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271" r:id="rId3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53">
          <p15:clr>
            <a:srgbClr val="A4A3A4"/>
          </p15:clr>
        </p15:guide>
        <p15:guide id="2" orient="horz" pos="3793">
          <p15:clr>
            <a:srgbClr val="A4A3A4"/>
          </p15:clr>
        </p15:guide>
        <p15:guide id="3" orient="horz" pos="1344">
          <p15:clr>
            <a:srgbClr val="A4A3A4"/>
          </p15:clr>
        </p15:guide>
        <p15:guide id="4" orient="horz" pos="686">
          <p15:clr>
            <a:srgbClr val="A4A3A4"/>
          </p15:clr>
        </p15:guide>
        <p15:guide id="5" orient="horz" pos="478">
          <p15:clr>
            <a:srgbClr val="A4A3A4"/>
          </p15:clr>
        </p15:guide>
        <p15:guide id="6" pos="3977">
          <p15:clr>
            <a:srgbClr val="A4A3A4"/>
          </p15:clr>
        </p15:guide>
        <p15:guide id="7" pos="393">
          <p15:clr>
            <a:srgbClr val="A4A3A4"/>
          </p15:clr>
        </p15:guide>
        <p15:guide id="8" pos="7315">
          <p15:clr>
            <a:srgbClr val="A4A3A4"/>
          </p15:clr>
        </p15:guide>
        <p15:guide id="9" pos="3733">
          <p15:clr>
            <a:srgbClr val="A4A3A4"/>
          </p15:clr>
        </p15:guide>
        <p15:guide id="10" pos="4660">
          <p15:clr>
            <a:srgbClr val="A4A3A4"/>
          </p15:clr>
        </p15:guide>
        <p15:guide id="11" pos="44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9483"/>
    <a:srgbClr val="8B9B92"/>
    <a:srgbClr val="2E8B57"/>
    <a:srgbClr val="EA1742"/>
    <a:srgbClr val="E7E5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 showGuides="1">
      <p:cViewPr>
        <p:scale>
          <a:sx n="106" d="100"/>
          <a:sy n="106" d="100"/>
        </p:scale>
        <p:origin x="-108" y="-108"/>
      </p:cViewPr>
      <p:guideLst>
        <p:guide orient="horz" pos="1153"/>
        <p:guide orient="horz" pos="3793"/>
        <p:guide orient="horz" pos="1344"/>
        <p:guide orient="horz" pos="686"/>
        <p:guide orient="horz" pos="478"/>
        <p:guide pos="3977"/>
        <p:guide pos="393"/>
        <p:guide pos="7315"/>
        <p:guide pos="3733"/>
        <p:guide pos="4660"/>
        <p:guide pos="442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85" d="100"/>
          <a:sy n="85" d="100"/>
        </p:scale>
        <p:origin x="-378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802AC-DE5C-41FF-911D-4B7BD23AEE06}" type="datetimeFigureOut">
              <a:rPr lang="en-US" smtClean="0"/>
              <a:pPr/>
              <a:t>10/9/2014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4E5AF-8181-486C-BF13-B8CDE7503F18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3004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10794-1D08-4486-9A64-F4FF77D0CC31}" type="datetimeFigureOut">
              <a:rPr lang="en-US" smtClean="0"/>
              <a:pPr/>
              <a:t>10/9/2014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0C3E7-B02B-4F93-A568-8E3F18AD2D6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6275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0C3E7-B02B-4F93-A568-8E3F18AD2D6E}" type="slidenum">
              <a:rPr lang="da-DK" smtClean="0"/>
              <a:pPr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0304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0C3E7-B02B-4F93-A568-8E3F18AD2D6E}" type="slidenum">
              <a:rPr lang="da-DK" smtClean="0"/>
              <a:pPr/>
              <a:t>31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5629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å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Picture Placeholder 500"/>
          <p:cNvSpPr>
            <a:spLocks noGrp="1"/>
          </p:cNvSpPr>
          <p:nvPr userDrawn="1">
            <p:ph type="pic" sz="quarter" idx="13"/>
          </p:nvPr>
        </p:nvSpPr>
        <p:spPr>
          <a:xfrm>
            <a:off x="6313488" y="1830347"/>
            <a:ext cx="5875337" cy="5031252"/>
          </a:xfrm>
          <a:noFill/>
        </p:spPr>
        <p:txBody>
          <a:bodyPr tIns="1512000" anchor="ctr" anchorCtr="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da-DK" noProof="0" smtClean="0"/>
              <a:t>Klik på ikonet for at tilføje et billede</a:t>
            </a:r>
            <a:endParaRPr lang="da-DK" noProof="0" dirty="0"/>
          </a:p>
        </p:txBody>
      </p:sp>
      <p:pic>
        <p:nvPicPr>
          <p:cNvPr id="49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9600" cy="183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58696"/>
            <a:ext cx="9072000" cy="1446501"/>
          </a:xfrm>
          <a:solidFill>
            <a:srgbClr val="004A64">
              <a:alpha val="60000"/>
            </a:srgbClr>
          </a:solidFill>
        </p:spPr>
        <p:txBody>
          <a:bodyPr lIns="622800" tIns="0" bIns="180000">
            <a:noAutofit/>
          </a:bodyPr>
          <a:lstStyle>
            <a:lvl1pPr>
              <a:lnSpc>
                <a:spcPct val="9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205197"/>
            <a:ext cx="9072000" cy="1132015"/>
          </a:xfrm>
          <a:solidFill>
            <a:srgbClr val="004A64">
              <a:alpha val="60000"/>
            </a:srgbClr>
          </a:solidFill>
        </p:spPr>
        <p:txBody>
          <a:bodyPr lIns="622800" tIns="72000" bIns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3488" y="1668920"/>
            <a:ext cx="2193192" cy="161426"/>
          </a:xfrm>
        </p:spPr>
        <p:txBody>
          <a:bodyPr/>
          <a:lstStyle>
            <a:lvl1pPr>
              <a:defRPr b="0"/>
            </a:lvl1pPr>
          </a:lstStyle>
          <a:p>
            <a:fld id="{7827E8D0-C35A-42B4-BD30-2F7B44DFC556}" type="datetime2">
              <a:rPr lang="da-DK" smtClean="0"/>
              <a:pPr/>
              <a:t>9. oktober 2014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3488" y="1376962"/>
            <a:ext cx="5291379" cy="198000"/>
          </a:xfrm>
        </p:spPr>
        <p:txBody>
          <a:bodyPr anchor="b" anchorCtr="0"/>
          <a:lstStyle>
            <a:lvl1pPr>
              <a:defRPr b="0"/>
            </a:lvl1pPr>
          </a:lstStyle>
          <a:p>
            <a:r>
              <a:rPr lang="da-DK" dirty="0" smtClean="0"/>
              <a:t>Indsæt præsentationens titel via: 'Indsæt' / Sidehoved og sidefod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07556" y="1651119"/>
            <a:ext cx="479875" cy="179227"/>
          </a:xfrm>
        </p:spPr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493" name="Text Box 14"/>
          <p:cNvSpPr txBox="1">
            <a:spLocks noChangeArrowheads="1"/>
          </p:cNvSpPr>
          <p:nvPr userDrawn="1"/>
        </p:nvSpPr>
        <p:spPr bwMode="auto">
          <a:xfrm>
            <a:off x="-2222512" y="7937"/>
            <a:ext cx="2026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342900" indent="-342900" algn="r">
              <a:spcBef>
                <a:spcPct val="50000"/>
              </a:spcBef>
            </a:pPr>
            <a:r>
              <a:rPr lang="da-DK" sz="1000" b="0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bredformat (16:9 til skærm) eller normal format til </a:t>
            </a:r>
            <a:br>
              <a:rPr lang="da-DK" sz="1000" b="0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0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(3:4 til pc/projektor)</a:t>
            </a:r>
            <a:endParaRPr lang="da-DK" sz="1000" b="1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" descr="U:\SKI\Done\SKI logo blue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34" y="6062104"/>
            <a:ext cx="1093788" cy="4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4"/>
          <p:cNvSpPr>
            <a:spLocks/>
          </p:cNvSpPr>
          <p:nvPr userDrawn="1"/>
        </p:nvSpPr>
        <p:spPr bwMode="gray">
          <a:xfrm>
            <a:off x="-1958975" y="5771467"/>
            <a:ext cx="18716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</a:pPr>
            <a:r>
              <a:rPr lang="da-DK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Vis hjælpelinjer som hjælper ved placering af objekter</a:t>
            </a:r>
          </a:p>
          <a:p>
            <a:pPr algn="r" defTabSz="457200">
              <a:tabLst>
                <a:tab pos="177800" algn="l"/>
              </a:tabLst>
            </a:pPr>
            <a:r>
              <a:rPr lang="da-DK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da-DK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Højre klik udenfor dias og vælg ’Gitter og hjælpelinjer’</a:t>
            </a:r>
          </a:p>
          <a:p>
            <a:pPr algn="r" defTabSz="457200">
              <a:tabLst>
                <a:tab pos="177800" algn="l"/>
              </a:tabLst>
            </a:pPr>
            <a:r>
              <a:rPr lang="da-DK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da-DK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Sæt kryds ved ’Vis’ tegnehjælpelinjer på skærmen</a:t>
            </a:r>
          </a:p>
          <a:p>
            <a:pPr algn="r" defTabSz="457200">
              <a:buFontTx/>
              <a:buNone/>
              <a:tabLst>
                <a:tab pos="177800" algn="l"/>
              </a:tabLst>
            </a:pPr>
            <a:r>
              <a:rPr lang="da-DK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a-DK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da-DK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“OK”</a:t>
            </a:r>
            <a:endParaRPr lang="da-DK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501"/>
          <p:cNvSpPr txBox="1"/>
          <p:nvPr userDrawn="1"/>
        </p:nvSpPr>
        <p:spPr>
          <a:xfrm>
            <a:off x="-1839132" y="1830388"/>
            <a:ext cx="1643085" cy="14619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ct val="50000"/>
              </a:spcBef>
              <a:buFontTx/>
              <a:buNone/>
            </a:pP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Indsæt billede </a:t>
            </a:r>
            <a:b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Klik på billede-ikonen, </a:t>
            </a:r>
            <a:b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dit billede</a:t>
            </a:r>
            <a:b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Klik OK</a:t>
            </a:r>
          </a:p>
          <a:p>
            <a:pPr marL="0" indent="0" algn="r">
              <a:spcBef>
                <a:spcPct val="50000"/>
              </a:spcBef>
              <a:buFontTx/>
              <a:buNone/>
            </a:pP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Indsæt nyt billede</a:t>
            </a:r>
            <a:b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Fjern det gamle billede</a:t>
            </a:r>
            <a:b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Højreklik på dias i diasvisning</a:t>
            </a:r>
            <a:b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‘Nulstil dias’ </a:t>
            </a:r>
          </a:p>
        </p:txBody>
      </p:sp>
    </p:spTree>
    <p:extLst>
      <p:ext uri="{BB962C8B-B14F-4D97-AF65-F5344CB8AC3E}">
        <p14:creationId xmlns:p14="http://schemas.microsoft.com/office/powerpoint/2010/main" val="924725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Klik for at redigere i master</a:t>
            </a:r>
            <a:endParaRPr lang="da-DK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1E78-931A-411B-ACB3-6C5224A2D695}" type="datetime2">
              <a:rPr lang="da-DK" noProof="0" smtClean="0"/>
              <a:t>9. oktober 2014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Indsæt præsentationens titel via: 'Indsæt' / Sidehoved og sidefod</a:t>
            </a:r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489" name="Text Placeholder 488"/>
          <p:cNvSpPr>
            <a:spLocks noGrp="1"/>
          </p:cNvSpPr>
          <p:nvPr userDrawn="1">
            <p:ph type="body" sz="quarter" idx="13"/>
          </p:nvPr>
        </p:nvSpPr>
        <p:spPr>
          <a:xfrm>
            <a:off x="624252" y="2133601"/>
            <a:ext cx="5301885" cy="3887788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200" b="1"/>
            </a:lvl1pPr>
            <a:lvl2pPr marL="0" indent="0">
              <a:lnSpc>
                <a:spcPct val="105000"/>
              </a:lnSpc>
              <a:spcBef>
                <a:spcPts val="0"/>
              </a:spcBef>
              <a:buNone/>
              <a:defRPr sz="1200"/>
            </a:lvl2pPr>
            <a:lvl3pPr marL="0" indent="0">
              <a:lnSpc>
                <a:spcPct val="105000"/>
              </a:lnSpc>
              <a:spcBef>
                <a:spcPts val="0"/>
              </a:spcBef>
              <a:buNone/>
              <a:defRPr sz="1200"/>
            </a:lvl3pPr>
            <a:lvl4pPr marL="0" indent="0">
              <a:lnSpc>
                <a:spcPct val="105000"/>
              </a:lnSpc>
              <a:spcBef>
                <a:spcPts val="0"/>
              </a:spcBef>
              <a:buNone/>
              <a:defRPr sz="1200"/>
            </a:lvl4pPr>
            <a:lvl5pPr marL="0" indent="0">
              <a:lnSpc>
                <a:spcPct val="105000"/>
              </a:lnSpc>
              <a:spcBef>
                <a:spcPts val="0"/>
              </a:spcBef>
              <a:buNone/>
              <a:defRPr sz="1200"/>
            </a:lvl5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sp>
        <p:nvSpPr>
          <p:cNvPr id="491" name="Text Placeholder 490"/>
          <p:cNvSpPr>
            <a:spLocks noGrp="1"/>
          </p:cNvSpPr>
          <p:nvPr userDrawn="1">
            <p:ph type="body" sz="quarter" idx="14"/>
          </p:nvPr>
        </p:nvSpPr>
        <p:spPr>
          <a:xfrm>
            <a:off x="6313488" y="2133601"/>
            <a:ext cx="5299754" cy="3887788"/>
          </a:xfrm>
        </p:spPr>
        <p:txBody>
          <a:bodyPr>
            <a:normAutofit/>
          </a:bodyPr>
          <a:lstStyle>
            <a:lvl1pPr marL="0" indent="0">
              <a:lnSpc>
                <a:spcPct val="105000"/>
              </a:lnSpc>
              <a:buNone/>
              <a:defRPr sz="1200" b="1"/>
            </a:lvl1pPr>
            <a:lvl2pPr marL="0" indent="0">
              <a:lnSpc>
                <a:spcPct val="105000"/>
              </a:lnSpc>
              <a:buNone/>
              <a:defRPr sz="1200"/>
            </a:lvl2pPr>
            <a:lvl3pPr marL="0" indent="0">
              <a:lnSpc>
                <a:spcPct val="105000"/>
              </a:lnSpc>
              <a:buNone/>
              <a:tabLst/>
              <a:defRPr sz="1200"/>
            </a:lvl3pPr>
            <a:lvl4pPr marL="0" indent="0">
              <a:lnSpc>
                <a:spcPct val="105000"/>
              </a:lnSpc>
              <a:buNone/>
              <a:defRPr sz="1200"/>
            </a:lvl4pPr>
            <a:lvl5pPr marL="0" indent="0">
              <a:lnSpc>
                <a:spcPct val="105000"/>
              </a:lnSpc>
              <a:buNone/>
              <a:defRPr sz="1200"/>
            </a:lvl5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 bull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49A95-5CFB-4E7A-BA9F-876A52D70D90}" type="datetime2">
              <a:rPr lang="da-DK" noProof="0" smtClean="0"/>
              <a:t>9. oktober 2014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Indsæt præsentationens titel via: 'Indsæt' / Sidehoved og sidefod</a:t>
            </a:r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489" name="Text Placeholder 488"/>
          <p:cNvSpPr>
            <a:spLocks noGrp="1"/>
          </p:cNvSpPr>
          <p:nvPr userDrawn="1">
            <p:ph type="body" sz="quarter" idx="13"/>
          </p:nvPr>
        </p:nvSpPr>
        <p:spPr>
          <a:xfrm>
            <a:off x="624253" y="2133601"/>
            <a:ext cx="5301885" cy="3887788"/>
          </a:xfrm>
        </p:spPr>
        <p:txBody>
          <a:bodyPr>
            <a:norm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buFontTx/>
              <a:buNone/>
              <a:defRPr sz="1200" b="1"/>
            </a:lvl1pPr>
            <a:lvl2pPr marL="180000">
              <a:lnSpc>
                <a:spcPct val="105000"/>
              </a:lnSpc>
              <a:spcBef>
                <a:spcPts val="0"/>
              </a:spcBef>
              <a:defRPr sz="1200"/>
            </a:lvl2pPr>
            <a:lvl3pPr marL="630000">
              <a:lnSpc>
                <a:spcPct val="105000"/>
              </a:lnSpc>
              <a:spcBef>
                <a:spcPts val="0"/>
              </a:spcBef>
              <a:defRPr sz="1200"/>
            </a:lvl3pPr>
            <a:lvl4pPr marL="1080000">
              <a:lnSpc>
                <a:spcPct val="105000"/>
              </a:lnSpc>
              <a:spcBef>
                <a:spcPts val="0"/>
              </a:spcBef>
              <a:defRPr sz="1200"/>
            </a:lvl4pPr>
            <a:lvl5pPr marL="1530000">
              <a:lnSpc>
                <a:spcPct val="105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sp>
        <p:nvSpPr>
          <p:cNvPr id="491" name="Text Placeholder 490"/>
          <p:cNvSpPr>
            <a:spLocks noGrp="1"/>
          </p:cNvSpPr>
          <p:nvPr userDrawn="1">
            <p:ph type="body" sz="quarter" idx="14"/>
          </p:nvPr>
        </p:nvSpPr>
        <p:spPr>
          <a:xfrm>
            <a:off x="6313488" y="2133601"/>
            <a:ext cx="5299075" cy="3887788"/>
          </a:xfrm>
        </p:spPr>
        <p:txBody>
          <a:bodyPr>
            <a:norm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200" b="1"/>
            </a:lvl1pPr>
            <a:lvl2pPr marL="180000">
              <a:lnSpc>
                <a:spcPct val="105000"/>
              </a:lnSpc>
              <a:spcBef>
                <a:spcPts val="0"/>
              </a:spcBef>
              <a:defRPr sz="1200"/>
            </a:lvl2pPr>
            <a:lvl3pPr marL="630000">
              <a:lnSpc>
                <a:spcPct val="105000"/>
              </a:lnSpc>
              <a:spcBef>
                <a:spcPts val="0"/>
              </a:spcBef>
              <a:defRPr sz="1200"/>
            </a:lvl3pPr>
            <a:lvl4pPr marL="1080000">
              <a:lnSpc>
                <a:spcPct val="105000"/>
              </a:lnSpc>
              <a:spcBef>
                <a:spcPts val="0"/>
              </a:spcBef>
              <a:defRPr sz="1200"/>
            </a:lvl4pPr>
            <a:lvl5pPr marL="1530000">
              <a:lnSpc>
                <a:spcPct val="105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/>
          </a:p>
        </p:txBody>
      </p:sp>
      <p:sp>
        <p:nvSpPr>
          <p:cNvPr id="488" name="Title 48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-2496304" y="2136804"/>
            <a:ext cx="2373552" cy="2041806"/>
            <a:chOff x="-2496304" y="2136804"/>
            <a:chExt cx="2373552" cy="2041806"/>
          </a:xfrm>
        </p:grpSpPr>
        <p:sp>
          <p:nvSpPr>
            <p:cNvPr id="18" name="TextBox 17"/>
            <p:cNvSpPr txBox="1"/>
            <p:nvPr userDrawn="1"/>
          </p:nvSpPr>
          <p:spPr>
            <a:xfrm>
              <a:off x="-2496304" y="2136804"/>
              <a:ext cx="2373552" cy="18081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da-DK" sz="1000" b="1" i="0" cap="none" baseline="0" noProof="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To spalter tekst </a:t>
              </a:r>
              <a:r>
                <a:rPr lang="da-DK" sz="1000" b="0" i="0" cap="all" baseline="0" noProof="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/>
              </a:r>
              <a:br>
                <a:rPr lang="da-DK" sz="1000" b="0" i="0" cap="all" baseline="0" noProof="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da-DK" sz="1000" b="0" i="0" cap="none" baseline="0" noProof="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Underoverskrift + </a:t>
              </a:r>
              <a:r>
                <a:rPr lang="da-DK" sz="1000" b="0" i="0" cap="none" baseline="0" noProof="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bullettekst</a:t>
              </a:r>
              <a:endParaRPr lang="da-DK" sz="1000" cap="none" baseline="0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r">
                <a:lnSpc>
                  <a:spcPts val="1300"/>
                </a:lnSpc>
              </a:pPr>
              <a:endParaRPr lang="da-DK" sz="1000" b="1" kern="1200" cap="all" baseline="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endParaRPr>
            </a:p>
            <a:p>
              <a:pPr algn="r">
                <a:lnSpc>
                  <a:spcPts val="1300"/>
                </a:lnSpc>
              </a:pPr>
              <a:r>
                <a:rPr lang="da-DK" sz="1000" b="1" kern="1200" cap="all" baseline="0" noProof="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rPr>
                <a:t>F</a:t>
              </a:r>
              <a:r>
                <a:rPr lang="da-DK" sz="1000" b="1" kern="1200" cap="none" baseline="0" noProof="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rPr>
                <a:t>ørste niveau: Fed Underoverskrift</a:t>
              </a:r>
              <a:endParaRPr lang="da-DK" sz="1000" kern="1200" cap="none" baseline="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endParaRPr>
            </a:p>
            <a:p>
              <a:pPr algn="r">
                <a:lnSpc>
                  <a:spcPts val="1300"/>
                </a:lnSpc>
              </a:pPr>
              <a:r>
                <a:rPr lang="da-DK" sz="1000" b="1" kern="1200" cap="none" baseline="0" noProof="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rPr>
                <a:t>Andet niveau: </a:t>
              </a:r>
              <a:r>
                <a:rPr lang="da-DK" sz="1000" kern="1200" cap="none" baseline="0" noProof="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rPr>
                <a:t>almindelig tekst</a:t>
              </a:r>
            </a:p>
            <a:p>
              <a:pPr algn="r">
                <a:lnSpc>
                  <a:spcPts val="1300"/>
                </a:lnSpc>
              </a:pPr>
              <a:r>
                <a:rPr lang="da-DK" sz="1000" kern="1200" noProof="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rPr>
                <a:t>For at skifte niveau, </a:t>
              </a:r>
            </a:p>
            <a:p>
              <a:pPr algn="r">
                <a:lnSpc>
                  <a:spcPts val="1300"/>
                </a:lnSpc>
              </a:pPr>
              <a:r>
                <a:rPr lang="da-DK" sz="1000" kern="1200" noProof="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rPr>
                <a:t>klik på ’Forøge listeniveau’</a:t>
              </a:r>
            </a:p>
            <a:p>
              <a:pPr algn="r">
                <a:lnSpc>
                  <a:spcPts val="1300"/>
                </a:lnSpc>
              </a:pPr>
              <a:endParaRPr lang="da-DK" sz="10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endParaRPr>
            </a:p>
            <a:p>
              <a:pPr algn="r">
                <a:lnSpc>
                  <a:spcPts val="1300"/>
                </a:lnSpc>
              </a:pPr>
              <a:endParaRPr lang="da-DK" sz="10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endParaRPr>
            </a:p>
            <a:p>
              <a:pPr algn="r">
                <a:lnSpc>
                  <a:spcPts val="1300"/>
                </a:lnSpc>
              </a:pPr>
              <a:r>
                <a:rPr lang="da-DK" sz="1000" kern="1200" noProof="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rPr>
                <a:t> Gå tilbage til fed tekst ’</a:t>
              </a:r>
              <a:br>
                <a:rPr lang="da-DK" sz="1000" kern="1200" noProof="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rPr>
              </a:br>
              <a:r>
                <a:rPr lang="da-DK" sz="1000" kern="1200" noProof="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rPr>
                <a:t>Mindske</a:t>
              </a:r>
              <a:r>
                <a:rPr lang="da-DK" sz="1000" kern="1200" baseline="0" noProof="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rPr>
                <a:t> listeniveau’</a:t>
              </a:r>
              <a:endParaRPr lang="da-DK" sz="1000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9" name="Group 18"/>
            <p:cNvGrpSpPr/>
            <p:nvPr userDrawn="1"/>
          </p:nvGrpSpPr>
          <p:grpSpPr>
            <a:xfrm>
              <a:off x="-591480" y="3291458"/>
              <a:ext cx="457200" cy="209550"/>
              <a:chOff x="-1959769" y="3940175"/>
              <a:chExt cx="457200" cy="209550"/>
            </a:xfrm>
          </p:grpSpPr>
          <p:pic>
            <p:nvPicPr>
              <p:cNvPr id="24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959769" y="3940175"/>
                <a:ext cx="457200" cy="209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5" name="Rounded Rectangle 24"/>
              <p:cNvSpPr/>
              <p:nvPr userDrawn="1"/>
            </p:nvSpPr>
            <p:spPr>
              <a:xfrm>
                <a:off x="-1731169" y="3940175"/>
                <a:ext cx="214312" cy="20637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da-DK" sz="2400" dirty="0"/>
              </a:p>
            </p:txBody>
          </p:sp>
        </p:grpSp>
        <p:grpSp>
          <p:nvGrpSpPr>
            <p:cNvPr id="20" name="Group 19"/>
            <p:cNvGrpSpPr/>
            <p:nvPr userDrawn="1"/>
          </p:nvGrpSpPr>
          <p:grpSpPr>
            <a:xfrm>
              <a:off x="-572430" y="3969060"/>
              <a:ext cx="438150" cy="209550"/>
              <a:chOff x="-1955007" y="4659313"/>
              <a:chExt cx="438150" cy="209550"/>
            </a:xfrm>
          </p:grpSpPr>
          <p:pic>
            <p:nvPicPr>
              <p:cNvPr id="21" name="Picture 3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955007" y="4659313"/>
                <a:ext cx="438150" cy="209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2" name="Rectangle 21"/>
              <p:cNvSpPr/>
              <p:nvPr userDrawn="1"/>
            </p:nvSpPr>
            <p:spPr>
              <a:xfrm>
                <a:off x="-1735932" y="4659313"/>
                <a:ext cx="219075" cy="201612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da-DK" sz="2400" dirty="0"/>
              </a:p>
            </p:txBody>
          </p:sp>
          <p:sp>
            <p:nvSpPr>
              <p:cNvPr id="23" name="Rounded Rectangle 22"/>
              <p:cNvSpPr/>
              <p:nvPr userDrawn="1"/>
            </p:nvSpPr>
            <p:spPr>
              <a:xfrm>
                <a:off x="-1950244" y="4662488"/>
                <a:ext cx="214312" cy="20637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da-DK" sz="2400" dirty="0"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Rectangle 488"/>
          <p:cNvSpPr/>
          <p:nvPr userDrawn="1"/>
        </p:nvSpPr>
        <p:spPr>
          <a:xfrm>
            <a:off x="624255" y="2133601"/>
            <a:ext cx="10988987" cy="3887788"/>
          </a:xfrm>
          <a:prstGeom prst="rect">
            <a:avLst/>
          </a:prstGeom>
          <a:solidFill>
            <a:srgbClr val="E7E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a-DK" noProof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Klik for at redigere i master</a:t>
            </a:r>
            <a:endParaRPr lang="da-DK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B25B2-F2D6-47A0-8C4A-4BBDAB38636D}" type="datetime2">
              <a:rPr lang="da-DK" noProof="0" smtClean="0"/>
              <a:t>9. oktober 2014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Indsæt præsentationens titel via: 'Indsæt' / Sidehoved og sidefod</a:t>
            </a:r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491" name="Chart Placeholder 490"/>
          <p:cNvSpPr>
            <a:spLocks noGrp="1"/>
          </p:cNvSpPr>
          <p:nvPr userDrawn="1">
            <p:ph type="chart" sz="quarter" idx="13"/>
          </p:nvPr>
        </p:nvSpPr>
        <p:spPr>
          <a:xfrm>
            <a:off x="848564" y="2528900"/>
            <a:ext cx="10546718" cy="3322476"/>
          </a:xfrm>
        </p:spPr>
        <p:txBody>
          <a:bodyPr/>
          <a:lstStyle>
            <a:lvl1pPr>
              <a:defRPr sz="1600"/>
            </a:lvl1pPr>
          </a:lstStyle>
          <a:p>
            <a:r>
              <a:rPr lang="da-DK" noProof="0" smtClean="0"/>
              <a:t>Klik på ikonet for at tilføje et diagram</a:t>
            </a:r>
            <a:endParaRPr lang="da-DK" noProof="0" dirty="0"/>
          </a:p>
        </p:txBody>
      </p:sp>
      <p:sp>
        <p:nvSpPr>
          <p:cNvPr id="492" name="Text Placeholder 489"/>
          <p:cNvSpPr>
            <a:spLocks noGrp="1"/>
          </p:cNvSpPr>
          <p:nvPr>
            <p:ph type="body" sz="quarter" idx="17"/>
          </p:nvPr>
        </p:nvSpPr>
        <p:spPr>
          <a:xfrm>
            <a:off x="848564" y="2296799"/>
            <a:ext cx="10548000" cy="232101"/>
          </a:xfrm>
        </p:spPr>
        <p:txBody>
          <a:bodyPr/>
          <a:lstStyle>
            <a:lvl1pPr marL="0" indent="0">
              <a:buNone/>
              <a:defRPr sz="1400" b="1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diagra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Rectangle 488"/>
          <p:cNvSpPr/>
          <p:nvPr userDrawn="1"/>
        </p:nvSpPr>
        <p:spPr>
          <a:xfrm>
            <a:off x="624255" y="2133601"/>
            <a:ext cx="10988987" cy="3887788"/>
          </a:xfrm>
          <a:prstGeom prst="rect">
            <a:avLst/>
          </a:prstGeom>
          <a:solidFill>
            <a:srgbClr val="E7E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a-DK" noProof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Klik for at redigere i master</a:t>
            </a:r>
            <a:endParaRPr lang="da-DK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06CF-4B40-49FC-9FF3-444E2E887222}" type="datetime2">
              <a:rPr lang="da-DK" noProof="0" smtClean="0"/>
              <a:t>9. oktober 2014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Indsæt præsentationens titel via: 'Indsæt' / Sidehoved og sidefod</a:t>
            </a:r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491" name="Chart Placeholder 490"/>
          <p:cNvSpPr>
            <a:spLocks noGrp="1"/>
          </p:cNvSpPr>
          <p:nvPr userDrawn="1">
            <p:ph type="chart" sz="quarter" idx="13"/>
          </p:nvPr>
        </p:nvSpPr>
        <p:spPr>
          <a:xfrm>
            <a:off x="848563" y="2528900"/>
            <a:ext cx="5079600" cy="3324698"/>
          </a:xfrm>
        </p:spPr>
        <p:txBody>
          <a:bodyPr/>
          <a:lstStyle>
            <a:lvl1pPr>
              <a:defRPr sz="1600"/>
            </a:lvl1pPr>
          </a:lstStyle>
          <a:p>
            <a:r>
              <a:rPr lang="da-DK" noProof="0" smtClean="0"/>
              <a:t>Klik på ikonet for at tilføje et diagram</a:t>
            </a:r>
            <a:endParaRPr lang="da-DK" noProof="0" dirty="0"/>
          </a:p>
        </p:txBody>
      </p:sp>
      <p:sp>
        <p:nvSpPr>
          <p:cNvPr id="493" name="Chart Placeholder 490"/>
          <p:cNvSpPr>
            <a:spLocks noGrp="1"/>
          </p:cNvSpPr>
          <p:nvPr userDrawn="1">
            <p:ph type="chart" sz="quarter" idx="14"/>
          </p:nvPr>
        </p:nvSpPr>
        <p:spPr>
          <a:xfrm>
            <a:off x="6316964" y="2528900"/>
            <a:ext cx="5079600" cy="3324698"/>
          </a:xfrm>
        </p:spPr>
        <p:txBody>
          <a:bodyPr/>
          <a:lstStyle>
            <a:lvl1pPr>
              <a:defRPr sz="1600"/>
            </a:lvl1pPr>
          </a:lstStyle>
          <a:p>
            <a:r>
              <a:rPr lang="da-DK" noProof="0" smtClean="0"/>
              <a:t>Klik på ikonet for at tilføje et diagram</a:t>
            </a:r>
            <a:endParaRPr lang="da-DK" noProof="0" dirty="0"/>
          </a:p>
        </p:txBody>
      </p:sp>
      <p:sp>
        <p:nvSpPr>
          <p:cNvPr id="492" name="Text Placeholder 489"/>
          <p:cNvSpPr>
            <a:spLocks noGrp="1"/>
          </p:cNvSpPr>
          <p:nvPr>
            <p:ph type="body" sz="quarter" idx="17"/>
          </p:nvPr>
        </p:nvSpPr>
        <p:spPr>
          <a:xfrm>
            <a:off x="848564" y="2296799"/>
            <a:ext cx="5079599" cy="232101"/>
          </a:xfrm>
        </p:spPr>
        <p:txBody>
          <a:bodyPr/>
          <a:lstStyle>
            <a:lvl1pPr marL="0" indent="0">
              <a:buNone/>
              <a:defRPr sz="1400" b="1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95" name="Text Placeholder 489"/>
          <p:cNvSpPr>
            <a:spLocks noGrp="1"/>
          </p:cNvSpPr>
          <p:nvPr>
            <p:ph type="body" sz="quarter" idx="18"/>
          </p:nvPr>
        </p:nvSpPr>
        <p:spPr>
          <a:xfrm>
            <a:off x="6316964" y="2296799"/>
            <a:ext cx="5079600" cy="232101"/>
          </a:xfrm>
        </p:spPr>
        <p:txBody>
          <a:bodyPr/>
          <a:lstStyle>
            <a:lvl1pPr marL="0" indent="0">
              <a:buNone/>
              <a:defRPr sz="1400" b="1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diagra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Rectangle 488"/>
          <p:cNvSpPr/>
          <p:nvPr userDrawn="1"/>
        </p:nvSpPr>
        <p:spPr>
          <a:xfrm>
            <a:off x="624255" y="2133601"/>
            <a:ext cx="10988987" cy="3887788"/>
          </a:xfrm>
          <a:prstGeom prst="rect">
            <a:avLst/>
          </a:prstGeom>
          <a:solidFill>
            <a:srgbClr val="E7E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a-DK" noProof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Klik for at redigere i master</a:t>
            </a:r>
            <a:endParaRPr lang="da-DK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4C0A-B170-4B94-85C4-09BF138196D4}" type="datetime2">
              <a:rPr lang="da-DK" noProof="0" smtClean="0"/>
              <a:t>9. oktober 2014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Indsæt præsentationens titel via: 'Indsæt' / Sidehoved og sidefod</a:t>
            </a:r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491" name="Chart Placeholder 490"/>
          <p:cNvSpPr>
            <a:spLocks noGrp="1"/>
          </p:cNvSpPr>
          <p:nvPr userDrawn="1">
            <p:ph type="chart" sz="quarter" idx="13"/>
          </p:nvPr>
        </p:nvSpPr>
        <p:spPr>
          <a:xfrm>
            <a:off x="848564" y="2528899"/>
            <a:ext cx="3276000" cy="3321099"/>
          </a:xfrm>
        </p:spPr>
        <p:txBody>
          <a:bodyPr/>
          <a:lstStyle>
            <a:lvl1pPr>
              <a:defRPr sz="1600"/>
            </a:lvl1pPr>
          </a:lstStyle>
          <a:p>
            <a:r>
              <a:rPr lang="da-DK" noProof="0" smtClean="0"/>
              <a:t>Klik på ikonet for at tilføje et diagram</a:t>
            </a:r>
            <a:endParaRPr lang="da-DK" noProof="0" dirty="0"/>
          </a:p>
        </p:txBody>
      </p:sp>
      <p:sp>
        <p:nvSpPr>
          <p:cNvPr id="493" name="Chart Placeholder 490"/>
          <p:cNvSpPr>
            <a:spLocks noGrp="1"/>
          </p:cNvSpPr>
          <p:nvPr userDrawn="1">
            <p:ph type="chart" sz="quarter" idx="14"/>
          </p:nvPr>
        </p:nvSpPr>
        <p:spPr>
          <a:xfrm>
            <a:off x="4484564" y="2528899"/>
            <a:ext cx="3276000" cy="3321099"/>
          </a:xfrm>
        </p:spPr>
        <p:txBody>
          <a:bodyPr/>
          <a:lstStyle>
            <a:lvl1pPr>
              <a:defRPr sz="1600"/>
            </a:lvl1pPr>
          </a:lstStyle>
          <a:p>
            <a:r>
              <a:rPr lang="da-DK" noProof="0" smtClean="0"/>
              <a:t>Klik på ikonet for at tilføje et diagram</a:t>
            </a:r>
            <a:endParaRPr lang="da-DK" noProof="0" dirty="0"/>
          </a:p>
        </p:txBody>
      </p:sp>
      <p:sp>
        <p:nvSpPr>
          <p:cNvPr id="494" name="Chart Placeholder 490"/>
          <p:cNvSpPr>
            <a:spLocks noGrp="1"/>
          </p:cNvSpPr>
          <p:nvPr userDrawn="1">
            <p:ph type="chart" sz="quarter" idx="15"/>
          </p:nvPr>
        </p:nvSpPr>
        <p:spPr>
          <a:xfrm>
            <a:off x="8120564" y="2528900"/>
            <a:ext cx="3276000" cy="3321099"/>
          </a:xfrm>
        </p:spPr>
        <p:txBody>
          <a:bodyPr/>
          <a:lstStyle>
            <a:lvl1pPr>
              <a:defRPr sz="1600"/>
            </a:lvl1pPr>
          </a:lstStyle>
          <a:p>
            <a:r>
              <a:rPr lang="da-DK" noProof="0" smtClean="0"/>
              <a:t>Klik på ikonet for at tilføje et diagram</a:t>
            </a:r>
            <a:endParaRPr lang="da-DK" noProof="0" dirty="0"/>
          </a:p>
        </p:txBody>
      </p:sp>
      <p:sp>
        <p:nvSpPr>
          <p:cNvPr id="490" name="Text Placeholder 489"/>
          <p:cNvSpPr>
            <a:spLocks noGrp="1"/>
          </p:cNvSpPr>
          <p:nvPr>
            <p:ph type="body" sz="quarter" idx="17"/>
          </p:nvPr>
        </p:nvSpPr>
        <p:spPr>
          <a:xfrm>
            <a:off x="848564" y="2296800"/>
            <a:ext cx="3276000" cy="232100"/>
          </a:xfrm>
        </p:spPr>
        <p:txBody>
          <a:bodyPr/>
          <a:lstStyle>
            <a:lvl1pPr marL="0" indent="0">
              <a:buNone/>
              <a:defRPr sz="1400" b="1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99" name="Text Placeholder 489"/>
          <p:cNvSpPr>
            <a:spLocks noGrp="1"/>
          </p:cNvSpPr>
          <p:nvPr>
            <p:ph type="body" sz="quarter" idx="18"/>
          </p:nvPr>
        </p:nvSpPr>
        <p:spPr>
          <a:xfrm>
            <a:off x="4484564" y="2296799"/>
            <a:ext cx="3276000" cy="232101"/>
          </a:xfrm>
        </p:spPr>
        <p:txBody>
          <a:bodyPr/>
          <a:lstStyle>
            <a:lvl1pPr marL="0" indent="0">
              <a:buNone/>
              <a:defRPr sz="1400" b="1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00" name="Text Placeholder 489"/>
          <p:cNvSpPr>
            <a:spLocks noGrp="1"/>
          </p:cNvSpPr>
          <p:nvPr>
            <p:ph type="body" sz="quarter" idx="19"/>
          </p:nvPr>
        </p:nvSpPr>
        <p:spPr>
          <a:xfrm>
            <a:off x="8110536" y="2296799"/>
            <a:ext cx="3276001" cy="232101"/>
          </a:xfrm>
        </p:spPr>
        <p:txBody>
          <a:bodyPr/>
          <a:lstStyle>
            <a:lvl1pPr marL="0" indent="0">
              <a:buNone/>
              <a:defRPr sz="1400" b="1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Klik for at redigere i master</a:t>
            </a:r>
            <a:endParaRPr lang="da-DK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817D08F-A089-43B5-91C4-6EEC1032CB13}" type="datetime2">
              <a:rPr lang="da-DK" noProof="0" smtClean="0"/>
              <a:pPr/>
              <a:t>9. oktober 2014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 noProof="0" smtClean="0"/>
              <a:t>Indsæt præsentationens titel via: 'Indsæt' / Sidehoved og sidefod</a:t>
            </a:r>
            <a:endParaRPr lang="da-DK"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599438" y="3018263"/>
            <a:ext cx="1058400" cy="1058437"/>
          </a:xfrm>
        </p:spPr>
        <p:txBody>
          <a:bodyPr tIns="504000"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744334" y="2482278"/>
            <a:ext cx="1058400" cy="1058437"/>
          </a:xfrm>
        </p:spPr>
        <p:txBody>
          <a:bodyPr tIns="504000"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456302" y="4127345"/>
            <a:ext cx="1058400" cy="1058437"/>
          </a:xfrm>
        </p:spPr>
        <p:txBody>
          <a:bodyPr tIns="504000"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5876821" y="2133600"/>
            <a:ext cx="1058400" cy="1058437"/>
          </a:xfrm>
        </p:spPr>
        <p:txBody>
          <a:bodyPr tIns="504000"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5591729" y="3598126"/>
            <a:ext cx="1058400" cy="1058437"/>
          </a:xfrm>
        </p:spPr>
        <p:txBody>
          <a:bodyPr tIns="504000"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7018338" y="2874619"/>
            <a:ext cx="1058400" cy="1058437"/>
          </a:xfrm>
        </p:spPr>
        <p:txBody>
          <a:bodyPr tIns="504000"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6724410" y="4004980"/>
            <a:ext cx="1058400" cy="1058437"/>
          </a:xfrm>
        </p:spPr>
        <p:txBody>
          <a:bodyPr tIns="504000"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0"/>
          </p:nvPr>
        </p:nvSpPr>
        <p:spPr>
          <a:xfrm>
            <a:off x="1909252" y="2482278"/>
            <a:ext cx="2096928" cy="494366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21"/>
          </p:nvPr>
        </p:nvSpPr>
        <p:spPr>
          <a:xfrm>
            <a:off x="1013188" y="3300298"/>
            <a:ext cx="2096928" cy="494366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22"/>
          </p:nvPr>
        </p:nvSpPr>
        <p:spPr>
          <a:xfrm>
            <a:off x="1773932" y="4409380"/>
            <a:ext cx="2096928" cy="494366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23"/>
          </p:nvPr>
        </p:nvSpPr>
        <p:spPr>
          <a:xfrm>
            <a:off x="7534572" y="2387495"/>
            <a:ext cx="4064664" cy="335881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24"/>
          </p:nvPr>
        </p:nvSpPr>
        <p:spPr>
          <a:xfrm>
            <a:off x="8606243" y="3156654"/>
            <a:ext cx="3006319" cy="494366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25"/>
          </p:nvPr>
        </p:nvSpPr>
        <p:spPr>
          <a:xfrm>
            <a:off x="8326659" y="4287015"/>
            <a:ext cx="3260771" cy="494366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26"/>
          </p:nvPr>
        </p:nvSpPr>
        <p:spPr>
          <a:xfrm>
            <a:off x="5698368" y="5301208"/>
            <a:ext cx="2075477" cy="720180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665962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reak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758824"/>
            <a:ext cx="11948888" cy="60991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259" y="2133600"/>
            <a:ext cx="5689230" cy="1295401"/>
          </a:xfrm>
        </p:spPr>
        <p:txBody>
          <a:bodyPr anchor="b" anchorCtr="0">
            <a:normAutofit/>
          </a:bodyPr>
          <a:lstStyle>
            <a:lvl1pPr algn="l">
              <a:defRPr sz="2400" b="1" cap="none" baseline="0"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38" y="3664801"/>
            <a:ext cx="5689652" cy="2356588"/>
          </a:xfrm>
        </p:spPr>
        <p:txBody>
          <a:bodyPr anchor="t" anchorCtr="0">
            <a:normAutofit/>
          </a:bodyPr>
          <a:lstStyle>
            <a:lvl1pPr marL="0" indent="0">
              <a:lnSpc>
                <a:spcPts val="19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pic>
        <p:nvPicPr>
          <p:cNvPr id="4098" name="Picture 2" descr="C:\Documents and Settings\Administrator\Desktop\SKI\work\logo neg30x14.wmf"/>
          <p:cNvPicPr>
            <a:picLocks noChangeArrowheads="1"/>
          </p:cNvPicPr>
          <p:nvPr userDrawn="1"/>
        </p:nvPicPr>
        <p:blipFill rotWithShape="1">
          <a:blip r:embed="rId2"/>
          <a:srcRect l="-16650" r="-16650"/>
          <a:stretch/>
        </p:blipFill>
        <p:spPr bwMode="auto">
          <a:xfrm>
            <a:off x="623841" y="6062401"/>
            <a:ext cx="1458003" cy="481013"/>
          </a:xfrm>
          <a:prstGeom prst="rect">
            <a:avLst/>
          </a:prstGeom>
          <a:noFill/>
        </p:spPr>
      </p:pic>
      <p:sp>
        <p:nvSpPr>
          <p:cNvPr id="4104" name="Freeform 8"/>
          <p:cNvSpPr>
            <a:spLocks/>
          </p:cNvSpPr>
          <p:nvPr userDrawn="1"/>
        </p:nvSpPr>
        <p:spPr bwMode="auto">
          <a:xfrm>
            <a:off x="7442343" y="758824"/>
            <a:ext cx="4784659" cy="6107115"/>
          </a:xfrm>
          <a:custGeom>
            <a:avLst/>
            <a:gdLst/>
            <a:ahLst/>
            <a:cxnLst>
              <a:cxn ang="0">
                <a:pos x="10166" y="2"/>
              </a:cxn>
              <a:cxn ang="0">
                <a:pos x="10163" y="2289"/>
              </a:cxn>
              <a:cxn ang="0">
                <a:pos x="9899" y="2089"/>
              </a:cxn>
              <a:cxn ang="0">
                <a:pos x="9374" y="1735"/>
              </a:cxn>
              <a:cxn ang="0">
                <a:pos x="8852" y="1443"/>
              </a:cxn>
              <a:cxn ang="0">
                <a:pos x="8336" y="1215"/>
              </a:cxn>
              <a:cxn ang="0">
                <a:pos x="7826" y="1052"/>
              </a:cxn>
              <a:cxn ang="0">
                <a:pos x="7323" y="958"/>
              </a:cxn>
              <a:cxn ang="0">
                <a:pos x="6829" y="932"/>
              </a:cxn>
              <a:cxn ang="0">
                <a:pos x="6345" y="978"/>
              </a:cxn>
              <a:cxn ang="0">
                <a:pos x="5678" y="1166"/>
              </a:cxn>
              <a:cxn ang="0">
                <a:pos x="4885" y="1621"/>
              </a:cxn>
              <a:cxn ang="0">
                <a:pos x="4176" y="2298"/>
              </a:cxn>
              <a:cxn ang="0">
                <a:pos x="3555" y="3184"/>
              </a:cxn>
              <a:cxn ang="0">
                <a:pos x="3021" y="4267"/>
              </a:cxn>
              <a:cxn ang="0">
                <a:pos x="2579" y="5531"/>
              </a:cxn>
              <a:cxn ang="0">
                <a:pos x="2228" y="6964"/>
              </a:cxn>
              <a:cxn ang="0">
                <a:pos x="1970" y="8553"/>
              </a:cxn>
              <a:cxn ang="0">
                <a:pos x="1865" y="9541"/>
              </a:cxn>
              <a:cxn ang="0">
                <a:pos x="1842" y="9820"/>
              </a:cxn>
              <a:cxn ang="0">
                <a:pos x="1821" y="10102"/>
              </a:cxn>
              <a:cxn ang="0">
                <a:pos x="1802" y="10389"/>
              </a:cxn>
              <a:cxn ang="0">
                <a:pos x="1773" y="10935"/>
              </a:cxn>
              <a:cxn ang="0">
                <a:pos x="1744" y="11745"/>
              </a:cxn>
              <a:cxn ang="0">
                <a:pos x="1728" y="12564"/>
              </a:cxn>
              <a:cxn ang="0">
                <a:pos x="1730" y="13392"/>
              </a:cxn>
              <a:cxn ang="0">
                <a:pos x="1748" y="14232"/>
              </a:cxn>
              <a:cxn ang="0">
                <a:pos x="1783" y="15085"/>
              </a:cxn>
              <a:cxn ang="0">
                <a:pos x="1837" y="15950"/>
              </a:cxn>
              <a:cxn ang="0">
                <a:pos x="1910" y="16830"/>
              </a:cxn>
              <a:cxn ang="0">
                <a:pos x="1953" y="17276"/>
              </a:cxn>
              <a:cxn ang="0">
                <a:pos x="473" y="17289"/>
              </a:cxn>
              <a:cxn ang="0">
                <a:pos x="471" y="17275"/>
              </a:cxn>
              <a:cxn ang="0">
                <a:pos x="387" y="16571"/>
              </a:cxn>
              <a:cxn ang="0">
                <a:pos x="288" y="15641"/>
              </a:cxn>
              <a:cxn ang="0">
                <a:pos x="202" y="14727"/>
              </a:cxn>
              <a:cxn ang="0">
                <a:pos x="132" y="13829"/>
              </a:cxn>
              <a:cxn ang="0">
                <a:pos x="76" y="12948"/>
              </a:cxn>
              <a:cxn ang="0">
                <a:pos x="35" y="12085"/>
              </a:cxn>
              <a:cxn ang="0">
                <a:pos x="10" y="11242"/>
              </a:cxn>
              <a:cxn ang="0">
                <a:pos x="0" y="10422"/>
              </a:cxn>
              <a:cxn ang="0">
                <a:pos x="1" y="9983"/>
              </a:cxn>
              <a:cxn ang="0">
                <a:pos x="3" y="9670"/>
              </a:cxn>
              <a:cxn ang="0">
                <a:pos x="10" y="9361"/>
              </a:cxn>
              <a:cxn ang="0">
                <a:pos x="18" y="9053"/>
              </a:cxn>
              <a:cxn ang="0">
                <a:pos x="64" y="7939"/>
              </a:cxn>
              <a:cxn ang="0">
                <a:pos x="160" y="6609"/>
              </a:cxn>
              <a:cxn ang="0">
                <a:pos x="300" y="5347"/>
              </a:cxn>
              <a:cxn ang="0">
                <a:pos x="484" y="4157"/>
              </a:cxn>
              <a:cxn ang="0">
                <a:pos x="710" y="3045"/>
              </a:cxn>
              <a:cxn ang="0">
                <a:pos x="980" y="2011"/>
              </a:cxn>
              <a:cxn ang="0">
                <a:pos x="1292" y="1062"/>
              </a:cxn>
              <a:cxn ang="0">
                <a:pos x="1645" y="201"/>
              </a:cxn>
            </a:cxnLst>
            <a:rect l="0" t="0" r="r" b="b"/>
            <a:pathLst>
              <a:path w="10168" h="17301">
                <a:moveTo>
                  <a:pt x="10163" y="0"/>
                </a:moveTo>
                <a:lnTo>
                  <a:pt x="10163" y="0"/>
                </a:lnTo>
                <a:lnTo>
                  <a:pt x="10163" y="0"/>
                </a:lnTo>
                <a:lnTo>
                  <a:pt x="10166" y="2"/>
                </a:lnTo>
                <a:lnTo>
                  <a:pt x="10167" y="3"/>
                </a:lnTo>
                <a:lnTo>
                  <a:pt x="10168" y="2293"/>
                </a:lnTo>
                <a:lnTo>
                  <a:pt x="10167" y="2291"/>
                </a:lnTo>
                <a:lnTo>
                  <a:pt x="10163" y="2289"/>
                </a:lnTo>
                <a:lnTo>
                  <a:pt x="10163" y="2289"/>
                </a:lnTo>
                <a:lnTo>
                  <a:pt x="10163" y="2289"/>
                </a:lnTo>
                <a:lnTo>
                  <a:pt x="10031" y="2187"/>
                </a:lnTo>
                <a:lnTo>
                  <a:pt x="9899" y="2089"/>
                </a:lnTo>
                <a:lnTo>
                  <a:pt x="9767" y="1995"/>
                </a:lnTo>
                <a:lnTo>
                  <a:pt x="9637" y="1905"/>
                </a:lnTo>
                <a:lnTo>
                  <a:pt x="9505" y="1818"/>
                </a:lnTo>
                <a:lnTo>
                  <a:pt x="9374" y="1735"/>
                </a:lnTo>
                <a:lnTo>
                  <a:pt x="9243" y="1656"/>
                </a:lnTo>
                <a:lnTo>
                  <a:pt x="9112" y="1581"/>
                </a:lnTo>
                <a:lnTo>
                  <a:pt x="8983" y="1510"/>
                </a:lnTo>
                <a:lnTo>
                  <a:pt x="8852" y="1443"/>
                </a:lnTo>
                <a:lnTo>
                  <a:pt x="8722" y="1380"/>
                </a:lnTo>
                <a:lnTo>
                  <a:pt x="8593" y="1321"/>
                </a:lnTo>
                <a:lnTo>
                  <a:pt x="8465" y="1266"/>
                </a:lnTo>
                <a:lnTo>
                  <a:pt x="8336" y="1215"/>
                </a:lnTo>
                <a:lnTo>
                  <a:pt x="8208" y="1169"/>
                </a:lnTo>
                <a:lnTo>
                  <a:pt x="8080" y="1126"/>
                </a:lnTo>
                <a:lnTo>
                  <a:pt x="7953" y="1087"/>
                </a:lnTo>
                <a:lnTo>
                  <a:pt x="7826" y="1052"/>
                </a:lnTo>
                <a:lnTo>
                  <a:pt x="7700" y="1023"/>
                </a:lnTo>
                <a:lnTo>
                  <a:pt x="7573" y="996"/>
                </a:lnTo>
                <a:lnTo>
                  <a:pt x="7448" y="975"/>
                </a:lnTo>
                <a:lnTo>
                  <a:pt x="7323" y="958"/>
                </a:lnTo>
                <a:lnTo>
                  <a:pt x="7199" y="945"/>
                </a:lnTo>
                <a:lnTo>
                  <a:pt x="7075" y="936"/>
                </a:lnTo>
                <a:lnTo>
                  <a:pt x="6952" y="932"/>
                </a:lnTo>
                <a:lnTo>
                  <a:pt x="6829" y="932"/>
                </a:lnTo>
                <a:lnTo>
                  <a:pt x="6708" y="937"/>
                </a:lnTo>
                <a:lnTo>
                  <a:pt x="6586" y="946"/>
                </a:lnTo>
                <a:lnTo>
                  <a:pt x="6465" y="959"/>
                </a:lnTo>
                <a:lnTo>
                  <a:pt x="6345" y="978"/>
                </a:lnTo>
                <a:lnTo>
                  <a:pt x="6226" y="1000"/>
                </a:lnTo>
                <a:lnTo>
                  <a:pt x="6107" y="1027"/>
                </a:lnTo>
                <a:lnTo>
                  <a:pt x="5890" y="1090"/>
                </a:lnTo>
                <a:lnTo>
                  <a:pt x="5678" y="1166"/>
                </a:lnTo>
                <a:lnTo>
                  <a:pt x="5472" y="1259"/>
                </a:lnTo>
                <a:lnTo>
                  <a:pt x="5271" y="1365"/>
                </a:lnTo>
                <a:lnTo>
                  <a:pt x="5076" y="1486"/>
                </a:lnTo>
                <a:lnTo>
                  <a:pt x="4885" y="1621"/>
                </a:lnTo>
                <a:lnTo>
                  <a:pt x="4699" y="1770"/>
                </a:lnTo>
                <a:lnTo>
                  <a:pt x="4519" y="1932"/>
                </a:lnTo>
                <a:lnTo>
                  <a:pt x="4345" y="2109"/>
                </a:lnTo>
                <a:lnTo>
                  <a:pt x="4176" y="2298"/>
                </a:lnTo>
                <a:lnTo>
                  <a:pt x="4012" y="2501"/>
                </a:lnTo>
                <a:lnTo>
                  <a:pt x="3854" y="2716"/>
                </a:lnTo>
                <a:lnTo>
                  <a:pt x="3702" y="2944"/>
                </a:lnTo>
                <a:lnTo>
                  <a:pt x="3555" y="3184"/>
                </a:lnTo>
                <a:lnTo>
                  <a:pt x="3413" y="3438"/>
                </a:lnTo>
                <a:lnTo>
                  <a:pt x="3277" y="3702"/>
                </a:lnTo>
                <a:lnTo>
                  <a:pt x="3146" y="3979"/>
                </a:lnTo>
                <a:lnTo>
                  <a:pt x="3021" y="4267"/>
                </a:lnTo>
                <a:lnTo>
                  <a:pt x="2903" y="4567"/>
                </a:lnTo>
                <a:lnTo>
                  <a:pt x="2789" y="4877"/>
                </a:lnTo>
                <a:lnTo>
                  <a:pt x="2681" y="5199"/>
                </a:lnTo>
                <a:lnTo>
                  <a:pt x="2579" y="5531"/>
                </a:lnTo>
                <a:lnTo>
                  <a:pt x="2482" y="5875"/>
                </a:lnTo>
                <a:lnTo>
                  <a:pt x="2392" y="6228"/>
                </a:lnTo>
                <a:lnTo>
                  <a:pt x="2307" y="6591"/>
                </a:lnTo>
                <a:lnTo>
                  <a:pt x="2228" y="6964"/>
                </a:lnTo>
                <a:lnTo>
                  <a:pt x="2154" y="7348"/>
                </a:lnTo>
                <a:lnTo>
                  <a:pt x="2087" y="7740"/>
                </a:lnTo>
                <a:lnTo>
                  <a:pt x="2026" y="8143"/>
                </a:lnTo>
                <a:lnTo>
                  <a:pt x="1970" y="8553"/>
                </a:lnTo>
                <a:lnTo>
                  <a:pt x="1921" y="8973"/>
                </a:lnTo>
                <a:lnTo>
                  <a:pt x="1877" y="9401"/>
                </a:lnTo>
                <a:lnTo>
                  <a:pt x="1871" y="9470"/>
                </a:lnTo>
                <a:lnTo>
                  <a:pt x="1865" y="9541"/>
                </a:lnTo>
                <a:lnTo>
                  <a:pt x="1859" y="9610"/>
                </a:lnTo>
                <a:lnTo>
                  <a:pt x="1852" y="9680"/>
                </a:lnTo>
                <a:lnTo>
                  <a:pt x="1847" y="9750"/>
                </a:lnTo>
                <a:lnTo>
                  <a:pt x="1842" y="9820"/>
                </a:lnTo>
                <a:lnTo>
                  <a:pt x="1836" y="9891"/>
                </a:lnTo>
                <a:lnTo>
                  <a:pt x="1831" y="9961"/>
                </a:lnTo>
                <a:lnTo>
                  <a:pt x="1825" y="10032"/>
                </a:lnTo>
                <a:lnTo>
                  <a:pt x="1821" y="10102"/>
                </a:lnTo>
                <a:lnTo>
                  <a:pt x="1815" y="10174"/>
                </a:lnTo>
                <a:lnTo>
                  <a:pt x="1811" y="10245"/>
                </a:lnTo>
                <a:lnTo>
                  <a:pt x="1806" y="10317"/>
                </a:lnTo>
                <a:lnTo>
                  <a:pt x="1802" y="10389"/>
                </a:lnTo>
                <a:lnTo>
                  <a:pt x="1798" y="10461"/>
                </a:lnTo>
                <a:lnTo>
                  <a:pt x="1794" y="10534"/>
                </a:lnTo>
                <a:lnTo>
                  <a:pt x="1783" y="10733"/>
                </a:lnTo>
                <a:lnTo>
                  <a:pt x="1773" y="10935"/>
                </a:lnTo>
                <a:lnTo>
                  <a:pt x="1765" y="11137"/>
                </a:lnTo>
                <a:lnTo>
                  <a:pt x="1757" y="11339"/>
                </a:lnTo>
                <a:lnTo>
                  <a:pt x="1749" y="11542"/>
                </a:lnTo>
                <a:lnTo>
                  <a:pt x="1744" y="11745"/>
                </a:lnTo>
                <a:lnTo>
                  <a:pt x="1738" y="11949"/>
                </a:lnTo>
                <a:lnTo>
                  <a:pt x="1734" y="12153"/>
                </a:lnTo>
                <a:lnTo>
                  <a:pt x="1731" y="12358"/>
                </a:lnTo>
                <a:lnTo>
                  <a:pt x="1728" y="12564"/>
                </a:lnTo>
                <a:lnTo>
                  <a:pt x="1727" y="12770"/>
                </a:lnTo>
                <a:lnTo>
                  <a:pt x="1727" y="12977"/>
                </a:lnTo>
                <a:lnTo>
                  <a:pt x="1728" y="13185"/>
                </a:lnTo>
                <a:lnTo>
                  <a:pt x="1730" y="13392"/>
                </a:lnTo>
                <a:lnTo>
                  <a:pt x="1733" y="13602"/>
                </a:lnTo>
                <a:lnTo>
                  <a:pt x="1736" y="13811"/>
                </a:lnTo>
                <a:lnTo>
                  <a:pt x="1742" y="14022"/>
                </a:lnTo>
                <a:lnTo>
                  <a:pt x="1748" y="14232"/>
                </a:lnTo>
                <a:lnTo>
                  <a:pt x="1755" y="14444"/>
                </a:lnTo>
                <a:lnTo>
                  <a:pt x="1764" y="14657"/>
                </a:lnTo>
                <a:lnTo>
                  <a:pt x="1772" y="14870"/>
                </a:lnTo>
                <a:lnTo>
                  <a:pt x="1783" y="15085"/>
                </a:lnTo>
                <a:lnTo>
                  <a:pt x="1795" y="15300"/>
                </a:lnTo>
                <a:lnTo>
                  <a:pt x="1807" y="15515"/>
                </a:lnTo>
                <a:lnTo>
                  <a:pt x="1822" y="15732"/>
                </a:lnTo>
                <a:lnTo>
                  <a:pt x="1837" y="15950"/>
                </a:lnTo>
                <a:lnTo>
                  <a:pt x="1854" y="16169"/>
                </a:lnTo>
                <a:lnTo>
                  <a:pt x="1871" y="16389"/>
                </a:lnTo>
                <a:lnTo>
                  <a:pt x="1890" y="16609"/>
                </a:lnTo>
                <a:lnTo>
                  <a:pt x="1910" y="16830"/>
                </a:lnTo>
                <a:lnTo>
                  <a:pt x="1931" y="17052"/>
                </a:lnTo>
                <a:lnTo>
                  <a:pt x="1953" y="17276"/>
                </a:lnTo>
                <a:lnTo>
                  <a:pt x="1953" y="17276"/>
                </a:lnTo>
                <a:lnTo>
                  <a:pt x="1953" y="17276"/>
                </a:lnTo>
                <a:lnTo>
                  <a:pt x="1955" y="17292"/>
                </a:lnTo>
                <a:lnTo>
                  <a:pt x="1956" y="17301"/>
                </a:lnTo>
                <a:lnTo>
                  <a:pt x="473" y="17297"/>
                </a:lnTo>
                <a:lnTo>
                  <a:pt x="473" y="17289"/>
                </a:lnTo>
                <a:lnTo>
                  <a:pt x="471" y="17276"/>
                </a:lnTo>
                <a:lnTo>
                  <a:pt x="471" y="17276"/>
                </a:lnTo>
                <a:lnTo>
                  <a:pt x="471" y="17276"/>
                </a:lnTo>
                <a:lnTo>
                  <a:pt x="471" y="17275"/>
                </a:lnTo>
                <a:lnTo>
                  <a:pt x="471" y="17275"/>
                </a:lnTo>
                <a:lnTo>
                  <a:pt x="442" y="17039"/>
                </a:lnTo>
                <a:lnTo>
                  <a:pt x="414" y="16804"/>
                </a:lnTo>
                <a:lnTo>
                  <a:pt x="387" y="16571"/>
                </a:lnTo>
                <a:lnTo>
                  <a:pt x="361" y="16337"/>
                </a:lnTo>
                <a:lnTo>
                  <a:pt x="336" y="16104"/>
                </a:lnTo>
                <a:lnTo>
                  <a:pt x="311" y="15873"/>
                </a:lnTo>
                <a:lnTo>
                  <a:pt x="288" y="15641"/>
                </a:lnTo>
                <a:lnTo>
                  <a:pt x="264" y="15412"/>
                </a:lnTo>
                <a:lnTo>
                  <a:pt x="243" y="15183"/>
                </a:lnTo>
                <a:lnTo>
                  <a:pt x="223" y="14954"/>
                </a:lnTo>
                <a:lnTo>
                  <a:pt x="202" y="14727"/>
                </a:lnTo>
                <a:lnTo>
                  <a:pt x="183" y="14501"/>
                </a:lnTo>
                <a:lnTo>
                  <a:pt x="166" y="14276"/>
                </a:lnTo>
                <a:lnTo>
                  <a:pt x="148" y="14052"/>
                </a:lnTo>
                <a:lnTo>
                  <a:pt x="132" y="13829"/>
                </a:lnTo>
                <a:lnTo>
                  <a:pt x="116" y="13607"/>
                </a:lnTo>
                <a:lnTo>
                  <a:pt x="102" y="13386"/>
                </a:lnTo>
                <a:lnTo>
                  <a:pt x="89" y="13166"/>
                </a:lnTo>
                <a:lnTo>
                  <a:pt x="76" y="12948"/>
                </a:lnTo>
                <a:lnTo>
                  <a:pt x="65" y="12730"/>
                </a:lnTo>
                <a:lnTo>
                  <a:pt x="54" y="12514"/>
                </a:lnTo>
                <a:lnTo>
                  <a:pt x="44" y="12299"/>
                </a:lnTo>
                <a:lnTo>
                  <a:pt x="35" y="12085"/>
                </a:lnTo>
                <a:lnTo>
                  <a:pt x="27" y="11872"/>
                </a:lnTo>
                <a:lnTo>
                  <a:pt x="21" y="11662"/>
                </a:lnTo>
                <a:lnTo>
                  <a:pt x="15" y="11451"/>
                </a:lnTo>
                <a:lnTo>
                  <a:pt x="10" y="11242"/>
                </a:lnTo>
                <a:lnTo>
                  <a:pt x="7" y="11035"/>
                </a:lnTo>
                <a:lnTo>
                  <a:pt x="3" y="10829"/>
                </a:lnTo>
                <a:lnTo>
                  <a:pt x="1" y="10625"/>
                </a:lnTo>
                <a:lnTo>
                  <a:pt x="0" y="10422"/>
                </a:lnTo>
                <a:lnTo>
                  <a:pt x="0" y="10220"/>
                </a:lnTo>
                <a:lnTo>
                  <a:pt x="0" y="10141"/>
                </a:lnTo>
                <a:lnTo>
                  <a:pt x="0" y="10062"/>
                </a:lnTo>
                <a:lnTo>
                  <a:pt x="1" y="9983"/>
                </a:lnTo>
                <a:lnTo>
                  <a:pt x="1" y="9904"/>
                </a:lnTo>
                <a:lnTo>
                  <a:pt x="2" y="9826"/>
                </a:lnTo>
                <a:lnTo>
                  <a:pt x="3" y="9748"/>
                </a:lnTo>
                <a:lnTo>
                  <a:pt x="3" y="9670"/>
                </a:lnTo>
                <a:lnTo>
                  <a:pt x="5" y="9592"/>
                </a:lnTo>
                <a:lnTo>
                  <a:pt x="7" y="9515"/>
                </a:lnTo>
                <a:lnTo>
                  <a:pt x="8" y="9437"/>
                </a:lnTo>
                <a:lnTo>
                  <a:pt x="10" y="9361"/>
                </a:lnTo>
                <a:lnTo>
                  <a:pt x="11" y="9284"/>
                </a:lnTo>
                <a:lnTo>
                  <a:pt x="13" y="9207"/>
                </a:lnTo>
                <a:lnTo>
                  <a:pt x="15" y="9130"/>
                </a:lnTo>
                <a:lnTo>
                  <a:pt x="18" y="9053"/>
                </a:lnTo>
                <a:lnTo>
                  <a:pt x="20" y="8978"/>
                </a:lnTo>
                <a:lnTo>
                  <a:pt x="32" y="8627"/>
                </a:lnTo>
                <a:lnTo>
                  <a:pt x="46" y="8281"/>
                </a:lnTo>
                <a:lnTo>
                  <a:pt x="64" y="7939"/>
                </a:lnTo>
                <a:lnTo>
                  <a:pt x="83" y="7600"/>
                </a:lnTo>
                <a:lnTo>
                  <a:pt x="106" y="7265"/>
                </a:lnTo>
                <a:lnTo>
                  <a:pt x="132" y="6935"/>
                </a:lnTo>
                <a:lnTo>
                  <a:pt x="160" y="6609"/>
                </a:lnTo>
                <a:lnTo>
                  <a:pt x="191" y="6287"/>
                </a:lnTo>
                <a:lnTo>
                  <a:pt x="224" y="5969"/>
                </a:lnTo>
                <a:lnTo>
                  <a:pt x="261" y="5656"/>
                </a:lnTo>
                <a:lnTo>
                  <a:pt x="300" y="5347"/>
                </a:lnTo>
                <a:lnTo>
                  <a:pt x="341" y="5043"/>
                </a:lnTo>
                <a:lnTo>
                  <a:pt x="386" y="4743"/>
                </a:lnTo>
                <a:lnTo>
                  <a:pt x="433" y="4448"/>
                </a:lnTo>
                <a:lnTo>
                  <a:pt x="484" y="4157"/>
                </a:lnTo>
                <a:lnTo>
                  <a:pt x="537" y="3872"/>
                </a:lnTo>
                <a:lnTo>
                  <a:pt x="592" y="3591"/>
                </a:lnTo>
                <a:lnTo>
                  <a:pt x="650" y="3316"/>
                </a:lnTo>
                <a:lnTo>
                  <a:pt x="710" y="3045"/>
                </a:lnTo>
                <a:lnTo>
                  <a:pt x="774" y="2778"/>
                </a:lnTo>
                <a:lnTo>
                  <a:pt x="840" y="2518"/>
                </a:lnTo>
                <a:lnTo>
                  <a:pt x="909" y="2263"/>
                </a:lnTo>
                <a:lnTo>
                  <a:pt x="980" y="2011"/>
                </a:lnTo>
                <a:lnTo>
                  <a:pt x="1054" y="1767"/>
                </a:lnTo>
                <a:lnTo>
                  <a:pt x="1130" y="1526"/>
                </a:lnTo>
                <a:lnTo>
                  <a:pt x="1209" y="1291"/>
                </a:lnTo>
                <a:lnTo>
                  <a:pt x="1292" y="1062"/>
                </a:lnTo>
                <a:lnTo>
                  <a:pt x="1376" y="838"/>
                </a:lnTo>
                <a:lnTo>
                  <a:pt x="1463" y="620"/>
                </a:lnTo>
                <a:lnTo>
                  <a:pt x="1553" y="408"/>
                </a:lnTo>
                <a:lnTo>
                  <a:pt x="1645" y="201"/>
                </a:lnTo>
                <a:lnTo>
                  <a:pt x="1741" y="0"/>
                </a:lnTo>
                <a:lnTo>
                  <a:pt x="10163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noProof="0"/>
          </a:p>
        </p:txBody>
      </p:sp>
      <p:sp>
        <p:nvSpPr>
          <p:cNvPr id="14" name="Rectangle 13"/>
          <p:cNvSpPr/>
          <p:nvPr userDrawn="1"/>
        </p:nvSpPr>
        <p:spPr>
          <a:xfrm>
            <a:off x="11948887" y="758824"/>
            <a:ext cx="239938" cy="6102776"/>
          </a:xfrm>
          <a:prstGeom prst="rect">
            <a:avLst/>
          </a:prstGeom>
          <a:solidFill>
            <a:srgbClr val="E78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D08F-A089-43B5-91C4-6EEC1032CB13}" type="datetime2">
              <a:rPr lang="da-DK" smtClean="0"/>
              <a:pPr/>
              <a:t>9. oktober 2014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Indsæt præsentationens titel via: 'Indsæt' / Sidehoved og sidefod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Klik for at redigere i master</a:t>
            </a:r>
            <a:endParaRPr lang="da-DK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C9B10-99E4-4973-964E-C18FC02529F1}" type="datetime2">
              <a:rPr lang="da-DK" noProof="0" smtClean="0"/>
              <a:t>9. oktober 2014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Indsæt præsentationens titel via: 'Indsæt' / Sidehoved og sidefod</a:t>
            </a:r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D85B-05F0-4085-A140-8B161E7922A7}" type="datetime2">
              <a:rPr lang="da-DK" noProof="0" smtClean="0"/>
              <a:t>9. oktober 2014</a:t>
            </a:fld>
            <a:endParaRPr lang="da-DK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Indsæt præsentationens titel via: 'Indsæt' / Sidehoved og sidefod</a:t>
            </a:r>
            <a:endParaRPr lang="da-DK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spect="1" noChangeArrowheads="1" noTextEdit="1"/>
          </p:cNvSpPr>
          <p:nvPr userDrawn="1"/>
        </p:nvSpPr>
        <p:spPr bwMode="auto">
          <a:xfrm>
            <a:off x="1481139" y="-47625"/>
            <a:ext cx="9226551" cy="695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grpSp>
        <p:nvGrpSpPr>
          <p:cNvPr id="5" name="Group 207"/>
          <p:cNvGrpSpPr>
            <a:grpSpLocks/>
          </p:cNvGrpSpPr>
          <p:nvPr userDrawn="1"/>
        </p:nvGrpSpPr>
        <p:grpSpPr bwMode="auto">
          <a:xfrm>
            <a:off x="1" y="698275"/>
            <a:ext cx="12188826" cy="6218238"/>
            <a:chOff x="0" y="433"/>
            <a:chExt cx="7678" cy="3917"/>
          </a:xfrm>
        </p:grpSpPr>
        <p:sp>
          <p:nvSpPr>
            <p:cNvPr id="4627" name="Rectangle 7"/>
            <p:cNvSpPr>
              <a:spLocks noChangeArrowheads="1"/>
            </p:cNvSpPr>
            <p:nvPr userDrawn="1"/>
          </p:nvSpPr>
          <p:spPr bwMode="auto">
            <a:xfrm>
              <a:off x="0" y="469"/>
              <a:ext cx="7678" cy="3881"/>
            </a:xfrm>
            <a:prstGeom prst="rect">
              <a:avLst/>
            </a:prstGeom>
            <a:solidFill>
              <a:srgbClr val="4454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53" name="Freeform 33"/>
            <p:cNvSpPr>
              <a:spLocks/>
            </p:cNvSpPr>
            <p:nvPr userDrawn="1"/>
          </p:nvSpPr>
          <p:spPr bwMode="auto">
            <a:xfrm>
              <a:off x="5558" y="433"/>
              <a:ext cx="4" cy="2"/>
            </a:xfrm>
            <a:custGeom>
              <a:avLst/>
              <a:gdLst>
                <a:gd name="T0" fmla="*/ 11 w 11"/>
                <a:gd name="T1" fmla="*/ 5 h 5"/>
                <a:gd name="T2" fmla="*/ 0 w 11"/>
                <a:gd name="T3" fmla="*/ 5 h 5"/>
                <a:gd name="T4" fmla="*/ 0 w 11"/>
                <a:gd name="T5" fmla="*/ 0 h 5"/>
                <a:gd name="T6" fmla="*/ 5 w 11"/>
                <a:gd name="T7" fmla="*/ 3 h 5"/>
                <a:gd name="T8" fmla="*/ 11 w 11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1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5" y="3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54" name="Freeform 34"/>
            <p:cNvSpPr>
              <a:spLocks/>
            </p:cNvSpPr>
            <p:nvPr userDrawn="1"/>
          </p:nvSpPr>
          <p:spPr bwMode="auto">
            <a:xfrm>
              <a:off x="4398" y="482"/>
              <a:ext cx="34" cy="21"/>
            </a:xfrm>
            <a:custGeom>
              <a:avLst/>
              <a:gdLst>
                <a:gd name="T0" fmla="*/ 103 w 103"/>
                <a:gd name="T1" fmla="*/ 64 h 64"/>
                <a:gd name="T2" fmla="*/ 0 w 103"/>
                <a:gd name="T3" fmla="*/ 64 h 64"/>
                <a:gd name="T4" fmla="*/ 0 w 103"/>
                <a:gd name="T5" fmla="*/ 59 h 64"/>
                <a:gd name="T6" fmla="*/ 25 w 103"/>
                <a:gd name="T7" fmla="*/ 45 h 64"/>
                <a:gd name="T8" fmla="*/ 51 w 103"/>
                <a:gd name="T9" fmla="*/ 30 h 64"/>
                <a:gd name="T10" fmla="*/ 76 w 103"/>
                <a:gd name="T11" fmla="*/ 16 h 64"/>
                <a:gd name="T12" fmla="*/ 103 w 103"/>
                <a:gd name="T13" fmla="*/ 0 h 64"/>
                <a:gd name="T14" fmla="*/ 103 w 103"/>
                <a:gd name="T1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64">
                  <a:moveTo>
                    <a:pt x="103" y="64"/>
                  </a:moveTo>
                  <a:lnTo>
                    <a:pt x="0" y="64"/>
                  </a:lnTo>
                  <a:lnTo>
                    <a:pt x="0" y="59"/>
                  </a:lnTo>
                  <a:lnTo>
                    <a:pt x="25" y="45"/>
                  </a:lnTo>
                  <a:lnTo>
                    <a:pt x="51" y="30"/>
                  </a:lnTo>
                  <a:lnTo>
                    <a:pt x="76" y="16"/>
                  </a:lnTo>
                  <a:lnTo>
                    <a:pt x="103" y="0"/>
                  </a:lnTo>
                  <a:lnTo>
                    <a:pt x="103" y="64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55" name="Rectangle 35"/>
            <p:cNvSpPr>
              <a:spLocks noChangeArrowheads="1"/>
            </p:cNvSpPr>
            <p:nvPr userDrawn="1"/>
          </p:nvSpPr>
          <p:spPr bwMode="auto">
            <a:xfrm>
              <a:off x="4466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56" name="Rectangle 36"/>
            <p:cNvSpPr>
              <a:spLocks noChangeArrowheads="1"/>
            </p:cNvSpPr>
            <p:nvPr userDrawn="1"/>
          </p:nvSpPr>
          <p:spPr bwMode="auto">
            <a:xfrm>
              <a:off x="4535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57" name="Rectangle 37"/>
            <p:cNvSpPr>
              <a:spLocks noChangeArrowheads="1"/>
            </p:cNvSpPr>
            <p:nvPr userDrawn="1"/>
          </p:nvSpPr>
          <p:spPr bwMode="auto">
            <a:xfrm>
              <a:off x="4603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58" name="Rectangle 38"/>
            <p:cNvSpPr>
              <a:spLocks noChangeArrowheads="1"/>
            </p:cNvSpPr>
            <p:nvPr userDrawn="1"/>
          </p:nvSpPr>
          <p:spPr bwMode="auto">
            <a:xfrm>
              <a:off x="4671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59" name="Rectangle 39"/>
            <p:cNvSpPr>
              <a:spLocks noChangeArrowheads="1"/>
            </p:cNvSpPr>
            <p:nvPr userDrawn="1"/>
          </p:nvSpPr>
          <p:spPr bwMode="auto">
            <a:xfrm>
              <a:off x="4739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60" name="Rectangle 40"/>
            <p:cNvSpPr>
              <a:spLocks noChangeArrowheads="1"/>
            </p:cNvSpPr>
            <p:nvPr userDrawn="1"/>
          </p:nvSpPr>
          <p:spPr bwMode="auto">
            <a:xfrm>
              <a:off x="4808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61" name="Rectangle 41"/>
            <p:cNvSpPr>
              <a:spLocks noChangeArrowheads="1"/>
            </p:cNvSpPr>
            <p:nvPr userDrawn="1"/>
          </p:nvSpPr>
          <p:spPr bwMode="auto">
            <a:xfrm>
              <a:off x="4876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62" name="Rectangle 42"/>
            <p:cNvSpPr>
              <a:spLocks noChangeArrowheads="1"/>
            </p:cNvSpPr>
            <p:nvPr userDrawn="1"/>
          </p:nvSpPr>
          <p:spPr bwMode="auto">
            <a:xfrm>
              <a:off x="4944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63" name="Rectangle 43"/>
            <p:cNvSpPr>
              <a:spLocks noChangeArrowheads="1"/>
            </p:cNvSpPr>
            <p:nvPr userDrawn="1"/>
          </p:nvSpPr>
          <p:spPr bwMode="auto">
            <a:xfrm>
              <a:off x="5012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64" name="Rectangle 44"/>
            <p:cNvSpPr>
              <a:spLocks noChangeArrowheads="1"/>
            </p:cNvSpPr>
            <p:nvPr userDrawn="1"/>
          </p:nvSpPr>
          <p:spPr bwMode="auto">
            <a:xfrm>
              <a:off x="5081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65" name="Rectangle 45"/>
            <p:cNvSpPr>
              <a:spLocks noChangeArrowheads="1"/>
            </p:cNvSpPr>
            <p:nvPr userDrawn="1"/>
          </p:nvSpPr>
          <p:spPr bwMode="auto">
            <a:xfrm>
              <a:off x="5149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66" name="Rectangle 46"/>
            <p:cNvSpPr>
              <a:spLocks noChangeArrowheads="1"/>
            </p:cNvSpPr>
            <p:nvPr userDrawn="1"/>
          </p:nvSpPr>
          <p:spPr bwMode="auto">
            <a:xfrm>
              <a:off x="5217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67" name="Rectangle 47"/>
            <p:cNvSpPr>
              <a:spLocks noChangeArrowheads="1"/>
            </p:cNvSpPr>
            <p:nvPr userDrawn="1"/>
          </p:nvSpPr>
          <p:spPr bwMode="auto">
            <a:xfrm>
              <a:off x="5285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68" name="Rectangle 48"/>
            <p:cNvSpPr>
              <a:spLocks noChangeArrowheads="1"/>
            </p:cNvSpPr>
            <p:nvPr userDrawn="1"/>
          </p:nvSpPr>
          <p:spPr bwMode="auto">
            <a:xfrm>
              <a:off x="5354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69" name="Rectangle 49"/>
            <p:cNvSpPr>
              <a:spLocks noChangeArrowheads="1"/>
            </p:cNvSpPr>
            <p:nvPr userDrawn="1"/>
          </p:nvSpPr>
          <p:spPr bwMode="auto">
            <a:xfrm>
              <a:off x="5422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70" name="Rectangle 50"/>
            <p:cNvSpPr>
              <a:spLocks noChangeArrowheads="1"/>
            </p:cNvSpPr>
            <p:nvPr userDrawn="1"/>
          </p:nvSpPr>
          <p:spPr bwMode="auto">
            <a:xfrm>
              <a:off x="5490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71" name="Rectangle 51"/>
            <p:cNvSpPr>
              <a:spLocks noChangeArrowheads="1"/>
            </p:cNvSpPr>
            <p:nvPr userDrawn="1"/>
          </p:nvSpPr>
          <p:spPr bwMode="auto">
            <a:xfrm>
              <a:off x="5558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72" name="Freeform 52"/>
            <p:cNvSpPr>
              <a:spLocks/>
            </p:cNvSpPr>
            <p:nvPr userDrawn="1"/>
          </p:nvSpPr>
          <p:spPr bwMode="auto">
            <a:xfrm>
              <a:off x="5627" y="469"/>
              <a:ext cx="34" cy="34"/>
            </a:xfrm>
            <a:custGeom>
              <a:avLst/>
              <a:gdLst>
                <a:gd name="T0" fmla="*/ 102 w 102"/>
                <a:gd name="T1" fmla="*/ 103 h 103"/>
                <a:gd name="T2" fmla="*/ 0 w 102"/>
                <a:gd name="T3" fmla="*/ 103 h 103"/>
                <a:gd name="T4" fmla="*/ 0 w 102"/>
                <a:gd name="T5" fmla="*/ 0 h 103"/>
                <a:gd name="T6" fmla="*/ 21 w 102"/>
                <a:gd name="T7" fmla="*/ 0 h 103"/>
                <a:gd name="T8" fmla="*/ 42 w 102"/>
                <a:gd name="T9" fmla="*/ 11 h 103"/>
                <a:gd name="T10" fmla="*/ 62 w 102"/>
                <a:gd name="T11" fmla="*/ 22 h 103"/>
                <a:gd name="T12" fmla="*/ 82 w 102"/>
                <a:gd name="T13" fmla="*/ 33 h 103"/>
                <a:gd name="T14" fmla="*/ 102 w 102"/>
                <a:gd name="T15" fmla="*/ 44 h 103"/>
                <a:gd name="T16" fmla="*/ 102 w 102"/>
                <a:gd name="T17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03">
                  <a:moveTo>
                    <a:pt x="102" y="103"/>
                  </a:moveTo>
                  <a:lnTo>
                    <a:pt x="0" y="103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2" y="11"/>
                  </a:lnTo>
                  <a:lnTo>
                    <a:pt x="62" y="22"/>
                  </a:lnTo>
                  <a:lnTo>
                    <a:pt x="82" y="33"/>
                  </a:lnTo>
                  <a:lnTo>
                    <a:pt x="102" y="44"/>
                  </a:lnTo>
                  <a:lnTo>
                    <a:pt x="102" y="103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73" name="Freeform 53"/>
            <p:cNvSpPr>
              <a:spLocks/>
            </p:cNvSpPr>
            <p:nvPr userDrawn="1"/>
          </p:nvSpPr>
          <p:spPr bwMode="auto">
            <a:xfrm>
              <a:off x="4330" y="537"/>
              <a:ext cx="34" cy="34"/>
            </a:xfrm>
            <a:custGeom>
              <a:avLst/>
              <a:gdLst>
                <a:gd name="T0" fmla="*/ 103 w 103"/>
                <a:gd name="T1" fmla="*/ 101 h 101"/>
                <a:gd name="T2" fmla="*/ 0 w 103"/>
                <a:gd name="T3" fmla="*/ 101 h 101"/>
                <a:gd name="T4" fmla="*/ 0 w 103"/>
                <a:gd name="T5" fmla="*/ 28 h 101"/>
                <a:gd name="T6" fmla="*/ 11 w 103"/>
                <a:gd name="T7" fmla="*/ 21 h 101"/>
                <a:gd name="T8" fmla="*/ 21 w 103"/>
                <a:gd name="T9" fmla="*/ 14 h 101"/>
                <a:gd name="T10" fmla="*/ 31 w 103"/>
                <a:gd name="T11" fmla="*/ 7 h 101"/>
                <a:gd name="T12" fmla="*/ 42 w 103"/>
                <a:gd name="T13" fmla="*/ 0 h 101"/>
                <a:gd name="T14" fmla="*/ 103 w 103"/>
                <a:gd name="T15" fmla="*/ 0 h 101"/>
                <a:gd name="T16" fmla="*/ 103 w 103"/>
                <a:gd name="T17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1">
                  <a:moveTo>
                    <a:pt x="103" y="101"/>
                  </a:moveTo>
                  <a:lnTo>
                    <a:pt x="0" y="101"/>
                  </a:lnTo>
                  <a:lnTo>
                    <a:pt x="0" y="28"/>
                  </a:lnTo>
                  <a:lnTo>
                    <a:pt x="11" y="21"/>
                  </a:lnTo>
                  <a:lnTo>
                    <a:pt x="21" y="14"/>
                  </a:lnTo>
                  <a:lnTo>
                    <a:pt x="31" y="7"/>
                  </a:lnTo>
                  <a:lnTo>
                    <a:pt x="42" y="0"/>
                  </a:lnTo>
                  <a:lnTo>
                    <a:pt x="103" y="0"/>
                  </a:lnTo>
                  <a:lnTo>
                    <a:pt x="103" y="101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74" name="Rectangle 54"/>
            <p:cNvSpPr>
              <a:spLocks noChangeArrowheads="1"/>
            </p:cNvSpPr>
            <p:nvPr userDrawn="1"/>
          </p:nvSpPr>
          <p:spPr bwMode="auto">
            <a:xfrm>
              <a:off x="4398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75" name="Rectangle 55"/>
            <p:cNvSpPr>
              <a:spLocks noChangeArrowheads="1"/>
            </p:cNvSpPr>
            <p:nvPr userDrawn="1"/>
          </p:nvSpPr>
          <p:spPr bwMode="auto">
            <a:xfrm>
              <a:off x="4466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76" name="Rectangle 56"/>
            <p:cNvSpPr>
              <a:spLocks noChangeArrowheads="1"/>
            </p:cNvSpPr>
            <p:nvPr userDrawn="1"/>
          </p:nvSpPr>
          <p:spPr bwMode="auto">
            <a:xfrm>
              <a:off x="4535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77" name="Rectangle 57"/>
            <p:cNvSpPr>
              <a:spLocks noChangeArrowheads="1"/>
            </p:cNvSpPr>
            <p:nvPr userDrawn="1"/>
          </p:nvSpPr>
          <p:spPr bwMode="auto">
            <a:xfrm>
              <a:off x="4603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78" name="Rectangle 58"/>
            <p:cNvSpPr>
              <a:spLocks noChangeArrowheads="1"/>
            </p:cNvSpPr>
            <p:nvPr userDrawn="1"/>
          </p:nvSpPr>
          <p:spPr bwMode="auto">
            <a:xfrm>
              <a:off x="4671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79" name="Rectangle 59"/>
            <p:cNvSpPr>
              <a:spLocks noChangeArrowheads="1"/>
            </p:cNvSpPr>
            <p:nvPr userDrawn="1"/>
          </p:nvSpPr>
          <p:spPr bwMode="auto">
            <a:xfrm>
              <a:off x="4739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80" name="Rectangle 60"/>
            <p:cNvSpPr>
              <a:spLocks noChangeArrowheads="1"/>
            </p:cNvSpPr>
            <p:nvPr userDrawn="1"/>
          </p:nvSpPr>
          <p:spPr bwMode="auto">
            <a:xfrm>
              <a:off x="4808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81" name="Rectangle 61"/>
            <p:cNvSpPr>
              <a:spLocks noChangeArrowheads="1"/>
            </p:cNvSpPr>
            <p:nvPr userDrawn="1"/>
          </p:nvSpPr>
          <p:spPr bwMode="auto">
            <a:xfrm>
              <a:off x="4876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82" name="Rectangle 62"/>
            <p:cNvSpPr>
              <a:spLocks noChangeArrowheads="1"/>
            </p:cNvSpPr>
            <p:nvPr userDrawn="1"/>
          </p:nvSpPr>
          <p:spPr bwMode="auto">
            <a:xfrm>
              <a:off x="4944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83" name="Rectangle 63"/>
            <p:cNvSpPr>
              <a:spLocks noChangeArrowheads="1"/>
            </p:cNvSpPr>
            <p:nvPr userDrawn="1"/>
          </p:nvSpPr>
          <p:spPr bwMode="auto">
            <a:xfrm>
              <a:off x="5012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84" name="Rectangle 64"/>
            <p:cNvSpPr>
              <a:spLocks noChangeArrowheads="1"/>
            </p:cNvSpPr>
            <p:nvPr userDrawn="1"/>
          </p:nvSpPr>
          <p:spPr bwMode="auto">
            <a:xfrm>
              <a:off x="5081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85" name="Rectangle 65"/>
            <p:cNvSpPr>
              <a:spLocks noChangeArrowheads="1"/>
            </p:cNvSpPr>
            <p:nvPr userDrawn="1"/>
          </p:nvSpPr>
          <p:spPr bwMode="auto">
            <a:xfrm>
              <a:off x="5149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86" name="Rectangle 66"/>
            <p:cNvSpPr>
              <a:spLocks noChangeArrowheads="1"/>
            </p:cNvSpPr>
            <p:nvPr userDrawn="1"/>
          </p:nvSpPr>
          <p:spPr bwMode="auto">
            <a:xfrm>
              <a:off x="5217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87" name="Rectangle 67"/>
            <p:cNvSpPr>
              <a:spLocks noChangeArrowheads="1"/>
            </p:cNvSpPr>
            <p:nvPr userDrawn="1"/>
          </p:nvSpPr>
          <p:spPr bwMode="auto">
            <a:xfrm>
              <a:off x="5285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88" name="Rectangle 68"/>
            <p:cNvSpPr>
              <a:spLocks noChangeArrowheads="1"/>
            </p:cNvSpPr>
            <p:nvPr userDrawn="1"/>
          </p:nvSpPr>
          <p:spPr bwMode="auto">
            <a:xfrm>
              <a:off x="5354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89" name="Rectangle 69"/>
            <p:cNvSpPr>
              <a:spLocks noChangeArrowheads="1"/>
            </p:cNvSpPr>
            <p:nvPr userDrawn="1"/>
          </p:nvSpPr>
          <p:spPr bwMode="auto">
            <a:xfrm>
              <a:off x="5422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90" name="Rectangle 70"/>
            <p:cNvSpPr>
              <a:spLocks noChangeArrowheads="1"/>
            </p:cNvSpPr>
            <p:nvPr userDrawn="1"/>
          </p:nvSpPr>
          <p:spPr bwMode="auto">
            <a:xfrm>
              <a:off x="5490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91" name="Rectangle 71"/>
            <p:cNvSpPr>
              <a:spLocks noChangeArrowheads="1"/>
            </p:cNvSpPr>
            <p:nvPr userDrawn="1"/>
          </p:nvSpPr>
          <p:spPr bwMode="auto">
            <a:xfrm>
              <a:off x="5558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92" name="Rectangle 72"/>
            <p:cNvSpPr>
              <a:spLocks noChangeArrowheads="1"/>
            </p:cNvSpPr>
            <p:nvPr userDrawn="1"/>
          </p:nvSpPr>
          <p:spPr bwMode="auto">
            <a:xfrm>
              <a:off x="5627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93" name="Rectangle 73"/>
            <p:cNvSpPr>
              <a:spLocks noChangeArrowheads="1"/>
            </p:cNvSpPr>
            <p:nvPr userDrawn="1"/>
          </p:nvSpPr>
          <p:spPr bwMode="auto">
            <a:xfrm>
              <a:off x="5695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94" name="Freeform 74"/>
            <p:cNvSpPr>
              <a:spLocks/>
            </p:cNvSpPr>
            <p:nvPr userDrawn="1"/>
          </p:nvSpPr>
          <p:spPr bwMode="auto">
            <a:xfrm>
              <a:off x="5763" y="548"/>
              <a:ext cx="31" cy="23"/>
            </a:xfrm>
            <a:custGeom>
              <a:avLst/>
              <a:gdLst>
                <a:gd name="T0" fmla="*/ 92 w 92"/>
                <a:gd name="T1" fmla="*/ 68 h 68"/>
                <a:gd name="T2" fmla="*/ 0 w 92"/>
                <a:gd name="T3" fmla="*/ 68 h 68"/>
                <a:gd name="T4" fmla="*/ 0 w 92"/>
                <a:gd name="T5" fmla="*/ 0 h 68"/>
                <a:gd name="T6" fmla="*/ 23 w 92"/>
                <a:gd name="T7" fmla="*/ 17 h 68"/>
                <a:gd name="T8" fmla="*/ 46 w 92"/>
                <a:gd name="T9" fmla="*/ 34 h 68"/>
                <a:gd name="T10" fmla="*/ 69 w 92"/>
                <a:gd name="T11" fmla="*/ 51 h 68"/>
                <a:gd name="T12" fmla="*/ 92 w 92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68">
                  <a:moveTo>
                    <a:pt x="92" y="68"/>
                  </a:moveTo>
                  <a:lnTo>
                    <a:pt x="0" y="68"/>
                  </a:lnTo>
                  <a:lnTo>
                    <a:pt x="0" y="0"/>
                  </a:lnTo>
                  <a:lnTo>
                    <a:pt x="23" y="17"/>
                  </a:lnTo>
                  <a:lnTo>
                    <a:pt x="46" y="34"/>
                  </a:lnTo>
                  <a:lnTo>
                    <a:pt x="69" y="51"/>
                  </a:lnTo>
                  <a:lnTo>
                    <a:pt x="92" y="68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95" name="Freeform 75"/>
            <p:cNvSpPr>
              <a:spLocks/>
            </p:cNvSpPr>
            <p:nvPr userDrawn="1"/>
          </p:nvSpPr>
          <p:spPr bwMode="auto">
            <a:xfrm>
              <a:off x="4219" y="631"/>
              <a:ext cx="8" cy="8"/>
            </a:xfrm>
            <a:custGeom>
              <a:avLst/>
              <a:gdLst>
                <a:gd name="T0" fmla="*/ 25 w 25"/>
                <a:gd name="T1" fmla="*/ 25 h 25"/>
                <a:gd name="T2" fmla="*/ 0 w 25"/>
                <a:gd name="T3" fmla="*/ 25 h 25"/>
                <a:gd name="T4" fmla="*/ 12 w 25"/>
                <a:gd name="T5" fmla="*/ 12 h 25"/>
                <a:gd name="T6" fmla="*/ 25 w 25"/>
                <a:gd name="T7" fmla="*/ 0 h 25"/>
                <a:gd name="T8" fmla="*/ 25 w 25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25"/>
                  </a:moveTo>
                  <a:lnTo>
                    <a:pt x="0" y="25"/>
                  </a:lnTo>
                  <a:lnTo>
                    <a:pt x="12" y="12"/>
                  </a:lnTo>
                  <a:lnTo>
                    <a:pt x="25" y="0"/>
                  </a:lnTo>
                  <a:lnTo>
                    <a:pt x="25" y="25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96" name="Rectangle 76"/>
            <p:cNvSpPr>
              <a:spLocks noChangeArrowheads="1"/>
            </p:cNvSpPr>
            <p:nvPr userDrawn="1"/>
          </p:nvSpPr>
          <p:spPr bwMode="auto">
            <a:xfrm>
              <a:off x="4261" y="605"/>
              <a:ext cx="35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97" name="Rectangle 77"/>
            <p:cNvSpPr>
              <a:spLocks noChangeArrowheads="1"/>
            </p:cNvSpPr>
            <p:nvPr userDrawn="1"/>
          </p:nvSpPr>
          <p:spPr bwMode="auto">
            <a:xfrm>
              <a:off x="4330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98" name="Rectangle 78"/>
            <p:cNvSpPr>
              <a:spLocks noChangeArrowheads="1"/>
            </p:cNvSpPr>
            <p:nvPr userDrawn="1"/>
          </p:nvSpPr>
          <p:spPr bwMode="auto">
            <a:xfrm>
              <a:off x="4398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99" name="Rectangle 79"/>
            <p:cNvSpPr>
              <a:spLocks noChangeArrowheads="1"/>
            </p:cNvSpPr>
            <p:nvPr userDrawn="1"/>
          </p:nvSpPr>
          <p:spPr bwMode="auto">
            <a:xfrm>
              <a:off x="4466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00" name="Rectangle 80"/>
            <p:cNvSpPr>
              <a:spLocks noChangeArrowheads="1"/>
            </p:cNvSpPr>
            <p:nvPr userDrawn="1"/>
          </p:nvSpPr>
          <p:spPr bwMode="auto">
            <a:xfrm>
              <a:off x="4535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01" name="Rectangle 81"/>
            <p:cNvSpPr>
              <a:spLocks noChangeArrowheads="1"/>
            </p:cNvSpPr>
            <p:nvPr userDrawn="1"/>
          </p:nvSpPr>
          <p:spPr bwMode="auto">
            <a:xfrm>
              <a:off x="4603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02" name="Rectangle 82"/>
            <p:cNvSpPr>
              <a:spLocks noChangeArrowheads="1"/>
            </p:cNvSpPr>
            <p:nvPr userDrawn="1"/>
          </p:nvSpPr>
          <p:spPr bwMode="auto">
            <a:xfrm>
              <a:off x="4671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03" name="Rectangle 83"/>
            <p:cNvSpPr>
              <a:spLocks noChangeArrowheads="1"/>
            </p:cNvSpPr>
            <p:nvPr userDrawn="1"/>
          </p:nvSpPr>
          <p:spPr bwMode="auto">
            <a:xfrm>
              <a:off x="4739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04" name="Rectangle 84"/>
            <p:cNvSpPr>
              <a:spLocks noChangeArrowheads="1"/>
            </p:cNvSpPr>
            <p:nvPr userDrawn="1"/>
          </p:nvSpPr>
          <p:spPr bwMode="auto">
            <a:xfrm>
              <a:off x="4808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05" name="Rectangle 85"/>
            <p:cNvSpPr>
              <a:spLocks noChangeArrowheads="1"/>
            </p:cNvSpPr>
            <p:nvPr userDrawn="1"/>
          </p:nvSpPr>
          <p:spPr bwMode="auto">
            <a:xfrm>
              <a:off x="4876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06" name="Rectangle 86"/>
            <p:cNvSpPr>
              <a:spLocks noChangeArrowheads="1"/>
            </p:cNvSpPr>
            <p:nvPr userDrawn="1"/>
          </p:nvSpPr>
          <p:spPr bwMode="auto">
            <a:xfrm>
              <a:off x="4944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07" name="Rectangle 87"/>
            <p:cNvSpPr>
              <a:spLocks noChangeArrowheads="1"/>
            </p:cNvSpPr>
            <p:nvPr userDrawn="1"/>
          </p:nvSpPr>
          <p:spPr bwMode="auto">
            <a:xfrm>
              <a:off x="5012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08" name="Rectangle 88"/>
            <p:cNvSpPr>
              <a:spLocks noChangeArrowheads="1"/>
            </p:cNvSpPr>
            <p:nvPr userDrawn="1"/>
          </p:nvSpPr>
          <p:spPr bwMode="auto">
            <a:xfrm>
              <a:off x="5081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09" name="Rectangle 89"/>
            <p:cNvSpPr>
              <a:spLocks noChangeArrowheads="1"/>
            </p:cNvSpPr>
            <p:nvPr userDrawn="1"/>
          </p:nvSpPr>
          <p:spPr bwMode="auto">
            <a:xfrm>
              <a:off x="5149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10" name="Rectangle 90"/>
            <p:cNvSpPr>
              <a:spLocks noChangeArrowheads="1"/>
            </p:cNvSpPr>
            <p:nvPr userDrawn="1"/>
          </p:nvSpPr>
          <p:spPr bwMode="auto">
            <a:xfrm>
              <a:off x="5217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11" name="Rectangle 91"/>
            <p:cNvSpPr>
              <a:spLocks noChangeArrowheads="1"/>
            </p:cNvSpPr>
            <p:nvPr userDrawn="1"/>
          </p:nvSpPr>
          <p:spPr bwMode="auto">
            <a:xfrm>
              <a:off x="5285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12" name="Rectangle 92"/>
            <p:cNvSpPr>
              <a:spLocks noChangeArrowheads="1"/>
            </p:cNvSpPr>
            <p:nvPr userDrawn="1"/>
          </p:nvSpPr>
          <p:spPr bwMode="auto">
            <a:xfrm>
              <a:off x="5354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13" name="Rectangle 93"/>
            <p:cNvSpPr>
              <a:spLocks noChangeArrowheads="1"/>
            </p:cNvSpPr>
            <p:nvPr userDrawn="1"/>
          </p:nvSpPr>
          <p:spPr bwMode="auto">
            <a:xfrm>
              <a:off x="5422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14" name="Rectangle 94"/>
            <p:cNvSpPr>
              <a:spLocks noChangeArrowheads="1"/>
            </p:cNvSpPr>
            <p:nvPr userDrawn="1"/>
          </p:nvSpPr>
          <p:spPr bwMode="auto">
            <a:xfrm>
              <a:off x="5490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15" name="Rectangle 95"/>
            <p:cNvSpPr>
              <a:spLocks noChangeArrowheads="1"/>
            </p:cNvSpPr>
            <p:nvPr userDrawn="1"/>
          </p:nvSpPr>
          <p:spPr bwMode="auto">
            <a:xfrm>
              <a:off x="5558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16" name="Rectangle 96"/>
            <p:cNvSpPr>
              <a:spLocks noChangeArrowheads="1"/>
            </p:cNvSpPr>
            <p:nvPr userDrawn="1"/>
          </p:nvSpPr>
          <p:spPr bwMode="auto">
            <a:xfrm>
              <a:off x="5627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17" name="Rectangle 97"/>
            <p:cNvSpPr>
              <a:spLocks noChangeArrowheads="1"/>
            </p:cNvSpPr>
            <p:nvPr userDrawn="1"/>
          </p:nvSpPr>
          <p:spPr bwMode="auto">
            <a:xfrm>
              <a:off x="5695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18" name="Rectangle 98"/>
            <p:cNvSpPr>
              <a:spLocks noChangeArrowheads="1"/>
            </p:cNvSpPr>
            <p:nvPr userDrawn="1"/>
          </p:nvSpPr>
          <p:spPr bwMode="auto">
            <a:xfrm>
              <a:off x="5763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19" name="Freeform 99"/>
            <p:cNvSpPr>
              <a:spLocks/>
            </p:cNvSpPr>
            <p:nvPr userDrawn="1"/>
          </p:nvSpPr>
          <p:spPr bwMode="auto">
            <a:xfrm>
              <a:off x="5831" y="605"/>
              <a:ext cx="34" cy="34"/>
            </a:xfrm>
            <a:custGeom>
              <a:avLst/>
              <a:gdLst>
                <a:gd name="T0" fmla="*/ 102 w 102"/>
                <a:gd name="T1" fmla="*/ 102 h 102"/>
                <a:gd name="T2" fmla="*/ 0 w 102"/>
                <a:gd name="T3" fmla="*/ 102 h 102"/>
                <a:gd name="T4" fmla="*/ 0 w 102"/>
                <a:gd name="T5" fmla="*/ 0 h 102"/>
                <a:gd name="T6" fmla="*/ 11 w 102"/>
                <a:gd name="T7" fmla="*/ 0 h 102"/>
                <a:gd name="T8" fmla="*/ 34 w 102"/>
                <a:gd name="T9" fmla="*/ 21 h 102"/>
                <a:gd name="T10" fmla="*/ 57 w 102"/>
                <a:gd name="T11" fmla="*/ 40 h 102"/>
                <a:gd name="T12" fmla="*/ 80 w 102"/>
                <a:gd name="T13" fmla="*/ 61 h 102"/>
                <a:gd name="T14" fmla="*/ 102 w 102"/>
                <a:gd name="T15" fmla="*/ 83 h 102"/>
                <a:gd name="T16" fmla="*/ 102 w 102"/>
                <a:gd name="T1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02">
                  <a:moveTo>
                    <a:pt x="102" y="102"/>
                  </a:moveTo>
                  <a:lnTo>
                    <a:pt x="0" y="10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34" y="21"/>
                  </a:lnTo>
                  <a:lnTo>
                    <a:pt x="57" y="40"/>
                  </a:lnTo>
                  <a:lnTo>
                    <a:pt x="80" y="61"/>
                  </a:lnTo>
                  <a:lnTo>
                    <a:pt x="102" y="83"/>
                  </a:lnTo>
                  <a:lnTo>
                    <a:pt x="102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20" name="Freeform 100"/>
            <p:cNvSpPr>
              <a:spLocks/>
            </p:cNvSpPr>
            <p:nvPr userDrawn="1"/>
          </p:nvSpPr>
          <p:spPr bwMode="auto">
            <a:xfrm>
              <a:off x="4155" y="702"/>
              <a:ext cx="4" cy="5"/>
            </a:xfrm>
            <a:custGeom>
              <a:avLst/>
              <a:gdLst>
                <a:gd name="T0" fmla="*/ 12 w 12"/>
                <a:gd name="T1" fmla="*/ 14 h 14"/>
                <a:gd name="T2" fmla="*/ 0 w 12"/>
                <a:gd name="T3" fmla="*/ 14 h 14"/>
                <a:gd name="T4" fmla="*/ 7 w 12"/>
                <a:gd name="T5" fmla="*/ 6 h 14"/>
                <a:gd name="T6" fmla="*/ 12 w 12"/>
                <a:gd name="T7" fmla="*/ 0 h 14"/>
                <a:gd name="T8" fmla="*/ 12 w 12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12" y="14"/>
                  </a:moveTo>
                  <a:lnTo>
                    <a:pt x="0" y="14"/>
                  </a:lnTo>
                  <a:lnTo>
                    <a:pt x="7" y="6"/>
                  </a:lnTo>
                  <a:lnTo>
                    <a:pt x="12" y="0"/>
                  </a:lnTo>
                  <a:lnTo>
                    <a:pt x="12" y="14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21" name="Rectangle 101"/>
            <p:cNvSpPr>
              <a:spLocks noChangeArrowheads="1"/>
            </p:cNvSpPr>
            <p:nvPr userDrawn="1"/>
          </p:nvSpPr>
          <p:spPr bwMode="auto">
            <a:xfrm>
              <a:off x="4194" y="673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22" name="Rectangle 102"/>
            <p:cNvSpPr>
              <a:spLocks noChangeArrowheads="1"/>
            </p:cNvSpPr>
            <p:nvPr userDrawn="1"/>
          </p:nvSpPr>
          <p:spPr bwMode="auto">
            <a:xfrm>
              <a:off x="4261" y="673"/>
              <a:ext cx="35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23" name="Rectangle 103"/>
            <p:cNvSpPr>
              <a:spLocks noChangeArrowheads="1"/>
            </p:cNvSpPr>
            <p:nvPr userDrawn="1"/>
          </p:nvSpPr>
          <p:spPr bwMode="auto">
            <a:xfrm>
              <a:off x="4330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24" name="Rectangle 104"/>
            <p:cNvSpPr>
              <a:spLocks noChangeArrowheads="1"/>
            </p:cNvSpPr>
            <p:nvPr userDrawn="1"/>
          </p:nvSpPr>
          <p:spPr bwMode="auto">
            <a:xfrm>
              <a:off x="4398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25" name="Rectangle 105"/>
            <p:cNvSpPr>
              <a:spLocks noChangeArrowheads="1"/>
            </p:cNvSpPr>
            <p:nvPr userDrawn="1"/>
          </p:nvSpPr>
          <p:spPr bwMode="auto">
            <a:xfrm>
              <a:off x="4466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26" name="Rectangle 106"/>
            <p:cNvSpPr>
              <a:spLocks noChangeArrowheads="1"/>
            </p:cNvSpPr>
            <p:nvPr userDrawn="1"/>
          </p:nvSpPr>
          <p:spPr bwMode="auto">
            <a:xfrm>
              <a:off x="4535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27" name="Rectangle 107"/>
            <p:cNvSpPr>
              <a:spLocks noChangeArrowheads="1"/>
            </p:cNvSpPr>
            <p:nvPr userDrawn="1"/>
          </p:nvSpPr>
          <p:spPr bwMode="auto">
            <a:xfrm>
              <a:off x="4603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28" name="Rectangle 108"/>
            <p:cNvSpPr>
              <a:spLocks noChangeArrowheads="1"/>
            </p:cNvSpPr>
            <p:nvPr userDrawn="1"/>
          </p:nvSpPr>
          <p:spPr bwMode="auto">
            <a:xfrm>
              <a:off x="4671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29" name="Rectangle 109"/>
            <p:cNvSpPr>
              <a:spLocks noChangeArrowheads="1"/>
            </p:cNvSpPr>
            <p:nvPr userDrawn="1"/>
          </p:nvSpPr>
          <p:spPr bwMode="auto">
            <a:xfrm>
              <a:off x="4739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30" name="Rectangle 110"/>
            <p:cNvSpPr>
              <a:spLocks noChangeArrowheads="1"/>
            </p:cNvSpPr>
            <p:nvPr userDrawn="1"/>
          </p:nvSpPr>
          <p:spPr bwMode="auto">
            <a:xfrm>
              <a:off x="4808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31" name="Rectangle 111"/>
            <p:cNvSpPr>
              <a:spLocks noChangeArrowheads="1"/>
            </p:cNvSpPr>
            <p:nvPr userDrawn="1"/>
          </p:nvSpPr>
          <p:spPr bwMode="auto">
            <a:xfrm>
              <a:off x="4876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32" name="Rectangle 112"/>
            <p:cNvSpPr>
              <a:spLocks noChangeArrowheads="1"/>
            </p:cNvSpPr>
            <p:nvPr userDrawn="1"/>
          </p:nvSpPr>
          <p:spPr bwMode="auto">
            <a:xfrm>
              <a:off x="4944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33" name="Rectangle 113"/>
            <p:cNvSpPr>
              <a:spLocks noChangeArrowheads="1"/>
            </p:cNvSpPr>
            <p:nvPr userDrawn="1"/>
          </p:nvSpPr>
          <p:spPr bwMode="auto">
            <a:xfrm>
              <a:off x="5012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34" name="Rectangle 114"/>
            <p:cNvSpPr>
              <a:spLocks noChangeArrowheads="1"/>
            </p:cNvSpPr>
            <p:nvPr userDrawn="1"/>
          </p:nvSpPr>
          <p:spPr bwMode="auto">
            <a:xfrm>
              <a:off x="5081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35" name="Rectangle 115"/>
            <p:cNvSpPr>
              <a:spLocks noChangeArrowheads="1"/>
            </p:cNvSpPr>
            <p:nvPr userDrawn="1"/>
          </p:nvSpPr>
          <p:spPr bwMode="auto">
            <a:xfrm>
              <a:off x="5149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36" name="Rectangle 116"/>
            <p:cNvSpPr>
              <a:spLocks noChangeArrowheads="1"/>
            </p:cNvSpPr>
            <p:nvPr userDrawn="1"/>
          </p:nvSpPr>
          <p:spPr bwMode="auto">
            <a:xfrm>
              <a:off x="5217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37" name="Rectangle 117"/>
            <p:cNvSpPr>
              <a:spLocks noChangeArrowheads="1"/>
            </p:cNvSpPr>
            <p:nvPr userDrawn="1"/>
          </p:nvSpPr>
          <p:spPr bwMode="auto">
            <a:xfrm>
              <a:off x="5285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38" name="Rectangle 118"/>
            <p:cNvSpPr>
              <a:spLocks noChangeArrowheads="1"/>
            </p:cNvSpPr>
            <p:nvPr userDrawn="1"/>
          </p:nvSpPr>
          <p:spPr bwMode="auto">
            <a:xfrm>
              <a:off x="5354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39" name="Rectangle 119"/>
            <p:cNvSpPr>
              <a:spLocks noChangeArrowheads="1"/>
            </p:cNvSpPr>
            <p:nvPr userDrawn="1"/>
          </p:nvSpPr>
          <p:spPr bwMode="auto">
            <a:xfrm>
              <a:off x="5422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40" name="Rectangle 120"/>
            <p:cNvSpPr>
              <a:spLocks noChangeArrowheads="1"/>
            </p:cNvSpPr>
            <p:nvPr userDrawn="1"/>
          </p:nvSpPr>
          <p:spPr bwMode="auto">
            <a:xfrm>
              <a:off x="5490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41" name="Rectangle 121"/>
            <p:cNvSpPr>
              <a:spLocks noChangeArrowheads="1"/>
            </p:cNvSpPr>
            <p:nvPr userDrawn="1"/>
          </p:nvSpPr>
          <p:spPr bwMode="auto">
            <a:xfrm>
              <a:off x="5558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42" name="Rectangle 122"/>
            <p:cNvSpPr>
              <a:spLocks noChangeArrowheads="1"/>
            </p:cNvSpPr>
            <p:nvPr userDrawn="1"/>
          </p:nvSpPr>
          <p:spPr bwMode="auto">
            <a:xfrm>
              <a:off x="5627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43" name="Rectangle 123"/>
            <p:cNvSpPr>
              <a:spLocks noChangeArrowheads="1"/>
            </p:cNvSpPr>
            <p:nvPr userDrawn="1"/>
          </p:nvSpPr>
          <p:spPr bwMode="auto">
            <a:xfrm>
              <a:off x="5695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44" name="Rectangle 124"/>
            <p:cNvSpPr>
              <a:spLocks noChangeArrowheads="1"/>
            </p:cNvSpPr>
            <p:nvPr userDrawn="1"/>
          </p:nvSpPr>
          <p:spPr bwMode="auto">
            <a:xfrm>
              <a:off x="5763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45" name="Rectangle 125"/>
            <p:cNvSpPr>
              <a:spLocks noChangeArrowheads="1"/>
            </p:cNvSpPr>
            <p:nvPr userDrawn="1"/>
          </p:nvSpPr>
          <p:spPr bwMode="auto">
            <a:xfrm>
              <a:off x="5831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46" name="Freeform 126"/>
            <p:cNvSpPr>
              <a:spLocks/>
            </p:cNvSpPr>
            <p:nvPr userDrawn="1"/>
          </p:nvSpPr>
          <p:spPr bwMode="auto">
            <a:xfrm>
              <a:off x="5900" y="673"/>
              <a:ext cx="33" cy="34"/>
            </a:xfrm>
            <a:custGeom>
              <a:avLst/>
              <a:gdLst>
                <a:gd name="T0" fmla="*/ 101 w 101"/>
                <a:gd name="T1" fmla="*/ 102 h 102"/>
                <a:gd name="T2" fmla="*/ 0 w 101"/>
                <a:gd name="T3" fmla="*/ 102 h 102"/>
                <a:gd name="T4" fmla="*/ 0 w 101"/>
                <a:gd name="T5" fmla="*/ 0 h 102"/>
                <a:gd name="T6" fmla="*/ 18 w 101"/>
                <a:gd name="T7" fmla="*/ 0 h 102"/>
                <a:gd name="T8" fmla="*/ 39 w 101"/>
                <a:gd name="T9" fmla="*/ 24 h 102"/>
                <a:gd name="T10" fmla="*/ 60 w 101"/>
                <a:gd name="T11" fmla="*/ 46 h 102"/>
                <a:gd name="T12" fmla="*/ 81 w 101"/>
                <a:gd name="T13" fmla="*/ 70 h 102"/>
                <a:gd name="T14" fmla="*/ 101 w 101"/>
                <a:gd name="T15" fmla="*/ 94 h 102"/>
                <a:gd name="T16" fmla="*/ 101 w 101"/>
                <a:gd name="T1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102">
                  <a:moveTo>
                    <a:pt x="101" y="102"/>
                  </a:moveTo>
                  <a:lnTo>
                    <a:pt x="0" y="102"/>
                  </a:lnTo>
                  <a:lnTo>
                    <a:pt x="0" y="0"/>
                  </a:lnTo>
                  <a:lnTo>
                    <a:pt x="18" y="0"/>
                  </a:lnTo>
                  <a:lnTo>
                    <a:pt x="39" y="24"/>
                  </a:lnTo>
                  <a:lnTo>
                    <a:pt x="60" y="46"/>
                  </a:lnTo>
                  <a:lnTo>
                    <a:pt x="81" y="70"/>
                  </a:lnTo>
                  <a:lnTo>
                    <a:pt x="101" y="94"/>
                  </a:lnTo>
                  <a:lnTo>
                    <a:pt x="101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47" name="Freeform 127"/>
            <p:cNvSpPr>
              <a:spLocks/>
            </p:cNvSpPr>
            <p:nvPr userDrawn="1"/>
          </p:nvSpPr>
          <p:spPr bwMode="auto">
            <a:xfrm>
              <a:off x="4125" y="741"/>
              <a:ext cx="34" cy="34"/>
            </a:xfrm>
            <a:custGeom>
              <a:avLst/>
              <a:gdLst>
                <a:gd name="T0" fmla="*/ 101 w 101"/>
                <a:gd name="T1" fmla="*/ 101 h 101"/>
                <a:gd name="T2" fmla="*/ 0 w 101"/>
                <a:gd name="T3" fmla="*/ 101 h 101"/>
                <a:gd name="T4" fmla="*/ 0 w 101"/>
                <a:gd name="T5" fmla="*/ 8 h 101"/>
                <a:gd name="T6" fmla="*/ 3 w 101"/>
                <a:gd name="T7" fmla="*/ 4 h 101"/>
                <a:gd name="T8" fmla="*/ 6 w 101"/>
                <a:gd name="T9" fmla="*/ 0 h 101"/>
                <a:gd name="T10" fmla="*/ 101 w 101"/>
                <a:gd name="T11" fmla="*/ 0 h 101"/>
                <a:gd name="T12" fmla="*/ 101 w 101"/>
                <a:gd name="T13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101">
                  <a:moveTo>
                    <a:pt x="101" y="101"/>
                  </a:moveTo>
                  <a:lnTo>
                    <a:pt x="0" y="101"/>
                  </a:lnTo>
                  <a:lnTo>
                    <a:pt x="0" y="8"/>
                  </a:lnTo>
                  <a:lnTo>
                    <a:pt x="3" y="4"/>
                  </a:lnTo>
                  <a:lnTo>
                    <a:pt x="6" y="0"/>
                  </a:lnTo>
                  <a:lnTo>
                    <a:pt x="101" y="0"/>
                  </a:lnTo>
                  <a:lnTo>
                    <a:pt x="101" y="101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48" name="Rectangle 128"/>
            <p:cNvSpPr>
              <a:spLocks noChangeArrowheads="1"/>
            </p:cNvSpPr>
            <p:nvPr userDrawn="1"/>
          </p:nvSpPr>
          <p:spPr bwMode="auto">
            <a:xfrm>
              <a:off x="4194" y="741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49" name="Rectangle 129"/>
            <p:cNvSpPr>
              <a:spLocks noChangeArrowheads="1"/>
            </p:cNvSpPr>
            <p:nvPr userDrawn="1"/>
          </p:nvSpPr>
          <p:spPr bwMode="auto">
            <a:xfrm>
              <a:off x="4261" y="741"/>
              <a:ext cx="35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50" name="Rectangle 130"/>
            <p:cNvSpPr>
              <a:spLocks noChangeArrowheads="1"/>
            </p:cNvSpPr>
            <p:nvPr userDrawn="1"/>
          </p:nvSpPr>
          <p:spPr bwMode="auto">
            <a:xfrm>
              <a:off x="4330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51" name="Rectangle 131"/>
            <p:cNvSpPr>
              <a:spLocks noChangeArrowheads="1"/>
            </p:cNvSpPr>
            <p:nvPr userDrawn="1"/>
          </p:nvSpPr>
          <p:spPr bwMode="auto">
            <a:xfrm>
              <a:off x="4398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52" name="Rectangle 132"/>
            <p:cNvSpPr>
              <a:spLocks noChangeArrowheads="1"/>
            </p:cNvSpPr>
            <p:nvPr userDrawn="1"/>
          </p:nvSpPr>
          <p:spPr bwMode="auto">
            <a:xfrm>
              <a:off x="4466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53" name="Rectangle 133"/>
            <p:cNvSpPr>
              <a:spLocks noChangeArrowheads="1"/>
            </p:cNvSpPr>
            <p:nvPr userDrawn="1"/>
          </p:nvSpPr>
          <p:spPr bwMode="auto">
            <a:xfrm>
              <a:off x="4535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54" name="Rectangle 134"/>
            <p:cNvSpPr>
              <a:spLocks noChangeArrowheads="1"/>
            </p:cNvSpPr>
            <p:nvPr userDrawn="1"/>
          </p:nvSpPr>
          <p:spPr bwMode="auto">
            <a:xfrm>
              <a:off x="4603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55" name="Rectangle 135"/>
            <p:cNvSpPr>
              <a:spLocks noChangeArrowheads="1"/>
            </p:cNvSpPr>
            <p:nvPr userDrawn="1"/>
          </p:nvSpPr>
          <p:spPr bwMode="auto">
            <a:xfrm>
              <a:off x="4671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56" name="Rectangle 136"/>
            <p:cNvSpPr>
              <a:spLocks noChangeArrowheads="1"/>
            </p:cNvSpPr>
            <p:nvPr userDrawn="1"/>
          </p:nvSpPr>
          <p:spPr bwMode="auto">
            <a:xfrm>
              <a:off x="4739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57" name="Rectangle 137"/>
            <p:cNvSpPr>
              <a:spLocks noChangeArrowheads="1"/>
            </p:cNvSpPr>
            <p:nvPr userDrawn="1"/>
          </p:nvSpPr>
          <p:spPr bwMode="auto">
            <a:xfrm>
              <a:off x="4808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58" name="Rectangle 138"/>
            <p:cNvSpPr>
              <a:spLocks noChangeArrowheads="1"/>
            </p:cNvSpPr>
            <p:nvPr userDrawn="1"/>
          </p:nvSpPr>
          <p:spPr bwMode="auto">
            <a:xfrm>
              <a:off x="4876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59" name="Rectangle 139"/>
            <p:cNvSpPr>
              <a:spLocks noChangeArrowheads="1"/>
            </p:cNvSpPr>
            <p:nvPr userDrawn="1"/>
          </p:nvSpPr>
          <p:spPr bwMode="auto">
            <a:xfrm>
              <a:off x="4944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60" name="Rectangle 140"/>
            <p:cNvSpPr>
              <a:spLocks noChangeArrowheads="1"/>
            </p:cNvSpPr>
            <p:nvPr userDrawn="1"/>
          </p:nvSpPr>
          <p:spPr bwMode="auto">
            <a:xfrm>
              <a:off x="5012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61" name="Rectangle 141"/>
            <p:cNvSpPr>
              <a:spLocks noChangeArrowheads="1"/>
            </p:cNvSpPr>
            <p:nvPr userDrawn="1"/>
          </p:nvSpPr>
          <p:spPr bwMode="auto">
            <a:xfrm>
              <a:off x="5081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62" name="Rectangle 142"/>
            <p:cNvSpPr>
              <a:spLocks noChangeArrowheads="1"/>
            </p:cNvSpPr>
            <p:nvPr userDrawn="1"/>
          </p:nvSpPr>
          <p:spPr bwMode="auto">
            <a:xfrm>
              <a:off x="5149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63" name="Rectangle 143"/>
            <p:cNvSpPr>
              <a:spLocks noChangeArrowheads="1"/>
            </p:cNvSpPr>
            <p:nvPr userDrawn="1"/>
          </p:nvSpPr>
          <p:spPr bwMode="auto">
            <a:xfrm>
              <a:off x="5217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64" name="Rectangle 144"/>
            <p:cNvSpPr>
              <a:spLocks noChangeArrowheads="1"/>
            </p:cNvSpPr>
            <p:nvPr userDrawn="1"/>
          </p:nvSpPr>
          <p:spPr bwMode="auto">
            <a:xfrm>
              <a:off x="5285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65" name="Rectangle 145"/>
            <p:cNvSpPr>
              <a:spLocks noChangeArrowheads="1"/>
            </p:cNvSpPr>
            <p:nvPr userDrawn="1"/>
          </p:nvSpPr>
          <p:spPr bwMode="auto">
            <a:xfrm>
              <a:off x="5354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66" name="Rectangle 146"/>
            <p:cNvSpPr>
              <a:spLocks noChangeArrowheads="1"/>
            </p:cNvSpPr>
            <p:nvPr userDrawn="1"/>
          </p:nvSpPr>
          <p:spPr bwMode="auto">
            <a:xfrm>
              <a:off x="5422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67" name="Rectangle 147"/>
            <p:cNvSpPr>
              <a:spLocks noChangeArrowheads="1"/>
            </p:cNvSpPr>
            <p:nvPr userDrawn="1"/>
          </p:nvSpPr>
          <p:spPr bwMode="auto">
            <a:xfrm>
              <a:off x="5490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68" name="Rectangle 148"/>
            <p:cNvSpPr>
              <a:spLocks noChangeArrowheads="1"/>
            </p:cNvSpPr>
            <p:nvPr userDrawn="1"/>
          </p:nvSpPr>
          <p:spPr bwMode="auto">
            <a:xfrm>
              <a:off x="5558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69" name="Rectangle 149"/>
            <p:cNvSpPr>
              <a:spLocks noChangeArrowheads="1"/>
            </p:cNvSpPr>
            <p:nvPr userDrawn="1"/>
          </p:nvSpPr>
          <p:spPr bwMode="auto">
            <a:xfrm>
              <a:off x="5627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70" name="Rectangle 150"/>
            <p:cNvSpPr>
              <a:spLocks noChangeArrowheads="1"/>
            </p:cNvSpPr>
            <p:nvPr userDrawn="1"/>
          </p:nvSpPr>
          <p:spPr bwMode="auto">
            <a:xfrm>
              <a:off x="5695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71" name="Rectangle 151"/>
            <p:cNvSpPr>
              <a:spLocks noChangeArrowheads="1"/>
            </p:cNvSpPr>
            <p:nvPr userDrawn="1"/>
          </p:nvSpPr>
          <p:spPr bwMode="auto">
            <a:xfrm>
              <a:off x="5763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72" name="Rectangle 152"/>
            <p:cNvSpPr>
              <a:spLocks noChangeArrowheads="1"/>
            </p:cNvSpPr>
            <p:nvPr userDrawn="1"/>
          </p:nvSpPr>
          <p:spPr bwMode="auto">
            <a:xfrm>
              <a:off x="5831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73" name="Rectangle 153"/>
            <p:cNvSpPr>
              <a:spLocks noChangeArrowheads="1"/>
            </p:cNvSpPr>
            <p:nvPr userDrawn="1"/>
          </p:nvSpPr>
          <p:spPr bwMode="auto">
            <a:xfrm>
              <a:off x="5900" y="741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74" name="Freeform 154"/>
            <p:cNvSpPr>
              <a:spLocks/>
            </p:cNvSpPr>
            <p:nvPr userDrawn="1"/>
          </p:nvSpPr>
          <p:spPr bwMode="auto">
            <a:xfrm>
              <a:off x="5968" y="747"/>
              <a:ext cx="20" cy="28"/>
            </a:xfrm>
            <a:custGeom>
              <a:avLst/>
              <a:gdLst>
                <a:gd name="T0" fmla="*/ 60 w 60"/>
                <a:gd name="T1" fmla="*/ 84 h 84"/>
                <a:gd name="T2" fmla="*/ 0 w 60"/>
                <a:gd name="T3" fmla="*/ 84 h 84"/>
                <a:gd name="T4" fmla="*/ 0 w 60"/>
                <a:gd name="T5" fmla="*/ 0 h 84"/>
                <a:gd name="T6" fmla="*/ 15 w 60"/>
                <a:gd name="T7" fmla="*/ 21 h 84"/>
                <a:gd name="T8" fmla="*/ 31 w 60"/>
                <a:gd name="T9" fmla="*/ 41 h 84"/>
                <a:gd name="T10" fmla="*/ 46 w 60"/>
                <a:gd name="T11" fmla="*/ 63 h 84"/>
                <a:gd name="T12" fmla="*/ 60 w 60"/>
                <a:gd name="T1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84">
                  <a:moveTo>
                    <a:pt x="60" y="84"/>
                  </a:moveTo>
                  <a:lnTo>
                    <a:pt x="0" y="84"/>
                  </a:lnTo>
                  <a:lnTo>
                    <a:pt x="0" y="0"/>
                  </a:lnTo>
                  <a:lnTo>
                    <a:pt x="15" y="21"/>
                  </a:lnTo>
                  <a:lnTo>
                    <a:pt x="31" y="41"/>
                  </a:lnTo>
                  <a:lnTo>
                    <a:pt x="46" y="63"/>
                  </a:lnTo>
                  <a:lnTo>
                    <a:pt x="60" y="84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75" name="Freeform 155"/>
            <p:cNvSpPr>
              <a:spLocks/>
            </p:cNvSpPr>
            <p:nvPr userDrawn="1"/>
          </p:nvSpPr>
          <p:spPr bwMode="auto">
            <a:xfrm>
              <a:off x="4059" y="809"/>
              <a:ext cx="32" cy="34"/>
            </a:xfrm>
            <a:custGeom>
              <a:avLst/>
              <a:gdLst>
                <a:gd name="T0" fmla="*/ 96 w 96"/>
                <a:gd name="T1" fmla="*/ 102 h 102"/>
                <a:gd name="T2" fmla="*/ 0 w 96"/>
                <a:gd name="T3" fmla="*/ 102 h 102"/>
                <a:gd name="T4" fmla="*/ 16 w 96"/>
                <a:gd name="T5" fmla="*/ 77 h 102"/>
                <a:gd name="T6" fmla="*/ 31 w 96"/>
                <a:gd name="T7" fmla="*/ 50 h 102"/>
                <a:gd name="T8" fmla="*/ 47 w 96"/>
                <a:gd name="T9" fmla="*/ 25 h 102"/>
                <a:gd name="T10" fmla="*/ 64 w 96"/>
                <a:gd name="T11" fmla="*/ 0 h 102"/>
                <a:gd name="T12" fmla="*/ 96 w 96"/>
                <a:gd name="T13" fmla="*/ 0 h 102"/>
                <a:gd name="T14" fmla="*/ 96 w 96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102">
                  <a:moveTo>
                    <a:pt x="96" y="102"/>
                  </a:moveTo>
                  <a:lnTo>
                    <a:pt x="0" y="102"/>
                  </a:lnTo>
                  <a:lnTo>
                    <a:pt x="16" y="77"/>
                  </a:lnTo>
                  <a:lnTo>
                    <a:pt x="31" y="50"/>
                  </a:lnTo>
                  <a:lnTo>
                    <a:pt x="47" y="25"/>
                  </a:lnTo>
                  <a:lnTo>
                    <a:pt x="64" y="0"/>
                  </a:lnTo>
                  <a:lnTo>
                    <a:pt x="96" y="0"/>
                  </a:lnTo>
                  <a:lnTo>
                    <a:pt x="96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76" name="Rectangle 156"/>
            <p:cNvSpPr>
              <a:spLocks noChangeArrowheads="1"/>
            </p:cNvSpPr>
            <p:nvPr userDrawn="1"/>
          </p:nvSpPr>
          <p:spPr bwMode="auto">
            <a:xfrm>
              <a:off x="4125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77" name="Rectangle 157"/>
            <p:cNvSpPr>
              <a:spLocks noChangeArrowheads="1"/>
            </p:cNvSpPr>
            <p:nvPr userDrawn="1"/>
          </p:nvSpPr>
          <p:spPr bwMode="auto">
            <a:xfrm>
              <a:off x="4194" y="809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78" name="Rectangle 158"/>
            <p:cNvSpPr>
              <a:spLocks noChangeArrowheads="1"/>
            </p:cNvSpPr>
            <p:nvPr userDrawn="1"/>
          </p:nvSpPr>
          <p:spPr bwMode="auto">
            <a:xfrm>
              <a:off x="4261" y="809"/>
              <a:ext cx="35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79" name="Rectangle 159"/>
            <p:cNvSpPr>
              <a:spLocks noChangeArrowheads="1"/>
            </p:cNvSpPr>
            <p:nvPr userDrawn="1"/>
          </p:nvSpPr>
          <p:spPr bwMode="auto">
            <a:xfrm>
              <a:off x="4330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80" name="Rectangle 160"/>
            <p:cNvSpPr>
              <a:spLocks noChangeArrowheads="1"/>
            </p:cNvSpPr>
            <p:nvPr userDrawn="1"/>
          </p:nvSpPr>
          <p:spPr bwMode="auto">
            <a:xfrm>
              <a:off x="4398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81" name="Rectangle 161"/>
            <p:cNvSpPr>
              <a:spLocks noChangeArrowheads="1"/>
            </p:cNvSpPr>
            <p:nvPr userDrawn="1"/>
          </p:nvSpPr>
          <p:spPr bwMode="auto">
            <a:xfrm>
              <a:off x="4466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82" name="Rectangle 162"/>
            <p:cNvSpPr>
              <a:spLocks noChangeArrowheads="1"/>
            </p:cNvSpPr>
            <p:nvPr userDrawn="1"/>
          </p:nvSpPr>
          <p:spPr bwMode="auto">
            <a:xfrm>
              <a:off x="4535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83" name="Rectangle 163"/>
            <p:cNvSpPr>
              <a:spLocks noChangeArrowheads="1"/>
            </p:cNvSpPr>
            <p:nvPr userDrawn="1"/>
          </p:nvSpPr>
          <p:spPr bwMode="auto">
            <a:xfrm>
              <a:off x="4603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84" name="Rectangle 164"/>
            <p:cNvSpPr>
              <a:spLocks noChangeArrowheads="1"/>
            </p:cNvSpPr>
            <p:nvPr userDrawn="1"/>
          </p:nvSpPr>
          <p:spPr bwMode="auto">
            <a:xfrm>
              <a:off x="4671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85" name="Rectangle 165"/>
            <p:cNvSpPr>
              <a:spLocks noChangeArrowheads="1"/>
            </p:cNvSpPr>
            <p:nvPr userDrawn="1"/>
          </p:nvSpPr>
          <p:spPr bwMode="auto">
            <a:xfrm>
              <a:off x="4739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86" name="Rectangle 166"/>
            <p:cNvSpPr>
              <a:spLocks noChangeArrowheads="1"/>
            </p:cNvSpPr>
            <p:nvPr userDrawn="1"/>
          </p:nvSpPr>
          <p:spPr bwMode="auto">
            <a:xfrm>
              <a:off x="4808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87" name="Rectangle 167"/>
            <p:cNvSpPr>
              <a:spLocks noChangeArrowheads="1"/>
            </p:cNvSpPr>
            <p:nvPr userDrawn="1"/>
          </p:nvSpPr>
          <p:spPr bwMode="auto">
            <a:xfrm>
              <a:off x="4876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88" name="Rectangle 168"/>
            <p:cNvSpPr>
              <a:spLocks noChangeArrowheads="1"/>
            </p:cNvSpPr>
            <p:nvPr userDrawn="1"/>
          </p:nvSpPr>
          <p:spPr bwMode="auto">
            <a:xfrm>
              <a:off x="4944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89" name="Rectangle 169"/>
            <p:cNvSpPr>
              <a:spLocks noChangeArrowheads="1"/>
            </p:cNvSpPr>
            <p:nvPr userDrawn="1"/>
          </p:nvSpPr>
          <p:spPr bwMode="auto">
            <a:xfrm>
              <a:off x="5012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90" name="Rectangle 170"/>
            <p:cNvSpPr>
              <a:spLocks noChangeArrowheads="1"/>
            </p:cNvSpPr>
            <p:nvPr userDrawn="1"/>
          </p:nvSpPr>
          <p:spPr bwMode="auto">
            <a:xfrm>
              <a:off x="5081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91" name="Rectangle 171"/>
            <p:cNvSpPr>
              <a:spLocks noChangeArrowheads="1"/>
            </p:cNvSpPr>
            <p:nvPr userDrawn="1"/>
          </p:nvSpPr>
          <p:spPr bwMode="auto">
            <a:xfrm>
              <a:off x="5149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92" name="Rectangle 172"/>
            <p:cNvSpPr>
              <a:spLocks noChangeArrowheads="1"/>
            </p:cNvSpPr>
            <p:nvPr userDrawn="1"/>
          </p:nvSpPr>
          <p:spPr bwMode="auto">
            <a:xfrm>
              <a:off x="5217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93" name="Rectangle 173"/>
            <p:cNvSpPr>
              <a:spLocks noChangeArrowheads="1"/>
            </p:cNvSpPr>
            <p:nvPr userDrawn="1"/>
          </p:nvSpPr>
          <p:spPr bwMode="auto">
            <a:xfrm>
              <a:off x="5285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94" name="Rectangle 174"/>
            <p:cNvSpPr>
              <a:spLocks noChangeArrowheads="1"/>
            </p:cNvSpPr>
            <p:nvPr userDrawn="1"/>
          </p:nvSpPr>
          <p:spPr bwMode="auto">
            <a:xfrm>
              <a:off x="5354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95" name="Rectangle 175"/>
            <p:cNvSpPr>
              <a:spLocks noChangeArrowheads="1"/>
            </p:cNvSpPr>
            <p:nvPr userDrawn="1"/>
          </p:nvSpPr>
          <p:spPr bwMode="auto">
            <a:xfrm>
              <a:off x="5422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96" name="Rectangle 176"/>
            <p:cNvSpPr>
              <a:spLocks noChangeArrowheads="1"/>
            </p:cNvSpPr>
            <p:nvPr userDrawn="1"/>
          </p:nvSpPr>
          <p:spPr bwMode="auto">
            <a:xfrm>
              <a:off x="5490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97" name="Rectangle 177"/>
            <p:cNvSpPr>
              <a:spLocks noChangeArrowheads="1"/>
            </p:cNvSpPr>
            <p:nvPr userDrawn="1"/>
          </p:nvSpPr>
          <p:spPr bwMode="auto">
            <a:xfrm>
              <a:off x="5558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98" name="Rectangle 178"/>
            <p:cNvSpPr>
              <a:spLocks noChangeArrowheads="1"/>
            </p:cNvSpPr>
            <p:nvPr userDrawn="1"/>
          </p:nvSpPr>
          <p:spPr bwMode="auto">
            <a:xfrm>
              <a:off x="5627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99" name="Rectangle 179"/>
            <p:cNvSpPr>
              <a:spLocks noChangeArrowheads="1"/>
            </p:cNvSpPr>
            <p:nvPr userDrawn="1"/>
          </p:nvSpPr>
          <p:spPr bwMode="auto">
            <a:xfrm>
              <a:off x="5695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00" name="Rectangle 180"/>
            <p:cNvSpPr>
              <a:spLocks noChangeArrowheads="1"/>
            </p:cNvSpPr>
            <p:nvPr userDrawn="1"/>
          </p:nvSpPr>
          <p:spPr bwMode="auto">
            <a:xfrm>
              <a:off x="5763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01" name="Rectangle 181"/>
            <p:cNvSpPr>
              <a:spLocks noChangeArrowheads="1"/>
            </p:cNvSpPr>
            <p:nvPr userDrawn="1"/>
          </p:nvSpPr>
          <p:spPr bwMode="auto">
            <a:xfrm>
              <a:off x="5831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02" name="Rectangle 182"/>
            <p:cNvSpPr>
              <a:spLocks noChangeArrowheads="1"/>
            </p:cNvSpPr>
            <p:nvPr userDrawn="1"/>
          </p:nvSpPr>
          <p:spPr bwMode="auto">
            <a:xfrm>
              <a:off x="5900" y="809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03" name="Rectangle 183"/>
            <p:cNvSpPr>
              <a:spLocks noChangeArrowheads="1"/>
            </p:cNvSpPr>
            <p:nvPr userDrawn="1"/>
          </p:nvSpPr>
          <p:spPr bwMode="auto">
            <a:xfrm>
              <a:off x="5968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04" name="Rectangle 184"/>
            <p:cNvSpPr>
              <a:spLocks noChangeArrowheads="1"/>
            </p:cNvSpPr>
            <p:nvPr userDrawn="1"/>
          </p:nvSpPr>
          <p:spPr bwMode="auto">
            <a:xfrm>
              <a:off x="4057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05" name="Rectangle 185"/>
            <p:cNvSpPr>
              <a:spLocks noChangeArrowheads="1"/>
            </p:cNvSpPr>
            <p:nvPr userDrawn="1"/>
          </p:nvSpPr>
          <p:spPr bwMode="auto">
            <a:xfrm>
              <a:off x="4125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06" name="Rectangle 186"/>
            <p:cNvSpPr>
              <a:spLocks noChangeArrowheads="1"/>
            </p:cNvSpPr>
            <p:nvPr userDrawn="1"/>
          </p:nvSpPr>
          <p:spPr bwMode="auto">
            <a:xfrm>
              <a:off x="4194" y="877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07" name="Rectangle 187"/>
            <p:cNvSpPr>
              <a:spLocks noChangeArrowheads="1"/>
            </p:cNvSpPr>
            <p:nvPr userDrawn="1"/>
          </p:nvSpPr>
          <p:spPr bwMode="auto">
            <a:xfrm>
              <a:off x="4261" y="877"/>
              <a:ext cx="35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08" name="Rectangle 188"/>
            <p:cNvSpPr>
              <a:spLocks noChangeArrowheads="1"/>
            </p:cNvSpPr>
            <p:nvPr userDrawn="1"/>
          </p:nvSpPr>
          <p:spPr bwMode="auto">
            <a:xfrm>
              <a:off x="4330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09" name="Rectangle 189"/>
            <p:cNvSpPr>
              <a:spLocks noChangeArrowheads="1"/>
            </p:cNvSpPr>
            <p:nvPr userDrawn="1"/>
          </p:nvSpPr>
          <p:spPr bwMode="auto">
            <a:xfrm>
              <a:off x="4398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10" name="Rectangle 190"/>
            <p:cNvSpPr>
              <a:spLocks noChangeArrowheads="1"/>
            </p:cNvSpPr>
            <p:nvPr userDrawn="1"/>
          </p:nvSpPr>
          <p:spPr bwMode="auto">
            <a:xfrm>
              <a:off x="4466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11" name="Rectangle 191"/>
            <p:cNvSpPr>
              <a:spLocks noChangeArrowheads="1"/>
            </p:cNvSpPr>
            <p:nvPr userDrawn="1"/>
          </p:nvSpPr>
          <p:spPr bwMode="auto">
            <a:xfrm>
              <a:off x="4535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12" name="Rectangle 192"/>
            <p:cNvSpPr>
              <a:spLocks noChangeArrowheads="1"/>
            </p:cNvSpPr>
            <p:nvPr userDrawn="1"/>
          </p:nvSpPr>
          <p:spPr bwMode="auto">
            <a:xfrm>
              <a:off x="4603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13" name="Rectangle 193"/>
            <p:cNvSpPr>
              <a:spLocks noChangeArrowheads="1"/>
            </p:cNvSpPr>
            <p:nvPr userDrawn="1"/>
          </p:nvSpPr>
          <p:spPr bwMode="auto">
            <a:xfrm>
              <a:off x="4671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14" name="Rectangle 194"/>
            <p:cNvSpPr>
              <a:spLocks noChangeArrowheads="1"/>
            </p:cNvSpPr>
            <p:nvPr userDrawn="1"/>
          </p:nvSpPr>
          <p:spPr bwMode="auto">
            <a:xfrm>
              <a:off x="4739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15" name="Rectangle 195"/>
            <p:cNvSpPr>
              <a:spLocks noChangeArrowheads="1"/>
            </p:cNvSpPr>
            <p:nvPr userDrawn="1"/>
          </p:nvSpPr>
          <p:spPr bwMode="auto">
            <a:xfrm>
              <a:off x="4808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16" name="Rectangle 196"/>
            <p:cNvSpPr>
              <a:spLocks noChangeArrowheads="1"/>
            </p:cNvSpPr>
            <p:nvPr userDrawn="1"/>
          </p:nvSpPr>
          <p:spPr bwMode="auto">
            <a:xfrm>
              <a:off x="4876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17" name="Rectangle 197"/>
            <p:cNvSpPr>
              <a:spLocks noChangeArrowheads="1"/>
            </p:cNvSpPr>
            <p:nvPr userDrawn="1"/>
          </p:nvSpPr>
          <p:spPr bwMode="auto">
            <a:xfrm>
              <a:off x="4944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18" name="Rectangle 198"/>
            <p:cNvSpPr>
              <a:spLocks noChangeArrowheads="1"/>
            </p:cNvSpPr>
            <p:nvPr userDrawn="1"/>
          </p:nvSpPr>
          <p:spPr bwMode="auto">
            <a:xfrm>
              <a:off x="5012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19" name="Rectangle 199"/>
            <p:cNvSpPr>
              <a:spLocks noChangeArrowheads="1"/>
            </p:cNvSpPr>
            <p:nvPr userDrawn="1"/>
          </p:nvSpPr>
          <p:spPr bwMode="auto">
            <a:xfrm>
              <a:off x="5081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20" name="Rectangle 200"/>
            <p:cNvSpPr>
              <a:spLocks noChangeArrowheads="1"/>
            </p:cNvSpPr>
            <p:nvPr userDrawn="1"/>
          </p:nvSpPr>
          <p:spPr bwMode="auto">
            <a:xfrm>
              <a:off x="5149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21" name="Rectangle 201"/>
            <p:cNvSpPr>
              <a:spLocks noChangeArrowheads="1"/>
            </p:cNvSpPr>
            <p:nvPr userDrawn="1"/>
          </p:nvSpPr>
          <p:spPr bwMode="auto">
            <a:xfrm>
              <a:off x="5217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22" name="Rectangle 202"/>
            <p:cNvSpPr>
              <a:spLocks noChangeArrowheads="1"/>
            </p:cNvSpPr>
            <p:nvPr userDrawn="1"/>
          </p:nvSpPr>
          <p:spPr bwMode="auto">
            <a:xfrm>
              <a:off x="5285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23" name="Rectangle 203"/>
            <p:cNvSpPr>
              <a:spLocks noChangeArrowheads="1"/>
            </p:cNvSpPr>
            <p:nvPr userDrawn="1"/>
          </p:nvSpPr>
          <p:spPr bwMode="auto">
            <a:xfrm>
              <a:off x="5354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24" name="Rectangle 204"/>
            <p:cNvSpPr>
              <a:spLocks noChangeArrowheads="1"/>
            </p:cNvSpPr>
            <p:nvPr userDrawn="1"/>
          </p:nvSpPr>
          <p:spPr bwMode="auto">
            <a:xfrm>
              <a:off x="5422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25" name="Rectangle 205"/>
            <p:cNvSpPr>
              <a:spLocks noChangeArrowheads="1"/>
            </p:cNvSpPr>
            <p:nvPr userDrawn="1"/>
          </p:nvSpPr>
          <p:spPr bwMode="auto">
            <a:xfrm>
              <a:off x="5490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26" name="Rectangle 206"/>
            <p:cNvSpPr>
              <a:spLocks noChangeArrowheads="1"/>
            </p:cNvSpPr>
            <p:nvPr userDrawn="1"/>
          </p:nvSpPr>
          <p:spPr bwMode="auto">
            <a:xfrm>
              <a:off x="5558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6" name="Group 408"/>
          <p:cNvGrpSpPr>
            <a:grpSpLocks/>
          </p:cNvGrpSpPr>
          <p:nvPr userDrawn="1"/>
        </p:nvGrpSpPr>
        <p:grpSpPr bwMode="auto">
          <a:xfrm>
            <a:off x="6223002" y="1403125"/>
            <a:ext cx="3521075" cy="809625"/>
            <a:chOff x="3920" y="877"/>
            <a:chExt cx="2218" cy="510"/>
          </a:xfrm>
        </p:grpSpPr>
        <p:sp>
          <p:nvSpPr>
            <p:cNvPr id="4427" name="Rectangle 208"/>
            <p:cNvSpPr>
              <a:spLocks noChangeArrowheads="1"/>
            </p:cNvSpPr>
            <p:nvPr userDrawn="1"/>
          </p:nvSpPr>
          <p:spPr bwMode="auto">
            <a:xfrm>
              <a:off x="5627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28" name="Rectangle 209"/>
            <p:cNvSpPr>
              <a:spLocks noChangeArrowheads="1"/>
            </p:cNvSpPr>
            <p:nvPr userDrawn="1"/>
          </p:nvSpPr>
          <p:spPr bwMode="auto">
            <a:xfrm>
              <a:off x="5695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29" name="Rectangle 210"/>
            <p:cNvSpPr>
              <a:spLocks noChangeArrowheads="1"/>
            </p:cNvSpPr>
            <p:nvPr userDrawn="1"/>
          </p:nvSpPr>
          <p:spPr bwMode="auto">
            <a:xfrm>
              <a:off x="5763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30" name="Rectangle 211"/>
            <p:cNvSpPr>
              <a:spLocks noChangeArrowheads="1"/>
            </p:cNvSpPr>
            <p:nvPr userDrawn="1"/>
          </p:nvSpPr>
          <p:spPr bwMode="auto">
            <a:xfrm>
              <a:off x="5831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31" name="Rectangle 212"/>
            <p:cNvSpPr>
              <a:spLocks noChangeArrowheads="1"/>
            </p:cNvSpPr>
            <p:nvPr userDrawn="1"/>
          </p:nvSpPr>
          <p:spPr bwMode="auto">
            <a:xfrm>
              <a:off x="5900" y="877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32" name="Rectangle 213"/>
            <p:cNvSpPr>
              <a:spLocks noChangeArrowheads="1"/>
            </p:cNvSpPr>
            <p:nvPr userDrawn="1"/>
          </p:nvSpPr>
          <p:spPr bwMode="auto">
            <a:xfrm>
              <a:off x="5968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33" name="Freeform 214"/>
            <p:cNvSpPr>
              <a:spLocks/>
            </p:cNvSpPr>
            <p:nvPr userDrawn="1"/>
          </p:nvSpPr>
          <p:spPr bwMode="auto">
            <a:xfrm>
              <a:off x="6036" y="877"/>
              <a:ext cx="31" cy="34"/>
            </a:xfrm>
            <a:custGeom>
              <a:avLst/>
              <a:gdLst>
                <a:gd name="T0" fmla="*/ 92 w 92"/>
                <a:gd name="T1" fmla="*/ 102 h 102"/>
                <a:gd name="T2" fmla="*/ 0 w 92"/>
                <a:gd name="T3" fmla="*/ 102 h 102"/>
                <a:gd name="T4" fmla="*/ 0 w 92"/>
                <a:gd name="T5" fmla="*/ 0 h 102"/>
                <a:gd name="T6" fmla="*/ 42 w 92"/>
                <a:gd name="T7" fmla="*/ 0 h 102"/>
                <a:gd name="T8" fmla="*/ 55 w 92"/>
                <a:gd name="T9" fmla="*/ 25 h 102"/>
                <a:gd name="T10" fmla="*/ 68 w 92"/>
                <a:gd name="T11" fmla="*/ 51 h 102"/>
                <a:gd name="T12" fmla="*/ 80 w 92"/>
                <a:gd name="T13" fmla="*/ 76 h 102"/>
                <a:gd name="T14" fmla="*/ 92 w 92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102">
                  <a:moveTo>
                    <a:pt x="92" y="102"/>
                  </a:moveTo>
                  <a:lnTo>
                    <a:pt x="0" y="102"/>
                  </a:lnTo>
                  <a:lnTo>
                    <a:pt x="0" y="0"/>
                  </a:lnTo>
                  <a:lnTo>
                    <a:pt x="42" y="0"/>
                  </a:lnTo>
                  <a:lnTo>
                    <a:pt x="55" y="25"/>
                  </a:lnTo>
                  <a:lnTo>
                    <a:pt x="68" y="51"/>
                  </a:lnTo>
                  <a:lnTo>
                    <a:pt x="80" y="76"/>
                  </a:lnTo>
                  <a:lnTo>
                    <a:pt x="92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34" name="Freeform 215"/>
            <p:cNvSpPr>
              <a:spLocks/>
            </p:cNvSpPr>
            <p:nvPr userDrawn="1"/>
          </p:nvSpPr>
          <p:spPr bwMode="auto">
            <a:xfrm>
              <a:off x="3993" y="945"/>
              <a:ext cx="30" cy="34"/>
            </a:xfrm>
            <a:custGeom>
              <a:avLst/>
              <a:gdLst>
                <a:gd name="T0" fmla="*/ 88 w 88"/>
                <a:gd name="T1" fmla="*/ 102 h 102"/>
                <a:gd name="T2" fmla="*/ 0 w 88"/>
                <a:gd name="T3" fmla="*/ 102 h 102"/>
                <a:gd name="T4" fmla="*/ 11 w 88"/>
                <a:gd name="T5" fmla="*/ 76 h 102"/>
                <a:gd name="T6" fmla="*/ 21 w 88"/>
                <a:gd name="T7" fmla="*/ 51 h 102"/>
                <a:gd name="T8" fmla="*/ 32 w 88"/>
                <a:gd name="T9" fmla="*/ 26 h 102"/>
                <a:gd name="T10" fmla="*/ 43 w 88"/>
                <a:gd name="T11" fmla="*/ 0 h 102"/>
                <a:gd name="T12" fmla="*/ 88 w 88"/>
                <a:gd name="T13" fmla="*/ 0 h 102"/>
                <a:gd name="T14" fmla="*/ 88 w 88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02">
                  <a:moveTo>
                    <a:pt x="88" y="102"/>
                  </a:moveTo>
                  <a:lnTo>
                    <a:pt x="0" y="102"/>
                  </a:lnTo>
                  <a:lnTo>
                    <a:pt x="11" y="76"/>
                  </a:lnTo>
                  <a:lnTo>
                    <a:pt x="21" y="51"/>
                  </a:lnTo>
                  <a:lnTo>
                    <a:pt x="32" y="26"/>
                  </a:lnTo>
                  <a:lnTo>
                    <a:pt x="43" y="0"/>
                  </a:lnTo>
                  <a:lnTo>
                    <a:pt x="88" y="0"/>
                  </a:lnTo>
                  <a:lnTo>
                    <a:pt x="88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35" name="Rectangle 216"/>
            <p:cNvSpPr>
              <a:spLocks noChangeArrowheads="1"/>
            </p:cNvSpPr>
            <p:nvPr userDrawn="1"/>
          </p:nvSpPr>
          <p:spPr bwMode="auto">
            <a:xfrm>
              <a:off x="4057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36" name="Rectangle 217"/>
            <p:cNvSpPr>
              <a:spLocks noChangeArrowheads="1"/>
            </p:cNvSpPr>
            <p:nvPr userDrawn="1"/>
          </p:nvSpPr>
          <p:spPr bwMode="auto">
            <a:xfrm>
              <a:off x="4125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37" name="Rectangle 218"/>
            <p:cNvSpPr>
              <a:spLocks noChangeArrowheads="1"/>
            </p:cNvSpPr>
            <p:nvPr userDrawn="1"/>
          </p:nvSpPr>
          <p:spPr bwMode="auto">
            <a:xfrm>
              <a:off x="4194" y="945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38" name="Rectangle 219"/>
            <p:cNvSpPr>
              <a:spLocks noChangeArrowheads="1"/>
            </p:cNvSpPr>
            <p:nvPr userDrawn="1"/>
          </p:nvSpPr>
          <p:spPr bwMode="auto">
            <a:xfrm>
              <a:off x="4261" y="945"/>
              <a:ext cx="35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39" name="Rectangle 220"/>
            <p:cNvSpPr>
              <a:spLocks noChangeArrowheads="1"/>
            </p:cNvSpPr>
            <p:nvPr userDrawn="1"/>
          </p:nvSpPr>
          <p:spPr bwMode="auto">
            <a:xfrm>
              <a:off x="4330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40" name="Rectangle 221"/>
            <p:cNvSpPr>
              <a:spLocks noChangeArrowheads="1"/>
            </p:cNvSpPr>
            <p:nvPr userDrawn="1"/>
          </p:nvSpPr>
          <p:spPr bwMode="auto">
            <a:xfrm>
              <a:off x="4398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41" name="Rectangle 222"/>
            <p:cNvSpPr>
              <a:spLocks noChangeArrowheads="1"/>
            </p:cNvSpPr>
            <p:nvPr userDrawn="1"/>
          </p:nvSpPr>
          <p:spPr bwMode="auto">
            <a:xfrm>
              <a:off x="4466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42" name="Rectangle 223"/>
            <p:cNvSpPr>
              <a:spLocks noChangeArrowheads="1"/>
            </p:cNvSpPr>
            <p:nvPr userDrawn="1"/>
          </p:nvSpPr>
          <p:spPr bwMode="auto">
            <a:xfrm>
              <a:off x="4535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43" name="Rectangle 224"/>
            <p:cNvSpPr>
              <a:spLocks noChangeArrowheads="1"/>
            </p:cNvSpPr>
            <p:nvPr userDrawn="1"/>
          </p:nvSpPr>
          <p:spPr bwMode="auto">
            <a:xfrm>
              <a:off x="4603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44" name="Rectangle 225"/>
            <p:cNvSpPr>
              <a:spLocks noChangeArrowheads="1"/>
            </p:cNvSpPr>
            <p:nvPr userDrawn="1"/>
          </p:nvSpPr>
          <p:spPr bwMode="auto">
            <a:xfrm>
              <a:off x="4671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45" name="Rectangle 226"/>
            <p:cNvSpPr>
              <a:spLocks noChangeArrowheads="1"/>
            </p:cNvSpPr>
            <p:nvPr userDrawn="1"/>
          </p:nvSpPr>
          <p:spPr bwMode="auto">
            <a:xfrm>
              <a:off x="4739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46" name="Rectangle 227"/>
            <p:cNvSpPr>
              <a:spLocks noChangeArrowheads="1"/>
            </p:cNvSpPr>
            <p:nvPr userDrawn="1"/>
          </p:nvSpPr>
          <p:spPr bwMode="auto">
            <a:xfrm>
              <a:off x="4808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47" name="Rectangle 228"/>
            <p:cNvSpPr>
              <a:spLocks noChangeArrowheads="1"/>
            </p:cNvSpPr>
            <p:nvPr userDrawn="1"/>
          </p:nvSpPr>
          <p:spPr bwMode="auto">
            <a:xfrm>
              <a:off x="4876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48" name="Rectangle 229"/>
            <p:cNvSpPr>
              <a:spLocks noChangeArrowheads="1"/>
            </p:cNvSpPr>
            <p:nvPr userDrawn="1"/>
          </p:nvSpPr>
          <p:spPr bwMode="auto">
            <a:xfrm>
              <a:off x="4944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49" name="Rectangle 230"/>
            <p:cNvSpPr>
              <a:spLocks noChangeArrowheads="1"/>
            </p:cNvSpPr>
            <p:nvPr userDrawn="1"/>
          </p:nvSpPr>
          <p:spPr bwMode="auto">
            <a:xfrm>
              <a:off x="5012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50" name="Rectangle 231"/>
            <p:cNvSpPr>
              <a:spLocks noChangeArrowheads="1"/>
            </p:cNvSpPr>
            <p:nvPr userDrawn="1"/>
          </p:nvSpPr>
          <p:spPr bwMode="auto">
            <a:xfrm>
              <a:off x="5081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51" name="Rectangle 232"/>
            <p:cNvSpPr>
              <a:spLocks noChangeArrowheads="1"/>
            </p:cNvSpPr>
            <p:nvPr userDrawn="1"/>
          </p:nvSpPr>
          <p:spPr bwMode="auto">
            <a:xfrm>
              <a:off x="5149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52" name="Rectangle 233"/>
            <p:cNvSpPr>
              <a:spLocks noChangeArrowheads="1"/>
            </p:cNvSpPr>
            <p:nvPr userDrawn="1"/>
          </p:nvSpPr>
          <p:spPr bwMode="auto">
            <a:xfrm>
              <a:off x="5217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53" name="Rectangle 234"/>
            <p:cNvSpPr>
              <a:spLocks noChangeArrowheads="1"/>
            </p:cNvSpPr>
            <p:nvPr userDrawn="1"/>
          </p:nvSpPr>
          <p:spPr bwMode="auto">
            <a:xfrm>
              <a:off x="5285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54" name="Rectangle 235"/>
            <p:cNvSpPr>
              <a:spLocks noChangeArrowheads="1"/>
            </p:cNvSpPr>
            <p:nvPr userDrawn="1"/>
          </p:nvSpPr>
          <p:spPr bwMode="auto">
            <a:xfrm>
              <a:off x="5354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55" name="Rectangle 236"/>
            <p:cNvSpPr>
              <a:spLocks noChangeArrowheads="1"/>
            </p:cNvSpPr>
            <p:nvPr userDrawn="1"/>
          </p:nvSpPr>
          <p:spPr bwMode="auto">
            <a:xfrm>
              <a:off x="5422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56" name="Rectangle 237"/>
            <p:cNvSpPr>
              <a:spLocks noChangeArrowheads="1"/>
            </p:cNvSpPr>
            <p:nvPr userDrawn="1"/>
          </p:nvSpPr>
          <p:spPr bwMode="auto">
            <a:xfrm>
              <a:off x="5490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57" name="Rectangle 238"/>
            <p:cNvSpPr>
              <a:spLocks noChangeArrowheads="1"/>
            </p:cNvSpPr>
            <p:nvPr userDrawn="1"/>
          </p:nvSpPr>
          <p:spPr bwMode="auto">
            <a:xfrm>
              <a:off x="5558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58" name="Rectangle 239"/>
            <p:cNvSpPr>
              <a:spLocks noChangeArrowheads="1"/>
            </p:cNvSpPr>
            <p:nvPr userDrawn="1"/>
          </p:nvSpPr>
          <p:spPr bwMode="auto">
            <a:xfrm>
              <a:off x="5627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59" name="Rectangle 240"/>
            <p:cNvSpPr>
              <a:spLocks noChangeArrowheads="1"/>
            </p:cNvSpPr>
            <p:nvPr userDrawn="1"/>
          </p:nvSpPr>
          <p:spPr bwMode="auto">
            <a:xfrm>
              <a:off x="5695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60" name="Rectangle 241"/>
            <p:cNvSpPr>
              <a:spLocks noChangeArrowheads="1"/>
            </p:cNvSpPr>
            <p:nvPr userDrawn="1"/>
          </p:nvSpPr>
          <p:spPr bwMode="auto">
            <a:xfrm>
              <a:off x="5763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61" name="Rectangle 242"/>
            <p:cNvSpPr>
              <a:spLocks noChangeArrowheads="1"/>
            </p:cNvSpPr>
            <p:nvPr userDrawn="1"/>
          </p:nvSpPr>
          <p:spPr bwMode="auto">
            <a:xfrm>
              <a:off x="5831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62" name="Rectangle 243"/>
            <p:cNvSpPr>
              <a:spLocks noChangeArrowheads="1"/>
            </p:cNvSpPr>
            <p:nvPr userDrawn="1"/>
          </p:nvSpPr>
          <p:spPr bwMode="auto">
            <a:xfrm>
              <a:off x="5900" y="945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63" name="Rectangle 244"/>
            <p:cNvSpPr>
              <a:spLocks noChangeArrowheads="1"/>
            </p:cNvSpPr>
            <p:nvPr userDrawn="1"/>
          </p:nvSpPr>
          <p:spPr bwMode="auto">
            <a:xfrm>
              <a:off x="5968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64" name="Rectangle 245"/>
            <p:cNvSpPr>
              <a:spLocks noChangeArrowheads="1"/>
            </p:cNvSpPr>
            <p:nvPr userDrawn="1"/>
          </p:nvSpPr>
          <p:spPr bwMode="auto">
            <a:xfrm>
              <a:off x="6036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65" name="Rectangle 246"/>
            <p:cNvSpPr>
              <a:spLocks noChangeArrowheads="1"/>
            </p:cNvSpPr>
            <p:nvPr userDrawn="1"/>
          </p:nvSpPr>
          <p:spPr bwMode="auto">
            <a:xfrm>
              <a:off x="3989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66" name="Rectangle 247"/>
            <p:cNvSpPr>
              <a:spLocks noChangeArrowheads="1"/>
            </p:cNvSpPr>
            <p:nvPr userDrawn="1"/>
          </p:nvSpPr>
          <p:spPr bwMode="auto">
            <a:xfrm>
              <a:off x="4057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67" name="Rectangle 248"/>
            <p:cNvSpPr>
              <a:spLocks noChangeArrowheads="1"/>
            </p:cNvSpPr>
            <p:nvPr userDrawn="1"/>
          </p:nvSpPr>
          <p:spPr bwMode="auto">
            <a:xfrm>
              <a:off x="4125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68" name="Rectangle 249"/>
            <p:cNvSpPr>
              <a:spLocks noChangeArrowheads="1"/>
            </p:cNvSpPr>
            <p:nvPr userDrawn="1"/>
          </p:nvSpPr>
          <p:spPr bwMode="auto">
            <a:xfrm>
              <a:off x="4194" y="1013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69" name="Rectangle 250"/>
            <p:cNvSpPr>
              <a:spLocks noChangeArrowheads="1"/>
            </p:cNvSpPr>
            <p:nvPr userDrawn="1"/>
          </p:nvSpPr>
          <p:spPr bwMode="auto">
            <a:xfrm>
              <a:off x="4261" y="1013"/>
              <a:ext cx="35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70" name="Rectangle 251"/>
            <p:cNvSpPr>
              <a:spLocks noChangeArrowheads="1"/>
            </p:cNvSpPr>
            <p:nvPr userDrawn="1"/>
          </p:nvSpPr>
          <p:spPr bwMode="auto">
            <a:xfrm>
              <a:off x="4330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71" name="Rectangle 252"/>
            <p:cNvSpPr>
              <a:spLocks noChangeArrowheads="1"/>
            </p:cNvSpPr>
            <p:nvPr userDrawn="1"/>
          </p:nvSpPr>
          <p:spPr bwMode="auto">
            <a:xfrm>
              <a:off x="4398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72" name="Rectangle 253"/>
            <p:cNvSpPr>
              <a:spLocks noChangeArrowheads="1"/>
            </p:cNvSpPr>
            <p:nvPr userDrawn="1"/>
          </p:nvSpPr>
          <p:spPr bwMode="auto">
            <a:xfrm>
              <a:off x="4466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73" name="Rectangle 254"/>
            <p:cNvSpPr>
              <a:spLocks noChangeArrowheads="1"/>
            </p:cNvSpPr>
            <p:nvPr userDrawn="1"/>
          </p:nvSpPr>
          <p:spPr bwMode="auto">
            <a:xfrm>
              <a:off x="4535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74" name="Rectangle 255"/>
            <p:cNvSpPr>
              <a:spLocks noChangeArrowheads="1"/>
            </p:cNvSpPr>
            <p:nvPr userDrawn="1"/>
          </p:nvSpPr>
          <p:spPr bwMode="auto">
            <a:xfrm>
              <a:off x="4603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75" name="Rectangle 256"/>
            <p:cNvSpPr>
              <a:spLocks noChangeArrowheads="1"/>
            </p:cNvSpPr>
            <p:nvPr userDrawn="1"/>
          </p:nvSpPr>
          <p:spPr bwMode="auto">
            <a:xfrm>
              <a:off x="4671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76" name="Rectangle 257"/>
            <p:cNvSpPr>
              <a:spLocks noChangeArrowheads="1"/>
            </p:cNvSpPr>
            <p:nvPr userDrawn="1"/>
          </p:nvSpPr>
          <p:spPr bwMode="auto">
            <a:xfrm>
              <a:off x="4739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77" name="Rectangle 258"/>
            <p:cNvSpPr>
              <a:spLocks noChangeArrowheads="1"/>
            </p:cNvSpPr>
            <p:nvPr userDrawn="1"/>
          </p:nvSpPr>
          <p:spPr bwMode="auto">
            <a:xfrm>
              <a:off x="4808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78" name="Rectangle 259"/>
            <p:cNvSpPr>
              <a:spLocks noChangeArrowheads="1"/>
            </p:cNvSpPr>
            <p:nvPr userDrawn="1"/>
          </p:nvSpPr>
          <p:spPr bwMode="auto">
            <a:xfrm>
              <a:off x="4876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79" name="Rectangle 260"/>
            <p:cNvSpPr>
              <a:spLocks noChangeArrowheads="1"/>
            </p:cNvSpPr>
            <p:nvPr userDrawn="1"/>
          </p:nvSpPr>
          <p:spPr bwMode="auto">
            <a:xfrm>
              <a:off x="4944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80" name="Rectangle 261"/>
            <p:cNvSpPr>
              <a:spLocks noChangeArrowheads="1"/>
            </p:cNvSpPr>
            <p:nvPr userDrawn="1"/>
          </p:nvSpPr>
          <p:spPr bwMode="auto">
            <a:xfrm>
              <a:off x="5012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81" name="Rectangle 262"/>
            <p:cNvSpPr>
              <a:spLocks noChangeArrowheads="1"/>
            </p:cNvSpPr>
            <p:nvPr userDrawn="1"/>
          </p:nvSpPr>
          <p:spPr bwMode="auto">
            <a:xfrm>
              <a:off x="5081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82" name="Rectangle 263"/>
            <p:cNvSpPr>
              <a:spLocks noChangeArrowheads="1"/>
            </p:cNvSpPr>
            <p:nvPr userDrawn="1"/>
          </p:nvSpPr>
          <p:spPr bwMode="auto">
            <a:xfrm>
              <a:off x="5149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83" name="Rectangle 264"/>
            <p:cNvSpPr>
              <a:spLocks noChangeArrowheads="1"/>
            </p:cNvSpPr>
            <p:nvPr userDrawn="1"/>
          </p:nvSpPr>
          <p:spPr bwMode="auto">
            <a:xfrm>
              <a:off x="5217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84" name="Rectangle 265"/>
            <p:cNvSpPr>
              <a:spLocks noChangeArrowheads="1"/>
            </p:cNvSpPr>
            <p:nvPr userDrawn="1"/>
          </p:nvSpPr>
          <p:spPr bwMode="auto">
            <a:xfrm>
              <a:off x="5285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85" name="Rectangle 266"/>
            <p:cNvSpPr>
              <a:spLocks noChangeArrowheads="1"/>
            </p:cNvSpPr>
            <p:nvPr userDrawn="1"/>
          </p:nvSpPr>
          <p:spPr bwMode="auto">
            <a:xfrm>
              <a:off x="5354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86" name="Rectangle 267"/>
            <p:cNvSpPr>
              <a:spLocks noChangeArrowheads="1"/>
            </p:cNvSpPr>
            <p:nvPr userDrawn="1"/>
          </p:nvSpPr>
          <p:spPr bwMode="auto">
            <a:xfrm>
              <a:off x="5422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87" name="Rectangle 268"/>
            <p:cNvSpPr>
              <a:spLocks noChangeArrowheads="1"/>
            </p:cNvSpPr>
            <p:nvPr userDrawn="1"/>
          </p:nvSpPr>
          <p:spPr bwMode="auto">
            <a:xfrm>
              <a:off x="5490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88" name="Rectangle 269"/>
            <p:cNvSpPr>
              <a:spLocks noChangeArrowheads="1"/>
            </p:cNvSpPr>
            <p:nvPr userDrawn="1"/>
          </p:nvSpPr>
          <p:spPr bwMode="auto">
            <a:xfrm>
              <a:off x="5558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89" name="Rectangle 270"/>
            <p:cNvSpPr>
              <a:spLocks noChangeArrowheads="1"/>
            </p:cNvSpPr>
            <p:nvPr userDrawn="1"/>
          </p:nvSpPr>
          <p:spPr bwMode="auto">
            <a:xfrm>
              <a:off x="5627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90" name="Rectangle 271"/>
            <p:cNvSpPr>
              <a:spLocks noChangeArrowheads="1"/>
            </p:cNvSpPr>
            <p:nvPr userDrawn="1"/>
          </p:nvSpPr>
          <p:spPr bwMode="auto">
            <a:xfrm>
              <a:off x="5695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91" name="Rectangle 272"/>
            <p:cNvSpPr>
              <a:spLocks noChangeArrowheads="1"/>
            </p:cNvSpPr>
            <p:nvPr userDrawn="1"/>
          </p:nvSpPr>
          <p:spPr bwMode="auto">
            <a:xfrm>
              <a:off x="5763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92" name="Rectangle 273"/>
            <p:cNvSpPr>
              <a:spLocks noChangeArrowheads="1"/>
            </p:cNvSpPr>
            <p:nvPr userDrawn="1"/>
          </p:nvSpPr>
          <p:spPr bwMode="auto">
            <a:xfrm>
              <a:off x="5831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93" name="Rectangle 274"/>
            <p:cNvSpPr>
              <a:spLocks noChangeArrowheads="1"/>
            </p:cNvSpPr>
            <p:nvPr userDrawn="1"/>
          </p:nvSpPr>
          <p:spPr bwMode="auto">
            <a:xfrm>
              <a:off x="5900" y="1013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94" name="Rectangle 275"/>
            <p:cNvSpPr>
              <a:spLocks noChangeArrowheads="1"/>
            </p:cNvSpPr>
            <p:nvPr userDrawn="1"/>
          </p:nvSpPr>
          <p:spPr bwMode="auto">
            <a:xfrm>
              <a:off x="5968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95" name="Rectangle 276"/>
            <p:cNvSpPr>
              <a:spLocks noChangeArrowheads="1"/>
            </p:cNvSpPr>
            <p:nvPr userDrawn="1"/>
          </p:nvSpPr>
          <p:spPr bwMode="auto">
            <a:xfrm>
              <a:off x="6036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96" name="Freeform 277"/>
            <p:cNvSpPr>
              <a:spLocks/>
            </p:cNvSpPr>
            <p:nvPr userDrawn="1"/>
          </p:nvSpPr>
          <p:spPr bwMode="auto">
            <a:xfrm>
              <a:off x="6104" y="1013"/>
              <a:ext cx="15" cy="34"/>
            </a:xfrm>
            <a:custGeom>
              <a:avLst/>
              <a:gdLst>
                <a:gd name="T0" fmla="*/ 44 w 44"/>
                <a:gd name="T1" fmla="*/ 101 h 101"/>
                <a:gd name="T2" fmla="*/ 0 w 44"/>
                <a:gd name="T3" fmla="*/ 101 h 101"/>
                <a:gd name="T4" fmla="*/ 0 w 44"/>
                <a:gd name="T5" fmla="*/ 0 h 101"/>
                <a:gd name="T6" fmla="*/ 12 w 44"/>
                <a:gd name="T7" fmla="*/ 0 h 101"/>
                <a:gd name="T8" fmla="*/ 20 w 44"/>
                <a:gd name="T9" fmla="*/ 25 h 101"/>
                <a:gd name="T10" fmla="*/ 28 w 44"/>
                <a:gd name="T11" fmla="*/ 50 h 101"/>
                <a:gd name="T12" fmla="*/ 37 w 44"/>
                <a:gd name="T13" fmla="*/ 76 h 101"/>
                <a:gd name="T14" fmla="*/ 44 w 44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101">
                  <a:moveTo>
                    <a:pt x="44" y="101"/>
                  </a:moveTo>
                  <a:lnTo>
                    <a:pt x="0" y="10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0" y="25"/>
                  </a:lnTo>
                  <a:lnTo>
                    <a:pt x="28" y="50"/>
                  </a:lnTo>
                  <a:lnTo>
                    <a:pt x="37" y="76"/>
                  </a:lnTo>
                  <a:lnTo>
                    <a:pt x="44" y="101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97" name="Freeform 278"/>
            <p:cNvSpPr>
              <a:spLocks/>
            </p:cNvSpPr>
            <p:nvPr userDrawn="1"/>
          </p:nvSpPr>
          <p:spPr bwMode="auto">
            <a:xfrm>
              <a:off x="3951" y="1103"/>
              <a:ext cx="4" cy="12"/>
            </a:xfrm>
            <a:custGeom>
              <a:avLst/>
              <a:gdLst>
                <a:gd name="T0" fmla="*/ 10 w 10"/>
                <a:gd name="T1" fmla="*/ 37 h 37"/>
                <a:gd name="T2" fmla="*/ 0 w 10"/>
                <a:gd name="T3" fmla="*/ 37 h 37"/>
                <a:gd name="T4" fmla="*/ 2 w 10"/>
                <a:gd name="T5" fmla="*/ 27 h 37"/>
                <a:gd name="T6" fmla="*/ 4 w 10"/>
                <a:gd name="T7" fmla="*/ 18 h 37"/>
                <a:gd name="T8" fmla="*/ 7 w 10"/>
                <a:gd name="T9" fmla="*/ 9 h 37"/>
                <a:gd name="T10" fmla="*/ 10 w 10"/>
                <a:gd name="T11" fmla="*/ 0 h 37"/>
                <a:gd name="T12" fmla="*/ 10 w 10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7">
                  <a:moveTo>
                    <a:pt x="10" y="37"/>
                  </a:moveTo>
                  <a:lnTo>
                    <a:pt x="0" y="37"/>
                  </a:lnTo>
                  <a:lnTo>
                    <a:pt x="2" y="27"/>
                  </a:lnTo>
                  <a:lnTo>
                    <a:pt x="4" y="18"/>
                  </a:lnTo>
                  <a:lnTo>
                    <a:pt x="7" y="9"/>
                  </a:lnTo>
                  <a:lnTo>
                    <a:pt x="10" y="0"/>
                  </a:lnTo>
                  <a:lnTo>
                    <a:pt x="10" y="37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98" name="Rectangle 279"/>
            <p:cNvSpPr>
              <a:spLocks noChangeArrowheads="1"/>
            </p:cNvSpPr>
            <p:nvPr userDrawn="1"/>
          </p:nvSpPr>
          <p:spPr bwMode="auto">
            <a:xfrm>
              <a:off x="3989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99" name="Rectangle 280"/>
            <p:cNvSpPr>
              <a:spLocks noChangeArrowheads="1"/>
            </p:cNvSpPr>
            <p:nvPr userDrawn="1"/>
          </p:nvSpPr>
          <p:spPr bwMode="auto">
            <a:xfrm>
              <a:off x="4057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00" name="Rectangle 281"/>
            <p:cNvSpPr>
              <a:spLocks noChangeArrowheads="1"/>
            </p:cNvSpPr>
            <p:nvPr userDrawn="1"/>
          </p:nvSpPr>
          <p:spPr bwMode="auto">
            <a:xfrm>
              <a:off x="4125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01" name="Rectangle 282"/>
            <p:cNvSpPr>
              <a:spLocks noChangeArrowheads="1"/>
            </p:cNvSpPr>
            <p:nvPr userDrawn="1"/>
          </p:nvSpPr>
          <p:spPr bwMode="auto">
            <a:xfrm>
              <a:off x="4194" y="1081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02" name="Rectangle 283"/>
            <p:cNvSpPr>
              <a:spLocks noChangeArrowheads="1"/>
            </p:cNvSpPr>
            <p:nvPr userDrawn="1"/>
          </p:nvSpPr>
          <p:spPr bwMode="auto">
            <a:xfrm>
              <a:off x="4261" y="1081"/>
              <a:ext cx="35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03" name="Rectangle 284"/>
            <p:cNvSpPr>
              <a:spLocks noChangeArrowheads="1"/>
            </p:cNvSpPr>
            <p:nvPr userDrawn="1"/>
          </p:nvSpPr>
          <p:spPr bwMode="auto">
            <a:xfrm>
              <a:off x="4330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04" name="Rectangle 285"/>
            <p:cNvSpPr>
              <a:spLocks noChangeArrowheads="1"/>
            </p:cNvSpPr>
            <p:nvPr userDrawn="1"/>
          </p:nvSpPr>
          <p:spPr bwMode="auto">
            <a:xfrm>
              <a:off x="4398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05" name="Rectangle 286"/>
            <p:cNvSpPr>
              <a:spLocks noChangeArrowheads="1"/>
            </p:cNvSpPr>
            <p:nvPr userDrawn="1"/>
          </p:nvSpPr>
          <p:spPr bwMode="auto">
            <a:xfrm>
              <a:off x="4466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06" name="Rectangle 287"/>
            <p:cNvSpPr>
              <a:spLocks noChangeArrowheads="1"/>
            </p:cNvSpPr>
            <p:nvPr userDrawn="1"/>
          </p:nvSpPr>
          <p:spPr bwMode="auto">
            <a:xfrm>
              <a:off x="4535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07" name="Rectangle 288"/>
            <p:cNvSpPr>
              <a:spLocks noChangeArrowheads="1"/>
            </p:cNvSpPr>
            <p:nvPr userDrawn="1"/>
          </p:nvSpPr>
          <p:spPr bwMode="auto">
            <a:xfrm>
              <a:off x="4603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08" name="Rectangle 289"/>
            <p:cNvSpPr>
              <a:spLocks noChangeArrowheads="1"/>
            </p:cNvSpPr>
            <p:nvPr userDrawn="1"/>
          </p:nvSpPr>
          <p:spPr bwMode="auto">
            <a:xfrm>
              <a:off x="4671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09" name="Rectangle 290"/>
            <p:cNvSpPr>
              <a:spLocks noChangeArrowheads="1"/>
            </p:cNvSpPr>
            <p:nvPr userDrawn="1"/>
          </p:nvSpPr>
          <p:spPr bwMode="auto">
            <a:xfrm>
              <a:off x="4739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10" name="Rectangle 291"/>
            <p:cNvSpPr>
              <a:spLocks noChangeArrowheads="1"/>
            </p:cNvSpPr>
            <p:nvPr userDrawn="1"/>
          </p:nvSpPr>
          <p:spPr bwMode="auto">
            <a:xfrm>
              <a:off x="4808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11" name="Freeform 292"/>
            <p:cNvSpPr>
              <a:spLocks/>
            </p:cNvSpPr>
            <p:nvPr userDrawn="1"/>
          </p:nvSpPr>
          <p:spPr bwMode="auto">
            <a:xfrm>
              <a:off x="4876" y="1081"/>
              <a:ext cx="34" cy="34"/>
            </a:xfrm>
            <a:custGeom>
              <a:avLst/>
              <a:gdLst>
                <a:gd name="T0" fmla="*/ 0 w 103"/>
                <a:gd name="T1" fmla="*/ 101 h 101"/>
                <a:gd name="T2" fmla="*/ 0 w 103"/>
                <a:gd name="T3" fmla="*/ 0 h 101"/>
                <a:gd name="T4" fmla="*/ 103 w 103"/>
                <a:gd name="T5" fmla="*/ 0 h 101"/>
                <a:gd name="T6" fmla="*/ 103 w 103"/>
                <a:gd name="T7" fmla="*/ 52 h 101"/>
                <a:gd name="T8" fmla="*/ 76 w 103"/>
                <a:gd name="T9" fmla="*/ 63 h 101"/>
                <a:gd name="T10" fmla="*/ 50 w 103"/>
                <a:gd name="T11" fmla="*/ 75 h 101"/>
                <a:gd name="T12" fmla="*/ 25 w 103"/>
                <a:gd name="T13" fmla="*/ 87 h 101"/>
                <a:gd name="T14" fmla="*/ 0 w 103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101">
                  <a:moveTo>
                    <a:pt x="0" y="101"/>
                  </a:moveTo>
                  <a:lnTo>
                    <a:pt x="0" y="0"/>
                  </a:lnTo>
                  <a:lnTo>
                    <a:pt x="103" y="0"/>
                  </a:lnTo>
                  <a:lnTo>
                    <a:pt x="103" y="52"/>
                  </a:lnTo>
                  <a:lnTo>
                    <a:pt x="76" y="63"/>
                  </a:lnTo>
                  <a:lnTo>
                    <a:pt x="50" y="75"/>
                  </a:lnTo>
                  <a:lnTo>
                    <a:pt x="25" y="87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12" name="Freeform 293"/>
            <p:cNvSpPr>
              <a:spLocks/>
            </p:cNvSpPr>
            <p:nvPr userDrawn="1"/>
          </p:nvSpPr>
          <p:spPr bwMode="auto">
            <a:xfrm>
              <a:off x="4944" y="1081"/>
              <a:ext cx="26" cy="6"/>
            </a:xfrm>
            <a:custGeom>
              <a:avLst/>
              <a:gdLst>
                <a:gd name="T0" fmla="*/ 0 w 78"/>
                <a:gd name="T1" fmla="*/ 18 h 18"/>
                <a:gd name="T2" fmla="*/ 0 w 78"/>
                <a:gd name="T3" fmla="*/ 0 h 18"/>
                <a:gd name="T4" fmla="*/ 78 w 78"/>
                <a:gd name="T5" fmla="*/ 0 h 18"/>
                <a:gd name="T6" fmla="*/ 59 w 78"/>
                <a:gd name="T7" fmla="*/ 4 h 18"/>
                <a:gd name="T8" fmla="*/ 39 w 78"/>
                <a:gd name="T9" fmla="*/ 8 h 18"/>
                <a:gd name="T10" fmla="*/ 20 w 78"/>
                <a:gd name="T11" fmla="*/ 12 h 18"/>
                <a:gd name="T12" fmla="*/ 0 w 78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8">
                  <a:moveTo>
                    <a:pt x="0" y="18"/>
                  </a:moveTo>
                  <a:lnTo>
                    <a:pt x="0" y="0"/>
                  </a:lnTo>
                  <a:lnTo>
                    <a:pt x="78" y="0"/>
                  </a:lnTo>
                  <a:lnTo>
                    <a:pt x="59" y="4"/>
                  </a:lnTo>
                  <a:lnTo>
                    <a:pt x="39" y="8"/>
                  </a:lnTo>
                  <a:lnTo>
                    <a:pt x="20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13" name="Freeform 294"/>
            <p:cNvSpPr>
              <a:spLocks/>
            </p:cNvSpPr>
            <p:nvPr userDrawn="1"/>
          </p:nvSpPr>
          <p:spPr bwMode="auto">
            <a:xfrm>
              <a:off x="5149" y="1081"/>
              <a:ext cx="34" cy="20"/>
            </a:xfrm>
            <a:custGeom>
              <a:avLst/>
              <a:gdLst>
                <a:gd name="T0" fmla="*/ 0 w 102"/>
                <a:gd name="T1" fmla="*/ 24 h 60"/>
                <a:gd name="T2" fmla="*/ 0 w 102"/>
                <a:gd name="T3" fmla="*/ 0 h 60"/>
                <a:gd name="T4" fmla="*/ 102 w 102"/>
                <a:gd name="T5" fmla="*/ 0 h 60"/>
                <a:gd name="T6" fmla="*/ 102 w 102"/>
                <a:gd name="T7" fmla="*/ 60 h 60"/>
                <a:gd name="T8" fmla="*/ 77 w 102"/>
                <a:gd name="T9" fmla="*/ 51 h 60"/>
                <a:gd name="T10" fmla="*/ 52 w 102"/>
                <a:gd name="T11" fmla="*/ 41 h 60"/>
                <a:gd name="T12" fmla="*/ 26 w 102"/>
                <a:gd name="T13" fmla="*/ 32 h 60"/>
                <a:gd name="T14" fmla="*/ 0 w 102"/>
                <a:gd name="T15" fmla="*/ 2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60">
                  <a:moveTo>
                    <a:pt x="0" y="24"/>
                  </a:moveTo>
                  <a:lnTo>
                    <a:pt x="0" y="0"/>
                  </a:lnTo>
                  <a:lnTo>
                    <a:pt x="102" y="0"/>
                  </a:lnTo>
                  <a:lnTo>
                    <a:pt x="102" y="60"/>
                  </a:lnTo>
                  <a:lnTo>
                    <a:pt x="77" y="51"/>
                  </a:lnTo>
                  <a:lnTo>
                    <a:pt x="52" y="41"/>
                  </a:lnTo>
                  <a:lnTo>
                    <a:pt x="26" y="3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14" name="Rectangle 295"/>
            <p:cNvSpPr>
              <a:spLocks noChangeArrowheads="1"/>
            </p:cNvSpPr>
            <p:nvPr userDrawn="1"/>
          </p:nvSpPr>
          <p:spPr bwMode="auto">
            <a:xfrm>
              <a:off x="5217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15" name="Rectangle 296"/>
            <p:cNvSpPr>
              <a:spLocks noChangeArrowheads="1"/>
            </p:cNvSpPr>
            <p:nvPr userDrawn="1"/>
          </p:nvSpPr>
          <p:spPr bwMode="auto">
            <a:xfrm>
              <a:off x="5285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16" name="Rectangle 297"/>
            <p:cNvSpPr>
              <a:spLocks noChangeArrowheads="1"/>
            </p:cNvSpPr>
            <p:nvPr userDrawn="1"/>
          </p:nvSpPr>
          <p:spPr bwMode="auto">
            <a:xfrm>
              <a:off x="5354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17" name="Rectangle 298"/>
            <p:cNvSpPr>
              <a:spLocks noChangeArrowheads="1"/>
            </p:cNvSpPr>
            <p:nvPr userDrawn="1"/>
          </p:nvSpPr>
          <p:spPr bwMode="auto">
            <a:xfrm>
              <a:off x="5422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18" name="Rectangle 299"/>
            <p:cNvSpPr>
              <a:spLocks noChangeArrowheads="1"/>
            </p:cNvSpPr>
            <p:nvPr userDrawn="1"/>
          </p:nvSpPr>
          <p:spPr bwMode="auto">
            <a:xfrm>
              <a:off x="5490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19" name="Rectangle 300"/>
            <p:cNvSpPr>
              <a:spLocks noChangeArrowheads="1"/>
            </p:cNvSpPr>
            <p:nvPr userDrawn="1"/>
          </p:nvSpPr>
          <p:spPr bwMode="auto">
            <a:xfrm>
              <a:off x="5558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20" name="Rectangle 301"/>
            <p:cNvSpPr>
              <a:spLocks noChangeArrowheads="1"/>
            </p:cNvSpPr>
            <p:nvPr userDrawn="1"/>
          </p:nvSpPr>
          <p:spPr bwMode="auto">
            <a:xfrm>
              <a:off x="5627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21" name="Rectangle 302"/>
            <p:cNvSpPr>
              <a:spLocks noChangeArrowheads="1"/>
            </p:cNvSpPr>
            <p:nvPr userDrawn="1"/>
          </p:nvSpPr>
          <p:spPr bwMode="auto">
            <a:xfrm>
              <a:off x="5695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22" name="Rectangle 303"/>
            <p:cNvSpPr>
              <a:spLocks noChangeArrowheads="1"/>
            </p:cNvSpPr>
            <p:nvPr userDrawn="1"/>
          </p:nvSpPr>
          <p:spPr bwMode="auto">
            <a:xfrm>
              <a:off x="5763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23" name="Rectangle 304"/>
            <p:cNvSpPr>
              <a:spLocks noChangeArrowheads="1"/>
            </p:cNvSpPr>
            <p:nvPr userDrawn="1"/>
          </p:nvSpPr>
          <p:spPr bwMode="auto">
            <a:xfrm>
              <a:off x="5831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24" name="Rectangle 305"/>
            <p:cNvSpPr>
              <a:spLocks noChangeArrowheads="1"/>
            </p:cNvSpPr>
            <p:nvPr userDrawn="1"/>
          </p:nvSpPr>
          <p:spPr bwMode="auto">
            <a:xfrm>
              <a:off x="5900" y="1081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25" name="Rectangle 306"/>
            <p:cNvSpPr>
              <a:spLocks noChangeArrowheads="1"/>
            </p:cNvSpPr>
            <p:nvPr userDrawn="1"/>
          </p:nvSpPr>
          <p:spPr bwMode="auto">
            <a:xfrm>
              <a:off x="5968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26" name="Rectangle 307"/>
            <p:cNvSpPr>
              <a:spLocks noChangeArrowheads="1"/>
            </p:cNvSpPr>
            <p:nvPr userDrawn="1"/>
          </p:nvSpPr>
          <p:spPr bwMode="auto">
            <a:xfrm>
              <a:off x="6036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27" name="Freeform 308"/>
            <p:cNvSpPr>
              <a:spLocks/>
            </p:cNvSpPr>
            <p:nvPr userDrawn="1"/>
          </p:nvSpPr>
          <p:spPr bwMode="auto">
            <a:xfrm>
              <a:off x="6104" y="1081"/>
              <a:ext cx="33" cy="34"/>
            </a:xfrm>
            <a:custGeom>
              <a:avLst/>
              <a:gdLst>
                <a:gd name="T0" fmla="*/ 99 w 99"/>
                <a:gd name="T1" fmla="*/ 103 h 103"/>
                <a:gd name="T2" fmla="*/ 0 w 99"/>
                <a:gd name="T3" fmla="*/ 103 h 103"/>
                <a:gd name="T4" fmla="*/ 0 w 99"/>
                <a:gd name="T5" fmla="*/ 0 h 103"/>
                <a:gd name="T6" fmla="*/ 74 w 99"/>
                <a:gd name="T7" fmla="*/ 0 h 103"/>
                <a:gd name="T8" fmla="*/ 80 w 99"/>
                <a:gd name="T9" fmla="*/ 26 h 103"/>
                <a:gd name="T10" fmla="*/ 87 w 99"/>
                <a:gd name="T11" fmla="*/ 51 h 103"/>
                <a:gd name="T12" fmla="*/ 92 w 99"/>
                <a:gd name="T13" fmla="*/ 77 h 103"/>
                <a:gd name="T14" fmla="*/ 99 w 99"/>
                <a:gd name="T1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103">
                  <a:moveTo>
                    <a:pt x="99" y="103"/>
                  </a:moveTo>
                  <a:lnTo>
                    <a:pt x="0" y="103"/>
                  </a:lnTo>
                  <a:lnTo>
                    <a:pt x="0" y="0"/>
                  </a:lnTo>
                  <a:lnTo>
                    <a:pt x="74" y="0"/>
                  </a:lnTo>
                  <a:lnTo>
                    <a:pt x="80" y="26"/>
                  </a:lnTo>
                  <a:lnTo>
                    <a:pt x="87" y="51"/>
                  </a:lnTo>
                  <a:lnTo>
                    <a:pt x="92" y="77"/>
                  </a:lnTo>
                  <a:lnTo>
                    <a:pt x="99" y="103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28" name="Freeform 309"/>
            <p:cNvSpPr>
              <a:spLocks/>
            </p:cNvSpPr>
            <p:nvPr userDrawn="1"/>
          </p:nvSpPr>
          <p:spPr bwMode="auto">
            <a:xfrm>
              <a:off x="3937" y="1149"/>
              <a:ext cx="18" cy="34"/>
            </a:xfrm>
            <a:custGeom>
              <a:avLst/>
              <a:gdLst>
                <a:gd name="T0" fmla="*/ 52 w 52"/>
                <a:gd name="T1" fmla="*/ 103 h 103"/>
                <a:gd name="T2" fmla="*/ 0 w 52"/>
                <a:gd name="T3" fmla="*/ 103 h 103"/>
                <a:gd name="T4" fmla="*/ 5 w 52"/>
                <a:gd name="T5" fmla="*/ 77 h 103"/>
                <a:gd name="T6" fmla="*/ 10 w 52"/>
                <a:gd name="T7" fmla="*/ 51 h 103"/>
                <a:gd name="T8" fmla="*/ 14 w 52"/>
                <a:gd name="T9" fmla="*/ 25 h 103"/>
                <a:gd name="T10" fmla="*/ 20 w 52"/>
                <a:gd name="T11" fmla="*/ 0 h 103"/>
                <a:gd name="T12" fmla="*/ 52 w 52"/>
                <a:gd name="T13" fmla="*/ 0 h 103"/>
                <a:gd name="T14" fmla="*/ 52 w 52"/>
                <a:gd name="T1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103">
                  <a:moveTo>
                    <a:pt x="52" y="103"/>
                  </a:moveTo>
                  <a:lnTo>
                    <a:pt x="0" y="103"/>
                  </a:lnTo>
                  <a:lnTo>
                    <a:pt x="5" y="77"/>
                  </a:lnTo>
                  <a:lnTo>
                    <a:pt x="10" y="51"/>
                  </a:lnTo>
                  <a:lnTo>
                    <a:pt x="14" y="25"/>
                  </a:lnTo>
                  <a:lnTo>
                    <a:pt x="20" y="0"/>
                  </a:lnTo>
                  <a:lnTo>
                    <a:pt x="52" y="0"/>
                  </a:lnTo>
                  <a:lnTo>
                    <a:pt x="52" y="103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29" name="Rectangle 310"/>
            <p:cNvSpPr>
              <a:spLocks noChangeArrowheads="1"/>
            </p:cNvSpPr>
            <p:nvPr userDrawn="1"/>
          </p:nvSpPr>
          <p:spPr bwMode="auto">
            <a:xfrm>
              <a:off x="3989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30" name="Rectangle 311"/>
            <p:cNvSpPr>
              <a:spLocks noChangeArrowheads="1"/>
            </p:cNvSpPr>
            <p:nvPr userDrawn="1"/>
          </p:nvSpPr>
          <p:spPr bwMode="auto">
            <a:xfrm>
              <a:off x="4057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31" name="Rectangle 312"/>
            <p:cNvSpPr>
              <a:spLocks noChangeArrowheads="1"/>
            </p:cNvSpPr>
            <p:nvPr userDrawn="1"/>
          </p:nvSpPr>
          <p:spPr bwMode="auto">
            <a:xfrm>
              <a:off x="4125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32" name="Rectangle 313"/>
            <p:cNvSpPr>
              <a:spLocks noChangeArrowheads="1"/>
            </p:cNvSpPr>
            <p:nvPr userDrawn="1"/>
          </p:nvSpPr>
          <p:spPr bwMode="auto">
            <a:xfrm>
              <a:off x="4194" y="1149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33" name="Rectangle 314"/>
            <p:cNvSpPr>
              <a:spLocks noChangeArrowheads="1"/>
            </p:cNvSpPr>
            <p:nvPr userDrawn="1"/>
          </p:nvSpPr>
          <p:spPr bwMode="auto">
            <a:xfrm>
              <a:off x="4261" y="1149"/>
              <a:ext cx="35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34" name="Rectangle 315"/>
            <p:cNvSpPr>
              <a:spLocks noChangeArrowheads="1"/>
            </p:cNvSpPr>
            <p:nvPr userDrawn="1"/>
          </p:nvSpPr>
          <p:spPr bwMode="auto">
            <a:xfrm>
              <a:off x="4330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35" name="Rectangle 316"/>
            <p:cNvSpPr>
              <a:spLocks noChangeArrowheads="1"/>
            </p:cNvSpPr>
            <p:nvPr userDrawn="1"/>
          </p:nvSpPr>
          <p:spPr bwMode="auto">
            <a:xfrm>
              <a:off x="4398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36" name="Rectangle 317"/>
            <p:cNvSpPr>
              <a:spLocks noChangeArrowheads="1"/>
            </p:cNvSpPr>
            <p:nvPr userDrawn="1"/>
          </p:nvSpPr>
          <p:spPr bwMode="auto">
            <a:xfrm>
              <a:off x="4466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37" name="Rectangle 318"/>
            <p:cNvSpPr>
              <a:spLocks noChangeArrowheads="1"/>
            </p:cNvSpPr>
            <p:nvPr userDrawn="1"/>
          </p:nvSpPr>
          <p:spPr bwMode="auto">
            <a:xfrm>
              <a:off x="4535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38" name="Rectangle 319"/>
            <p:cNvSpPr>
              <a:spLocks noChangeArrowheads="1"/>
            </p:cNvSpPr>
            <p:nvPr userDrawn="1"/>
          </p:nvSpPr>
          <p:spPr bwMode="auto">
            <a:xfrm>
              <a:off x="4603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39" name="Rectangle 320"/>
            <p:cNvSpPr>
              <a:spLocks noChangeArrowheads="1"/>
            </p:cNvSpPr>
            <p:nvPr userDrawn="1"/>
          </p:nvSpPr>
          <p:spPr bwMode="auto">
            <a:xfrm>
              <a:off x="4671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40" name="Rectangle 321"/>
            <p:cNvSpPr>
              <a:spLocks noChangeArrowheads="1"/>
            </p:cNvSpPr>
            <p:nvPr userDrawn="1"/>
          </p:nvSpPr>
          <p:spPr bwMode="auto">
            <a:xfrm>
              <a:off x="4739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41" name="Freeform 322"/>
            <p:cNvSpPr>
              <a:spLocks/>
            </p:cNvSpPr>
            <p:nvPr userDrawn="1"/>
          </p:nvSpPr>
          <p:spPr bwMode="auto">
            <a:xfrm>
              <a:off x="4808" y="1149"/>
              <a:ext cx="22" cy="24"/>
            </a:xfrm>
            <a:custGeom>
              <a:avLst/>
              <a:gdLst>
                <a:gd name="T0" fmla="*/ 0 w 66"/>
                <a:gd name="T1" fmla="*/ 72 h 72"/>
                <a:gd name="T2" fmla="*/ 0 w 66"/>
                <a:gd name="T3" fmla="*/ 0 h 72"/>
                <a:gd name="T4" fmla="*/ 66 w 66"/>
                <a:gd name="T5" fmla="*/ 0 h 72"/>
                <a:gd name="T6" fmla="*/ 48 w 66"/>
                <a:gd name="T7" fmla="*/ 18 h 72"/>
                <a:gd name="T8" fmla="*/ 31 w 66"/>
                <a:gd name="T9" fmla="*/ 35 h 72"/>
                <a:gd name="T10" fmla="*/ 16 w 66"/>
                <a:gd name="T11" fmla="*/ 54 h 72"/>
                <a:gd name="T12" fmla="*/ 0 w 66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72">
                  <a:moveTo>
                    <a:pt x="0" y="72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48" y="18"/>
                  </a:lnTo>
                  <a:lnTo>
                    <a:pt x="31" y="35"/>
                  </a:lnTo>
                  <a:lnTo>
                    <a:pt x="16" y="54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42" name="Freeform 323"/>
            <p:cNvSpPr>
              <a:spLocks/>
            </p:cNvSpPr>
            <p:nvPr userDrawn="1"/>
          </p:nvSpPr>
          <p:spPr bwMode="auto">
            <a:xfrm>
              <a:off x="5285" y="1149"/>
              <a:ext cx="34" cy="34"/>
            </a:xfrm>
            <a:custGeom>
              <a:avLst/>
              <a:gdLst>
                <a:gd name="T0" fmla="*/ 102 w 102"/>
                <a:gd name="T1" fmla="*/ 103 h 103"/>
                <a:gd name="T2" fmla="*/ 4 w 102"/>
                <a:gd name="T3" fmla="*/ 103 h 103"/>
                <a:gd name="T4" fmla="*/ 1 w 102"/>
                <a:gd name="T5" fmla="*/ 101 h 103"/>
                <a:gd name="T6" fmla="*/ 0 w 102"/>
                <a:gd name="T7" fmla="*/ 97 h 103"/>
                <a:gd name="T8" fmla="*/ 0 w 102"/>
                <a:gd name="T9" fmla="*/ 0 h 103"/>
                <a:gd name="T10" fmla="*/ 102 w 102"/>
                <a:gd name="T11" fmla="*/ 0 h 103"/>
                <a:gd name="T12" fmla="*/ 102 w 102"/>
                <a:gd name="T13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103">
                  <a:moveTo>
                    <a:pt x="102" y="103"/>
                  </a:moveTo>
                  <a:lnTo>
                    <a:pt x="4" y="103"/>
                  </a:lnTo>
                  <a:lnTo>
                    <a:pt x="1" y="101"/>
                  </a:lnTo>
                  <a:lnTo>
                    <a:pt x="0" y="97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03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43" name="Rectangle 324"/>
            <p:cNvSpPr>
              <a:spLocks noChangeArrowheads="1"/>
            </p:cNvSpPr>
            <p:nvPr userDrawn="1"/>
          </p:nvSpPr>
          <p:spPr bwMode="auto">
            <a:xfrm>
              <a:off x="5354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44" name="Rectangle 325"/>
            <p:cNvSpPr>
              <a:spLocks noChangeArrowheads="1"/>
            </p:cNvSpPr>
            <p:nvPr userDrawn="1"/>
          </p:nvSpPr>
          <p:spPr bwMode="auto">
            <a:xfrm>
              <a:off x="5422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45" name="Rectangle 326"/>
            <p:cNvSpPr>
              <a:spLocks noChangeArrowheads="1"/>
            </p:cNvSpPr>
            <p:nvPr userDrawn="1"/>
          </p:nvSpPr>
          <p:spPr bwMode="auto">
            <a:xfrm>
              <a:off x="5490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46" name="Rectangle 327"/>
            <p:cNvSpPr>
              <a:spLocks noChangeArrowheads="1"/>
            </p:cNvSpPr>
            <p:nvPr userDrawn="1"/>
          </p:nvSpPr>
          <p:spPr bwMode="auto">
            <a:xfrm>
              <a:off x="5558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47" name="Rectangle 328"/>
            <p:cNvSpPr>
              <a:spLocks noChangeArrowheads="1"/>
            </p:cNvSpPr>
            <p:nvPr userDrawn="1"/>
          </p:nvSpPr>
          <p:spPr bwMode="auto">
            <a:xfrm>
              <a:off x="5627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48" name="Rectangle 329"/>
            <p:cNvSpPr>
              <a:spLocks noChangeArrowheads="1"/>
            </p:cNvSpPr>
            <p:nvPr userDrawn="1"/>
          </p:nvSpPr>
          <p:spPr bwMode="auto">
            <a:xfrm>
              <a:off x="5695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49" name="Rectangle 330"/>
            <p:cNvSpPr>
              <a:spLocks noChangeArrowheads="1"/>
            </p:cNvSpPr>
            <p:nvPr userDrawn="1"/>
          </p:nvSpPr>
          <p:spPr bwMode="auto">
            <a:xfrm>
              <a:off x="5763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50" name="Rectangle 331"/>
            <p:cNvSpPr>
              <a:spLocks noChangeArrowheads="1"/>
            </p:cNvSpPr>
            <p:nvPr userDrawn="1"/>
          </p:nvSpPr>
          <p:spPr bwMode="auto">
            <a:xfrm>
              <a:off x="5831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51" name="Rectangle 332"/>
            <p:cNvSpPr>
              <a:spLocks noChangeArrowheads="1"/>
            </p:cNvSpPr>
            <p:nvPr userDrawn="1"/>
          </p:nvSpPr>
          <p:spPr bwMode="auto">
            <a:xfrm>
              <a:off x="5900" y="1149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52" name="Rectangle 333"/>
            <p:cNvSpPr>
              <a:spLocks noChangeArrowheads="1"/>
            </p:cNvSpPr>
            <p:nvPr userDrawn="1"/>
          </p:nvSpPr>
          <p:spPr bwMode="auto">
            <a:xfrm>
              <a:off x="5968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53" name="Rectangle 334"/>
            <p:cNvSpPr>
              <a:spLocks noChangeArrowheads="1"/>
            </p:cNvSpPr>
            <p:nvPr userDrawn="1"/>
          </p:nvSpPr>
          <p:spPr bwMode="auto">
            <a:xfrm>
              <a:off x="6036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54" name="Rectangle 335"/>
            <p:cNvSpPr>
              <a:spLocks noChangeArrowheads="1"/>
            </p:cNvSpPr>
            <p:nvPr userDrawn="1"/>
          </p:nvSpPr>
          <p:spPr bwMode="auto">
            <a:xfrm>
              <a:off x="6104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55" name="Freeform 336"/>
            <p:cNvSpPr>
              <a:spLocks/>
            </p:cNvSpPr>
            <p:nvPr userDrawn="1"/>
          </p:nvSpPr>
          <p:spPr bwMode="auto">
            <a:xfrm>
              <a:off x="3928" y="1217"/>
              <a:ext cx="27" cy="34"/>
            </a:xfrm>
            <a:custGeom>
              <a:avLst/>
              <a:gdLst>
                <a:gd name="T0" fmla="*/ 80 w 80"/>
                <a:gd name="T1" fmla="*/ 102 h 102"/>
                <a:gd name="T2" fmla="*/ 0 w 80"/>
                <a:gd name="T3" fmla="*/ 102 h 102"/>
                <a:gd name="T4" fmla="*/ 3 w 80"/>
                <a:gd name="T5" fmla="*/ 77 h 102"/>
                <a:gd name="T6" fmla="*/ 7 w 80"/>
                <a:gd name="T7" fmla="*/ 51 h 102"/>
                <a:gd name="T8" fmla="*/ 10 w 80"/>
                <a:gd name="T9" fmla="*/ 26 h 102"/>
                <a:gd name="T10" fmla="*/ 13 w 80"/>
                <a:gd name="T11" fmla="*/ 0 h 102"/>
                <a:gd name="T12" fmla="*/ 80 w 80"/>
                <a:gd name="T13" fmla="*/ 0 h 102"/>
                <a:gd name="T14" fmla="*/ 80 w 80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102">
                  <a:moveTo>
                    <a:pt x="80" y="102"/>
                  </a:moveTo>
                  <a:lnTo>
                    <a:pt x="0" y="102"/>
                  </a:lnTo>
                  <a:lnTo>
                    <a:pt x="3" y="77"/>
                  </a:lnTo>
                  <a:lnTo>
                    <a:pt x="7" y="51"/>
                  </a:lnTo>
                  <a:lnTo>
                    <a:pt x="10" y="26"/>
                  </a:lnTo>
                  <a:lnTo>
                    <a:pt x="13" y="0"/>
                  </a:lnTo>
                  <a:lnTo>
                    <a:pt x="80" y="0"/>
                  </a:lnTo>
                  <a:lnTo>
                    <a:pt x="80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56" name="Rectangle 337"/>
            <p:cNvSpPr>
              <a:spLocks noChangeArrowheads="1"/>
            </p:cNvSpPr>
            <p:nvPr userDrawn="1"/>
          </p:nvSpPr>
          <p:spPr bwMode="auto">
            <a:xfrm>
              <a:off x="3989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57" name="Rectangle 338"/>
            <p:cNvSpPr>
              <a:spLocks noChangeArrowheads="1"/>
            </p:cNvSpPr>
            <p:nvPr userDrawn="1"/>
          </p:nvSpPr>
          <p:spPr bwMode="auto">
            <a:xfrm>
              <a:off x="4057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58" name="Rectangle 339"/>
            <p:cNvSpPr>
              <a:spLocks noChangeArrowheads="1"/>
            </p:cNvSpPr>
            <p:nvPr userDrawn="1"/>
          </p:nvSpPr>
          <p:spPr bwMode="auto">
            <a:xfrm>
              <a:off x="4125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59" name="Rectangle 340"/>
            <p:cNvSpPr>
              <a:spLocks noChangeArrowheads="1"/>
            </p:cNvSpPr>
            <p:nvPr userDrawn="1"/>
          </p:nvSpPr>
          <p:spPr bwMode="auto">
            <a:xfrm>
              <a:off x="4194" y="1217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60" name="Rectangle 341"/>
            <p:cNvSpPr>
              <a:spLocks noChangeArrowheads="1"/>
            </p:cNvSpPr>
            <p:nvPr userDrawn="1"/>
          </p:nvSpPr>
          <p:spPr bwMode="auto">
            <a:xfrm>
              <a:off x="4261" y="1217"/>
              <a:ext cx="35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61" name="Rectangle 342"/>
            <p:cNvSpPr>
              <a:spLocks noChangeArrowheads="1"/>
            </p:cNvSpPr>
            <p:nvPr userDrawn="1"/>
          </p:nvSpPr>
          <p:spPr bwMode="auto">
            <a:xfrm>
              <a:off x="4330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62" name="Rectangle 343"/>
            <p:cNvSpPr>
              <a:spLocks noChangeArrowheads="1"/>
            </p:cNvSpPr>
            <p:nvPr userDrawn="1"/>
          </p:nvSpPr>
          <p:spPr bwMode="auto">
            <a:xfrm>
              <a:off x="4398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63" name="Rectangle 344"/>
            <p:cNvSpPr>
              <a:spLocks noChangeArrowheads="1"/>
            </p:cNvSpPr>
            <p:nvPr userDrawn="1"/>
          </p:nvSpPr>
          <p:spPr bwMode="auto">
            <a:xfrm>
              <a:off x="4466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64" name="Rectangle 345"/>
            <p:cNvSpPr>
              <a:spLocks noChangeArrowheads="1"/>
            </p:cNvSpPr>
            <p:nvPr userDrawn="1"/>
          </p:nvSpPr>
          <p:spPr bwMode="auto">
            <a:xfrm>
              <a:off x="4535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65" name="Rectangle 346"/>
            <p:cNvSpPr>
              <a:spLocks noChangeArrowheads="1"/>
            </p:cNvSpPr>
            <p:nvPr userDrawn="1"/>
          </p:nvSpPr>
          <p:spPr bwMode="auto">
            <a:xfrm>
              <a:off x="4603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66" name="Rectangle 347"/>
            <p:cNvSpPr>
              <a:spLocks noChangeArrowheads="1"/>
            </p:cNvSpPr>
            <p:nvPr userDrawn="1"/>
          </p:nvSpPr>
          <p:spPr bwMode="auto">
            <a:xfrm>
              <a:off x="4671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67" name="Freeform 348"/>
            <p:cNvSpPr>
              <a:spLocks/>
            </p:cNvSpPr>
            <p:nvPr userDrawn="1"/>
          </p:nvSpPr>
          <p:spPr bwMode="auto">
            <a:xfrm>
              <a:off x="4739" y="1217"/>
              <a:ext cx="34" cy="34"/>
            </a:xfrm>
            <a:custGeom>
              <a:avLst/>
              <a:gdLst>
                <a:gd name="T0" fmla="*/ 77 w 102"/>
                <a:gd name="T1" fmla="*/ 102 h 102"/>
                <a:gd name="T2" fmla="*/ 0 w 102"/>
                <a:gd name="T3" fmla="*/ 102 h 102"/>
                <a:gd name="T4" fmla="*/ 0 w 102"/>
                <a:gd name="T5" fmla="*/ 0 h 102"/>
                <a:gd name="T6" fmla="*/ 102 w 102"/>
                <a:gd name="T7" fmla="*/ 0 h 102"/>
                <a:gd name="T8" fmla="*/ 102 w 102"/>
                <a:gd name="T9" fmla="*/ 39 h 102"/>
                <a:gd name="T10" fmla="*/ 95 w 102"/>
                <a:gd name="T11" fmla="*/ 55 h 102"/>
                <a:gd name="T12" fmla="*/ 89 w 102"/>
                <a:gd name="T13" fmla="*/ 71 h 102"/>
                <a:gd name="T14" fmla="*/ 82 w 102"/>
                <a:gd name="T15" fmla="*/ 86 h 102"/>
                <a:gd name="T16" fmla="*/ 77 w 102"/>
                <a:gd name="T1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02">
                  <a:moveTo>
                    <a:pt x="77" y="102"/>
                  </a:moveTo>
                  <a:lnTo>
                    <a:pt x="0" y="102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39"/>
                  </a:lnTo>
                  <a:lnTo>
                    <a:pt x="95" y="55"/>
                  </a:lnTo>
                  <a:lnTo>
                    <a:pt x="89" y="71"/>
                  </a:lnTo>
                  <a:lnTo>
                    <a:pt x="82" y="86"/>
                  </a:lnTo>
                  <a:lnTo>
                    <a:pt x="77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68" name="Freeform 349"/>
            <p:cNvSpPr>
              <a:spLocks/>
            </p:cNvSpPr>
            <p:nvPr userDrawn="1"/>
          </p:nvSpPr>
          <p:spPr bwMode="auto">
            <a:xfrm>
              <a:off x="5308" y="1217"/>
              <a:ext cx="11" cy="25"/>
            </a:xfrm>
            <a:custGeom>
              <a:avLst/>
              <a:gdLst>
                <a:gd name="T0" fmla="*/ 0 w 35"/>
                <a:gd name="T1" fmla="*/ 0 h 75"/>
                <a:gd name="T2" fmla="*/ 35 w 35"/>
                <a:gd name="T3" fmla="*/ 0 h 75"/>
                <a:gd name="T4" fmla="*/ 35 w 35"/>
                <a:gd name="T5" fmla="*/ 75 h 75"/>
                <a:gd name="T6" fmla="*/ 27 w 35"/>
                <a:gd name="T7" fmla="*/ 57 h 75"/>
                <a:gd name="T8" fmla="*/ 18 w 35"/>
                <a:gd name="T9" fmla="*/ 37 h 75"/>
                <a:gd name="T10" fmla="*/ 10 w 35"/>
                <a:gd name="T11" fmla="*/ 19 h 75"/>
                <a:gd name="T12" fmla="*/ 0 w 35"/>
                <a:gd name="T1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75">
                  <a:moveTo>
                    <a:pt x="0" y="0"/>
                  </a:moveTo>
                  <a:lnTo>
                    <a:pt x="35" y="0"/>
                  </a:lnTo>
                  <a:lnTo>
                    <a:pt x="35" y="75"/>
                  </a:lnTo>
                  <a:lnTo>
                    <a:pt x="27" y="57"/>
                  </a:lnTo>
                  <a:lnTo>
                    <a:pt x="18" y="37"/>
                  </a:lnTo>
                  <a:lnTo>
                    <a:pt x="1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69" name="Rectangle 350"/>
            <p:cNvSpPr>
              <a:spLocks noChangeArrowheads="1"/>
            </p:cNvSpPr>
            <p:nvPr userDrawn="1"/>
          </p:nvSpPr>
          <p:spPr bwMode="auto">
            <a:xfrm>
              <a:off x="5354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70" name="Rectangle 351"/>
            <p:cNvSpPr>
              <a:spLocks noChangeArrowheads="1"/>
            </p:cNvSpPr>
            <p:nvPr userDrawn="1"/>
          </p:nvSpPr>
          <p:spPr bwMode="auto">
            <a:xfrm>
              <a:off x="5422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71" name="Rectangle 352"/>
            <p:cNvSpPr>
              <a:spLocks noChangeArrowheads="1"/>
            </p:cNvSpPr>
            <p:nvPr userDrawn="1"/>
          </p:nvSpPr>
          <p:spPr bwMode="auto">
            <a:xfrm>
              <a:off x="5490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72" name="Rectangle 353"/>
            <p:cNvSpPr>
              <a:spLocks noChangeArrowheads="1"/>
            </p:cNvSpPr>
            <p:nvPr userDrawn="1"/>
          </p:nvSpPr>
          <p:spPr bwMode="auto">
            <a:xfrm>
              <a:off x="5558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73" name="Rectangle 354"/>
            <p:cNvSpPr>
              <a:spLocks noChangeArrowheads="1"/>
            </p:cNvSpPr>
            <p:nvPr userDrawn="1"/>
          </p:nvSpPr>
          <p:spPr bwMode="auto">
            <a:xfrm>
              <a:off x="5627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74" name="Rectangle 355"/>
            <p:cNvSpPr>
              <a:spLocks noChangeArrowheads="1"/>
            </p:cNvSpPr>
            <p:nvPr userDrawn="1"/>
          </p:nvSpPr>
          <p:spPr bwMode="auto">
            <a:xfrm>
              <a:off x="5695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75" name="Rectangle 356"/>
            <p:cNvSpPr>
              <a:spLocks noChangeArrowheads="1"/>
            </p:cNvSpPr>
            <p:nvPr userDrawn="1"/>
          </p:nvSpPr>
          <p:spPr bwMode="auto">
            <a:xfrm>
              <a:off x="5763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76" name="Rectangle 357"/>
            <p:cNvSpPr>
              <a:spLocks noChangeArrowheads="1"/>
            </p:cNvSpPr>
            <p:nvPr userDrawn="1"/>
          </p:nvSpPr>
          <p:spPr bwMode="auto">
            <a:xfrm>
              <a:off x="5831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77" name="Rectangle 358"/>
            <p:cNvSpPr>
              <a:spLocks noChangeArrowheads="1"/>
            </p:cNvSpPr>
            <p:nvPr userDrawn="1"/>
          </p:nvSpPr>
          <p:spPr bwMode="auto">
            <a:xfrm>
              <a:off x="5900" y="1217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78" name="Rectangle 359"/>
            <p:cNvSpPr>
              <a:spLocks noChangeArrowheads="1"/>
            </p:cNvSpPr>
            <p:nvPr userDrawn="1"/>
          </p:nvSpPr>
          <p:spPr bwMode="auto">
            <a:xfrm>
              <a:off x="5968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79" name="Rectangle 360"/>
            <p:cNvSpPr>
              <a:spLocks noChangeArrowheads="1"/>
            </p:cNvSpPr>
            <p:nvPr userDrawn="1"/>
          </p:nvSpPr>
          <p:spPr bwMode="auto">
            <a:xfrm>
              <a:off x="6036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80" name="Rectangle 361"/>
            <p:cNvSpPr>
              <a:spLocks noChangeArrowheads="1"/>
            </p:cNvSpPr>
            <p:nvPr userDrawn="1"/>
          </p:nvSpPr>
          <p:spPr bwMode="auto">
            <a:xfrm>
              <a:off x="6104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81" name="Freeform 362"/>
            <p:cNvSpPr>
              <a:spLocks/>
            </p:cNvSpPr>
            <p:nvPr userDrawn="1"/>
          </p:nvSpPr>
          <p:spPr bwMode="auto">
            <a:xfrm>
              <a:off x="3923" y="1285"/>
              <a:ext cx="32" cy="34"/>
            </a:xfrm>
            <a:custGeom>
              <a:avLst/>
              <a:gdLst>
                <a:gd name="T0" fmla="*/ 96 w 96"/>
                <a:gd name="T1" fmla="*/ 101 h 101"/>
                <a:gd name="T2" fmla="*/ 0 w 96"/>
                <a:gd name="T3" fmla="*/ 101 h 101"/>
                <a:gd name="T4" fmla="*/ 1 w 96"/>
                <a:gd name="T5" fmla="*/ 76 h 101"/>
                <a:gd name="T6" fmla="*/ 2 w 96"/>
                <a:gd name="T7" fmla="*/ 50 h 101"/>
                <a:gd name="T8" fmla="*/ 4 w 96"/>
                <a:gd name="T9" fmla="*/ 25 h 101"/>
                <a:gd name="T10" fmla="*/ 6 w 96"/>
                <a:gd name="T11" fmla="*/ 0 h 101"/>
                <a:gd name="T12" fmla="*/ 96 w 96"/>
                <a:gd name="T13" fmla="*/ 0 h 101"/>
                <a:gd name="T14" fmla="*/ 96 w 96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101">
                  <a:moveTo>
                    <a:pt x="96" y="101"/>
                  </a:moveTo>
                  <a:lnTo>
                    <a:pt x="0" y="101"/>
                  </a:lnTo>
                  <a:lnTo>
                    <a:pt x="1" y="76"/>
                  </a:lnTo>
                  <a:lnTo>
                    <a:pt x="2" y="50"/>
                  </a:lnTo>
                  <a:lnTo>
                    <a:pt x="4" y="25"/>
                  </a:lnTo>
                  <a:lnTo>
                    <a:pt x="6" y="0"/>
                  </a:lnTo>
                  <a:lnTo>
                    <a:pt x="96" y="0"/>
                  </a:lnTo>
                  <a:lnTo>
                    <a:pt x="96" y="101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82" name="Rectangle 363"/>
            <p:cNvSpPr>
              <a:spLocks noChangeArrowheads="1"/>
            </p:cNvSpPr>
            <p:nvPr userDrawn="1"/>
          </p:nvSpPr>
          <p:spPr bwMode="auto">
            <a:xfrm>
              <a:off x="3989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83" name="Rectangle 364"/>
            <p:cNvSpPr>
              <a:spLocks noChangeArrowheads="1"/>
            </p:cNvSpPr>
            <p:nvPr userDrawn="1"/>
          </p:nvSpPr>
          <p:spPr bwMode="auto">
            <a:xfrm>
              <a:off x="4057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84" name="Rectangle 365"/>
            <p:cNvSpPr>
              <a:spLocks noChangeArrowheads="1"/>
            </p:cNvSpPr>
            <p:nvPr userDrawn="1"/>
          </p:nvSpPr>
          <p:spPr bwMode="auto">
            <a:xfrm>
              <a:off x="4125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85" name="Rectangle 366"/>
            <p:cNvSpPr>
              <a:spLocks noChangeArrowheads="1"/>
            </p:cNvSpPr>
            <p:nvPr userDrawn="1"/>
          </p:nvSpPr>
          <p:spPr bwMode="auto">
            <a:xfrm>
              <a:off x="4194" y="1285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86" name="Rectangle 367"/>
            <p:cNvSpPr>
              <a:spLocks noChangeArrowheads="1"/>
            </p:cNvSpPr>
            <p:nvPr userDrawn="1"/>
          </p:nvSpPr>
          <p:spPr bwMode="auto">
            <a:xfrm>
              <a:off x="4261" y="1285"/>
              <a:ext cx="35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87" name="Rectangle 368"/>
            <p:cNvSpPr>
              <a:spLocks noChangeArrowheads="1"/>
            </p:cNvSpPr>
            <p:nvPr userDrawn="1"/>
          </p:nvSpPr>
          <p:spPr bwMode="auto">
            <a:xfrm>
              <a:off x="4330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88" name="Rectangle 369"/>
            <p:cNvSpPr>
              <a:spLocks noChangeArrowheads="1"/>
            </p:cNvSpPr>
            <p:nvPr userDrawn="1"/>
          </p:nvSpPr>
          <p:spPr bwMode="auto">
            <a:xfrm>
              <a:off x="4398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89" name="Rectangle 370"/>
            <p:cNvSpPr>
              <a:spLocks noChangeArrowheads="1"/>
            </p:cNvSpPr>
            <p:nvPr userDrawn="1"/>
          </p:nvSpPr>
          <p:spPr bwMode="auto">
            <a:xfrm>
              <a:off x="4466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90" name="Rectangle 371"/>
            <p:cNvSpPr>
              <a:spLocks noChangeArrowheads="1"/>
            </p:cNvSpPr>
            <p:nvPr userDrawn="1"/>
          </p:nvSpPr>
          <p:spPr bwMode="auto">
            <a:xfrm>
              <a:off x="4535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91" name="Rectangle 372"/>
            <p:cNvSpPr>
              <a:spLocks noChangeArrowheads="1"/>
            </p:cNvSpPr>
            <p:nvPr userDrawn="1"/>
          </p:nvSpPr>
          <p:spPr bwMode="auto">
            <a:xfrm>
              <a:off x="4603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92" name="Rectangle 373"/>
            <p:cNvSpPr>
              <a:spLocks noChangeArrowheads="1"/>
            </p:cNvSpPr>
            <p:nvPr userDrawn="1"/>
          </p:nvSpPr>
          <p:spPr bwMode="auto">
            <a:xfrm>
              <a:off x="4671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93" name="Freeform 374"/>
            <p:cNvSpPr>
              <a:spLocks/>
            </p:cNvSpPr>
            <p:nvPr userDrawn="1"/>
          </p:nvSpPr>
          <p:spPr bwMode="auto">
            <a:xfrm>
              <a:off x="4739" y="1285"/>
              <a:ext cx="16" cy="34"/>
            </a:xfrm>
            <a:custGeom>
              <a:avLst/>
              <a:gdLst>
                <a:gd name="T0" fmla="*/ 26 w 46"/>
                <a:gd name="T1" fmla="*/ 101 h 101"/>
                <a:gd name="T2" fmla="*/ 0 w 46"/>
                <a:gd name="T3" fmla="*/ 101 h 101"/>
                <a:gd name="T4" fmla="*/ 0 w 46"/>
                <a:gd name="T5" fmla="*/ 0 h 101"/>
                <a:gd name="T6" fmla="*/ 46 w 46"/>
                <a:gd name="T7" fmla="*/ 0 h 101"/>
                <a:gd name="T8" fmla="*/ 40 w 46"/>
                <a:gd name="T9" fmla="*/ 25 h 101"/>
                <a:gd name="T10" fmla="*/ 35 w 46"/>
                <a:gd name="T11" fmla="*/ 50 h 101"/>
                <a:gd name="T12" fmla="*/ 30 w 46"/>
                <a:gd name="T13" fmla="*/ 76 h 101"/>
                <a:gd name="T14" fmla="*/ 26 w 46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101">
                  <a:moveTo>
                    <a:pt x="26" y="101"/>
                  </a:moveTo>
                  <a:lnTo>
                    <a:pt x="0" y="101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0" y="25"/>
                  </a:lnTo>
                  <a:lnTo>
                    <a:pt x="35" y="50"/>
                  </a:lnTo>
                  <a:lnTo>
                    <a:pt x="30" y="76"/>
                  </a:lnTo>
                  <a:lnTo>
                    <a:pt x="26" y="101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94" name="Rectangle 375"/>
            <p:cNvSpPr>
              <a:spLocks noChangeArrowheads="1"/>
            </p:cNvSpPr>
            <p:nvPr userDrawn="1"/>
          </p:nvSpPr>
          <p:spPr bwMode="auto">
            <a:xfrm>
              <a:off x="5354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95" name="Rectangle 376"/>
            <p:cNvSpPr>
              <a:spLocks noChangeArrowheads="1"/>
            </p:cNvSpPr>
            <p:nvPr userDrawn="1"/>
          </p:nvSpPr>
          <p:spPr bwMode="auto">
            <a:xfrm>
              <a:off x="5422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96" name="Rectangle 377"/>
            <p:cNvSpPr>
              <a:spLocks noChangeArrowheads="1"/>
            </p:cNvSpPr>
            <p:nvPr userDrawn="1"/>
          </p:nvSpPr>
          <p:spPr bwMode="auto">
            <a:xfrm>
              <a:off x="5490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97" name="Rectangle 378"/>
            <p:cNvSpPr>
              <a:spLocks noChangeArrowheads="1"/>
            </p:cNvSpPr>
            <p:nvPr userDrawn="1"/>
          </p:nvSpPr>
          <p:spPr bwMode="auto">
            <a:xfrm>
              <a:off x="5558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98" name="Rectangle 379"/>
            <p:cNvSpPr>
              <a:spLocks noChangeArrowheads="1"/>
            </p:cNvSpPr>
            <p:nvPr userDrawn="1"/>
          </p:nvSpPr>
          <p:spPr bwMode="auto">
            <a:xfrm>
              <a:off x="5627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99" name="Rectangle 380"/>
            <p:cNvSpPr>
              <a:spLocks noChangeArrowheads="1"/>
            </p:cNvSpPr>
            <p:nvPr userDrawn="1"/>
          </p:nvSpPr>
          <p:spPr bwMode="auto">
            <a:xfrm>
              <a:off x="5695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00" name="Rectangle 381"/>
            <p:cNvSpPr>
              <a:spLocks noChangeArrowheads="1"/>
            </p:cNvSpPr>
            <p:nvPr userDrawn="1"/>
          </p:nvSpPr>
          <p:spPr bwMode="auto">
            <a:xfrm>
              <a:off x="5763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01" name="Rectangle 382"/>
            <p:cNvSpPr>
              <a:spLocks noChangeArrowheads="1"/>
            </p:cNvSpPr>
            <p:nvPr userDrawn="1"/>
          </p:nvSpPr>
          <p:spPr bwMode="auto">
            <a:xfrm>
              <a:off x="5831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02" name="Rectangle 383"/>
            <p:cNvSpPr>
              <a:spLocks noChangeArrowheads="1"/>
            </p:cNvSpPr>
            <p:nvPr userDrawn="1"/>
          </p:nvSpPr>
          <p:spPr bwMode="auto">
            <a:xfrm>
              <a:off x="5900" y="1285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03" name="Rectangle 384"/>
            <p:cNvSpPr>
              <a:spLocks noChangeArrowheads="1"/>
            </p:cNvSpPr>
            <p:nvPr userDrawn="1"/>
          </p:nvSpPr>
          <p:spPr bwMode="auto">
            <a:xfrm>
              <a:off x="5968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04" name="Rectangle 385"/>
            <p:cNvSpPr>
              <a:spLocks noChangeArrowheads="1"/>
            </p:cNvSpPr>
            <p:nvPr userDrawn="1"/>
          </p:nvSpPr>
          <p:spPr bwMode="auto">
            <a:xfrm>
              <a:off x="6036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05" name="Rectangle 386"/>
            <p:cNvSpPr>
              <a:spLocks noChangeArrowheads="1"/>
            </p:cNvSpPr>
            <p:nvPr userDrawn="1"/>
          </p:nvSpPr>
          <p:spPr bwMode="auto">
            <a:xfrm>
              <a:off x="6104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06" name="Freeform 387"/>
            <p:cNvSpPr>
              <a:spLocks/>
            </p:cNvSpPr>
            <p:nvPr userDrawn="1"/>
          </p:nvSpPr>
          <p:spPr bwMode="auto">
            <a:xfrm>
              <a:off x="3920" y="1353"/>
              <a:ext cx="35" cy="34"/>
            </a:xfrm>
            <a:custGeom>
              <a:avLst/>
              <a:gdLst>
                <a:gd name="T0" fmla="*/ 103 w 103"/>
                <a:gd name="T1" fmla="*/ 102 h 102"/>
                <a:gd name="T2" fmla="*/ 0 w 103"/>
                <a:gd name="T3" fmla="*/ 102 h 102"/>
                <a:gd name="T4" fmla="*/ 0 w 103"/>
                <a:gd name="T5" fmla="*/ 76 h 102"/>
                <a:gd name="T6" fmla="*/ 1 w 103"/>
                <a:gd name="T7" fmla="*/ 51 h 102"/>
                <a:gd name="T8" fmla="*/ 1 w 103"/>
                <a:gd name="T9" fmla="*/ 25 h 102"/>
                <a:gd name="T10" fmla="*/ 2 w 103"/>
                <a:gd name="T11" fmla="*/ 0 h 102"/>
                <a:gd name="T12" fmla="*/ 103 w 103"/>
                <a:gd name="T13" fmla="*/ 0 h 102"/>
                <a:gd name="T14" fmla="*/ 103 w 103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102">
                  <a:moveTo>
                    <a:pt x="103" y="102"/>
                  </a:moveTo>
                  <a:lnTo>
                    <a:pt x="0" y="102"/>
                  </a:lnTo>
                  <a:lnTo>
                    <a:pt x="0" y="76"/>
                  </a:lnTo>
                  <a:lnTo>
                    <a:pt x="1" y="51"/>
                  </a:lnTo>
                  <a:lnTo>
                    <a:pt x="1" y="25"/>
                  </a:lnTo>
                  <a:lnTo>
                    <a:pt x="2" y="0"/>
                  </a:lnTo>
                  <a:lnTo>
                    <a:pt x="103" y="0"/>
                  </a:lnTo>
                  <a:lnTo>
                    <a:pt x="103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07" name="Rectangle 388"/>
            <p:cNvSpPr>
              <a:spLocks noChangeArrowheads="1"/>
            </p:cNvSpPr>
            <p:nvPr userDrawn="1"/>
          </p:nvSpPr>
          <p:spPr bwMode="auto">
            <a:xfrm>
              <a:off x="3989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08" name="Rectangle 389"/>
            <p:cNvSpPr>
              <a:spLocks noChangeArrowheads="1"/>
            </p:cNvSpPr>
            <p:nvPr userDrawn="1"/>
          </p:nvSpPr>
          <p:spPr bwMode="auto">
            <a:xfrm>
              <a:off x="4057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09" name="Rectangle 390"/>
            <p:cNvSpPr>
              <a:spLocks noChangeArrowheads="1"/>
            </p:cNvSpPr>
            <p:nvPr userDrawn="1"/>
          </p:nvSpPr>
          <p:spPr bwMode="auto">
            <a:xfrm>
              <a:off x="4125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10" name="Rectangle 391"/>
            <p:cNvSpPr>
              <a:spLocks noChangeArrowheads="1"/>
            </p:cNvSpPr>
            <p:nvPr userDrawn="1"/>
          </p:nvSpPr>
          <p:spPr bwMode="auto">
            <a:xfrm>
              <a:off x="4194" y="1353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11" name="Rectangle 392"/>
            <p:cNvSpPr>
              <a:spLocks noChangeArrowheads="1"/>
            </p:cNvSpPr>
            <p:nvPr userDrawn="1"/>
          </p:nvSpPr>
          <p:spPr bwMode="auto">
            <a:xfrm>
              <a:off x="4261" y="1353"/>
              <a:ext cx="35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12" name="Rectangle 393"/>
            <p:cNvSpPr>
              <a:spLocks noChangeArrowheads="1"/>
            </p:cNvSpPr>
            <p:nvPr userDrawn="1"/>
          </p:nvSpPr>
          <p:spPr bwMode="auto">
            <a:xfrm>
              <a:off x="4330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13" name="Rectangle 394"/>
            <p:cNvSpPr>
              <a:spLocks noChangeArrowheads="1"/>
            </p:cNvSpPr>
            <p:nvPr userDrawn="1"/>
          </p:nvSpPr>
          <p:spPr bwMode="auto">
            <a:xfrm>
              <a:off x="4398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14" name="Rectangle 395"/>
            <p:cNvSpPr>
              <a:spLocks noChangeArrowheads="1"/>
            </p:cNvSpPr>
            <p:nvPr userDrawn="1"/>
          </p:nvSpPr>
          <p:spPr bwMode="auto">
            <a:xfrm>
              <a:off x="4466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15" name="Rectangle 396"/>
            <p:cNvSpPr>
              <a:spLocks noChangeArrowheads="1"/>
            </p:cNvSpPr>
            <p:nvPr userDrawn="1"/>
          </p:nvSpPr>
          <p:spPr bwMode="auto">
            <a:xfrm>
              <a:off x="4535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16" name="Rectangle 397"/>
            <p:cNvSpPr>
              <a:spLocks noChangeArrowheads="1"/>
            </p:cNvSpPr>
            <p:nvPr userDrawn="1"/>
          </p:nvSpPr>
          <p:spPr bwMode="auto">
            <a:xfrm>
              <a:off x="4603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17" name="Rectangle 398"/>
            <p:cNvSpPr>
              <a:spLocks noChangeArrowheads="1"/>
            </p:cNvSpPr>
            <p:nvPr userDrawn="1"/>
          </p:nvSpPr>
          <p:spPr bwMode="auto">
            <a:xfrm>
              <a:off x="4671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18" name="Freeform 399"/>
            <p:cNvSpPr>
              <a:spLocks/>
            </p:cNvSpPr>
            <p:nvPr userDrawn="1"/>
          </p:nvSpPr>
          <p:spPr bwMode="auto">
            <a:xfrm>
              <a:off x="4739" y="1353"/>
              <a:ext cx="5" cy="34"/>
            </a:xfrm>
            <a:custGeom>
              <a:avLst/>
              <a:gdLst>
                <a:gd name="T0" fmla="*/ 10 w 15"/>
                <a:gd name="T1" fmla="*/ 102 h 102"/>
                <a:gd name="T2" fmla="*/ 0 w 15"/>
                <a:gd name="T3" fmla="*/ 102 h 102"/>
                <a:gd name="T4" fmla="*/ 0 w 15"/>
                <a:gd name="T5" fmla="*/ 0 h 102"/>
                <a:gd name="T6" fmla="*/ 15 w 15"/>
                <a:gd name="T7" fmla="*/ 0 h 102"/>
                <a:gd name="T8" fmla="*/ 12 w 15"/>
                <a:gd name="T9" fmla="*/ 25 h 102"/>
                <a:gd name="T10" fmla="*/ 11 w 15"/>
                <a:gd name="T11" fmla="*/ 50 h 102"/>
                <a:gd name="T12" fmla="*/ 10 w 15"/>
                <a:gd name="T13" fmla="*/ 76 h 102"/>
                <a:gd name="T14" fmla="*/ 10 w 15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2">
                  <a:moveTo>
                    <a:pt x="10" y="102"/>
                  </a:moveTo>
                  <a:lnTo>
                    <a:pt x="0" y="10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2" y="25"/>
                  </a:lnTo>
                  <a:lnTo>
                    <a:pt x="11" y="50"/>
                  </a:lnTo>
                  <a:lnTo>
                    <a:pt x="10" y="76"/>
                  </a:lnTo>
                  <a:lnTo>
                    <a:pt x="10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19" name="Rectangle 400"/>
            <p:cNvSpPr>
              <a:spLocks noChangeArrowheads="1"/>
            </p:cNvSpPr>
            <p:nvPr userDrawn="1"/>
          </p:nvSpPr>
          <p:spPr bwMode="auto">
            <a:xfrm>
              <a:off x="5354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20" name="Rectangle 401"/>
            <p:cNvSpPr>
              <a:spLocks noChangeArrowheads="1"/>
            </p:cNvSpPr>
            <p:nvPr userDrawn="1"/>
          </p:nvSpPr>
          <p:spPr bwMode="auto">
            <a:xfrm>
              <a:off x="5422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21" name="Rectangle 402"/>
            <p:cNvSpPr>
              <a:spLocks noChangeArrowheads="1"/>
            </p:cNvSpPr>
            <p:nvPr userDrawn="1"/>
          </p:nvSpPr>
          <p:spPr bwMode="auto">
            <a:xfrm>
              <a:off x="5490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22" name="Rectangle 403"/>
            <p:cNvSpPr>
              <a:spLocks noChangeArrowheads="1"/>
            </p:cNvSpPr>
            <p:nvPr userDrawn="1"/>
          </p:nvSpPr>
          <p:spPr bwMode="auto">
            <a:xfrm>
              <a:off x="5558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23" name="Rectangle 404"/>
            <p:cNvSpPr>
              <a:spLocks noChangeArrowheads="1"/>
            </p:cNvSpPr>
            <p:nvPr userDrawn="1"/>
          </p:nvSpPr>
          <p:spPr bwMode="auto">
            <a:xfrm>
              <a:off x="5627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24" name="Rectangle 405"/>
            <p:cNvSpPr>
              <a:spLocks noChangeArrowheads="1"/>
            </p:cNvSpPr>
            <p:nvPr userDrawn="1"/>
          </p:nvSpPr>
          <p:spPr bwMode="auto">
            <a:xfrm>
              <a:off x="5695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25" name="Rectangle 406"/>
            <p:cNvSpPr>
              <a:spLocks noChangeArrowheads="1"/>
            </p:cNvSpPr>
            <p:nvPr userDrawn="1"/>
          </p:nvSpPr>
          <p:spPr bwMode="auto">
            <a:xfrm>
              <a:off x="5763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26" name="Rectangle 407"/>
            <p:cNvSpPr>
              <a:spLocks noChangeArrowheads="1"/>
            </p:cNvSpPr>
            <p:nvPr userDrawn="1"/>
          </p:nvSpPr>
          <p:spPr bwMode="auto">
            <a:xfrm>
              <a:off x="5831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7" name="Group 609"/>
          <p:cNvGrpSpPr>
            <a:grpSpLocks/>
          </p:cNvGrpSpPr>
          <p:nvPr userDrawn="1"/>
        </p:nvGrpSpPr>
        <p:grpSpPr bwMode="auto">
          <a:xfrm>
            <a:off x="7454902" y="2158775"/>
            <a:ext cx="2289175" cy="1566863"/>
            <a:chOff x="4696" y="1353"/>
            <a:chExt cx="1442" cy="987"/>
          </a:xfrm>
        </p:grpSpPr>
        <p:sp>
          <p:nvSpPr>
            <p:cNvPr id="4227" name="Rectangle 409"/>
            <p:cNvSpPr>
              <a:spLocks noChangeArrowheads="1"/>
            </p:cNvSpPr>
            <p:nvPr userDrawn="1"/>
          </p:nvSpPr>
          <p:spPr bwMode="auto">
            <a:xfrm>
              <a:off x="5900" y="1353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28" name="Rectangle 410"/>
            <p:cNvSpPr>
              <a:spLocks noChangeArrowheads="1"/>
            </p:cNvSpPr>
            <p:nvPr userDrawn="1"/>
          </p:nvSpPr>
          <p:spPr bwMode="auto">
            <a:xfrm>
              <a:off x="5968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29" name="Rectangle 411"/>
            <p:cNvSpPr>
              <a:spLocks noChangeArrowheads="1"/>
            </p:cNvSpPr>
            <p:nvPr userDrawn="1"/>
          </p:nvSpPr>
          <p:spPr bwMode="auto">
            <a:xfrm>
              <a:off x="6036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30" name="Rectangle 412"/>
            <p:cNvSpPr>
              <a:spLocks noChangeArrowheads="1"/>
            </p:cNvSpPr>
            <p:nvPr userDrawn="1"/>
          </p:nvSpPr>
          <p:spPr bwMode="auto">
            <a:xfrm>
              <a:off x="6104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31" name="Rectangle 413"/>
            <p:cNvSpPr>
              <a:spLocks noChangeArrowheads="1"/>
            </p:cNvSpPr>
            <p:nvPr userDrawn="1"/>
          </p:nvSpPr>
          <p:spPr bwMode="auto">
            <a:xfrm>
              <a:off x="5354" y="142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32" name="Rectangle 414"/>
            <p:cNvSpPr>
              <a:spLocks noChangeArrowheads="1"/>
            </p:cNvSpPr>
            <p:nvPr userDrawn="1"/>
          </p:nvSpPr>
          <p:spPr bwMode="auto">
            <a:xfrm>
              <a:off x="5422" y="142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33" name="Rectangle 415"/>
            <p:cNvSpPr>
              <a:spLocks noChangeArrowheads="1"/>
            </p:cNvSpPr>
            <p:nvPr userDrawn="1"/>
          </p:nvSpPr>
          <p:spPr bwMode="auto">
            <a:xfrm>
              <a:off x="5490" y="142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34" name="Rectangle 416"/>
            <p:cNvSpPr>
              <a:spLocks noChangeArrowheads="1"/>
            </p:cNvSpPr>
            <p:nvPr userDrawn="1"/>
          </p:nvSpPr>
          <p:spPr bwMode="auto">
            <a:xfrm>
              <a:off x="5558" y="142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35" name="Rectangle 417"/>
            <p:cNvSpPr>
              <a:spLocks noChangeArrowheads="1"/>
            </p:cNvSpPr>
            <p:nvPr userDrawn="1"/>
          </p:nvSpPr>
          <p:spPr bwMode="auto">
            <a:xfrm>
              <a:off x="5627" y="142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36" name="Rectangle 418"/>
            <p:cNvSpPr>
              <a:spLocks noChangeArrowheads="1"/>
            </p:cNvSpPr>
            <p:nvPr userDrawn="1"/>
          </p:nvSpPr>
          <p:spPr bwMode="auto">
            <a:xfrm>
              <a:off x="5695" y="142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37" name="Rectangle 419"/>
            <p:cNvSpPr>
              <a:spLocks noChangeArrowheads="1"/>
            </p:cNvSpPr>
            <p:nvPr userDrawn="1"/>
          </p:nvSpPr>
          <p:spPr bwMode="auto">
            <a:xfrm>
              <a:off x="5763" y="142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38" name="Rectangle 420"/>
            <p:cNvSpPr>
              <a:spLocks noChangeArrowheads="1"/>
            </p:cNvSpPr>
            <p:nvPr userDrawn="1"/>
          </p:nvSpPr>
          <p:spPr bwMode="auto">
            <a:xfrm>
              <a:off x="5831" y="142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39" name="Rectangle 421"/>
            <p:cNvSpPr>
              <a:spLocks noChangeArrowheads="1"/>
            </p:cNvSpPr>
            <p:nvPr userDrawn="1"/>
          </p:nvSpPr>
          <p:spPr bwMode="auto">
            <a:xfrm>
              <a:off x="5900" y="1421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40" name="Rectangle 422"/>
            <p:cNvSpPr>
              <a:spLocks noChangeArrowheads="1"/>
            </p:cNvSpPr>
            <p:nvPr userDrawn="1"/>
          </p:nvSpPr>
          <p:spPr bwMode="auto">
            <a:xfrm>
              <a:off x="5968" y="142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41" name="Rectangle 423"/>
            <p:cNvSpPr>
              <a:spLocks noChangeArrowheads="1"/>
            </p:cNvSpPr>
            <p:nvPr userDrawn="1"/>
          </p:nvSpPr>
          <p:spPr bwMode="auto">
            <a:xfrm>
              <a:off x="6036" y="142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42" name="Rectangle 424"/>
            <p:cNvSpPr>
              <a:spLocks noChangeArrowheads="1"/>
            </p:cNvSpPr>
            <p:nvPr userDrawn="1"/>
          </p:nvSpPr>
          <p:spPr bwMode="auto">
            <a:xfrm>
              <a:off x="6104" y="142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43" name="Freeform 425"/>
            <p:cNvSpPr>
              <a:spLocks/>
            </p:cNvSpPr>
            <p:nvPr userDrawn="1"/>
          </p:nvSpPr>
          <p:spPr bwMode="auto">
            <a:xfrm>
              <a:off x="5303" y="1489"/>
              <a:ext cx="16" cy="34"/>
            </a:xfrm>
            <a:custGeom>
              <a:avLst/>
              <a:gdLst>
                <a:gd name="T0" fmla="*/ 49 w 49"/>
                <a:gd name="T1" fmla="*/ 102 h 102"/>
                <a:gd name="T2" fmla="*/ 0 w 49"/>
                <a:gd name="T3" fmla="*/ 102 h 102"/>
                <a:gd name="T4" fmla="*/ 13 w 49"/>
                <a:gd name="T5" fmla="*/ 77 h 102"/>
                <a:gd name="T6" fmla="*/ 25 w 49"/>
                <a:gd name="T7" fmla="*/ 50 h 102"/>
                <a:gd name="T8" fmla="*/ 36 w 49"/>
                <a:gd name="T9" fmla="*/ 25 h 102"/>
                <a:gd name="T10" fmla="*/ 47 w 49"/>
                <a:gd name="T11" fmla="*/ 0 h 102"/>
                <a:gd name="T12" fmla="*/ 49 w 49"/>
                <a:gd name="T13" fmla="*/ 0 h 102"/>
                <a:gd name="T14" fmla="*/ 49 w 49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102">
                  <a:moveTo>
                    <a:pt x="49" y="102"/>
                  </a:moveTo>
                  <a:lnTo>
                    <a:pt x="0" y="102"/>
                  </a:lnTo>
                  <a:lnTo>
                    <a:pt x="13" y="77"/>
                  </a:lnTo>
                  <a:lnTo>
                    <a:pt x="25" y="50"/>
                  </a:lnTo>
                  <a:lnTo>
                    <a:pt x="36" y="25"/>
                  </a:lnTo>
                  <a:lnTo>
                    <a:pt x="47" y="0"/>
                  </a:lnTo>
                  <a:lnTo>
                    <a:pt x="49" y="0"/>
                  </a:lnTo>
                  <a:lnTo>
                    <a:pt x="49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44" name="Rectangle 426"/>
            <p:cNvSpPr>
              <a:spLocks noChangeArrowheads="1"/>
            </p:cNvSpPr>
            <p:nvPr userDrawn="1"/>
          </p:nvSpPr>
          <p:spPr bwMode="auto">
            <a:xfrm>
              <a:off x="5354" y="148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45" name="Rectangle 427"/>
            <p:cNvSpPr>
              <a:spLocks noChangeArrowheads="1"/>
            </p:cNvSpPr>
            <p:nvPr userDrawn="1"/>
          </p:nvSpPr>
          <p:spPr bwMode="auto">
            <a:xfrm>
              <a:off x="5422" y="148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46" name="Rectangle 428"/>
            <p:cNvSpPr>
              <a:spLocks noChangeArrowheads="1"/>
            </p:cNvSpPr>
            <p:nvPr userDrawn="1"/>
          </p:nvSpPr>
          <p:spPr bwMode="auto">
            <a:xfrm>
              <a:off x="5490" y="148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47" name="Rectangle 429"/>
            <p:cNvSpPr>
              <a:spLocks noChangeArrowheads="1"/>
            </p:cNvSpPr>
            <p:nvPr userDrawn="1"/>
          </p:nvSpPr>
          <p:spPr bwMode="auto">
            <a:xfrm>
              <a:off x="5558" y="148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48" name="Rectangle 430"/>
            <p:cNvSpPr>
              <a:spLocks noChangeArrowheads="1"/>
            </p:cNvSpPr>
            <p:nvPr userDrawn="1"/>
          </p:nvSpPr>
          <p:spPr bwMode="auto">
            <a:xfrm>
              <a:off x="5627" y="148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49" name="Rectangle 431"/>
            <p:cNvSpPr>
              <a:spLocks noChangeArrowheads="1"/>
            </p:cNvSpPr>
            <p:nvPr userDrawn="1"/>
          </p:nvSpPr>
          <p:spPr bwMode="auto">
            <a:xfrm>
              <a:off x="5695" y="148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50" name="Rectangle 432"/>
            <p:cNvSpPr>
              <a:spLocks noChangeArrowheads="1"/>
            </p:cNvSpPr>
            <p:nvPr userDrawn="1"/>
          </p:nvSpPr>
          <p:spPr bwMode="auto">
            <a:xfrm>
              <a:off x="5763" y="148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51" name="Rectangle 433"/>
            <p:cNvSpPr>
              <a:spLocks noChangeArrowheads="1"/>
            </p:cNvSpPr>
            <p:nvPr userDrawn="1"/>
          </p:nvSpPr>
          <p:spPr bwMode="auto">
            <a:xfrm>
              <a:off x="5831" y="148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52" name="Rectangle 434"/>
            <p:cNvSpPr>
              <a:spLocks noChangeArrowheads="1"/>
            </p:cNvSpPr>
            <p:nvPr userDrawn="1"/>
          </p:nvSpPr>
          <p:spPr bwMode="auto">
            <a:xfrm>
              <a:off x="5900" y="1489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53" name="Rectangle 435"/>
            <p:cNvSpPr>
              <a:spLocks noChangeArrowheads="1"/>
            </p:cNvSpPr>
            <p:nvPr userDrawn="1"/>
          </p:nvSpPr>
          <p:spPr bwMode="auto">
            <a:xfrm>
              <a:off x="5968" y="148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54" name="Rectangle 436"/>
            <p:cNvSpPr>
              <a:spLocks noChangeArrowheads="1"/>
            </p:cNvSpPr>
            <p:nvPr userDrawn="1"/>
          </p:nvSpPr>
          <p:spPr bwMode="auto">
            <a:xfrm>
              <a:off x="6036" y="148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55" name="Rectangle 437"/>
            <p:cNvSpPr>
              <a:spLocks noChangeArrowheads="1"/>
            </p:cNvSpPr>
            <p:nvPr userDrawn="1"/>
          </p:nvSpPr>
          <p:spPr bwMode="auto">
            <a:xfrm>
              <a:off x="6104" y="148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56" name="Rectangle 438"/>
            <p:cNvSpPr>
              <a:spLocks noChangeArrowheads="1"/>
            </p:cNvSpPr>
            <p:nvPr userDrawn="1"/>
          </p:nvSpPr>
          <p:spPr bwMode="auto">
            <a:xfrm>
              <a:off x="5285" y="155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57" name="Rectangle 439"/>
            <p:cNvSpPr>
              <a:spLocks noChangeArrowheads="1"/>
            </p:cNvSpPr>
            <p:nvPr userDrawn="1"/>
          </p:nvSpPr>
          <p:spPr bwMode="auto">
            <a:xfrm>
              <a:off x="5354" y="155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58" name="Rectangle 440"/>
            <p:cNvSpPr>
              <a:spLocks noChangeArrowheads="1"/>
            </p:cNvSpPr>
            <p:nvPr userDrawn="1"/>
          </p:nvSpPr>
          <p:spPr bwMode="auto">
            <a:xfrm>
              <a:off x="5422" y="155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59" name="Rectangle 441"/>
            <p:cNvSpPr>
              <a:spLocks noChangeArrowheads="1"/>
            </p:cNvSpPr>
            <p:nvPr userDrawn="1"/>
          </p:nvSpPr>
          <p:spPr bwMode="auto">
            <a:xfrm>
              <a:off x="5490" y="155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60" name="Rectangle 442"/>
            <p:cNvSpPr>
              <a:spLocks noChangeArrowheads="1"/>
            </p:cNvSpPr>
            <p:nvPr userDrawn="1"/>
          </p:nvSpPr>
          <p:spPr bwMode="auto">
            <a:xfrm>
              <a:off x="5558" y="155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61" name="Rectangle 443"/>
            <p:cNvSpPr>
              <a:spLocks noChangeArrowheads="1"/>
            </p:cNvSpPr>
            <p:nvPr userDrawn="1"/>
          </p:nvSpPr>
          <p:spPr bwMode="auto">
            <a:xfrm>
              <a:off x="5627" y="155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62" name="Rectangle 444"/>
            <p:cNvSpPr>
              <a:spLocks noChangeArrowheads="1"/>
            </p:cNvSpPr>
            <p:nvPr userDrawn="1"/>
          </p:nvSpPr>
          <p:spPr bwMode="auto">
            <a:xfrm>
              <a:off x="5695" y="155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63" name="Rectangle 445"/>
            <p:cNvSpPr>
              <a:spLocks noChangeArrowheads="1"/>
            </p:cNvSpPr>
            <p:nvPr userDrawn="1"/>
          </p:nvSpPr>
          <p:spPr bwMode="auto">
            <a:xfrm>
              <a:off x="5763" y="155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64" name="Rectangle 446"/>
            <p:cNvSpPr>
              <a:spLocks noChangeArrowheads="1"/>
            </p:cNvSpPr>
            <p:nvPr userDrawn="1"/>
          </p:nvSpPr>
          <p:spPr bwMode="auto">
            <a:xfrm>
              <a:off x="5831" y="155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65" name="Rectangle 447"/>
            <p:cNvSpPr>
              <a:spLocks noChangeArrowheads="1"/>
            </p:cNvSpPr>
            <p:nvPr userDrawn="1"/>
          </p:nvSpPr>
          <p:spPr bwMode="auto">
            <a:xfrm>
              <a:off x="5900" y="1557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66" name="Rectangle 448"/>
            <p:cNvSpPr>
              <a:spLocks noChangeArrowheads="1"/>
            </p:cNvSpPr>
            <p:nvPr userDrawn="1"/>
          </p:nvSpPr>
          <p:spPr bwMode="auto">
            <a:xfrm>
              <a:off x="5968" y="155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67" name="Rectangle 449"/>
            <p:cNvSpPr>
              <a:spLocks noChangeArrowheads="1"/>
            </p:cNvSpPr>
            <p:nvPr userDrawn="1"/>
          </p:nvSpPr>
          <p:spPr bwMode="auto">
            <a:xfrm>
              <a:off x="6036" y="155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68" name="Rectangle 450"/>
            <p:cNvSpPr>
              <a:spLocks noChangeArrowheads="1"/>
            </p:cNvSpPr>
            <p:nvPr userDrawn="1"/>
          </p:nvSpPr>
          <p:spPr bwMode="auto">
            <a:xfrm>
              <a:off x="6104" y="155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69" name="Freeform 451"/>
            <p:cNvSpPr>
              <a:spLocks/>
            </p:cNvSpPr>
            <p:nvPr userDrawn="1"/>
          </p:nvSpPr>
          <p:spPr bwMode="auto">
            <a:xfrm>
              <a:off x="5217" y="1625"/>
              <a:ext cx="34" cy="34"/>
            </a:xfrm>
            <a:custGeom>
              <a:avLst/>
              <a:gdLst>
                <a:gd name="T0" fmla="*/ 101 w 101"/>
                <a:gd name="T1" fmla="*/ 102 h 102"/>
                <a:gd name="T2" fmla="*/ 0 w 101"/>
                <a:gd name="T3" fmla="*/ 102 h 102"/>
                <a:gd name="T4" fmla="*/ 0 w 101"/>
                <a:gd name="T5" fmla="*/ 81 h 102"/>
                <a:gd name="T6" fmla="*/ 16 w 101"/>
                <a:gd name="T7" fmla="*/ 61 h 102"/>
                <a:gd name="T8" fmla="*/ 32 w 101"/>
                <a:gd name="T9" fmla="*/ 41 h 102"/>
                <a:gd name="T10" fmla="*/ 49 w 101"/>
                <a:gd name="T11" fmla="*/ 21 h 102"/>
                <a:gd name="T12" fmla="*/ 65 w 101"/>
                <a:gd name="T13" fmla="*/ 0 h 102"/>
                <a:gd name="T14" fmla="*/ 101 w 101"/>
                <a:gd name="T15" fmla="*/ 0 h 102"/>
                <a:gd name="T16" fmla="*/ 101 w 101"/>
                <a:gd name="T1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102">
                  <a:moveTo>
                    <a:pt x="101" y="102"/>
                  </a:moveTo>
                  <a:lnTo>
                    <a:pt x="0" y="102"/>
                  </a:lnTo>
                  <a:lnTo>
                    <a:pt x="0" y="81"/>
                  </a:lnTo>
                  <a:lnTo>
                    <a:pt x="16" y="61"/>
                  </a:lnTo>
                  <a:lnTo>
                    <a:pt x="32" y="41"/>
                  </a:lnTo>
                  <a:lnTo>
                    <a:pt x="49" y="21"/>
                  </a:lnTo>
                  <a:lnTo>
                    <a:pt x="65" y="0"/>
                  </a:lnTo>
                  <a:lnTo>
                    <a:pt x="101" y="0"/>
                  </a:lnTo>
                  <a:lnTo>
                    <a:pt x="101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70" name="Rectangle 452"/>
            <p:cNvSpPr>
              <a:spLocks noChangeArrowheads="1"/>
            </p:cNvSpPr>
            <p:nvPr userDrawn="1"/>
          </p:nvSpPr>
          <p:spPr bwMode="auto">
            <a:xfrm>
              <a:off x="5285" y="162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71" name="Rectangle 453"/>
            <p:cNvSpPr>
              <a:spLocks noChangeArrowheads="1"/>
            </p:cNvSpPr>
            <p:nvPr userDrawn="1"/>
          </p:nvSpPr>
          <p:spPr bwMode="auto">
            <a:xfrm>
              <a:off x="5354" y="162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72" name="Rectangle 454"/>
            <p:cNvSpPr>
              <a:spLocks noChangeArrowheads="1"/>
            </p:cNvSpPr>
            <p:nvPr userDrawn="1"/>
          </p:nvSpPr>
          <p:spPr bwMode="auto">
            <a:xfrm>
              <a:off x="5422" y="162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73" name="Rectangle 455"/>
            <p:cNvSpPr>
              <a:spLocks noChangeArrowheads="1"/>
            </p:cNvSpPr>
            <p:nvPr userDrawn="1"/>
          </p:nvSpPr>
          <p:spPr bwMode="auto">
            <a:xfrm>
              <a:off x="5490" y="162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74" name="Rectangle 456"/>
            <p:cNvSpPr>
              <a:spLocks noChangeArrowheads="1"/>
            </p:cNvSpPr>
            <p:nvPr userDrawn="1"/>
          </p:nvSpPr>
          <p:spPr bwMode="auto">
            <a:xfrm>
              <a:off x="5558" y="162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75" name="Rectangle 457"/>
            <p:cNvSpPr>
              <a:spLocks noChangeArrowheads="1"/>
            </p:cNvSpPr>
            <p:nvPr userDrawn="1"/>
          </p:nvSpPr>
          <p:spPr bwMode="auto">
            <a:xfrm>
              <a:off x="5627" y="162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76" name="Rectangle 458"/>
            <p:cNvSpPr>
              <a:spLocks noChangeArrowheads="1"/>
            </p:cNvSpPr>
            <p:nvPr userDrawn="1"/>
          </p:nvSpPr>
          <p:spPr bwMode="auto">
            <a:xfrm>
              <a:off x="5695" y="162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77" name="Rectangle 459"/>
            <p:cNvSpPr>
              <a:spLocks noChangeArrowheads="1"/>
            </p:cNvSpPr>
            <p:nvPr userDrawn="1"/>
          </p:nvSpPr>
          <p:spPr bwMode="auto">
            <a:xfrm>
              <a:off x="5763" y="162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78" name="Rectangle 460"/>
            <p:cNvSpPr>
              <a:spLocks noChangeArrowheads="1"/>
            </p:cNvSpPr>
            <p:nvPr userDrawn="1"/>
          </p:nvSpPr>
          <p:spPr bwMode="auto">
            <a:xfrm>
              <a:off x="5831" y="162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79" name="Rectangle 461"/>
            <p:cNvSpPr>
              <a:spLocks noChangeArrowheads="1"/>
            </p:cNvSpPr>
            <p:nvPr userDrawn="1"/>
          </p:nvSpPr>
          <p:spPr bwMode="auto">
            <a:xfrm>
              <a:off x="5900" y="1625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80" name="Rectangle 462"/>
            <p:cNvSpPr>
              <a:spLocks noChangeArrowheads="1"/>
            </p:cNvSpPr>
            <p:nvPr userDrawn="1"/>
          </p:nvSpPr>
          <p:spPr bwMode="auto">
            <a:xfrm>
              <a:off x="5968" y="162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81" name="Rectangle 463"/>
            <p:cNvSpPr>
              <a:spLocks noChangeArrowheads="1"/>
            </p:cNvSpPr>
            <p:nvPr userDrawn="1"/>
          </p:nvSpPr>
          <p:spPr bwMode="auto">
            <a:xfrm>
              <a:off x="6036" y="162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82" name="Freeform 464"/>
            <p:cNvSpPr>
              <a:spLocks/>
            </p:cNvSpPr>
            <p:nvPr userDrawn="1"/>
          </p:nvSpPr>
          <p:spPr bwMode="auto">
            <a:xfrm>
              <a:off x="6104" y="1625"/>
              <a:ext cx="29" cy="34"/>
            </a:xfrm>
            <a:custGeom>
              <a:avLst/>
              <a:gdLst>
                <a:gd name="T0" fmla="*/ 52 w 85"/>
                <a:gd name="T1" fmla="*/ 102 h 102"/>
                <a:gd name="T2" fmla="*/ 0 w 85"/>
                <a:gd name="T3" fmla="*/ 102 h 102"/>
                <a:gd name="T4" fmla="*/ 0 w 85"/>
                <a:gd name="T5" fmla="*/ 0 h 102"/>
                <a:gd name="T6" fmla="*/ 85 w 85"/>
                <a:gd name="T7" fmla="*/ 0 h 102"/>
                <a:gd name="T8" fmla="*/ 77 w 85"/>
                <a:gd name="T9" fmla="*/ 26 h 102"/>
                <a:gd name="T10" fmla="*/ 68 w 85"/>
                <a:gd name="T11" fmla="*/ 51 h 102"/>
                <a:gd name="T12" fmla="*/ 61 w 85"/>
                <a:gd name="T13" fmla="*/ 77 h 102"/>
                <a:gd name="T14" fmla="*/ 52 w 85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102">
                  <a:moveTo>
                    <a:pt x="52" y="102"/>
                  </a:moveTo>
                  <a:lnTo>
                    <a:pt x="0" y="102"/>
                  </a:lnTo>
                  <a:lnTo>
                    <a:pt x="0" y="0"/>
                  </a:lnTo>
                  <a:lnTo>
                    <a:pt x="85" y="0"/>
                  </a:lnTo>
                  <a:lnTo>
                    <a:pt x="77" y="26"/>
                  </a:lnTo>
                  <a:lnTo>
                    <a:pt x="68" y="51"/>
                  </a:lnTo>
                  <a:lnTo>
                    <a:pt x="61" y="77"/>
                  </a:lnTo>
                  <a:lnTo>
                    <a:pt x="52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83" name="Freeform 465"/>
            <p:cNvSpPr>
              <a:spLocks/>
            </p:cNvSpPr>
            <p:nvPr userDrawn="1"/>
          </p:nvSpPr>
          <p:spPr bwMode="auto">
            <a:xfrm>
              <a:off x="5153" y="1693"/>
              <a:ext cx="30" cy="34"/>
            </a:xfrm>
            <a:custGeom>
              <a:avLst/>
              <a:gdLst>
                <a:gd name="T0" fmla="*/ 90 w 90"/>
                <a:gd name="T1" fmla="*/ 102 h 102"/>
                <a:gd name="T2" fmla="*/ 0 w 90"/>
                <a:gd name="T3" fmla="*/ 102 h 102"/>
                <a:gd name="T4" fmla="*/ 87 w 90"/>
                <a:gd name="T5" fmla="*/ 0 h 102"/>
                <a:gd name="T6" fmla="*/ 90 w 90"/>
                <a:gd name="T7" fmla="*/ 0 h 102"/>
                <a:gd name="T8" fmla="*/ 90 w 90"/>
                <a:gd name="T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02">
                  <a:moveTo>
                    <a:pt x="90" y="102"/>
                  </a:moveTo>
                  <a:lnTo>
                    <a:pt x="0" y="102"/>
                  </a:lnTo>
                  <a:lnTo>
                    <a:pt x="87" y="0"/>
                  </a:lnTo>
                  <a:lnTo>
                    <a:pt x="90" y="0"/>
                  </a:lnTo>
                  <a:lnTo>
                    <a:pt x="90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84" name="Rectangle 466"/>
            <p:cNvSpPr>
              <a:spLocks noChangeArrowheads="1"/>
            </p:cNvSpPr>
            <p:nvPr userDrawn="1"/>
          </p:nvSpPr>
          <p:spPr bwMode="auto">
            <a:xfrm>
              <a:off x="5217" y="169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85" name="Rectangle 467"/>
            <p:cNvSpPr>
              <a:spLocks noChangeArrowheads="1"/>
            </p:cNvSpPr>
            <p:nvPr userDrawn="1"/>
          </p:nvSpPr>
          <p:spPr bwMode="auto">
            <a:xfrm>
              <a:off x="5285" y="169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86" name="Rectangle 468"/>
            <p:cNvSpPr>
              <a:spLocks noChangeArrowheads="1"/>
            </p:cNvSpPr>
            <p:nvPr userDrawn="1"/>
          </p:nvSpPr>
          <p:spPr bwMode="auto">
            <a:xfrm>
              <a:off x="5354" y="169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87" name="Rectangle 469"/>
            <p:cNvSpPr>
              <a:spLocks noChangeArrowheads="1"/>
            </p:cNvSpPr>
            <p:nvPr userDrawn="1"/>
          </p:nvSpPr>
          <p:spPr bwMode="auto">
            <a:xfrm>
              <a:off x="5422" y="169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88" name="Rectangle 470"/>
            <p:cNvSpPr>
              <a:spLocks noChangeArrowheads="1"/>
            </p:cNvSpPr>
            <p:nvPr userDrawn="1"/>
          </p:nvSpPr>
          <p:spPr bwMode="auto">
            <a:xfrm>
              <a:off x="5490" y="169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89" name="Rectangle 471"/>
            <p:cNvSpPr>
              <a:spLocks noChangeArrowheads="1"/>
            </p:cNvSpPr>
            <p:nvPr userDrawn="1"/>
          </p:nvSpPr>
          <p:spPr bwMode="auto">
            <a:xfrm>
              <a:off x="5558" y="169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90" name="Rectangle 472"/>
            <p:cNvSpPr>
              <a:spLocks noChangeArrowheads="1"/>
            </p:cNvSpPr>
            <p:nvPr userDrawn="1"/>
          </p:nvSpPr>
          <p:spPr bwMode="auto">
            <a:xfrm>
              <a:off x="5627" y="169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91" name="Rectangle 473"/>
            <p:cNvSpPr>
              <a:spLocks noChangeArrowheads="1"/>
            </p:cNvSpPr>
            <p:nvPr userDrawn="1"/>
          </p:nvSpPr>
          <p:spPr bwMode="auto">
            <a:xfrm>
              <a:off x="5695" y="169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92" name="Rectangle 474"/>
            <p:cNvSpPr>
              <a:spLocks noChangeArrowheads="1"/>
            </p:cNvSpPr>
            <p:nvPr userDrawn="1"/>
          </p:nvSpPr>
          <p:spPr bwMode="auto">
            <a:xfrm>
              <a:off x="5763" y="169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93" name="Rectangle 475"/>
            <p:cNvSpPr>
              <a:spLocks noChangeArrowheads="1"/>
            </p:cNvSpPr>
            <p:nvPr userDrawn="1"/>
          </p:nvSpPr>
          <p:spPr bwMode="auto">
            <a:xfrm>
              <a:off x="5831" y="169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94" name="Rectangle 476"/>
            <p:cNvSpPr>
              <a:spLocks noChangeArrowheads="1"/>
            </p:cNvSpPr>
            <p:nvPr userDrawn="1"/>
          </p:nvSpPr>
          <p:spPr bwMode="auto">
            <a:xfrm>
              <a:off x="5900" y="1693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95" name="Rectangle 477"/>
            <p:cNvSpPr>
              <a:spLocks noChangeArrowheads="1"/>
            </p:cNvSpPr>
            <p:nvPr userDrawn="1"/>
          </p:nvSpPr>
          <p:spPr bwMode="auto">
            <a:xfrm>
              <a:off x="5968" y="169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96" name="Rectangle 478"/>
            <p:cNvSpPr>
              <a:spLocks noChangeArrowheads="1"/>
            </p:cNvSpPr>
            <p:nvPr userDrawn="1"/>
          </p:nvSpPr>
          <p:spPr bwMode="auto">
            <a:xfrm>
              <a:off x="6036" y="169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97" name="Freeform 479"/>
            <p:cNvSpPr>
              <a:spLocks/>
            </p:cNvSpPr>
            <p:nvPr userDrawn="1"/>
          </p:nvSpPr>
          <p:spPr bwMode="auto">
            <a:xfrm>
              <a:off x="6104" y="1693"/>
              <a:ext cx="5" cy="13"/>
            </a:xfrm>
            <a:custGeom>
              <a:avLst/>
              <a:gdLst>
                <a:gd name="T0" fmla="*/ 0 w 15"/>
                <a:gd name="T1" fmla="*/ 39 h 39"/>
                <a:gd name="T2" fmla="*/ 0 w 15"/>
                <a:gd name="T3" fmla="*/ 0 h 39"/>
                <a:gd name="T4" fmla="*/ 15 w 15"/>
                <a:gd name="T5" fmla="*/ 0 h 39"/>
                <a:gd name="T6" fmla="*/ 12 w 15"/>
                <a:gd name="T7" fmla="*/ 10 h 39"/>
                <a:gd name="T8" fmla="*/ 7 w 15"/>
                <a:gd name="T9" fmla="*/ 19 h 39"/>
                <a:gd name="T10" fmla="*/ 4 w 15"/>
                <a:gd name="T11" fmla="*/ 29 h 39"/>
                <a:gd name="T12" fmla="*/ 0 w 15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9">
                  <a:moveTo>
                    <a:pt x="0" y="39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12" y="10"/>
                  </a:lnTo>
                  <a:lnTo>
                    <a:pt x="7" y="19"/>
                  </a:lnTo>
                  <a:lnTo>
                    <a:pt x="4" y="2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98" name="Freeform 480"/>
            <p:cNvSpPr>
              <a:spLocks/>
            </p:cNvSpPr>
            <p:nvPr userDrawn="1"/>
          </p:nvSpPr>
          <p:spPr bwMode="auto">
            <a:xfrm>
              <a:off x="5095" y="1772"/>
              <a:ext cx="20" cy="23"/>
            </a:xfrm>
            <a:custGeom>
              <a:avLst/>
              <a:gdLst>
                <a:gd name="T0" fmla="*/ 60 w 60"/>
                <a:gd name="T1" fmla="*/ 69 h 69"/>
                <a:gd name="T2" fmla="*/ 0 w 60"/>
                <a:gd name="T3" fmla="*/ 69 h 69"/>
                <a:gd name="T4" fmla="*/ 60 w 60"/>
                <a:gd name="T5" fmla="*/ 0 h 69"/>
                <a:gd name="T6" fmla="*/ 60 w 60"/>
                <a:gd name="T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69">
                  <a:moveTo>
                    <a:pt x="60" y="69"/>
                  </a:moveTo>
                  <a:lnTo>
                    <a:pt x="0" y="69"/>
                  </a:lnTo>
                  <a:lnTo>
                    <a:pt x="60" y="0"/>
                  </a:lnTo>
                  <a:lnTo>
                    <a:pt x="60" y="69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99" name="Rectangle 481"/>
            <p:cNvSpPr>
              <a:spLocks noChangeArrowheads="1"/>
            </p:cNvSpPr>
            <p:nvPr userDrawn="1"/>
          </p:nvSpPr>
          <p:spPr bwMode="auto">
            <a:xfrm>
              <a:off x="5149" y="1762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00" name="Rectangle 482"/>
            <p:cNvSpPr>
              <a:spLocks noChangeArrowheads="1"/>
            </p:cNvSpPr>
            <p:nvPr userDrawn="1"/>
          </p:nvSpPr>
          <p:spPr bwMode="auto">
            <a:xfrm>
              <a:off x="5217" y="1762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01" name="Rectangle 483"/>
            <p:cNvSpPr>
              <a:spLocks noChangeArrowheads="1"/>
            </p:cNvSpPr>
            <p:nvPr userDrawn="1"/>
          </p:nvSpPr>
          <p:spPr bwMode="auto">
            <a:xfrm>
              <a:off x="5285" y="1762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02" name="Rectangle 484"/>
            <p:cNvSpPr>
              <a:spLocks noChangeArrowheads="1"/>
            </p:cNvSpPr>
            <p:nvPr userDrawn="1"/>
          </p:nvSpPr>
          <p:spPr bwMode="auto">
            <a:xfrm>
              <a:off x="5354" y="1762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03" name="Rectangle 485"/>
            <p:cNvSpPr>
              <a:spLocks noChangeArrowheads="1"/>
            </p:cNvSpPr>
            <p:nvPr userDrawn="1"/>
          </p:nvSpPr>
          <p:spPr bwMode="auto">
            <a:xfrm>
              <a:off x="5422" y="1762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04" name="Rectangle 486"/>
            <p:cNvSpPr>
              <a:spLocks noChangeArrowheads="1"/>
            </p:cNvSpPr>
            <p:nvPr userDrawn="1"/>
          </p:nvSpPr>
          <p:spPr bwMode="auto">
            <a:xfrm>
              <a:off x="5490" y="1762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05" name="Rectangle 487"/>
            <p:cNvSpPr>
              <a:spLocks noChangeArrowheads="1"/>
            </p:cNvSpPr>
            <p:nvPr userDrawn="1"/>
          </p:nvSpPr>
          <p:spPr bwMode="auto">
            <a:xfrm>
              <a:off x="5558" y="1762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06" name="Rectangle 488"/>
            <p:cNvSpPr>
              <a:spLocks noChangeArrowheads="1"/>
            </p:cNvSpPr>
            <p:nvPr userDrawn="1"/>
          </p:nvSpPr>
          <p:spPr bwMode="auto">
            <a:xfrm>
              <a:off x="5627" y="1762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07" name="Rectangle 489"/>
            <p:cNvSpPr>
              <a:spLocks noChangeArrowheads="1"/>
            </p:cNvSpPr>
            <p:nvPr userDrawn="1"/>
          </p:nvSpPr>
          <p:spPr bwMode="auto">
            <a:xfrm>
              <a:off x="5695" y="1762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08" name="Rectangle 490"/>
            <p:cNvSpPr>
              <a:spLocks noChangeArrowheads="1"/>
            </p:cNvSpPr>
            <p:nvPr userDrawn="1"/>
          </p:nvSpPr>
          <p:spPr bwMode="auto">
            <a:xfrm>
              <a:off x="5763" y="1762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09" name="Rectangle 491"/>
            <p:cNvSpPr>
              <a:spLocks noChangeArrowheads="1"/>
            </p:cNvSpPr>
            <p:nvPr userDrawn="1"/>
          </p:nvSpPr>
          <p:spPr bwMode="auto">
            <a:xfrm>
              <a:off x="5831" y="1762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10" name="Rectangle 492"/>
            <p:cNvSpPr>
              <a:spLocks noChangeArrowheads="1"/>
            </p:cNvSpPr>
            <p:nvPr userDrawn="1"/>
          </p:nvSpPr>
          <p:spPr bwMode="auto">
            <a:xfrm>
              <a:off x="5900" y="1762"/>
              <a:ext cx="33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11" name="Rectangle 493"/>
            <p:cNvSpPr>
              <a:spLocks noChangeArrowheads="1"/>
            </p:cNvSpPr>
            <p:nvPr userDrawn="1"/>
          </p:nvSpPr>
          <p:spPr bwMode="auto">
            <a:xfrm>
              <a:off x="5968" y="1762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12" name="Freeform 494"/>
            <p:cNvSpPr>
              <a:spLocks/>
            </p:cNvSpPr>
            <p:nvPr userDrawn="1"/>
          </p:nvSpPr>
          <p:spPr bwMode="auto">
            <a:xfrm>
              <a:off x="6036" y="1762"/>
              <a:ext cx="34" cy="33"/>
            </a:xfrm>
            <a:custGeom>
              <a:avLst/>
              <a:gdLst>
                <a:gd name="T0" fmla="*/ 83 w 102"/>
                <a:gd name="T1" fmla="*/ 101 h 101"/>
                <a:gd name="T2" fmla="*/ 0 w 102"/>
                <a:gd name="T3" fmla="*/ 101 h 101"/>
                <a:gd name="T4" fmla="*/ 0 w 102"/>
                <a:gd name="T5" fmla="*/ 0 h 101"/>
                <a:gd name="T6" fmla="*/ 102 w 102"/>
                <a:gd name="T7" fmla="*/ 0 h 101"/>
                <a:gd name="T8" fmla="*/ 102 w 102"/>
                <a:gd name="T9" fmla="*/ 63 h 101"/>
                <a:gd name="T10" fmla="*/ 98 w 102"/>
                <a:gd name="T11" fmla="*/ 73 h 101"/>
                <a:gd name="T12" fmla="*/ 92 w 102"/>
                <a:gd name="T13" fmla="*/ 81 h 101"/>
                <a:gd name="T14" fmla="*/ 88 w 102"/>
                <a:gd name="T15" fmla="*/ 91 h 101"/>
                <a:gd name="T16" fmla="*/ 83 w 102"/>
                <a:gd name="T17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01">
                  <a:moveTo>
                    <a:pt x="83" y="101"/>
                  </a:moveTo>
                  <a:lnTo>
                    <a:pt x="0" y="101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63"/>
                  </a:lnTo>
                  <a:lnTo>
                    <a:pt x="98" y="73"/>
                  </a:lnTo>
                  <a:lnTo>
                    <a:pt x="92" y="81"/>
                  </a:lnTo>
                  <a:lnTo>
                    <a:pt x="88" y="91"/>
                  </a:lnTo>
                  <a:lnTo>
                    <a:pt x="83" y="101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13" name="Freeform 495"/>
            <p:cNvSpPr>
              <a:spLocks/>
            </p:cNvSpPr>
            <p:nvPr userDrawn="1"/>
          </p:nvSpPr>
          <p:spPr bwMode="auto">
            <a:xfrm>
              <a:off x="5037" y="1852"/>
              <a:ext cx="9" cy="12"/>
            </a:xfrm>
            <a:custGeom>
              <a:avLst/>
              <a:gdLst>
                <a:gd name="T0" fmla="*/ 29 w 29"/>
                <a:gd name="T1" fmla="*/ 34 h 34"/>
                <a:gd name="T2" fmla="*/ 0 w 29"/>
                <a:gd name="T3" fmla="*/ 34 h 34"/>
                <a:gd name="T4" fmla="*/ 29 w 29"/>
                <a:gd name="T5" fmla="*/ 0 h 34"/>
                <a:gd name="T6" fmla="*/ 29 w 29"/>
                <a:gd name="T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34">
                  <a:moveTo>
                    <a:pt x="29" y="34"/>
                  </a:moveTo>
                  <a:lnTo>
                    <a:pt x="0" y="34"/>
                  </a:lnTo>
                  <a:lnTo>
                    <a:pt x="29" y="0"/>
                  </a:lnTo>
                  <a:lnTo>
                    <a:pt x="29" y="34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14" name="Rectangle 496"/>
            <p:cNvSpPr>
              <a:spLocks noChangeArrowheads="1"/>
            </p:cNvSpPr>
            <p:nvPr userDrawn="1"/>
          </p:nvSpPr>
          <p:spPr bwMode="auto">
            <a:xfrm>
              <a:off x="5081" y="182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15" name="Rectangle 497"/>
            <p:cNvSpPr>
              <a:spLocks noChangeArrowheads="1"/>
            </p:cNvSpPr>
            <p:nvPr userDrawn="1"/>
          </p:nvSpPr>
          <p:spPr bwMode="auto">
            <a:xfrm>
              <a:off x="5149" y="182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16" name="Rectangle 498"/>
            <p:cNvSpPr>
              <a:spLocks noChangeArrowheads="1"/>
            </p:cNvSpPr>
            <p:nvPr userDrawn="1"/>
          </p:nvSpPr>
          <p:spPr bwMode="auto">
            <a:xfrm>
              <a:off x="5217" y="182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17" name="Rectangle 499"/>
            <p:cNvSpPr>
              <a:spLocks noChangeArrowheads="1"/>
            </p:cNvSpPr>
            <p:nvPr userDrawn="1"/>
          </p:nvSpPr>
          <p:spPr bwMode="auto">
            <a:xfrm>
              <a:off x="5285" y="182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18" name="Rectangle 500"/>
            <p:cNvSpPr>
              <a:spLocks noChangeArrowheads="1"/>
            </p:cNvSpPr>
            <p:nvPr userDrawn="1"/>
          </p:nvSpPr>
          <p:spPr bwMode="auto">
            <a:xfrm>
              <a:off x="5354" y="182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19" name="Rectangle 501"/>
            <p:cNvSpPr>
              <a:spLocks noChangeArrowheads="1"/>
            </p:cNvSpPr>
            <p:nvPr userDrawn="1"/>
          </p:nvSpPr>
          <p:spPr bwMode="auto">
            <a:xfrm>
              <a:off x="5422" y="182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20" name="Rectangle 502"/>
            <p:cNvSpPr>
              <a:spLocks noChangeArrowheads="1"/>
            </p:cNvSpPr>
            <p:nvPr userDrawn="1"/>
          </p:nvSpPr>
          <p:spPr bwMode="auto">
            <a:xfrm>
              <a:off x="5490" y="182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21" name="Rectangle 503"/>
            <p:cNvSpPr>
              <a:spLocks noChangeArrowheads="1"/>
            </p:cNvSpPr>
            <p:nvPr userDrawn="1"/>
          </p:nvSpPr>
          <p:spPr bwMode="auto">
            <a:xfrm>
              <a:off x="5558" y="182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22" name="Rectangle 504"/>
            <p:cNvSpPr>
              <a:spLocks noChangeArrowheads="1"/>
            </p:cNvSpPr>
            <p:nvPr userDrawn="1"/>
          </p:nvSpPr>
          <p:spPr bwMode="auto">
            <a:xfrm>
              <a:off x="5627" y="182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23" name="Rectangle 505"/>
            <p:cNvSpPr>
              <a:spLocks noChangeArrowheads="1"/>
            </p:cNvSpPr>
            <p:nvPr userDrawn="1"/>
          </p:nvSpPr>
          <p:spPr bwMode="auto">
            <a:xfrm>
              <a:off x="5695" y="182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24" name="Rectangle 506"/>
            <p:cNvSpPr>
              <a:spLocks noChangeArrowheads="1"/>
            </p:cNvSpPr>
            <p:nvPr userDrawn="1"/>
          </p:nvSpPr>
          <p:spPr bwMode="auto">
            <a:xfrm>
              <a:off x="5763" y="182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25" name="Rectangle 507"/>
            <p:cNvSpPr>
              <a:spLocks noChangeArrowheads="1"/>
            </p:cNvSpPr>
            <p:nvPr userDrawn="1"/>
          </p:nvSpPr>
          <p:spPr bwMode="auto">
            <a:xfrm>
              <a:off x="5831" y="182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26" name="Rectangle 508"/>
            <p:cNvSpPr>
              <a:spLocks noChangeArrowheads="1"/>
            </p:cNvSpPr>
            <p:nvPr userDrawn="1"/>
          </p:nvSpPr>
          <p:spPr bwMode="auto">
            <a:xfrm>
              <a:off x="5900" y="1829"/>
              <a:ext cx="33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27" name="Rectangle 509"/>
            <p:cNvSpPr>
              <a:spLocks noChangeArrowheads="1"/>
            </p:cNvSpPr>
            <p:nvPr userDrawn="1"/>
          </p:nvSpPr>
          <p:spPr bwMode="auto">
            <a:xfrm>
              <a:off x="5968" y="182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28" name="Freeform 510"/>
            <p:cNvSpPr>
              <a:spLocks/>
            </p:cNvSpPr>
            <p:nvPr userDrawn="1"/>
          </p:nvSpPr>
          <p:spPr bwMode="auto">
            <a:xfrm>
              <a:off x="6036" y="1829"/>
              <a:ext cx="9" cy="16"/>
            </a:xfrm>
            <a:custGeom>
              <a:avLst/>
              <a:gdLst>
                <a:gd name="T0" fmla="*/ 0 w 27"/>
                <a:gd name="T1" fmla="*/ 48 h 48"/>
                <a:gd name="T2" fmla="*/ 0 w 27"/>
                <a:gd name="T3" fmla="*/ 0 h 48"/>
                <a:gd name="T4" fmla="*/ 27 w 27"/>
                <a:gd name="T5" fmla="*/ 0 h 48"/>
                <a:gd name="T6" fmla="*/ 21 w 27"/>
                <a:gd name="T7" fmla="*/ 12 h 48"/>
                <a:gd name="T8" fmla="*/ 14 w 27"/>
                <a:gd name="T9" fmla="*/ 24 h 48"/>
                <a:gd name="T10" fmla="*/ 7 w 27"/>
                <a:gd name="T11" fmla="*/ 36 h 48"/>
                <a:gd name="T12" fmla="*/ 0 w 27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8">
                  <a:moveTo>
                    <a:pt x="0" y="48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21" y="12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29" name="Rectangle 511"/>
            <p:cNvSpPr>
              <a:spLocks noChangeArrowheads="1"/>
            </p:cNvSpPr>
            <p:nvPr userDrawn="1"/>
          </p:nvSpPr>
          <p:spPr bwMode="auto">
            <a:xfrm>
              <a:off x="5012" y="1897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30" name="Rectangle 512"/>
            <p:cNvSpPr>
              <a:spLocks noChangeArrowheads="1"/>
            </p:cNvSpPr>
            <p:nvPr userDrawn="1"/>
          </p:nvSpPr>
          <p:spPr bwMode="auto">
            <a:xfrm>
              <a:off x="5081" y="1897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31" name="Rectangle 513"/>
            <p:cNvSpPr>
              <a:spLocks noChangeArrowheads="1"/>
            </p:cNvSpPr>
            <p:nvPr userDrawn="1"/>
          </p:nvSpPr>
          <p:spPr bwMode="auto">
            <a:xfrm>
              <a:off x="5149" y="1897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32" name="Rectangle 514"/>
            <p:cNvSpPr>
              <a:spLocks noChangeArrowheads="1"/>
            </p:cNvSpPr>
            <p:nvPr userDrawn="1"/>
          </p:nvSpPr>
          <p:spPr bwMode="auto">
            <a:xfrm>
              <a:off x="5217" y="1897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33" name="Rectangle 515"/>
            <p:cNvSpPr>
              <a:spLocks noChangeArrowheads="1"/>
            </p:cNvSpPr>
            <p:nvPr userDrawn="1"/>
          </p:nvSpPr>
          <p:spPr bwMode="auto">
            <a:xfrm>
              <a:off x="5285" y="1897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34" name="Rectangle 516"/>
            <p:cNvSpPr>
              <a:spLocks noChangeArrowheads="1"/>
            </p:cNvSpPr>
            <p:nvPr userDrawn="1"/>
          </p:nvSpPr>
          <p:spPr bwMode="auto">
            <a:xfrm>
              <a:off x="5354" y="1897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35" name="Rectangle 517"/>
            <p:cNvSpPr>
              <a:spLocks noChangeArrowheads="1"/>
            </p:cNvSpPr>
            <p:nvPr userDrawn="1"/>
          </p:nvSpPr>
          <p:spPr bwMode="auto">
            <a:xfrm>
              <a:off x="5422" y="1897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36" name="Rectangle 518"/>
            <p:cNvSpPr>
              <a:spLocks noChangeArrowheads="1"/>
            </p:cNvSpPr>
            <p:nvPr userDrawn="1"/>
          </p:nvSpPr>
          <p:spPr bwMode="auto">
            <a:xfrm>
              <a:off x="5490" y="1897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37" name="Rectangle 519"/>
            <p:cNvSpPr>
              <a:spLocks noChangeArrowheads="1"/>
            </p:cNvSpPr>
            <p:nvPr userDrawn="1"/>
          </p:nvSpPr>
          <p:spPr bwMode="auto">
            <a:xfrm>
              <a:off x="5558" y="1897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38" name="Rectangle 520"/>
            <p:cNvSpPr>
              <a:spLocks noChangeArrowheads="1"/>
            </p:cNvSpPr>
            <p:nvPr userDrawn="1"/>
          </p:nvSpPr>
          <p:spPr bwMode="auto">
            <a:xfrm>
              <a:off x="5627" y="1897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39" name="Rectangle 521"/>
            <p:cNvSpPr>
              <a:spLocks noChangeArrowheads="1"/>
            </p:cNvSpPr>
            <p:nvPr userDrawn="1"/>
          </p:nvSpPr>
          <p:spPr bwMode="auto">
            <a:xfrm>
              <a:off x="5695" y="1897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40" name="Rectangle 522"/>
            <p:cNvSpPr>
              <a:spLocks noChangeArrowheads="1"/>
            </p:cNvSpPr>
            <p:nvPr userDrawn="1"/>
          </p:nvSpPr>
          <p:spPr bwMode="auto">
            <a:xfrm>
              <a:off x="5763" y="1897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41" name="Rectangle 523"/>
            <p:cNvSpPr>
              <a:spLocks noChangeArrowheads="1"/>
            </p:cNvSpPr>
            <p:nvPr userDrawn="1"/>
          </p:nvSpPr>
          <p:spPr bwMode="auto">
            <a:xfrm>
              <a:off x="5831" y="1897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42" name="Rectangle 524"/>
            <p:cNvSpPr>
              <a:spLocks noChangeArrowheads="1"/>
            </p:cNvSpPr>
            <p:nvPr userDrawn="1"/>
          </p:nvSpPr>
          <p:spPr bwMode="auto">
            <a:xfrm>
              <a:off x="5900" y="1897"/>
              <a:ext cx="33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43" name="Freeform 525"/>
            <p:cNvSpPr>
              <a:spLocks/>
            </p:cNvSpPr>
            <p:nvPr userDrawn="1"/>
          </p:nvSpPr>
          <p:spPr bwMode="auto">
            <a:xfrm>
              <a:off x="5968" y="1897"/>
              <a:ext cx="34" cy="35"/>
            </a:xfrm>
            <a:custGeom>
              <a:avLst/>
              <a:gdLst>
                <a:gd name="T0" fmla="*/ 40 w 101"/>
                <a:gd name="T1" fmla="*/ 103 h 103"/>
                <a:gd name="T2" fmla="*/ 0 w 101"/>
                <a:gd name="T3" fmla="*/ 103 h 103"/>
                <a:gd name="T4" fmla="*/ 0 w 101"/>
                <a:gd name="T5" fmla="*/ 0 h 103"/>
                <a:gd name="T6" fmla="*/ 101 w 101"/>
                <a:gd name="T7" fmla="*/ 0 h 103"/>
                <a:gd name="T8" fmla="*/ 101 w 101"/>
                <a:gd name="T9" fmla="*/ 11 h 103"/>
                <a:gd name="T10" fmla="*/ 86 w 101"/>
                <a:gd name="T11" fmla="*/ 34 h 103"/>
                <a:gd name="T12" fmla="*/ 72 w 101"/>
                <a:gd name="T13" fmla="*/ 57 h 103"/>
                <a:gd name="T14" fmla="*/ 57 w 101"/>
                <a:gd name="T15" fmla="*/ 80 h 103"/>
                <a:gd name="T16" fmla="*/ 40 w 101"/>
                <a:gd name="T17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103">
                  <a:moveTo>
                    <a:pt x="40" y="103"/>
                  </a:moveTo>
                  <a:lnTo>
                    <a:pt x="0" y="103"/>
                  </a:lnTo>
                  <a:lnTo>
                    <a:pt x="0" y="0"/>
                  </a:lnTo>
                  <a:lnTo>
                    <a:pt x="101" y="0"/>
                  </a:lnTo>
                  <a:lnTo>
                    <a:pt x="101" y="11"/>
                  </a:lnTo>
                  <a:lnTo>
                    <a:pt x="86" y="34"/>
                  </a:lnTo>
                  <a:lnTo>
                    <a:pt x="72" y="57"/>
                  </a:lnTo>
                  <a:lnTo>
                    <a:pt x="57" y="80"/>
                  </a:lnTo>
                  <a:lnTo>
                    <a:pt x="40" y="103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44" name="Freeform 526"/>
            <p:cNvSpPr>
              <a:spLocks/>
            </p:cNvSpPr>
            <p:nvPr userDrawn="1"/>
          </p:nvSpPr>
          <p:spPr bwMode="auto">
            <a:xfrm>
              <a:off x="4944" y="1966"/>
              <a:ext cx="34" cy="33"/>
            </a:xfrm>
            <a:custGeom>
              <a:avLst/>
              <a:gdLst>
                <a:gd name="T0" fmla="*/ 102 w 102"/>
                <a:gd name="T1" fmla="*/ 101 h 101"/>
                <a:gd name="T2" fmla="*/ 0 w 102"/>
                <a:gd name="T3" fmla="*/ 101 h 101"/>
                <a:gd name="T4" fmla="*/ 0 w 102"/>
                <a:gd name="T5" fmla="*/ 19 h 101"/>
                <a:gd name="T6" fmla="*/ 17 w 102"/>
                <a:gd name="T7" fmla="*/ 0 h 101"/>
                <a:gd name="T8" fmla="*/ 102 w 102"/>
                <a:gd name="T9" fmla="*/ 0 h 101"/>
                <a:gd name="T10" fmla="*/ 102 w 102"/>
                <a:gd name="T11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101">
                  <a:moveTo>
                    <a:pt x="102" y="101"/>
                  </a:moveTo>
                  <a:lnTo>
                    <a:pt x="0" y="101"/>
                  </a:lnTo>
                  <a:lnTo>
                    <a:pt x="0" y="19"/>
                  </a:lnTo>
                  <a:lnTo>
                    <a:pt x="17" y="0"/>
                  </a:lnTo>
                  <a:lnTo>
                    <a:pt x="102" y="0"/>
                  </a:lnTo>
                  <a:lnTo>
                    <a:pt x="102" y="101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45" name="Rectangle 527"/>
            <p:cNvSpPr>
              <a:spLocks noChangeArrowheads="1"/>
            </p:cNvSpPr>
            <p:nvPr userDrawn="1"/>
          </p:nvSpPr>
          <p:spPr bwMode="auto">
            <a:xfrm>
              <a:off x="5012" y="1966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46" name="Rectangle 528"/>
            <p:cNvSpPr>
              <a:spLocks noChangeArrowheads="1"/>
            </p:cNvSpPr>
            <p:nvPr userDrawn="1"/>
          </p:nvSpPr>
          <p:spPr bwMode="auto">
            <a:xfrm>
              <a:off x="5081" y="1966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47" name="Rectangle 529"/>
            <p:cNvSpPr>
              <a:spLocks noChangeArrowheads="1"/>
            </p:cNvSpPr>
            <p:nvPr userDrawn="1"/>
          </p:nvSpPr>
          <p:spPr bwMode="auto">
            <a:xfrm>
              <a:off x="5149" y="1966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48" name="Rectangle 530"/>
            <p:cNvSpPr>
              <a:spLocks noChangeArrowheads="1"/>
            </p:cNvSpPr>
            <p:nvPr userDrawn="1"/>
          </p:nvSpPr>
          <p:spPr bwMode="auto">
            <a:xfrm>
              <a:off x="5217" y="1966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49" name="Rectangle 531"/>
            <p:cNvSpPr>
              <a:spLocks noChangeArrowheads="1"/>
            </p:cNvSpPr>
            <p:nvPr userDrawn="1"/>
          </p:nvSpPr>
          <p:spPr bwMode="auto">
            <a:xfrm>
              <a:off x="5285" y="1966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50" name="Rectangle 532"/>
            <p:cNvSpPr>
              <a:spLocks noChangeArrowheads="1"/>
            </p:cNvSpPr>
            <p:nvPr userDrawn="1"/>
          </p:nvSpPr>
          <p:spPr bwMode="auto">
            <a:xfrm>
              <a:off x="5354" y="1966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51" name="Rectangle 533"/>
            <p:cNvSpPr>
              <a:spLocks noChangeArrowheads="1"/>
            </p:cNvSpPr>
            <p:nvPr userDrawn="1"/>
          </p:nvSpPr>
          <p:spPr bwMode="auto">
            <a:xfrm>
              <a:off x="5422" y="1966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52" name="Rectangle 534"/>
            <p:cNvSpPr>
              <a:spLocks noChangeArrowheads="1"/>
            </p:cNvSpPr>
            <p:nvPr userDrawn="1"/>
          </p:nvSpPr>
          <p:spPr bwMode="auto">
            <a:xfrm>
              <a:off x="5490" y="1966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53" name="Rectangle 535"/>
            <p:cNvSpPr>
              <a:spLocks noChangeArrowheads="1"/>
            </p:cNvSpPr>
            <p:nvPr userDrawn="1"/>
          </p:nvSpPr>
          <p:spPr bwMode="auto">
            <a:xfrm>
              <a:off x="5558" y="1966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54" name="Rectangle 536"/>
            <p:cNvSpPr>
              <a:spLocks noChangeArrowheads="1"/>
            </p:cNvSpPr>
            <p:nvPr userDrawn="1"/>
          </p:nvSpPr>
          <p:spPr bwMode="auto">
            <a:xfrm>
              <a:off x="5627" y="1966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55" name="Rectangle 537"/>
            <p:cNvSpPr>
              <a:spLocks noChangeArrowheads="1"/>
            </p:cNvSpPr>
            <p:nvPr userDrawn="1"/>
          </p:nvSpPr>
          <p:spPr bwMode="auto">
            <a:xfrm>
              <a:off x="5695" y="1966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56" name="Rectangle 538"/>
            <p:cNvSpPr>
              <a:spLocks noChangeArrowheads="1"/>
            </p:cNvSpPr>
            <p:nvPr userDrawn="1"/>
          </p:nvSpPr>
          <p:spPr bwMode="auto">
            <a:xfrm>
              <a:off x="5763" y="1966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57" name="Rectangle 539"/>
            <p:cNvSpPr>
              <a:spLocks noChangeArrowheads="1"/>
            </p:cNvSpPr>
            <p:nvPr userDrawn="1"/>
          </p:nvSpPr>
          <p:spPr bwMode="auto">
            <a:xfrm>
              <a:off x="5831" y="1966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58" name="Freeform 540"/>
            <p:cNvSpPr>
              <a:spLocks/>
            </p:cNvSpPr>
            <p:nvPr userDrawn="1"/>
          </p:nvSpPr>
          <p:spPr bwMode="auto">
            <a:xfrm>
              <a:off x="5900" y="1966"/>
              <a:ext cx="33" cy="33"/>
            </a:xfrm>
            <a:custGeom>
              <a:avLst/>
              <a:gdLst>
                <a:gd name="T0" fmla="*/ 99 w 101"/>
                <a:gd name="T1" fmla="*/ 101 h 101"/>
                <a:gd name="T2" fmla="*/ 0 w 101"/>
                <a:gd name="T3" fmla="*/ 101 h 101"/>
                <a:gd name="T4" fmla="*/ 0 w 101"/>
                <a:gd name="T5" fmla="*/ 0 h 101"/>
                <a:gd name="T6" fmla="*/ 101 w 101"/>
                <a:gd name="T7" fmla="*/ 0 h 101"/>
                <a:gd name="T8" fmla="*/ 101 w 101"/>
                <a:gd name="T9" fmla="*/ 97 h 101"/>
                <a:gd name="T10" fmla="*/ 99 w 101"/>
                <a:gd name="T11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101">
                  <a:moveTo>
                    <a:pt x="99" y="101"/>
                  </a:moveTo>
                  <a:lnTo>
                    <a:pt x="0" y="101"/>
                  </a:lnTo>
                  <a:lnTo>
                    <a:pt x="0" y="0"/>
                  </a:lnTo>
                  <a:lnTo>
                    <a:pt x="101" y="0"/>
                  </a:lnTo>
                  <a:lnTo>
                    <a:pt x="101" y="97"/>
                  </a:lnTo>
                  <a:lnTo>
                    <a:pt x="99" y="101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59" name="Freeform 541"/>
            <p:cNvSpPr>
              <a:spLocks/>
            </p:cNvSpPr>
            <p:nvPr userDrawn="1"/>
          </p:nvSpPr>
          <p:spPr bwMode="auto">
            <a:xfrm>
              <a:off x="4876" y="2034"/>
              <a:ext cx="34" cy="33"/>
            </a:xfrm>
            <a:custGeom>
              <a:avLst/>
              <a:gdLst>
                <a:gd name="T0" fmla="*/ 103 w 103"/>
                <a:gd name="T1" fmla="*/ 101 h 101"/>
                <a:gd name="T2" fmla="*/ 0 w 103"/>
                <a:gd name="T3" fmla="*/ 101 h 101"/>
                <a:gd name="T4" fmla="*/ 0 w 103"/>
                <a:gd name="T5" fmla="*/ 55 h 101"/>
                <a:gd name="T6" fmla="*/ 48 w 103"/>
                <a:gd name="T7" fmla="*/ 0 h 101"/>
                <a:gd name="T8" fmla="*/ 103 w 103"/>
                <a:gd name="T9" fmla="*/ 0 h 101"/>
                <a:gd name="T10" fmla="*/ 103 w 103"/>
                <a:gd name="T11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101">
                  <a:moveTo>
                    <a:pt x="103" y="101"/>
                  </a:moveTo>
                  <a:lnTo>
                    <a:pt x="0" y="101"/>
                  </a:lnTo>
                  <a:lnTo>
                    <a:pt x="0" y="55"/>
                  </a:lnTo>
                  <a:lnTo>
                    <a:pt x="48" y="0"/>
                  </a:lnTo>
                  <a:lnTo>
                    <a:pt x="103" y="0"/>
                  </a:lnTo>
                  <a:lnTo>
                    <a:pt x="103" y="101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60" name="Rectangle 542"/>
            <p:cNvSpPr>
              <a:spLocks noChangeArrowheads="1"/>
            </p:cNvSpPr>
            <p:nvPr userDrawn="1"/>
          </p:nvSpPr>
          <p:spPr bwMode="auto">
            <a:xfrm>
              <a:off x="4944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61" name="Rectangle 543"/>
            <p:cNvSpPr>
              <a:spLocks noChangeArrowheads="1"/>
            </p:cNvSpPr>
            <p:nvPr userDrawn="1"/>
          </p:nvSpPr>
          <p:spPr bwMode="auto">
            <a:xfrm>
              <a:off x="5012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62" name="Rectangle 544"/>
            <p:cNvSpPr>
              <a:spLocks noChangeArrowheads="1"/>
            </p:cNvSpPr>
            <p:nvPr userDrawn="1"/>
          </p:nvSpPr>
          <p:spPr bwMode="auto">
            <a:xfrm>
              <a:off x="5081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63" name="Rectangle 545"/>
            <p:cNvSpPr>
              <a:spLocks noChangeArrowheads="1"/>
            </p:cNvSpPr>
            <p:nvPr userDrawn="1"/>
          </p:nvSpPr>
          <p:spPr bwMode="auto">
            <a:xfrm>
              <a:off x="5149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64" name="Rectangle 546"/>
            <p:cNvSpPr>
              <a:spLocks noChangeArrowheads="1"/>
            </p:cNvSpPr>
            <p:nvPr userDrawn="1"/>
          </p:nvSpPr>
          <p:spPr bwMode="auto">
            <a:xfrm>
              <a:off x="5217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65" name="Rectangle 547"/>
            <p:cNvSpPr>
              <a:spLocks noChangeArrowheads="1"/>
            </p:cNvSpPr>
            <p:nvPr userDrawn="1"/>
          </p:nvSpPr>
          <p:spPr bwMode="auto">
            <a:xfrm>
              <a:off x="5285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66" name="Rectangle 548"/>
            <p:cNvSpPr>
              <a:spLocks noChangeArrowheads="1"/>
            </p:cNvSpPr>
            <p:nvPr userDrawn="1"/>
          </p:nvSpPr>
          <p:spPr bwMode="auto">
            <a:xfrm>
              <a:off x="5354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67" name="Rectangle 549"/>
            <p:cNvSpPr>
              <a:spLocks noChangeArrowheads="1"/>
            </p:cNvSpPr>
            <p:nvPr userDrawn="1"/>
          </p:nvSpPr>
          <p:spPr bwMode="auto">
            <a:xfrm>
              <a:off x="5422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68" name="Rectangle 550"/>
            <p:cNvSpPr>
              <a:spLocks noChangeArrowheads="1"/>
            </p:cNvSpPr>
            <p:nvPr userDrawn="1"/>
          </p:nvSpPr>
          <p:spPr bwMode="auto">
            <a:xfrm>
              <a:off x="5490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69" name="Rectangle 551"/>
            <p:cNvSpPr>
              <a:spLocks noChangeArrowheads="1"/>
            </p:cNvSpPr>
            <p:nvPr userDrawn="1"/>
          </p:nvSpPr>
          <p:spPr bwMode="auto">
            <a:xfrm>
              <a:off x="5558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70" name="Rectangle 552"/>
            <p:cNvSpPr>
              <a:spLocks noChangeArrowheads="1"/>
            </p:cNvSpPr>
            <p:nvPr userDrawn="1"/>
          </p:nvSpPr>
          <p:spPr bwMode="auto">
            <a:xfrm>
              <a:off x="5627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71" name="Rectangle 553"/>
            <p:cNvSpPr>
              <a:spLocks noChangeArrowheads="1"/>
            </p:cNvSpPr>
            <p:nvPr userDrawn="1"/>
          </p:nvSpPr>
          <p:spPr bwMode="auto">
            <a:xfrm>
              <a:off x="5695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72" name="Rectangle 554"/>
            <p:cNvSpPr>
              <a:spLocks noChangeArrowheads="1"/>
            </p:cNvSpPr>
            <p:nvPr userDrawn="1"/>
          </p:nvSpPr>
          <p:spPr bwMode="auto">
            <a:xfrm>
              <a:off x="5763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73" name="Rectangle 555"/>
            <p:cNvSpPr>
              <a:spLocks noChangeArrowheads="1"/>
            </p:cNvSpPr>
            <p:nvPr userDrawn="1"/>
          </p:nvSpPr>
          <p:spPr bwMode="auto">
            <a:xfrm>
              <a:off x="5831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74" name="Freeform 556"/>
            <p:cNvSpPr>
              <a:spLocks/>
            </p:cNvSpPr>
            <p:nvPr userDrawn="1"/>
          </p:nvSpPr>
          <p:spPr bwMode="auto">
            <a:xfrm>
              <a:off x="5900" y="2034"/>
              <a:ext cx="7" cy="8"/>
            </a:xfrm>
            <a:custGeom>
              <a:avLst/>
              <a:gdLst>
                <a:gd name="T0" fmla="*/ 0 w 21"/>
                <a:gd name="T1" fmla="*/ 25 h 25"/>
                <a:gd name="T2" fmla="*/ 0 w 21"/>
                <a:gd name="T3" fmla="*/ 0 h 25"/>
                <a:gd name="T4" fmla="*/ 21 w 21"/>
                <a:gd name="T5" fmla="*/ 0 h 25"/>
                <a:gd name="T6" fmla="*/ 0 w 21"/>
                <a:gd name="T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5">
                  <a:moveTo>
                    <a:pt x="0" y="25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75" name="Freeform 557"/>
            <p:cNvSpPr>
              <a:spLocks/>
            </p:cNvSpPr>
            <p:nvPr userDrawn="1"/>
          </p:nvSpPr>
          <p:spPr bwMode="auto">
            <a:xfrm>
              <a:off x="4808" y="2102"/>
              <a:ext cx="34" cy="34"/>
            </a:xfrm>
            <a:custGeom>
              <a:avLst/>
              <a:gdLst>
                <a:gd name="T0" fmla="*/ 102 w 102"/>
                <a:gd name="T1" fmla="*/ 102 h 102"/>
                <a:gd name="T2" fmla="*/ 0 w 102"/>
                <a:gd name="T3" fmla="*/ 102 h 102"/>
                <a:gd name="T4" fmla="*/ 19 w 102"/>
                <a:gd name="T5" fmla="*/ 76 h 102"/>
                <a:gd name="T6" fmla="*/ 39 w 102"/>
                <a:gd name="T7" fmla="*/ 51 h 102"/>
                <a:gd name="T8" fmla="*/ 59 w 102"/>
                <a:gd name="T9" fmla="*/ 26 h 102"/>
                <a:gd name="T10" fmla="*/ 80 w 102"/>
                <a:gd name="T11" fmla="*/ 0 h 102"/>
                <a:gd name="T12" fmla="*/ 102 w 102"/>
                <a:gd name="T13" fmla="*/ 0 h 102"/>
                <a:gd name="T14" fmla="*/ 102 w 102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02">
                  <a:moveTo>
                    <a:pt x="102" y="102"/>
                  </a:moveTo>
                  <a:lnTo>
                    <a:pt x="0" y="102"/>
                  </a:lnTo>
                  <a:lnTo>
                    <a:pt x="19" y="76"/>
                  </a:lnTo>
                  <a:lnTo>
                    <a:pt x="39" y="51"/>
                  </a:lnTo>
                  <a:lnTo>
                    <a:pt x="59" y="26"/>
                  </a:lnTo>
                  <a:lnTo>
                    <a:pt x="80" y="0"/>
                  </a:lnTo>
                  <a:lnTo>
                    <a:pt x="102" y="0"/>
                  </a:lnTo>
                  <a:lnTo>
                    <a:pt x="102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76" name="Rectangle 558"/>
            <p:cNvSpPr>
              <a:spLocks noChangeArrowheads="1"/>
            </p:cNvSpPr>
            <p:nvPr userDrawn="1"/>
          </p:nvSpPr>
          <p:spPr bwMode="auto">
            <a:xfrm>
              <a:off x="4876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77" name="Rectangle 559"/>
            <p:cNvSpPr>
              <a:spLocks noChangeArrowheads="1"/>
            </p:cNvSpPr>
            <p:nvPr userDrawn="1"/>
          </p:nvSpPr>
          <p:spPr bwMode="auto">
            <a:xfrm>
              <a:off x="4944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78" name="Rectangle 560"/>
            <p:cNvSpPr>
              <a:spLocks noChangeArrowheads="1"/>
            </p:cNvSpPr>
            <p:nvPr userDrawn="1"/>
          </p:nvSpPr>
          <p:spPr bwMode="auto">
            <a:xfrm>
              <a:off x="5012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79" name="Rectangle 561"/>
            <p:cNvSpPr>
              <a:spLocks noChangeArrowheads="1"/>
            </p:cNvSpPr>
            <p:nvPr userDrawn="1"/>
          </p:nvSpPr>
          <p:spPr bwMode="auto">
            <a:xfrm>
              <a:off x="5081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80" name="Rectangle 562"/>
            <p:cNvSpPr>
              <a:spLocks noChangeArrowheads="1"/>
            </p:cNvSpPr>
            <p:nvPr userDrawn="1"/>
          </p:nvSpPr>
          <p:spPr bwMode="auto">
            <a:xfrm>
              <a:off x="5149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81" name="Rectangle 563"/>
            <p:cNvSpPr>
              <a:spLocks noChangeArrowheads="1"/>
            </p:cNvSpPr>
            <p:nvPr userDrawn="1"/>
          </p:nvSpPr>
          <p:spPr bwMode="auto">
            <a:xfrm>
              <a:off x="5217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82" name="Rectangle 564"/>
            <p:cNvSpPr>
              <a:spLocks noChangeArrowheads="1"/>
            </p:cNvSpPr>
            <p:nvPr userDrawn="1"/>
          </p:nvSpPr>
          <p:spPr bwMode="auto">
            <a:xfrm>
              <a:off x="5285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83" name="Rectangle 565"/>
            <p:cNvSpPr>
              <a:spLocks noChangeArrowheads="1"/>
            </p:cNvSpPr>
            <p:nvPr userDrawn="1"/>
          </p:nvSpPr>
          <p:spPr bwMode="auto">
            <a:xfrm>
              <a:off x="5354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84" name="Rectangle 566"/>
            <p:cNvSpPr>
              <a:spLocks noChangeArrowheads="1"/>
            </p:cNvSpPr>
            <p:nvPr userDrawn="1"/>
          </p:nvSpPr>
          <p:spPr bwMode="auto">
            <a:xfrm>
              <a:off x="5422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85" name="Rectangle 567"/>
            <p:cNvSpPr>
              <a:spLocks noChangeArrowheads="1"/>
            </p:cNvSpPr>
            <p:nvPr userDrawn="1"/>
          </p:nvSpPr>
          <p:spPr bwMode="auto">
            <a:xfrm>
              <a:off x="5490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86" name="Rectangle 568"/>
            <p:cNvSpPr>
              <a:spLocks noChangeArrowheads="1"/>
            </p:cNvSpPr>
            <p:nvPr userDrawn="1"/>
          </p:nvSpPr>
          <p:spPr bwMode="auto">
            <a:xfrm>
              <a:off x="5558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87" name="Rectangle 569"/>
            <p:cNvSpPr>
              <a:spLocks noChangeArrowheads="1"/>
            </p:cNvSpPr>
            <p:nvPr userDrawn="1"/>
          </p:nvSpPr>
          <p:spPr bwMode="auto">
            <a:xfrm>
              <a:off x="5627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88" name="Rectangle 570"/>
            <p:cNvSpPr>
              <a:spLocks noChangeArrowheads="1"/>
            </p:cNvSpPr>
            <p:nvPr userDrawn="1"/>
          </p:nvSpPr>
          <p:spPr bwMode="auto">
            <a:xfrm>
              <a:off x="5695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89" name="Rectangle 571"/>
            <p:cNvSpPr>
              <a:spLocks noChangeArrowheads="1"/>
            </p:cNvSpPr>
            <p:nvPr userDrawn="1"/>
          </p:nvSpPr>
          <p:spPr bwMode="auto">
            <a:xfrm>
              <a:off x="5763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90" name="Freeform 572"/>
            <p:cNvSpPr>
              <a:spLocks/>
            </p:cNvSpPr>
            <p:nvPr userDrawn="1"/>
          </p:nvSpPr>
          <p:spPr bwMode="auto">
            <a:xfrm>
              <a:off x="5831" y="2102"/>
              <a:ext cx="21" cy="26"/>
            </a:xfrm>
            <a:custGeom>
              <a:avLst/>
              <a:gdLst>
                <a:gd name="T0" fmla="*/ 0 w 63"/>
                <a:gd name="T1" fmla="*/ 79 h 79"/>
                <a:gd name="T2" fmla="*/ 0 w 63"/>
                <a:gd name="T3" fmla="*/ 0 h 79"/>
                <a:gd name="T4" fmla="*/ 63 w 63"/>
                <a:gd name="T5" fmla="*/ 0 h 79"/>
                <a:gd name="T6" fmla="*/ 0 w 63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79">
                  <a:moveTo>
                    <a:pt x="0" y="79"/>
                  </a:moveTo>
                  <a:lnTo>
                    <a:pt x="0" y="0"/>
                  </a:lnTo>
                  <a:lnTo>
                    <a:pt x="63" y="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91" name="Freeform 573"/>
            <p:cNvSpPr>
              <a:spLocks/>
            </p:cNvSpPr>
            <p:nvPr userDrawn="1"/>
          </p:nvSpPr>
          <p:spPr bwMode="auto">
            <a:xfrm>
              <a:off x="4762" y="2185"/>
              <a:ext cx="11" cy="19"/>
            </a:xfrm>
            <a:custGeom>
              <a:avLst/>
              <a:gdLst>
                <a:gd name="T0" fmla="*/ 35 w 35"/>
                <a:gd name="T1" fmla="*/ 57 h 57"/>
                <a:gd name="T2" fmla="*/ 0 w 35"/>
                <a:gd name="T3" fmla="*/ 57 h 57"/>
                <a:gd name="T4" fmla="*/ 9 w 35"/>
                <a:gd name="T5" fmla="*/ 43 h 57"/>
                <a:gd name="T6" fmla="*/ 17 w 35"/>
                <a:gd name="T7" fmla="*/ 28 h 57"/>
                <a:gd name="T8" fmla="*/ 26 w 35"/>
                <a:gd name="T9" fmla="*/ 14 h 57"/>
                <a:gd name="T10" fmla="*/ 35 w 35"/>
                <a:gd name="T11" fmla="*/ 0 h 57"/>
                <a:gd name="T12" fmla="*/ 35 w 35"/>
                <a:gd name="T1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7">
                  <a:moveTo>
                    <a:pt x="35" y="57"/>
                  </a:moveTo>
                  <a:lnTo>
                    <a:pt x="0" y="57"/>
                  </a:lnTo>
                  <a:lnTo>
                    <a:pt x="9" y="43"/>
                  </a:lnTo>
                  <a:lnTo>
                    <a:pt x="17" y="28"/>
                  </a:lnTo>
                  <a:lnTo>
                    <a:pt x="26" y="14"/>
                  </a:lnTo>
                  <a:lnTo>
                    <a:pt x="35" y="0"/>
                  </a:lnTo>
                  <a:lnTo>
                    <a:pt x="35" y="57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92" name="Rectangle 574"/>
            <p:cNvSpPr>
              <a:spLocks noChangeArrowheads="1"/>
            </p:cNvSpPr>
            <p:nvPr userDrawn="1"/>
          </p:nvSpPr>
          <p:spPr bwMode="auto">
            <a:xfrm>
              <a:off x="4808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93" name="Rectangle 575"/>
            <p:cNvSpPr>
              <a:spLocks noChangeArrowheads="1"/>
            </p:cNvSpPr>
            <p:nvPr userDrawn="1"/>
          </p:nvSpPr>
          <p:spPr bwMode="auto">
            <a:xfrm>
              <a:off x="4876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94" name="Rectangle 576"/>
            <p:cNvSpPr>
              <a:spLocks noChangeArrowheads="1"/>
            </p:cNvSpPr>
            <p:nvPr userDrawn="1"/>
          </p:nvSpPr>
          <p:spPr bwMode="auto">
            <a:xfrm>
              <a:off x="4944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95" name="Rectangle 577"/>
            <p:cNvSpPr>
              <a:spLocks noChangeArrowheads="1"/>
            </p:cNvSpPr>
            <p:nvPr userDrawn="1"/>
          </p:nvSpPr>
          <p:spPr bwMode="auto">
            <a:xfrm>
              <a:off x="5012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96" name="Rectangle 578"/>
            <p:cNvSpPr>
              <a:spLocks noChangeArrowheads="1"/>
            </p:cNvSpPr>
            <p:nvPr userDrawn="1"/>
          </p:nvSpPr>
          <p:spPr bwMode="auto">
            <a:xfrm>
              <a:off x="5081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97" name="Rectangle 579"/>
            <p:cNvSpPr>
              <a:spLocks noChangeArrowheads="1"/>
            </p:cNvSpPr>
            <p:nvPr userDrawn="1"/>
          </p:nvSpPr>
          <p:spPr bwMode="auto">
            <a:xfrm>
              <a:off x="5149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98" name="Rectangle 580"/>
            <p:cNvSpPr>
              <a:spLocks noChangeArrowheads="1"/>
            </p:cNvSpPr>
            <p:nvPr userDrawn="1"/>
          </p:nvSpPr>
          <p:spPr bwMode="auto">
            <a:xfrm>
              <a:off x="5217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99" name="Rectangle 581"/>
            <p:cNvSpPr>
              <a:spLocks noChangeArrowheads="1"/>
            </p:cNvSpPr>
            <p:nvPr userDrawn="1"/>
          </p:nvSpPr>
          <p:spPr bwMode="auto">
            <a:xfrm>
              <a:off x="5285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00" name="Rectangle 582"/>
            <p:cNvSpPr>
              <a:spLocks noChangeArrowheads="1"/>
            </p:cNvSpPr>
            <p:nvPr userDrawn="1"/>
          </p:nvSpPr>
          <p:spPr bwMode="auto">
            <a:xfrm>
              <a:off x="5354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01" name="Rectangle 583"/>
            <p:cNvSpPr>
              <a:spLocks noChangeArrowheads="1"/>
            </p:cNvSpPr>
            <p:nvPr userDrawn="1"/>
          </p:nvSpPr>
          <p:spPr bwMode="auto">
            <a:xfrm>
              <a:off x="5422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02" name="Rectangle 584"/>
            <p:cNvSpPr>
              <a:spLocks noChangeArrowheads="1"/>
            </p:cNvSpPr>
            <p:nvPr userDrawn="1"/>
          </p:nvSpPr>
          <p:spPr bwMode="auto">
            <a:xfrm>
              <a:off x="5490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03" name="Rectangle 585"/>
            <p:cNvSpPr>
              <a:spLocks noChangeArrowheads="1"/>
            </p:cNvSpPr>
            <p:nvPr userDrawn="1"/>
          </p:nvSpPr>
          <p:spPr bwMode="auto">
            <a:xfrm>
              <a:off x="5558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04" name="Rectangle 586"/>
            <p:cNvSpPr>
              <a:spLocks noChangeArrowheads="1"/>
            </p:cNvSpPr>
            <p:nvPr userDrawn="1"/>
          </p:nvSpPr>
          <p:spPr bwMode="auto">
            <a:xfrm>
              <a:off x="5627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05" name="Rectangle 587"/>
            <p:cNvSpPr>
              <a:spLocks noChangeArrowheads="1"/>
            </p:cNvSpPr>
            <p:nvPr userDrawn="1"/>
          </p:nvSpPr>
          <p:spPr bwMode="auto">
            <a:xfrm>
              <a:off x="5695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06" name="Freeform 588"/>
            <p:cNvSpPr>
              <a:spLocks/>
            </p:cNvSpPr>
            <p:nvPr userDrawn="1"/>
          </p:nvSpPr>
          <p:spPr bwMode="auto">
            <a:xfrm>
              <a:off x="5763" y="2169"/>
              <a:ext cx="34" cy="35"/>
            </a:xfrm>
            <a:custGeom>
              <a:avLst/>
              <a:gdLst>
                <a:gd name="T0" fmla="*/ 25 w 103"/>
                <a:gd name="T1" fmla="*/ 103 h 103"/>
                <a:gd name="T2" fmla="*/ 0 w 103"/>
                <a:gd name="T3" fmla="*/ 103 h 103"/>
                <a:gd name="T4" fmla="*/ 0 w 103"/>
                <a:gd name="T5" fmla="*/ 0 h 103"/>
                <a:gd name="T6" fmla="*/ 103 w 103"/>
                <a:gd name="T7" fmla="*/ 0 h 103"/>
                <a:gd name="T8" fmla="*/ 103 w 103"/>
                <a:gd name="T9" fmla="*/ 6 h 103"/>
                <a:gd name="T10" fmla="*/ 25 w 103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103">
                  <a:moveTo>
                    <a:pt x="25" y="103"/>
                  </a:moveTo>
                  <a:lnTo>
                    <a:pt x="0" y="103"/>
                  </a:lnTo>
                  <a:lnTo>
                    <a:pt x="0" y="0"/>
                  </a:lnTo>
                  <a:lnTo>
                    <a:pt x="103" y="0"/>
                  </a:lnTo>
                  <a:lnTo>
                    <a:pt x="103" y="6"/>
                  </a:lnTo>
                  <a:lnTo>
                    <a:pt x="25" y="103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07" name="Freeform 589"/>
            <p:cNvSpPr>
              <a:spLocks/>
            </p:cNvSpPr>
            <p:nvPr userDrawn="1"/>
          </p:nvSpPr>
          <p:spPr bwMode="auto">
            <a:xfrm>
              <a:off x="4739" y="2238"/>
              <a:ext cx="34" cy="34"/>
            </a:xfrm>
            <a:custGeom>
              <a:avLst/>
              <a:gdLst>
                <a:gd name="T0" fmla="*/ 102 w 102"/>
                <a:gd name="T1" fmla="*/ 102 h 102"/>
                <a:gd name="T2" fmla="*/ 0 w 102"/>
                <a:gd name="T3" fmla="*/ 102 h 102"/>
                <a:gd name="T4" fmla="*/ 0 w 102"/>
                <a:gd name="T5" fmla="*/ 13 h 102"/>
                <a:gd name="T6" fmla="*/ 4 w 102"/>
                <a:gd name="T7" fmla="*/ 7 h 102"/>
                <a:gd name="T8" fmla="*/ 8 w 102"/>
                <a:gd name="T9" fmla="*/ 0 h 102"/>
                <a:gd name="T10" fmla="*/ 102 w 102"/>
                <a:gd name="T11" fmla="*/ 0 h 102"/>
                <a:gd name="T12" fmla="*/ 102 w 102"/>
                <a:gd name="T1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102">
                  <a:moveTo>
                    <a:pt x="102" y="102"/>
                  </a:moveTo>
                  <a:lnTo>
                    <a:pt x="0" y="102"/>
                  </a:lnTo>
                  <a:lnTo>
                    <a:pt x="0" y="13"/>
                  </a:lnTo>
                  <a:lnTo>
                    <a:pt x="4" y="7"/>
                  </a:lnTo>
                  <a:lnTo>
                    <a:pt x="8" y="0"/>
                  </a:lnTo>
                  <a:lnTo>
                    <a:pt x="102" y="0"/>
                  </a:lnTo>
                  <a:lnTo>
                    <a:pt x="102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08" name="Rectangle 590"/>
            <p:cNvSpPr>
              <a:spLocks noChangeArrowheads="1"/>
            </p:cNvSpPr>
            <p:nvPr userDrawn="1"/>
          </p:nvSpPr>
          <p:spPr bwMode="auto">
            <a:xfrm>
              <a:off x="4808" y="223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09" name="Rectangle 591"/>
            <p:cNvSpPr>
              <a:spLocks noChangeArrowheads="1"/>
            </p:cNvSpPr>
            <p:nvPr userDrawn="1"/>
          </p:nvSpPr>
          <p:spPr bwMode="auto">
            <a:xfrm>
              <a:off x="4876" y="223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10" name="Rectangle 592"/>
            <p:cNvSpPr>
              <a:spLocks noChangeArrowheads="1"/>
            </p:cNvSpPr>
            <p:nvPr userDrawn="1"/>
          </p:nvSpPr>
          <p:spPr bwMode="auto">
            <a:xfrm>
              <a:off x="4944" y="223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11" name="Rectangle 593"/>
            <p:cNvSpPr>
              <a:spLocks noChangeArrowheads="1"/>
            </p:cNvSpPr>
            <p:nvPr userDrawn="1"/>
          </p:nvSpPr>
          <p:spPr bwMode="auto">
            <a:xfrm>
              <a:off x="5012" y="223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12" name="Rectangle 594"/>
            <p:cNvSpPr>
              <a:spLocks noChangeArrowheads="1"/>
            </p:cNvSpPr>
            <p:nvPr userDrawn="1"/>
          </p:nvSpPr>
          <p:spPr bwMode="auto">
            <a:xfrm>
              <a:off x="5081" y="223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13" name="Rectangle 595"/>
            <p:cNvSpPr>
              <a:spLocks noChangeArrowheads="1"/>
            </p:cNvSpPr>
            <p:nvPr userDrawn="1"/>
          </p:nvSpPr>
          <p:spPr bwMode="auto">
            <a:xfrm>
              <a:off x="5149" y="223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14" name="Rectangle 596"/>
            <p:cNvSpPr>
              <a:spLocks noChangeArrowheads="1"/>
            </p:cNvSpPr>
            <p:nvPr userDrawn="1"/>
          </p:nvSpPr>
          <p:spPr bwMode="auto">
            <a:xfrm>
              <a:off x="5217" y="223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15" name="Rectangle 597"/>
            <p:cNvSpPr>
              <a:spLocks noChangeArrowheads="1"/>
            </p:cNvSpPr>
            <p:nvPr userDrawn="1"/>
          </p:nvSpPr>
          <p:spPr bwMode="auto">
            <a:xfrm>
              <a:off x="5285" y="223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16" name="Rectangle 598"/>
            <p:cNvSpPr>
              <a:spLocks noChangeArrowheads="1"/>
            </p:cNvSpPr>
            <p:nvPr userDrawn="1"/>
          </p:nvSpPr>
          <p:spPr bwMode="auto">
            <a:xfrm>
              <a:off x="5354" y="223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17" name="Rectangle 599"/>
            <p:cNvSpPr>
              <a:spLocks noChangeArrowheads="1"/>
            </p:cNvSpPr>
            <p:nvPr userDrawn="1"/>
          </p:nvSpPr>
          <p:spPr bwMode="auto">
            <a:xfrm>
              <a:off x="5422" y="223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18" name="Rectangle 600"/>
            <p:cNvSpPr>
              <a:spLocks noChangeArrowheads="1"/>
            </p:cNvSpPr>
            <p:nvPr userDrawn="1"/>
          </p:nvSpPr>
          <p:spPr bwMode="auto">
            <a:xfrm>
              <a:off x="5490" y="223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19" name="Rectangle 601"/>
            <p:cNvSpPr>
              <a:spLocks noChangeArrowheads="1"/>
            </p:cNvSpPr>
            <p:nvPr userDrawn="1"/>
          </p:nvSpPr>
          <p:spPr bwMode="auto">
            <a:xfrm>
              <a:off x="5558" y="223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20" name="Rectangle 602"/>
            <p:cNvSpPr>
              <a:spLocks noChangeArrowheads="1"/>
            </p:cNvSpPr>
            <p:nvPr userDrawn="1"/>
          </p:nvSpPr>
          <p:spPr bwMode="auto">
            <a:xfrm>
              <a:off x="5627" y="223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21" name="Freeform 603"/>
            <p:cNvSpPr>
              <a:spLocks/>
            </p:cNvSpPr>
            <p:nvPr userDrawn="1"/>
          </p:nvSpPr>
          <p:spPr bwMode="auto">
            <a:xfrm>
              <a:off x="5695" y="2238"/>
              <a:ext cx="34" cy="34"/>
            </a:xfrm>
            <a:custGeom>
              <a:avLst/>
              <a:gdLst>
                <a:gd name="T0" fmla="*/ 68 w 102"/>
                <a:gd name="T1" fmla="*/ 102 h 102"/>
                <a:gd name="T2" fmla="*/ 0 w 102"/>
                <a:gd name="T3" fmla="*/ 102 h 102"/>
                <a:gd name="T4" fmla="*/ 0 w 102"/>
                <a:gd name="T5" fmla="*/ 0 h 102"/>
                <a:gd name="T6" fmla="*/ 102 w 102"/>
                <a:gd name="T7" fmla="*/ 0 h 102"/>
                <a:gd name="T8" fmla="*/ 102 w 102"/>
                <a:gd name="T9" fmla="*/ 59 h 102"/>
                <a:gd name="T10" fmla="*/ 68 w 102"/>
                <a:gd name="T11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102">
                  <a:moveTo>
                    <a:pt x="68" y="102"/>
                  </a:moveTo>
                  <a:lnTo>
                    <a:pt x="0" y="102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59"/>
                  </a:lnTo>
                  <a:lnTo>
                    <a:pt x="68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22" name="Freeform 604"/>
            <p:cNvSpPr>
              <a:spLocks/>
            </p:cNvSpPr>
            <p:nvPr userDrawn="1"/>
          </p:nvSpPr>
          <p:spPr bwMode="auto">
            <a:xfrm>
              <a:off x="4696" y="2316"/>
              <a:ext cx="9" cy="24"/>
            </a:xfrm>
            <a:custGeom>
              <a:avLst/>
              <a:gdLst>
                <a:gd name="T0" fmla="*/ 26 w 26"/>
                <a:gd name="T1" fmla="*/ 72 h 72"/>
                <a:gd name="T2" fmla="*/ 0 w 26"/>
                <a:gd name="T3" fmla="*/ 72 h 72"/>
                <a:gd name="T4" fmla="*/ 6 w 26"/>
                <a:gd name="T5" fmla="*/ 54 h 72"/>
                <a:gd name="T6" fmla="*/ 13 w 26"/>
                <a:gd name="T7" fmla="*/ 36 h 72"/>
                <a:gd name="T8" fmla="*/ 19 w 26"/>
                <a:gd name="T9" fmla="*/ 18 h 72"/>
                <a:gd name="T10" fmla="*/ 26 w 26"/>
                <a:gd name="T11" fmla="*/ 0 h 72"/>
                <a:gd name="T12" fmla="*/ 26 w 26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72">
                  <a:moveTo>
                    <a:pt x="26" y="72"/>
                  </a:moveTo>
                  <a:lnTo>
                    <a:pt x="0" y="72"/>
                  </a:lnTo>
                  <a:lnTo>
                    <a:pt x="6" y="54"/>
                  </a:lnTo>
                  <a:lnTo>
                    <a:pt x="13" y="36"/>
                  </a:lnTo>
                  <a:lnTo>
                    <a:pt x="19" y="18"/>
                  </a:lnTo>
                  <a:lnTo>
                    <a:pt x="26" y="0"/>
                  </a:lnTo>
                  <a:lnTo>
                    <a:pt x="26" y="7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23" name="Rectangle 605"/>
            <p:cNvSpPr>
              <a:spLocks noChangeArrowheads="1"/>
            </p:cNvSpPr>
            <p:nvPr userDrawn="1"/>
          </p:nvSpPr>
          <p:spPr bwMode="auto">
            <a:xfrm>
              <a:off x="4739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24" name="Rectangle 606"/>
            <p:cNvSpPr>
              <a:spLocks noChangeArrowheads="1"/>
            </p:cNvSpPr>
            <p:nvPr userDrawn="1"/>
          </p:nvSpPr>
          <p:spPr bwMode="auto">
            <a:xfrm>
              <a:off x="4808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25" name="Rectangle 607"/>
            <p:cNvSpPr>
              <a:spLocks noChangeArrowheads="1"/>
            </p:cNvSpPr>
            <p:nvPr userDrawn="1"/>
          </p:nvSpPr>
          <p:spPr bwMode="auto">
            <a:xfrm>
              <a:off x="4876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26" name="Rectangle 608"/>
            <p:cNvSpPr>
              <a:spLocks noChangeArrowheads="1"/>
            </p:cNvSpPr>
            <p:nvPr userDrawn="1"/>
          </p:nvSpPr>
          <p:spPr bwMode="auto">
            <a:xfrm>
              <a:off x="4944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8" name="Group 810"/>
          <p:cNvGrpSpPr>
            <a:grpSpLocks/>
          </p:cNvGrpSpPr>
          <p:nvPr userDrawn="1"/>
        </p:nvGrpSpPr>
        <p:grpSpPr bwMode="auto">
          <a:xfrm>
            <a:off x="7415214" y="3671662"/>
            <a:ext cx="1571625" cy="2320925"/>
            <a:chOff x="4671" y="2306"/>
            <a:chExt cx="990" cy="1462"/>
          </a:xfrm>
        </p:grpSpPr>
        <p:sp>
          <p:nvSpPr>
            <p:cNvPr id="2062" name="Rectangle 610"/>
            <p:cNvSpPr>
              <a:spLocks noChangeArrowheads="1"/>
            </p:cNvSpPr>
            <p:nvPr userDrawn="1"/>
          </p:nvSpPr>
          <p:spPr bwMode="auto">
            <a:xfrm>
              <a:off x="5012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63" name="Rectangle 611"/>
            <p:cNvSpPr>
              <a:spLocks noChangeArrowheads="1"/>
            </p:cNvSpPr>
            <p:nvPr userDrawn="1"/>
          </p:nvSpPr>
          <p:spPr bwMode="auto">
            <a:xfrm>
              <a:off x="5081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64" name="Rectangle 612"/>
            <p:cNvSpPr>
              <a:spLocks noChangeArrowheads="1"/>
            </p:cNvSpPr>
            <p:nvPr userDrawn="1"/>
          </p:nvSpPr>
          <p:spPr bwMode="auto">
            <a:xfrm>
              <a:off x="5149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65" name="Rectangle 613"/>
            <p:cNvSpPr>
              <a:spLocks noChangeArrowheads="1"/>
            </p:cNvSpPr>
            <p:nvPr userDrawn="1"/>
          </p:nvSpPr>
          <p:spPr bwMode="auto">
            <a:xfrm>
              <a:off x="5217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66" name="Rectangle 614"/>
            <p:cNvSpPr>
              <a:spLocks noChangeArrowheads="1"/>
            </p:cNvSpPr>
            <p:nvPr userDrawn="1"/>
          </p:nvSpPr>
          <p:spPr bwMode="auto">
            <a:xfrm>
              <a:off x="5285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67" name="Rectangle 615"/>
            <p:cNvSpPr>
              <a:spLocks noChangeArrowheads="1"/>
            </p:cNvSpPr>
            <p:nvPr userDrawn="1"/>
          </p:nvSpPr>
          <p:spPr bwMode="auto">
            <a:xfrm>
              <a:off x="5354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68" name="Rectangle 616"/>
            <p:cNvSpPr>
              <a:spLocks noChangeArrowheads="1"/>
            </p:cNvSpPr>
            <p:nvPr userDrawn="1"/>
          </p:nvSpPr>
          <p:spPr bwMode="auto">
            <a:xfrm>
              <a:off x="5422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69" name="Rectangle 617"/>
            <p:cNvSpPr>
              <a:spLocks noChangeArrowheads="1"/>
            </p:cNvSpPr>
            <p:nvPr userDrawn="1"/>
          </p:nvSpPr>
          <p:spPr bwMode="auto">
            <a:xfrm>
              <a:off x="5490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70" name="Rectangle 618"/>
            <p:cNvSpPr>
              <a:spLocks noChangeArrowheads="1"/>
            </p:cNvSpPr>
            <p:nvPr userDrawn="1"/>
          </p:nvSpPr>
          <p:spPr bwMode="auto">
            <a:xfrm>
              <a:off x="5558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71" name="Rectangle 619"/>
            <p:cNvSpPr>
              <a:spLocks noChangeArrowheads="1"/>
            </p:cNvSpPr>
            <p:nvPr userDrawn="1"/>
          </p:nvSpPr>
          <p:spPr bwMode="auto">
            <a:xfrm>
              <a:off x="5627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72" name="Freeform 620"/>
            <p:cNvSpPr>
              <a:spLocks/>
            </p:cNvSpPr>
            <p:nvPr userDrawn="1"/>
          </p:nvSpPr>
          <p:spPr bwMode="auto">
            <a:xfrm>
              <a:off x="4676" y="2374"/>
              <a:ext cx="29" cy="34"/>
            </a:xfrm>
            <a:custGeom>
              <a:avLst/>
              <a:gdLst>
                <a:gd name="T0" fmla="*/ 87 w 87"/>
                <a:gd name="T1" fmla="*/ 102 h 102"/>
                <a:gd name="T2" fmla="*/ 0 w 87"/>
                <a:gd name="T3" fmla="*/ 102 h 102"/>
                <a:gd name="T4" fmla="*/ 6 w 87"/>
                <a:gd name="T5" fmla="*/ 76 h 102"/>
                <a:gd name="T6" fmla="*/ 13 w 87"/>
                <a:gd name="T7" fmla="*/ 51 h 102"/>
                <a:gd name="T8" fmla="*/ 20 w 87"/>
                <a:gd name="T9" fmla="*/ 25 h 102"/>
                <a:gd name="T10" fmla="*/ 28 w 87"/>
                <a:gd name="T11" fmla="*/ 0 h 102"/>
                <a:gd name="T12" fmla="*/ 87 w 87"/>
                <a:gd name="T13" fmla="*/ 0 h 102"/>
                <a:gd name="T14" fmla="*/ 87 w 87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102">
                  <a:moveTo>
                    <a:pt x="87" y="102"/>
                  </a:moveTo>
                  <a:lnTo>
                    <a:pt x="0" y="102"/>
                  </a:lnTo>
                  <a:lnTo>
                    <a:pt x="6" y="76"/>
                  </a:lnTo>
                  <a:lnTo>
                    <a:pt x="13" y="51"/>
                  </a:lnTo>
                  <a:lnTo>
                    <a:pt x="20" y="25"/>
                  </a:lnTo>
                  <a:lnTo>
                    <a:pt x="28" y="0"/>
                  </a:lnTo>
                  <a:lnTo>
                    <a:pt x="87" y="0"/>
                  </a:lnTo>
                  <a:lnTo>
                    <a:pt x="87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73" name="Rectangle 621"/>
            <p:cNvSpPr>
              <a:spLocks noChangeArrowheads="1"/>
            </p:cNvSpPr>
            <p:nvPr userDrawn="1"/>
          </p:nvSpPr>
          <p:spPr bwMode="auto">
            <a:xfrm>
              <a:off x="4739" y="237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74" name="Rectangle 622"/>
            <p:cNvSpPr>
              <a:spLocks noChangeArrowheads="1"/>
            </p:cNvSpPr>
            <p:nvPr userDrawn="1"/>
          </p:nvSpPr>
          <p:spPr bwMode="auto">
            <a:xfrm>
              <a:off x="4808" y="237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75" name="Rectangle 623"/>
            <p:cNvSpPr>
              <a:spLocks noChangeArrowheads="1"/>
            </p:cNvSpPr>
            <p:nvPr userDrawn="1"/>
          </p:nvSpPr>
          <p:spPr bwMode="auto">
            <a:xfrm>
              <a:off x="4876" y="237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76" name="Rectangle 624"/>
            <p:cNvSpPr>
              <a:spLocks noChangeArrowheads="1"/>
            </p:cNvSpPr>
            <p:nvPr userDrawn="1"/>
          </p:nvSpPr>
          <p:spPr bwMode="auto">
            <a:xfrm>
              <a:off x="4944" y="237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77" name="Rectangle 625"/>
            <p:cNvSpPr>
              <a:spLocks noChangeArrowheads="1"/>
            </p:cNvSpPr>
            <p:nvPr userDrawn="1"/>
          </p:nvSpPr>
          <p:spPr bwMode="auto">
            <a:xfrm>
              <a:off x="5012" y="237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78" name="Rectangle 626"/>
            <p:cNvSpPr>
              <a:spLocks noChangeArrowheads="1"/>
            </p:cNvSpPr>
            <p:nvPr userDrawn="1"/>
          </p:nvSpPr>
          <p:spPr bwMode="auto">
            <a:xfrm>
              <a:off x="5081" y="237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79" name="Rectangle 627"/>
            <p:cNvSpPr>
              <a:spLocks noChangeArrowheads="1"/>
            </p:cNvSpPr>
            <p:nvPr userDrawn="1"/>
          </p:nvSpPr>
          <p:spPr bwMode="auto">
            <a:xfrm>
              <a:off x="5149" y="237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096" name="Rectangle 628"/>
            <p:cNvSpPr>
              <a:spLocks noChangeArrowheads="1"/>
            </p:cNvSpPr>
            <p:nvPr userDrawn="1"/>
          </p:nvSpPr>
          <p:spPr bwMode="auto">
            <a:xfrm>
              <a:off x="5217" y="237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097" name="Rectangle 629"/>
            <p:cNvSpPr>
              <a:spLocks noChangeArrowheads="1"/>
            </p:cNvSpPr>
            <p:nvPr userDrawn="1"/>
          </p:nvSpPr>
          <p:spPr bwMode="auto">
            <a:xfrm>
              <a:off x="5285" y="237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099" name="Rectangle 630"/>
            <p:cNvSpPr>
              <a:spLocks noChangeArrowheads="1"/>
            </p:cNvSpPr>
            <p:nvPr userDrawn="1"/>
          </p:nvSpPr>
          <p:spPr bwMode="auto">
            <a:xfrm>
              <a:off x="5354" y="237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00" name="Rectangle 631"/>
            <p:cNvSpPr>
              <a:spLocks noChangeArrowheads="1"/>
            </p:cNvSpPr>
            <p:nvPr userDrawn="1"/>
          </p:nvSpPr>
          <p:spPr bwMode="auto">
            <a:xfrm>
              <a:off x="5422" y="237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01" name="Rectangle 632"/>
            <p:cNvSpPr>
              <a:spLocks noChangeArrowheads="1"/>
            </p:cNvSpPr>
            <p:nvPr userDrawn="1"/>
          </p:nvSpPr>
          <p:spPr bwMode="auto">
            <a:xfrm>
              <a:off x="5490" y="237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02" name="Rectangle 633"/>
            <p:cNvSpPr>
              <a:spLocks noChangeArrowheads="1"/>
            </p:cNvSpPr>
            <p:nvPr userDrawn="1"/>
          </p:nvSpPr>
          <p:spPr bwMode="auto">
            <a:xfrm>
              <a:off x="5558" y="237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03" name="Freeform 634"/>
            <p:cNvSpPr>
              <a:spLocks/>
            </p:cNvSpPr>
            <p:nvPr userDrawn="1"/>
          </p:nvSpPr>
          <p:spPr bwMode="auto">
            <a:xfrm>
              <a:off x="5627" y="2374"/>
              <a:ext cx="10" cy="12"/>
            </a:xfrm>
            <a:custGeom>
              <a:avLst/>
              <a:gdLst>
                <a:gd name="T0" fmla="*/ 0 w 30"/>
                <a:gd name="T1" fmla="*/ 38 h 38"/>
                <a:gd name="T2" fmla="*/ 0 w 30"/>
                <a:gd name="T3" fmla="*/ 0 h 38"/>
                <a:gd name="T4" fmla="*/ 30 w 30"/>
                <a:gd name="T5" fmla="*/ 0 h 38"/>
                <a:gd name="T6" fmla="*/ 0 w 30"/>
                <a:gd name="T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8">
                  <a:moveTo>
                    <a:pt x="0" y="38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04" name="Rectangle 635"/>
            <p:cNvSpPr>
              <a:spLocks noChangeArrowheads="1"/>
            </p:cNvSpPr>
            <p:nvPr userDrawn="1"/>
          </p:nvSpPr>
          <p:spPr bwMode="auto">
            <a:xfrm>
              <a:off x="4671" y="244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05" name="Rectangle 636"/>
            <p:cNvSpPr>
              <a:spLocks noChangeArrowheads="1"/>
            </p:cNvSpPr>
            <p:nvPr userDrawn="1"/>
          </p:nvSpPr>
          <p:spPr bwMode="auto">
            <a:xfrm>
              <a:off x="4739" y="244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06" name="Rectangle 637"/>
            <p:cNvSpPr>
              <a:spLocks noChangeArrowheads="1"/>
            </p:cNvSpPr>
            <p:nvPr userDrawn="1"/>
          </p:nvSpPr>
          <p:spPr bwMode="auto">
            <a:xfrm>
              <a:off x="4808" y="244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07" name="Rectangle 638"/>
            <p:cNvSpPr>
              <a:spLocks noChangeArrowheads="1"/>
            </p:cNvSpPr>
            <p:nvPr userDrawn="1"/>
          </p:nvSpPr>
          <p:spPr bwMode="auto">
            <a:xfrm>
              <a:off x="4876" y="244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08" name="Rectangle 639"/>
            <p:cNvSpPr>
              <a:spLocks noChangeArrowheads="1"/>
            </p:cNvSpPr>
            <p:nvPr userDrawn="1"/>
          </p:nvSpPr>
          <p:spPr bwMode="auto">
            <a:xfrm>
              <a:off x="4944" y="244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09" name="Rectangle 640"/>
            <p:cNvSpPr>
              <a:spLocks noChangeArrowheads="1"/>
            </p:cNvSpPr>
            <p:nvPr userDrawn="1"/>
          </p:nvSpPr>
          <p:spPr bwMode="auto">
            <a:xfrm>
              <a:off x="5012" y="244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10" name="Rectangle 641"/>
            <p:cNvSpPr>
              <a:spLocks noChangeArrowheads="1"/>
            </p:cNvSpPr>
            <p:nvPr userDrawn="1"/>
          </p:nvSpPr>
          <p:spPr bwMode="auto">
            <a:xfrm>
              <a:off x="5081" y="244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11" name="Rectangle 642"/>
            <p:cNvSpPr>
              <a:spLocks noChangeArrowheads="1"/>
            </p:cNvSpPr>
            <p:nvPr userDrawn="1"/>
          </p:nvSpPr>
          <p:spPr bwMode="auto">
            <a:xfrm>
              <a:off x="5149" y="244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12" name="Rectangle 643"/>
            <p:cNvSpPr>
              <a:spLocks noChangeArrowheads="1"/>
            </p:cNvSpPr>
            <p:nvPr userDrawn="1"/>
          </p:nvSpPr>
          <p:spPr bwMode="auto">
            <a:xfrm>
              <a:off x="5217" y="244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13" name="Rectangle 644"/>
            <p:cNvSpPr>
              <a:spLocks noChangeArrowheads="1"/>
            </p:cNvSpPr>
            <p:nvPr userDrawn="1"/>
          </p:nvSpPr>
          <p:spPr bwMode="auto">
            <a:xfrm>
              <a:off x="5285" y="244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14" name="Rectangle 645"/>
            <p:cNvSpPr>
              <a:spLocks noChangeArrowheads="1"/>
            </p:cNvSpPr>
            <p:nvPr userDrawn="1"/>
          </p:nvSpPr>
          <p:spPr bwMode="auto">
            <a:xfrm>
              <a:off x="5354" y="244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15" name="Rectangle 646"/>
            <p:cNvSpPr>
              <a:spLocks noChangeArrowheads="1"/>
            </p:cNvSpPr>
            <p:nvPr userDrawn="1"/>
          </p:nvSpPr>
          <p:spPr bwMode="auto">
            <a:xfrm>
              <a:off x="5422" y="244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16" name="Rectangle 647"/>
            <p:cNvSpPr>
              <a:spLocks noChangeArrowheads="1"/>
            </p:cNvSpPr>
            <p:nvPr userDrawn="1"/>
          </p:nvSpPr>
          <p:spPr bwMode="auto">
            <a:xfrm>
              <a:off x="5490" y="244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17" name="Freeform 648"/>
            <p:cNvSpPr>
              <a:spLocks/>
            </p:cNvSpPr>
            <p:nvPr userDrawn="1"/>
          </p:nvSpPr>
          <p:spPr bwMode="auto">
            <a:xfrm>
              <a:off x="5558" y="2442"/>
              <a:ext cx="25" cy="30"/>
            </a:xfrm>
            <a:custGeom>
              <a:avLst/>
              <a:gdLst>
                <a:gd name="T0" fmla="*/ 0 w 73"/>
                <a:gd name="T1" fmla="*/ 92 h 92"/>
                <a:gd name="T2" fmla="*/ 0 w 73"/>
                <a:gd name="T3" fmla="*/ 0 h 92"/>
                <a:gd name="T4" fmla="*/ 73 w 73"/>
                <a:gd name="T5" fmla="*/ 0 h 92"/>
                <a:gd name="T6" fmla="*/ 20 w 73"/>
                <a:gd name="T7" fmla="*/ 67 h 92"/>
                <a:gd name="T8" fmla="*/ 11 w 73"/>
                <a:gd name="T9" fmla="*/ 79 h 92"/>
                <a:gd name="T10" fmla="*/ 0 w 73"/>
                <a:gd name="T11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92">
                  <a:moveTo>
                    <a:pt x="0" y="92"/>
                  </a:moveTo>
                  <a:lnTo>
                    <a:pt x="0" y="0"/>
                  </a:lnTo>
                  <a:lnTo>
                    <a:pt x="73" y="0"/>
                  </a:lnTo>
                  <a:lnTo>
                    <a:pt x="20" y="67"/>
                  </a:lnTo>
                  <a:lnTo>
                    <a:pt x="11" y="79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18" name="Rectangle 649"/>
            <p:cNvSpPr>
              <a:spLocks noChangeArrowheads="1"/>
            </p:cNvSpPr>
            <p:nvPr userDrawn="1"/>
          </p:nvSpPr>
          <p:spPr bwMode="auto">
            <a:xfrm>
              <a:off x="4671" y="251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19" name="Rectangle 650"/>
            <p:cNvSpPr>
              <a:spLocks noChangeArrowheads="1"/>
            </p:cNvSpPr>
            <p:nvPr userDrawn="1"/>
          </p:nvSpPr>
          <p:spPr bwMode="auto">
            <a:xfrm>
              <a:off x="4739" y="251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20" name="Rectangle 651"/>
            <p:cNvSpPr>
              <a:spLocks noChangeArrowheads="1"/>
            </p:cNvSpPr>
            <p:nvPr userDrawn="1"/>
          </p:nvSpPr>
          <p:spPr bwMode="auto">
            <a:xfrm>
              <a:off x="4808" y="251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21" name="Rectangle 652"/>
            <p:cNvSpPr>
              <a:spLocks noChangeArrowheads="1"/>
            </p:cNvSpPr>
            <p:nvPr userDrawn="1"/>
          </p:nvSpPr>
          <p:spPr bwMode="auto">
            <a:xfrm>
              <a:off x="4876" y="251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22" name="Rectangle 653"/>
            <p:cNvSpPr>
              <a:spLocks noChangeArrowheads="1"/>
            </p:cNvSpPr>
            <p:nvPr userDrawn="1"/>
          </p:nvSpPr>
          <p:spPr bwMode="auto">
            <a:xfrm>
              <a:off x="4944" y="251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23" name="Rectangle 654"/>
            <p:cNvSpPr>
              <a:spLocks noChangeArrowheads="1"/>
            </p:cNvSpPr>
            <p:nvPr userDrawn="1"/>
          </p:nvSpPr>
          <p:spPr bwMode="auto">
            <a:xfrm>
              <a:off x="5012" y="251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24" name="Rectangle 655"/>
            <p:cNvSpPr>
              <a:spLocks noChangeArrowheads="1"/>
            </p:cNvSpPr>
            <p:nvPr userDrawn="1"/>
          </p:nvSpPr>
          <p:spPr bwMode="auto">
            <a:xfrm>
              <a:off x="5081" y="251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25" name="Rectangle 656"/>
            <p:cNvSpPr>
              <a:spLocks noChangeArrowheads="1"/>
            </p:cNvSpPr>
            <p:nvPr userDrawn="1"/>
          </p:nvSpPr>
          <p:spPr bwMode="auto">
            <a:xfrm>
              <a:off x="5149" y="251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26" name="Rectangle 657"/>
            <p:cNvSpPr>
              <a:spLocks noChangeArrowheads="1"/>
            </p:cNvSpPr>
            <p:nvPr userDrawn="1"/>
          </p:nvSpPr>
          <p:spPr bwMode="auto">
            <a:xfrm>
              <a:off x="5217" y="251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27" name="Rectangle 658"/>
            <p:cNvSpPr>
              <a:spLocks noChangeArrowheads="1"/>
            </p:cNvSpPr>
            <p:nvPr userDrawn="1"/>
          </p:nvSpPr>
          <p:spPr bwMode="auto">
            <a:xfrm>
              <a:off x="5285" y="251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32" name="Rectangle 659"/>
            <p:cNvSpPr>
              <a:spLocks noChangeArrowheads="1"/>
            </p:cNvSpPr>
            <p:nvPr userDrawn="1"/>
          </p:nvSpPr>
          <p:spPr bwMode="auto">
            <a:xfrm>
              <a:off x="5354" y="251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33" name="Rectangle 660"/>
            <p:cNvSpPr>
              <a:spLocks noChangeArrowheads="1"/>
            </p:cNvSpPr>
            <p:nvPr userDrawn="1"/>
          </p:nvSpPr>
          <p:spPr bwMode="auto">
            <a:xfrm>
              <a:off x="5422" y="251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34" name="Freeform 661"/>
            <p:cNvSpPr>
              <a:spLocks/>
            </p:cNvSpPr>
            <p:nvPr userDrawn="1"/>
          </p:nvSpPr>
          <p:spPr bwMode="auto">
            <a:xfrm>
              <a:off x="5490" y="2510"/>
              <a:ext cx="34" cy="34"/>
            </a:xfrm>
            <a:custGeom>
              <a:avLst/>
              <a:gdLst>
                <a:gd name="T0" fmla="*/ 75 w 102"/>
                <a:gd name="T1" fmla="*/ 102 h 102"/>
                <a:gd name="T2" fmla="*/ 0 w 102"/>
                <a:gd name="T3" fmla="*/ 102 h 102"/>
                <a:gd name="T4" fmla="*/ 0 w 102"/>
                <a:gd name="T5" fmla="*/ 0 h 102"/>
                <a:gd name="T6" fmla="*/ 102 w 102"/>
                <a:gd name="T7" fmla="*/ 0 h 102"/>
                <a:gd name="T8" fmla="*/ 102 w 102"/>
                <a:gd name="T9" fmla="*/ 48 h 102"/>
                <a:gd name="T10" fmla="*/ 96 w 102"/>
                <a:gd name="T11" fmla="*/ 61 h 102"/>
                <a:gd name="T12" fmla="*/ 88 w 102"/>
                <a:gd name="T13" fmla="*/ 76 h 102"/>
                <a:gd name="T14" fmla="*/ 82 w 102"/>
                <a:gd name="T15" fmla="*/ 89 h 102"/>
                <a:gd name="T16" fmla="*/ 75 w 102"/>
                <a:gd name="T1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02">
                  <a:moveTo>
                    <a:pt x="75" y="102"/>
                  </a:moveTo>
                  <a:lnTo>
                    <a:pt x="0" y="102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48"/>
                  </a:lnTo>
                  <a:lnTo>
                    <a:pt x="96" y="61"/>
                  </a:lnTo>
                  <a:lnTo>
                    <a:pt x="88" y="76"/>
                  </a:lnTo>
                  <a:lnTo>
                    <a:pt x="82" y="89"/>
                  </a:lnTo>
                  <a:lnTo>
                    <a:pt x="75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35" name="Rectangle 662"/>
            <p:cNvSpPr>
              <a:spLocks noChangeArrowheads="1"/>
            </p:cNvSpPr>
            <p:nvPr userDrawn="1"/>
          </p:nvSpPr>
          <p:spPr bwMode="auto">
            <a:xfrm>
              <a:off x="4671" y="257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36" name="Rectangle 663"/>
            <p:cNvSpPr>
              <a:spLocks noChangeArrowheads="1"/>
            </p:cNvSpPr>
            <p:nvPr userDrawn="1"/>
          </p:nvSpPr>
          <p:spPr bwMode="auto">
            <a:xfrm>
              <a:off x="4739" y="257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37" name="Rectangle 664"/>
            <p:cNvSpPr>
              <a:spLocks noChangeArrowheads="1"/>
            </p:cNvSpPr>
            <p:nvPr userDrawn="1"/>
          </p:nvSpPr>
          <p:spPr bwMode="auto">
            <a:xfrm>
              <a:off x="4808" y="257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38" name="Rectangle 665"/>
            <p:cNvSpPr>
              <a:spLocks noChangeArrowheads="1"/>
            </p:cNvSpPr>
            <p:nvPr userDrawn="1"/>
          </p:nvSpPr>
          <p:spPr bwMode="auto">
            <a:xfrm>
              <a:off x="4876" y="257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39" name="Rectangle 666"/>
            <p:cNvSpPr>
              <a:spLocks noChangeArrowheads="1"/>
            </p:cNvSpPr>
            <p:nvPr userDrawn="1"/>
          </p:nvSpPr>
          <p:spPr bwMode="auto">
            <a:xfrm>
              <a:off x="4944" y="257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0" name="Rectangle 667"/>
            <p:cNvSpPr>
              <a:spLocks noChangeArrowheads="1"/>
            </p:cNvSpPr>
            <p:nvPr userDrawn="1"/>
          </p:nvSpPr>
          <p:spPr bwMode="auto">
            <a:xfrm>
              <a:off x="5012" y="257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1" name="Rectangle 668"/>
            <p:cNvSpPr>
              <a:spLocks noChangeArrowheads="1"/>
            </p:cNvSpPr>
            <p:nvPr userDrawn="1"/>
          </p:nvSpPr>
          <p:spPr bwMode="auto">
            <a:xfrm>
              <a:off x="5081" y="257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2" name="Rectangle 669"/>
            <p:cNvSpPr>
              <a:spLocks noChangeArrowheads="1"/>
            </p:cNvSpPr>
            <p:nvPr userDrawn="1"/>
          </p:nvSpPr>
          <p:spPr bwMode="auto">
            <a:xfrm>
              <a:off x="5149" y="257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3" name="Rectangle 670"/>
            <p:cNvSpPr>
              <a:spLocks noChangeArrowheads="1"/>
            </p:cNvSpPr>
            <p:nvPr userDrawn="1"/>
          </p:nvSpPr>
          <p:spPr bwMode="auto">
            <a:xfrm>
              <a:off x="5217" y="257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4" name="Rectangle 671"/>
            <p:cNvSpPr>
              <a:spLocks noChangeArrowheads="1"/>
            </p:cNvSpPr>
            <p:nvPr userDrawn="1"/>
          </p:nvSpPr>
          <p:spPr bwMode="auto">
            <a:xfrm>
              <a:off x="5285" y="257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5" name="Rectangle 672"/>
            <p:cNvSpPr>
              <a:spLocks noChangeArrowheads="1"/>
            </p:cNvSpPr>
            <p:nvPr userDrawn="1"/>
          </p:nvSpPr>
          <p:spPr bwMode="auto">
            <a:xfrm>
              <a:off x="5354" y="257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6" name="Rectangle 673"/>
            <p:cNvSpPr>
              <a:spLocks noChangeArrowheads="1"/>
            </p:cNvSpPr>
            <p:nvPr userDrawn="1"/>
          </p:nvSpPr>
          <p:spPr bwMode="auto">
            <a:xfrm>
              <a:off x="5422" y="257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7" name="Freeform 674"/>
            <p:cNvSpPr>
              <a:spLocks/>
            </p:cNvSpPr>
            <p:nvPr userDrawn="1"/>
          </p:nvSpPr>
          <p:spPr bwMode="auto">
            <a:xfrm>
              <a:off x="5490" y="2578"/>
              <a:ext cx="10" cy="28"/>
            </a:xfrm>
            <a:custGeom>
              <a:avLst/>
              <a:gdLst>
                <a:gd name="T0" fmla="*/ 0 w 30"/>
                <a:gd name="T1" fmla="*/ 86 h 86"/>
                <a:gd name="T2" fmla="*/ 0 w 30"/>
                <a:gd name="T3" fmla="*/ 0 h 86"/>
                <a:gd name="T4" fmla="*/ 30 w 30"/>
                <a:gd name="T5" fmla="*/ 0 h 86"/>
                <a:gd name="T6" fmla="*/ 23 w 30"/>
                <a:gd name="T7" fmla="*/ 22 h 86"/>
                <a:gd name="T8" fmla="*/ 15 w 30"/>
                <a:gd name="T9" fmla="*/ 43 h 86"/>
                <a:gd name="T10" fmla="*/ 8 w 30"/>
                <a:gd name="T11" fmla="*/ 64 h 86"/>
                <a:gd name="T12" fmla="*/ 0 w 30"/>
                <a:gd name="T13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86">
                  <a:moveTo>
                    <a:pt x="0" y="86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23" y="22"/>
                  </a:lnTo>
                  <a:lnTo>
                    <a:pt x="15" y="43"/>
                  </a:lnTo>
                  <a:lnTo>
                    <a:pt x="8" y="64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8" name="Rectangle 675"/>
            <p:cNvSpPr>
              <a:spLocks noChangeArrowheads="1"/>
            </p:cNvSpPr>
            <p:nvPr userDrawn="1"/>
          </p:nvSpPr>
          <p:spPr bwMode="auto">
            <a:xfrm>
              <a:off x="4671" y="264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9" name="Rectangle 676"/>
            <p:cNvSpPr>
              <a:spLocks noChangeArrowheads="1"/>
            </p:cNvSpPr>
            <p:nvPr userDrawn="1"/>
          </p:nvSpPr>
          <p:spPr bwMode="auto">
            <a:xfrm>
              <a:off x="4739" y="264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50" name="Rectangle 677"/>
            <p:cNvSpPr>
              <a:spLocks noChangeArrowheads="1"/>
            </p:cNvSpPr>
            <p:nvPr userDrawn="1"/>
          </p:nvSpPr>
          <p:spPr bwMode="auto">
            <a:xfrm>
              <a:off x="4808" y="264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51" name="Rectangle 678"/>
            <p:cNvSpPr>
              <a:spLocks noChangeArrowheads="1"/>
            </p:cNvSpPr>
            <p:nvPr userDrawn="1"/>
          </p:nvSpPr>
          <p:spPr bwMode="auto">
            <a:xfrm>
              <a:off x="4876" y="264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52" name="Rectangle 679"/>
            <p:cNvSpPr>
              <a:spLocks noChangeArrowheads="1"/>
            </p:cNvSpPr>
            <p:nvPr userDrawn="1"/>
          </p:nvSpPr>
          <p:spPr bwMode="auto">
            <a:xfrm>
              <a:off x="4944" y="264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53" name="Rectangle 680"/>
            <p:cNvSpPr>
              <a:spLocks noChangeArrowheads="1"/>
            </p:cNvSpPr>
            <p:nvPr userDrawn="1"/>
          </p:nvSpPr>
          <p:spPr bwMode="auto">
            <a:xfrm>
              <a:off x="5012" y="264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66" name="Rectangle 681"/>
            <p:cNvSpPr>
              <a:spLocks noChangeArrowheads="1"/>
            </p:cNvSpPr>
            <p:nvPr userDrawn="1"/>
          </p:nvSpPr>
          <p:spPr bwMode="auto">
            <a:xfrm>
              <a:off x="5081" y="264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67" name="Rectangle 682"/>
            <p:cNvSpPr>
              <a:spLocks noChangeArrowheads="1"/>
            </p:cNvSpPr>
            <p:nvPr userDrawn="1"/>
          </p:nvSpPr>
          <p:spPr bwMode="auto">
            <a:xfrm>
              <a:off x="5149" y="264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68" name="Rectangle 683"/>
            <p:cNvSpPr>
              <a:spLocks noChangeArrowheads="1"/>
            </p:cNvSpPr>
            <p:nvPr userDrawn="1"/>
          </p:nvSpPr>
          <p:spPr bwMode="auto">
            <a:xfrm>
              <a:off x="5217" y="264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69" name="Rectangle 684"/>
            <p:cNvSpPr>
              <a:spLocks noChangeArrowheads="1"/>
            </p:cNvSpPr>
            <p:nvPr userDrawn="1"/>
          </p:nvSpPr>
          <p:spPr bwMode="auto">
            <a:xfrm>
              <a:off x="5285" y="264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0" name="Rectangle 685"/>
            <p:cNvSpPr>
              <a:spLocks noChangeArrowheads="1"/>
            </p:cNvSpPr>
            <p:nvPr userDrawn="1"/>
          </p:nvSpPr>
          <p:spPr bwMode="auto">
            <a:xfrm>
              <a:off x="5354" y="264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1" name="Rectangle 686"/>
            <p:cNvSpPr>
              <a:spLocks noChangeArrowheads="1"/>
            </p:cNvSpPr>
            <p:nvPr userDrawn="1"/>
          </p:nvSpPr>
          <p:spPr bwMode="auto">
            <a:xfrm>
              <a:off x="5422" y="264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2" name="Rectangle 687"/>
            <p:cNvSpPr>
              <a:spLocks noChangeArrowheads="1"/>
            </p:cNvSpPr>
            <p:nvPr userDrawn="1"/>
          </p:nvSpPr>
          <p:spPr bwMode="auto">
            <a:xfrm>
              <a:off x="4671" y="2714"/>
              <a:ext cx="34" cy="31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3" name="Rectangle 688"/>
            <p:cNvSpPr>
              <a:spLocks noChangeArrowheads="1"/>
            </p:cNvSpPr>
            <p:nvPr userDrawn="1"/>
          </p:nvSpPr>
          <p:spPr bwMode="auto">
            <a:xfrm>
              <a:off x="4739" y="2714"/>
              <a:ext cx="34" cy="31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4" name="Rectangle 689"/>
            <p:cNvSpPr>
              <a:spLocks noChangeArrowheads="1"/>
            </p:cNvSpPr>
            <p:nvPr userDrawn="1"/>
          </p:nvSpPr>
          <p:spPr bwMode="auto">
            <a:xfrm>
              <a:off x="4808" y="2714"/>
              <a:ext cx="34" cy="31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5" name="Rectangle 690"/>
            <p:cNvSpPr>
              <a:spLocks noChangeArrowheads="1"/>
            </p:cNvSpPr>
            <p:nvPr userDrawn="1"/>
          </p:nvSpPr>
          <p:spPr bwMode="auto">
            <a:xfrm>
              <a:off x="4876" y="2714"/>
              <a:ext cx="34" cy="31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6" name="Rectangle 691"/>
            <p:cNvSpPr>
              <a:spLocks noChangeArrowheads="1"/>
            </p:cNvSpPr>
            <p:nvPr userDrawn="1"/>
          </p:nvSpPr>
          <p:spPr bwMode="auto">
            <a:xfrm>
              <a:off x="4944" y="2714"/>
              <a:ext cx="34" cy="31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7" name="Rectangle 692"/>
            <p:cNvSpPr>
              <a:spLocks noChangeArrowheads="1"/>
            </p:cNvSpPr>
            <p:nvPr userDrawn="1"/>
          </p:nvSpPr>
          <p:spPr bwMode="auto">
            <a:xfrm>
              <a:off x="5012" y="2714"/>
              <a:ext cx="34" cy="31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8" name="Rectangle 693"/>
            <p:cNvSpPr>
              <a:spLocks noChangeArrowheads="1"/>
            </p:cNvSpPr>
            <p:nvPr userDrawn="1"/>
          </p:nvSpPr>
          <p:spPr bwMode="auto">
            <a:xfrm>
              <a:off x="5081" y="2714"/>
              <a:ext cx="34" cy="31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9" name="Rectangle 694"/>
            <p:cNvSpPr>
              <a:spLocks noChangeArrowheads="1"/>
            </p:cNvSpPr>
            <p:nvPr userDrawn="1"/>
          </p:nvSpPr>
          <p:spPr bwMode="auto">
            <a:xfrm>
              <a:off x="5149" y="2714"/>
              <a:ext cx="34" cy="31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80" name="Rectangle 695"/>
            <p:cNvSpPr>
              <a:spLocks noChangeArrowheads="1"/>
            </p:cNvSpPr>
            <p:nvPr userDrawn="1"/>
          </p:nvSpPr>
          <p:spPr bwMode="auto">
            <a:xfrm>
              <a:off x="5217" y="2714"/>
              <a:ext cx="34" cy="31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81" name="Rectangle 696"/>
            <p:cNvSpPr>
              <a:spLocks noChangeArrowheads="1"/>
            </p:cNvSpPr>
            <p:nvPr userDrawn="1"/>
          </p:nvSpPr>
          <p:spPr bwMode="auto">
            <a:xfrm>
              <a:off x="5285" y="2714"/>
              <a:ext cx="34" cy="31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82" name="Rectangle 697"/>
            <p:cNvSpPr>
              <a:spLocks noChangeArrowheads="1"/>
            </p:cNvSpPr>
            <p:nvPr userDrawn="1"/>
          </p:nvSpPr>
          <p:spPr bwMode="auto">
            <a:xfrm>
              <a:off x="5354" y="2714"/>
              <a:ext cx="34" cy="31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83" name="Rectangle 698"/>
            <p:cNvSpPr>
              <a:spLocks noChangeArrowheads="1"/>
            </p:cNvSpPr>
            <p:nvPr userDrawn="1"/>
          </p:nvSpPr>
          <p:spPr bwMode="auto">
            <a:xfrm>
              <a:off x="5422" y="2714"/>
              <a:ext cx="34" cy="31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84" name="Rectangle 699"/>
            <p:cNvSpPr>
              <a:spLocks noChangeArrowheads="1"/>
            </p:cNvSpPr>
            <p:nvPr userDrawn="1"/>
          </p:nvSpPr>
          <p:spPr bwMode="auto">
            <a:xfrm>
              <a:off x="4671" y="3126"/>
              <a:ext cx="34" cy="30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85" name="Rectangle 700"/>
            <p:cNvSpPr>
              <a:spLocks noChangeArrowheads="1"/>
            </p:cNvSpPr>
            <p:nvPr userDrawn="1"/>
          </p:nvSpPr>
          <p:spPr bwMode="auto">
            <a:xfrm>
              <a:off x="4739" y="3126"/>
              <a:ext cx="34" cy="30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86" name="Rectangle 701"/>
            <p:cNvSpPr>
              <a:spLocks noChangeArrowheads="1"/>
            </p:cNvSpPr>
            <p:nvPr userDrawn="1"/>
          </p:nvSpPr>
          <p:spPr bwMode="auto">
            <a:xfrm>
              <a:off x="4808" y="3126"/>
              <a:ext cx="34" cy="30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87" name="Rectangle 702"/>
            <p:cNvSpPr>
              <a:spLocks noChangeArrowheads="1"/>
            </p:cNvSpPr>
            <p:nvPr userDrawn="1"/>
          </p:nvSpPr>
          <p:spPr bwMode="auto">
            <a:xfrm>
              <a:off x="4876" y="3126"/>
              <a:ext cx="34" cy="30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88" name="Rectangle 703"/>
            <p:cNvSpPr>
              <a:spLocks noChangeArrowheads="1"/>
            </p:cNvSpPr>
            <p:nvPr userDrawn="1"/>
          </p:nvSpPr>
          <p:spPr bwMode="auto">
            <a:xfrm>
              <a:off x="4944" y="3126"/>
              <a:ext cx="34" cy="30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89" name="Rectangle 704"/>
            <p:cNvSpPr>
              <a:spLocks noChangeArrowheads="1"/>
            </p:cNvSpPr>
            <p:nvPr userDrawn="1"/>
          </p:nvSpPr>
          <p:spPr bwMode="auto">
            <a:xfrm>
              <a:off x="5012" y="3126"/>
              <a:ext cx="34" cy="30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90" name="Rectangle 705"/>
            <p:cNvSpPr>
              <a:spLocks noChangeArrowheads="1"/>
            </p:cNvSpPr>
            <p:nvPr userDrawn="1"/>
          </p:nvSpPr>
          <p:spPr bwMode="auto">
            <a:xfrm>
              <a:off x="5081" y="3126"/>
              <a:ext cx="34" cy="30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91" name="Rectangle 706"/>
            <p:cNvSpPr>
              <a:spLocks noChangeArrowheads="1"/>
            </p:cNvSpPr>
            <p:nvPr userDrawn="1"/>
          </p:nvSpPr>
          <p:spPr bwMode="auto">
            <a:xfrm>
              <a:off x="5149" y="3126"/>
              <a:ext cx="34" cy="30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92" name="Rectangle 707"/>
            <p:cNvSpPr>
              <a:spLocks noChangeArrowheads="1"/>
            </p:cNvSpPr>
            <p:nvPr userDrawn="1"/>
          </p:nvSpPr>
          <p:spPr bwMode="auto">
            <a:xfrm>
              <a:off x="5217" y="3126"/>
              <a:ext cx="34" cy="30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93" name="Rectangle 708"/>
            <p:cNvSpPr>
              <a:spLocks noChangeArrowheads="1"/>
            </p:cNvSpPr>
            <p:nvPr userDrawn="1"/>
          </p:nvSpPr>
          <p:spPr bwMode="auto">
            <a:xfrm>
              <a:off x="5285" y="3126"/>
              <a:ext cx="34" cy="30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94" name="Rectangle 709"/>
            <p:cNvSpPr>
              <a:spLocks noChangeArrowheads="1"/>
            </p:cNvSpPr>
            <p:nvPr userDrawn="1"/>
          </p:nvSpPr>
          <p:spPr bwMode="auto">
            <a:xfrm>
              <a:off x="5354" y="3126"/>
              <a:ext cx="34" cy="30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95" name="Rectangle 710"/>
            <p:cNvSpPr>
              <a:spLocks noChangeArrowheads="1"/>
            </p:cNvSpPr>
            <p:nvPr userDrawn="1"/>
          </p:nvSpPr>
          <p:spPr bwMode="auto">
            <a:xfrm>
              <a:off x="5422" y="3126"/>
              <a:ext cx="34" cy="30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28" name="Rectangle 711"/>
            <p:cNvSpPr>
              <a:spLocks noChangeArrowheads="1"/>
            </p:cNvSpPr>
            <p:nvPr userDrawn="1"/>
          </p:nvSpPr>
          <p:spPr bwMode="auto">
            <a:xfrm>
              <a:off x="4671" y="319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29" name="Rectangle 712"/>
            <p:cNvSpPr>
              <a:spLocks noChangeArrowheads="1"/>
            </p:cNvSpPr>
            <p:nvPr userDrawn="1"/>
          </p:nvSpPr>
          <p:spPr bwMode="auto">
            <a:xfrm>
              <a:off x="4739" y="319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30" name="Rectangle 713"/>
            <p:cNvSpPr>
              <a:spLocks noChangeArrowheads="1"/>
            </p:cNvSpPr>
            <p:nvPr userDrawn="1"/>
          </p:nvSpPr>
          <p:spPr bwMode="auto">
            <a:xfrm>
              <a:off x="4808" y="319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31" name="Rectangle 714"/>
            <p:cNvSpPr>
              <a:spLocks noChangeArrowheads="1"/>
            </p:cNvSpPr>
            <p:nvPr userDrawn="1"/>
          </p:nvSpPr>
          <p:spPr bwMode="auto">
            <a:xfrm>
              <a:off x="4876" y="319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32" name="Rectangle 715"/>
            <p:cNvSpPr>
              <a:spLocks noChangeArrowheads="1"/>
            </p:cNvSpPr>
            <p:nvPr userDrawn="1"/>
          </p:nvSpPr>
          <p:spPr bwMode="auto">
            <a:xfrm>
              <a:off x="4944" y="319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33" name="Rectangle 716"/>
            <p:cNvSpPr>
              <a:spLocks noChangeArrowheads="1"/>
            </p:cNvSpPr>
            <p:nvPr userDrawn="1"/>
          </p:nvSpPr>
          <p:spPr bwMode="auto">
            <a:xfrm>
              <a:off x="5012" y="319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34" name="Rectangle 717"/>
            <p:cNvSpPr>
              <a:spLocks noChangeArrowheads="1"/>
            </p:cNvSpPr>
            <p:nvPr userDrawn="1"/>
          </p:nvSpPr>
          <p:spPr bwMode="auto">
            <a:xfrm>
              <a:off x="5081" y="319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35" name="Rectangle 718"/>
            <p:cNvSpPr>
              <a:spLocks noChangeArrowheads="1"/>
            </p:cNvSpPr>
            <p:nvPr userDrawn="1"/>
          </p:nvSpPr>
          <p:spPr bwMode="auto">
            <a:xfrm>
              <a:off x="5149" y="319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36" name="Rectangle 719"/>
            <p:cNvSpPr>
              <a:spLocks noChangeArrowheads="1"/>
            </p:cNvSpPr>
            <p:nvPr userDrawn="1"/>
          </p:nvSpPr>
          <p:spPr bwMode="auto">
            <a:xfrm>
              <a:off x="5217" y="319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37" name="Rectangle 720"/>
            <p:cNvSpPr>
              <a:spLocks noChangeArrowheads="1"/>
            </p:cNvSpPr>
            <p:nvPr userDrawn="1"/>
          </p:nvSpPr>
          <p:spPr bwMode="auto">
            <a:xfrm>
              <a:off x="5285" y="319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38" name="Rectangle 721"/>
            <p:cNvSpPr>
              <a:spLocks noChangeArrowheads="1"/>
            </p:cNvSpPr>
            <p:nvPr userDrawn="1"/>
          </p:nvSpPr>
          <p:spPr bwMode="auto">
            <a:xfrm>
              <a:off x="5354" y="319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39" name="Rectangle 722"/>
            <p:cNvSpPr>
              <a:spLocks noChangeArrowheads="1"/>
            </p:cNvSpPr>
            <p:nvPr userDrawn="1"/>
          </p:nvSpPr>
          <p:spPr bwMode="auto">
            <a:xfrm>
              <a:off x="5422" y="319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40" name="Rectangle 723"/>
            <p:cNvSpPr>
              <a:spLocks noChangeArrowheads="1"/>
            </p:cNvSpPr>
            <p:nvPr userDrawn="1"/>
          </p:nvSpPr>
          <p:spPr bwMode="auto">
            <a:xfrm>
              <a:off x="4671" y="325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41" name="Rectangle 724"/>
            <p:cNvSpPr>
              <a:spLocks noChangeArrowheads="1"/>
            </p:cNvSpPr>
            <p:nvPr userDrawn="1"/>
          </p:nvSpPr>
          <p:spPr bwMode="auto">
            <a:xfrm>
              <a:off x="4739" y="325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42" name="Rectangle 725"/>
            <p:cNvSpPr>
              <a:spLocks noChangeArrowheads="1"/>
            </p:cNvSpPr>
            <p:nvPr userDrawn="1"/>
          </p:nvSpPr>
          <p:spPr bwMode="auto">
            <a:xfrm>
              <a:off x="4808" y="325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43" name="Rectangle 726"/>
            <p:cNvSpPr>
              <a:spLocks noChangeArrowheads="1"/>
            </p:cNvSpPr>
            <p:nvPr userDrawn="1"/>
          </p:nvSpPr>
          <p:spPr bwMode="auto">
            <a:xfrm>
              <a:off x="4876" y="325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44" name="Rectangle 727"/>
            <p:cNvSpPr>
              <a:spLocks noChangeArrowheads="1"/>
            </p:cNvSpPr>
            <p:nvPr userDrawn="1"/>
          </p:nvSpPr>
          <p:spPr bwMode="auto">
            <a:xfrm>
              <a:off x="4944" y="325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45" name="Rectangle 728"/>
            <p:cNvSpPr>
              <a:spLocks noChangeArrowheads="1"/>
            </p:cNvSpPr>
            <p:nvPr userDrawn="1"/>
          </p:nvSpPr>
          <p:spPr bwMode="auto">
            <a:xfrm>
              <a:off x="5012" y="325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46" name="Rectangle 729"/>
            <p:cNvSpPr>
              <a:spLocks noChangeArrowheads="1"/>
            </p:cNvSpPr>
            <p:nvPr userDrawn="1"/>
          </p:nvSpPr>
          <p:spPr bwMode="auto">
            <a:xfrm>
              <a:off x="5081" y="325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47" name="Rectangle 730"/>
            <p:cNvSpPr>
              <a:spLocks noChangeArrowheads="1"/>
            </p:cNvSpPr>
            <p:nvPr userDrawn="1"/>
          </p:nvSpPr>
          <p:spPr bwMode="auto">
            <a:xfrm>
              <a:off x="5149" y="325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48" name="Rectangle 731"/>
            <p:cNvSpPr>
              <a:spLocks noChangeArrowheads="1"/>
            </p:cNvSpPr>
            <p:nvPr userDrawn="1"/>
          </p:nvSpPr>
          <p:spPr bwMode="auto">
            <a:xfrm>
              <a:off x="5217" y="325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49" name="Rectangle 732"/>
            <p:cNvSpPr>
              <a:spLocks noChangeArrowheads="1"/>
            </p:cNvSpPr>
            <p:nvPr userDrawn="1"/>
          </p:nvSpPr>
          <p:spPr bwMode="auto">
            <a:xfrm>
              <a:off x="5285" y="325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50" name="Rectangle 733"/>
            <p:cNvSpPr>
              <a:spLocks noChangeArrowheads="1"/>
            </p:cNvSpPr>
            <p:nvPr userDrawn="1"/>
          </p:nvSpPr>
          <p:spPr bwMode="auto">
            <a:xfrm>
              <a:off x="5354" y="325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51" name="Rectangle 734"/>
            <p:cNvSpPr>
              <a:spLocks noChangeArrowheads="1"/>
            </p:cNvSpPr>
            <p:nvPr userDrawn="1"/>
          </p:nvSpPr>
          <p:spPr bwMode="auto">
            <a:xfrm>
              <a:off x="5422" y="325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52" name="Rectangle 735"/>
            <p:cNvSpPr>
              <a:spLocks noChangeArrowheads="1"/>
            </p:cNvSpPr>
            <p:nvPr userDrawn="1"/>
          </p:nvSpPr>
          <p:spPr bwMode="auto">
            <a:xfrm>
              <a:off x="4671" y="332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53" name="Rectangle 736"/>
            <p:cNvSpPr>
              <a:spLocks noChangeArrowheads="1"/>
            </p:cNvSpPr>
            <p:nvPr userDrawn="1"/>
          </p:nvSpPr>
          <p:spPr bwMode="auto">
            <a:xfrm>
              <a:off x="4739" y="332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54" name="Rectangle 737"/>
            <p:cNvSpPr>
              <a:spLocks noChangeArrowheads="1"/>
            </p:cNvSpPr>
            <p:nvPr userDrawn="1"/>
          </p:nvSpPr>
          <p:spPr bwMode="auto">
            <a:xfrm>
              <a:off x="4808" y="332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55" name="Rectangle 738"/>
            <p:cNvSpPr>
              <a:spLocks noChangeArrowheads="1"/>
            </p:cNvSpPr>
            <p:nvPr userDrawn="1"/>
          </p:nvSpPr>
          <p:spPr bwMode="auto">
            <a:xfrm>
              <a:off x="4876" y="332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56" name="Rectangle 739"/>
            <p:cNvSpPr>
              <a:spLocks noChangeArrowheads="1"/>
            </p:cNvSpPr>
            <p:nvPr userDrawn="1"/>
          </p:nvSpPr>
          <p:spPr bwMode="auto">
            <a:xfrm>
              <a:off x="4944" y="332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57" name="Rectangle 740"/>
            <p:cNvSpPr>
              <a:spLocks noChangeArrowheads="1"/>
            </p:cNvSpPr>
            <p:nvPr userDrawn="1"/>
          </p:nvSpPr>
          <p:spPr bwMode="auto">
            <a:xfrm>
              <a:off x="5012" y="332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58" name="Rectangle 741"/>
            <p:cNvSpPr>
              <a:spLocks noChangeArrowheads="1"/>
            </p:cNvSpPr>
            <p:nvPr userDrawn="1"/>
          </p:nvSpPr>
          <p:spPr bwMode="auto">
            <a:xfrm>
              <a:off x="5081" y="332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59" name="Rectangle 742"/>
            <p:cNvSpPr>
              <a:spLocks noChangeArrowheads="1"/>
            </p:cNvSpPr>
            <p:nvPr userDrawn="1"/>
          </p:nvSpPr>
          <p:spPr bwMode="auto">
            <a:xfrm>
              <a:off x="5149" y="332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60" name="Rectangle 743"/>
            <p:cNvSpPr>
              <a:spLocks noChangeArrowheads="1"/>
            </p:cNvSpPr>
            <p:nvPr userDrawn="1"/>
          </p:nvSpPr>
          <p:spPr bwMode="auto">
            <a:xfrm>
              <a:off x="5217" y="332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61" name="Rectangle 744"/>
            <p:cNvSpPr>
              <a:spLocks noChangeArrowheads="1"/>
            </p:cNvSpPr>
            <p:nvPr userDrawn="1"/>
          </p:nvSpPr>
          <p:spPr bwMode="auto">
            <a:xfrm>
              <a:off x="5285" y="332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62" name="Rectangle 745"/>
            <p:cNvSpPr>
              <a:spLocks noChangeArrowheads="1"/>
            </p:cNvSpPr>
            <p:nvPr userDrawn="1"/>
          </p:nvSpPr>
          <p:spPr bwMode="auto">
            <a:xfrm>
              <a:off x="5354" y="332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63" name="Rectangle 746"/>
            <p:cNvSpPr>
              <a:spLocks noChangeArrowheads="1"/>
            </p:cNvSpPr>
            <p:nvPr userDrawn="1"/>
          </p:nvSpPr>
          <p:spPr bwMode="auto">
            <a:xfrm>
              <a:off x="5422" y="332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64" name="Rectangle 747"/>
            <p:cNvSpPr>
              <a:spLocks noChangeArrowheads="1"/>
            </p:cNvSpPr>
            <p:nvPr userDrawn="1"/>
          </p:nvSpPr>
          <p:spPr bwMode="auto">
            <a:xfrm>
              <a:off x="4671" y="339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65" name="Rectangle 748"/>
            <p:cNvSpPr>
              <a:spLocks noChangeArrowheads="1"/>
            </p:cNvSpPr>
            <p:nvPr userDrawn="1"/>
          </p:nvSpPr>
          <p:spPr bwMode="auto">
            <a:xfrm>
              <a:off x="4739" y="339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66" name="Rectangle 749"/>
            <p:cNvSpPr>
              <a:spLocks noChangeArrowheads="1"/>
            </p:cNvSpPr>
            <p:nvPr userDrawn="1"/>
          </p:nvSpPr>
          <p:spPr bwMode="auto">
            <a:xfrm>
              <a:off x="4808" y="339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67" name="Rectangle 750"/>
            <p:cNvSpPr>
              <a:spLocks noChangeArrowheads="1"/>
            </p:cNvSpPr>
            <p:nvPr userDrawn="1"/>
          </p:nvSpPr>
          <p:spPr bwMode="auto">
            <a:xfrm>
              <a:off x="4876" y="339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68" name="Rectangle 751"/>
            <p:cNvSpPr>
              <a:spLocks noChangeArrowheads="1"/>
            </p:cNvSpPr>
            <p:nvPr userDrawn="1"/>
          </p:nvSpPr>
          <p:spPr bwMode="auto">
            <a:xfrm>
              <a:off x="4944" y="339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69" name="Rectangle 752"/>
            <p:cNvSpPr>
              <a:spLocks noChangeArrowheads="1"/>
            </p:cNvSpPr>
            <p:nvPr userDrawn="1"/>
          </p:nvSpPr>
          <p:spPr bwMode="auto">
            <a:xfrm>
              <a:off x="5012" y="339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70" name="Rectangle 753"/>
            <p:cNvSpPr>
              <a:spLocks noChangeArrowheads="1"/>
            </p:cNvSpPr>
            <p:nvPr userDrawn="1"/>
          </p:nvSpPr>
          <p:spPr bwMode="auto">
            <a:xfrm>
              <a:off x="5081" y="339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71" name="Rectangle 754"/>
            <p:cNvSpPr>
              <a:spLocks noChangeArrowheads="1"/>
            </p:cNvSpPr>
            <p:nvPr userDrawn="1"/>
          </p:nvSpPr>
          <p:spPr bwMode="auto">
            <a:xfrm>
              <a:off x="5149" y="339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72" name="Rectangle 755"/>
            <p:cNvSpPr>
              <a:spLocks noChangeArrowheads="1"/>
            </p:cNvSpPr>
            <p:nvPr userDrawn="1"/>
          </p:nvSpPr>
          <p:spPr bwMode="auto">
            <a:xfrm>
              <a:off x="5217" y="339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73" name="Rectangle 756"/>
            <p:cNvSpPr>
              <a:spLocks noChangeArrowheads="1"/>
            </p:cNvSpPr>
            <p:nvPr userDrawn="1"/>
          </p:nvSpPr>
          <p:spPr bwMode="auto">
            <a:xfrm>
              <a:off x="5285" y="339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74" name="Rectangle 757"/>
            <p:cNvSpPr>
              <a:spLocks noChangeArrowheads="1"/>
            </p:cNvSpPr>
            <p:nvPr userDrawn="1"/>
          </p:nvSpPr>
          <p:spPr bwMode="auto">
            <a:xfrm>
              <a:off x="5354" y="339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75" name="Rectangle 758"/>
            <p:cNvSpPr>
              <a:spLocks noChangeArrowheads="1"/>
            </p:cNvSpPr>
            <p:nvPr userDrawn="1"/>
          </p:nvSpPr>
          <p:spPr bwMode="auto">
            <a:xfrm>
              <a:off x="5422" y="339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76" name="Rectangle 759"/>
            <p:cNvSpPr>
              <a:spLocks noChangeArrowheads="1"/>
            </p:cNvSpPr>
            <p:nvPr userDrawn="1"/>
          </p:nvSpPr>
          <p:spPr bwMode="auto">
            <a:xfrm>
              <a:off x="4671" y="346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77" name="Rectangle 760"/>
            <p:cNvSpPr>
              <a:spLocks noChangeArrowheads="1"/>
            </p:cNvSpPr>
            <p:nvPr userDrawn="1"/>
          </p:nvSpPr>
          <p:spPr bwMode="auto">
            <a:xfrm>
              <a:off x="4739" y="346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78" name="Rectangle 761"/>
            <p:cNvSpPr>
              <a:spLocks noChangeArrowheads="1"/>
            </p:cNvSpPr>
            <p:nvPr userDrawn="1"/>
          </p:nvSpPr>
          <p:spPr bwMode="auto">
            <a:xfrm>
              <a:off x="4808" y="346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79" name="Rectangle 762"/>
            <p:cNvSpPr>
              <a:spLocks noChangeArrowheads="1"/>
            </p:cNvSpPr>
            <p:nvPr userDrawn="1"/>
          </p:nvSpPr>
          <p:spPr bwMode="auto">
            <a:xfrm>
              <a:off x="4876" y="346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80" name="Rectangle 763"/>
            <p:cNvSpPr>
              <a:spLocks noChangeArrowheads="1"/>
            </p:cNvSpPr>
            <p:nvPr userDrawn="1"/>
          </p:nvSpPr>
          <p:spPr bwMode="auto">
            <a:xfrm>
              <a:off x="4944" y="346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81" name="Rectangle 764"/>
            <p:cNvSpPr>
              <a:spLocks noChangeArrowheads="1"/>
            </p:cNvSpPr>
            <p:nvPr userDrawn="1"/>
          </p:nvSpPr>
          <p:spPr bwMode="auto">
            <a:xfrm>
              <a:off x="5012" y="346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82" name="Rectangle 765"/>
            <p:cNvSpPr>
              <a:spLocks noChangeArrowheads="1"/>
            </p:cNvSpPr>
            <p:nvPr userDrawn="1"/>
          </p:nvSpPr>
          <p:spPr bwMode="auto">
            <a:xfrm>
              <a:off x="5081" y="346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83" name="Rectangle 766"/>
            <p:cNvSpPr>
              <a:spLocks noChangeArrowheads="1"/>
            </p:cNvSpPr>
            <p:nvPr userDrawn="1"/>
          </p:nvSpPr>
          <p:spPr bwMode="auto">
            <a:xfrm>
              <a:off x="5149" y="346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84" name="Rectangle 767"/>
            <p:cNvSpPr>
              <a:spLocks noChangeArrowheads="1"/>
            </p:cNvSpPr>
            <p:nvPr userDrawn="1"/>
          </p:nvSpPr>
          <p:spPr bwMode="auto">
            <a:xfrm>
              <a:off x="5217" y="346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85" name="Rectangle 768"/>
            <p:cNvSpPr>
              <a:spLocks noChangeArrowheads="1"/>
            </p:cNvSpPr>
            <p:nvPr userDrawn="1"/>
          </p:nvSpPr>
          <p:spPr bwMode="auto">
            <a:xfrm>
              <a:off x="5285" y="346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86" name="Rectangle 769"/>
            <p:cNvSpPr>
              <a:spLocks noChangeArrowheads="1"/>
            </p:cNvSpPr>
            <p:nvPr userDrawn="1"/>
          </p:nvSpPr>
          <p:spPr bwMode="auto">
            <a:xfrm>
              <a:off x="5354" y="346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87" name="Rectangle 770"/>
            <p:cNvSpPr>
              <a:spLocks noChangeArrowheads="1"/>
            </p:cNvSpPr>
            <p:nvPr userDrawn="1"/>
          </p:nvSpPr>
          <p:spPr bwMode="auto">
            <a:xfrm>
              <a:off x="5422" y="346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88" name="Rectangle 771"/>
            <p:cNvSpPr>
              <a:spLocks noChangeArrowheads="1"/>
            </p:cNvSpPr>
            <p:nvPr userDrawn="1"/>
          </p:nvSpPr>
          <p:spPr bwMode="auto">
            <a:xfrm>
              <a:off x="4671" y="353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89" name="Rectangle 772"/>
            <p:cNvSpPr>
              <a:spLocks noChangeArrowheads="1"/>
            </p:cNvSpPr>
            <p:nvPr userDrawn="1"/>
          </p:nvSpPr>
          <p:spPr bwMode="auto">
            <a:xfrm>
              <a:off x="4739" y="353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0" name="Rectangle 773"/>
            <p:cNvSpPr>
              <a:spLocks noChangeArrowheads="1"/>
            </p:cNvSpPr>
            <p:nvPr userDrawn="1"/>
          </p:nvSpPr>
          <p:spPr bwMode="auto">
            <a:xfrm>
              <a:off x="4808" y="353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1" name="Rectangle 774"/>
            <p:cNvSpPr>
              <a:spLocks noChangeArrowheads="1"/>
            </p:cNvSpPr>
            <p:nvPr userDrawn="1"/>
          </p:nvSpPr>
          <p:spPr bwMode="auto">
            <a:xfrm>
              <a:off x="4876" y="353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2" name="Rectangle 775"/>
            <p:cNvSpPr>
              <a:spLocks noChangeArrowheads="1"/>
            </p:cNvSpPr>
            <p:nvPr userDrawn="1"/>
          </p:nvSpPr>
          <p:spPr bwMode="auto">
            <a:xfrm>
              <a:off x="4944" y="353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3" name="Rectangle 776"/>
            <p:cNvSpPr>
              <a:spLocks noChangeArrowheads="1"/>
            </p:cNvSpPr>
            <p:nvPr userDrawn="1"/>
          </p:nvSpPr>
          <p:spPr bwMode="auto">
            <a:xfrm>
              <a:off x="5012" y="353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4" name="Rectangle 777"/>
            <p:cNvSpPr>
              <a:spLocks noChangeArrowheads="1"/>
            </p:cNvSpPr>
            <p:nvPr userDrawn="1"/>
          </p:nvSpPr>
          <p:spPr bwMode="auto">
            <a:xfrm>
              <a:off x="5081" y="353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5" name="Rectangle 778"/>
            <p:cNvSpPr>
              <a:spLocks noChangeArrowheads="1"/>
            </p:cNvSpPr>
            <p:nvPr userDrawn="1"/>
          </p:nvSpPr>
          <p:spPr bwMode="auto">
            <a:xfrm>
              <a:off x="5149" y="353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6" name="Rectangle 779"/>
            <p:cNvSpPr>
              <a:spLocks noChangeArrowheads="1"/>
            </p:cNvSpPr>
            <p:nvPr userDrawn="1"/>
          </p:nvSpPr>
          <p:spPr bwMode="auto">
            <a:xfrm>
              <a:off x="5217" y="353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7" name="Rectangle 780"/>
            <p:cNvSpPr>
              <a:spLocks noChangeArrowheads="1"/>
            </p:cNvSpPr>
            <p:nvPr userDrawn="1"/>
          </p:nvSpPr>
          <p:spPr bwMode="auto">
            <a:xfrm>
              <a:off x="5285" y="353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8" name="Rectangle 781"/>
            <p:cNvSpPr>
              <a:spLocks noChangeArrowheads="1"/>
            </p:cNvSpPr>
            <p:nvPr userDrawn="1"/>
          </p:nvSpPr>
          <p:spPr bwMode="auto">
            <a:xfrm>
              <a:off x="5354" y="353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9" name="Rectangle 782"/>
            <p:cNvSpPr>
              <a:spLocks noChangeArrowheads="1"/>
            </p:cNvSpPr>
            <p:nvPr userDrawn="1"/>
          </p:nvSpPr>
          <p:spPr bwMode="auto">
            <a:xfrm>
              <a:off x="5422" y="353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00" name="Rectangle 783"/>
            <p:cNvSpPr>
              <a:spLocks noChangeArrowheads="1"/>
            </p:cNvSpPr>
            <p:nvPr userDrawn="1"/>
          </p:nvSpPr>
          <p:spPr bwMode="auto">
            <a:xfrm>
              <a:off x="4671" y="359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01" name="Rectangle 784"/>
            <p:cNvSpPr>
              <a:spLocks noChangeArrowheads="1"/>
            </p:cNvSpPr>
            <p:nvPr userDrawn="1"/>
          </p:nvSpPr>
          <p:spPr bwMode="auto">
            <a:xfrm>
              <a:off x="4739" y="359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02" name="Rectangle 785"/>
            <p:cNvSpPr>
              <a:spLocks noChangeArrowheads="1"/>
            </p:cNvSpPr>
            <p:nvPr userDrawn="1"/>
          </p:nvSpPr>
          <p:spPr bwMode="auto">
            <a:xfrm>
              <a:off x="4808" y="359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03" name="Rectangle 786"/>
            <p:cNvSpPr>
              <a:spLocks noChangeArrowheads="1"/>
            </p:cNvSpPr>
            <p:nvPr userDrawn="1"/>
          </p:nvSpPr>
          <p:spPr bwMode="auto">
            <a:xfrm>
              <a:off x="4876" y="359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04" name="Rectangle 787"/>
            <p:cNvSpPr>
              <a:spLocks noChangeArrowheads="1"/>
            </p:cNvSpPr>
            <p:nvPr userDrawn="1"/>
          </p:nvSpPr>
          <p:spPr bwMode="auto">
            <a:xfrm>
              <a:off x="4944" y="359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05" name="Rectangle 788"/>
            <p:cNvSpPr>
              <a:spLocks noChangeArrowheads="1"/>
            </p:cNvSpPr>
            <p:nvPr userDrawn="1"/>
          </p:nvSpPr>
          <p:spPr bwMode="auto">
            <a:xfrm>
              <a:off x="5012" y="359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06" name="Rectangle 789"/>
            <p:cNvSpPr>
              <a:spLocks noChangeArrowheads="1"/>
            </p:cNvSpPr>
            <p:nvPr userDrawn="1"/>
          </p:nvSpPr>
          <p:spPr bwMode="auto">
            <a:xfrm>
              <a:off x="5081" y="359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07" name="Rectangle 790"/>
            <p:cNvSpPr>
              <a:spLocks noChangeArrowheads="1"/>
            </p:cNvSpPr>
            <p:nvPr userDrawn="1"/>
          </p:nvSpPr>
          <p:spPr bwMode="auto">
            <a:xfrm>
              <a:off x="5149" y="359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08" name="Rectangle 791"/>
            <p:cNvSpPr>
              <a:spLocks noChangeArrowheads="1"/>
            </p:cNvSpPr>
            <p:nvPr userDrawn="1"/>
          </p:nvSpPr>
          <p:spPr bwMode="auto">
            <a:xfrm>
              <a:off x="5217" y="359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09" name="Rectangle 792"/>
            <p:cNvSpPr>
              <a:spLocks noChangeArrowheads="1"/>
            </p:cNvSpPr>
            <p:nvPr userDrawn="1"/>
          </p:nvSpPr>
          <p:spPr bwMode="auto">
            <a:xfrm>
              <a:off x="5285" y="359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10" name="Rectangle 793"/>
            <p:cNvSpPr>
              <a:spLocks noChangeArrowheads="1"/>
            </p:cNvSpPr>
            <p:nvPr userDrawn="1"/>
          </p:nvSpPr>
          <p:spPr bwMode="auto">
            <a:xfrm>
              <a:off x="5354" y="359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11" name="Rectangle 794"/>
            <p:cNvSpPr>
              <a:spLocks noChangeArrowheads="1"/>
            </p:cNvSpPr>
            <p:nvPr userDrawn="1"/>
          </p:nvSpPr>
          <p:spPr bwMode="auto">
            <a:xfrm>
              <a:off x="5422" y="359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12" name="Rectangle 795"/>
            <p:cNvSpPr>
              <a:spLocks noChangeArrowheads="1"/>
            </p:cNvSpPr>
            <p:nvPr userDrawn="1"/>
          </p:nvSpPr>
          <p:spPr bwMode="auto">
            <a:xfrm>
              <a:off x="4671" y="366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13" name="Rectangle 796"/>
            <p:cNvSpPr>
              <a:spLocks noChangeArrowheads="1"/>
            </p:cNvSpPr>
            <p:nvPr userDrawn="1"/>
          </p:nvSpPr>
          <p:spPr bwMode="auto">
            <a:xfrm>
              <a:off x="4739" y="366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14" name="Rectangle 797"/>
            <p:cNvSpPr>
              <a:spLocks noChangeArrowheads="1"/>
            </p:cNvSpPr>
            <p:nvPr userDrawn="1"/>
          </p:nvSpPr>
          <p:spPr bwMode="auto">
            <a:xfrm>
              <a:off x="4808" y="366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15" name="Rectangle 798"/>
            <p:cNvSpPr>
              <a:spLocks noChangeArrowheads="1"/>
            </p:cNvSpPr>
            <p:nvPr userDrawn="1"/>
          </p:nvSpPr>
          <p:spPr bwMode="auto">
            <a:xfrm>
              <a:off x="4876" y="366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16" name="Rectangle 799"/>
            <p:cNvSpPr>
              <a:spLocks noChangeArrowheads="1"/>
            </p:cNvSpPr>
            <p:nvPr userDrawn="1"/>
          </p:nvSpPr>
          <p:spPr bwMode="auto">
            <a:xfrm>
              <a:off x="4944" y="366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17" name="Rectangle 800"/>
            <p:cNvSpPr>
              <a:spLocks noChangeArrowheads="1"/>
            </p:cNvSpPr>
            <p:nvPr userDrawn="1"/>
          </p:nvSpPr>
          <p:spPr bwMode="auto">
            <a:xfrm>
              <a:off x="5012" y="366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18" name="Rectangle 801"/>
            <p:cNvSpPr>
              <a:spLocks noChangeArrowheads="1"/>
            </p:cNvSpPr>
            <p:nvPr userDrawn="1"/>
          </p:nvSpPr>
          <p:spPr bwMode="auto">
            <a:xfrm>
              <a:off x="5081" y="366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19" name="Rectangle 802"/>
            <p:cNvSpPr>
              <a:spLocks noChangeArrowheads="1"/>
            </p:cNvSpPr>
            <p:nvPr userDrawn="1"/>
          </p:nvSpPr>
          <p:spPr bwMode="auto">
            <a:xfrm>
              <a:off x="5149" y="366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20" name="Rectangle 803"/>
            <p:cNvSpPr>
              <a:spLocks noChangeArrowheads="1"/>
            </p:cNvSpPr>
            <p:nvPr userDrawn="1"/>
          </p:nvSpPr>
          <p:spPr bwMode="auto">
            <a:xfrm>
              <a:off x="5217" y="366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21" name="Rectangle 804"/>
            <p:cNvSpPr>
              <a:spLocks noChangeArrowheads="1"/>
            </p:cNvSpPr>
            <p:nvPr userDrawn="1"/>
          </p:nvSpPr>
          <p:spPr bwMode="auto">
            <a:xfrm>
              <a:off x="5285" y="366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22" name="Rectangle 805"/>
            <p:cNvSpPr>
              <a:spLocks noChangeArrowheads="1"/>
            </p:cNvSpPr>
            <p:nvPr userDrawn="1"/>
          </p:nvSpPr>
          <p:spPr bwMode="auto">
            <a:xfrm>
              <a:off x="5354" y="366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23" name="Rectangle 806"/>
            <p:cNvSpPr>
              <a:spLocks noChangeArrowheads="1"/>
            </p:cNvSpPr>
            <p:nvPr userDrawn="1"/>
          </p:nvSpPr>
          <p:spPr bwMode="auto">
            <a:xfrm>
              <a:off x="5422" y="366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24" name="Rectangle 807"/>
            <p:cNvSpPr>
              <a:spLocks noChangeArrowheads="1"/>
            </p:cNvSpPr>
            <p:nvPr userDrawn="1"/>
          </p:nvSpPr>
          <p:spPr bwMode="auto">
            <a:xfrm>
              <a:off x="4671" y="373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25" name="Rectangle 808"/>
            <p:cNvSpPr>
              <a:spLocks noChangeArrowheads="1"/>
            </p:cNvSpPr>
            <p:nvPr userDrawn="1"/>
          </p:nvSpPr>
          <p:spPr bwMode="auto">
            <a:xfrm>
              <a:off x="4739" y="373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26" name="Rectangle 809"/>
            <p:cNvSpPr>
              <a:spLocks noChangeArrowheads="1"/>
            </p:cNvSpPr>
            <p:nvPr userDrawn="1"/>
          </p:nvSpPr>
          <p:spPr bwMode="auto">
            <a:xfrm>
              <a:off x="4808" y="373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9" name="Rectangle 811"/>
          <p:cNvSpPr>
            <a:spLocks noChangeArrowheads="1"/>
          </p:cNvSpPr>
          <p:nvPr userDrawn="1"/>
        </p:nvSpPr>
        <p:spPr bwMode="auto">
          <a:xfrm>
            <a:off x="7740652" y="59386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0" name="Rectangle 812"/>
          <p:cNvSpPr>
            <a:spLocks noChangeArrowheads="1"/>
          </p:cNvSpPr>
          <p:nvPr userDrawn="1"/>
        </p:nvSpPr>
        <p:spPr bwMode="auto">
          <a:xfrm>
            <a:off x="7848602" y="59386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1" name="Rectangle 813"/>
          <p:cNvSpPr>
            <a:spLocks noChangeArrowheads="1"/>
          </p:cNvSpPr>
          <p:nvPr userDrawn="1"/>
        </p:nvSpPr>
        <p:spPr bwMode="auto">
          <a:xfrm>
            <a:off x="7956552" y="59386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2" name="Rectangle 814"/>
          <p:cNvSpPr>
            <a:spLocks noChangeArrowheads="1"/>
          </p:cNvSpPr>
          <p:nvPr userDrawn="1"/>
        </p:nvSpPr>
        <p:spPr bwMode="auto">
          <a:xfrm>
            <a:off x="8066089" y="59386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3" name="Rectangle 815"/>
          <p:cNvSpPr>
            <a:spLocks noChangeArrowheads="1"/>
          </p:cNvSpPr>
          <p:nvPr userDrawn="1"/>
        </p:nvSpPr>
        <p:spPr bwMode="auto">
          <a:xfrm>
            <a:off x="8174039" y="59386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5" name="Rectangle 816"/>
          <p:cNvSpPr>
            <a:spLocks noChangeArrowheads="1"/>
          </p:cNvSpPr>
          <p:nvPr userDrawn="1"/>
        </p:nvSpPr>
        <p:spPr bwMode="auto">
          <a:xfrm>
            <a:off x="8281989" y="59386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6" name="Rectangle 817"/>
          <p:cNvSpPr>
            <a:spLocks noChangeArrowheads="1"/>
          </p:cNvSpPr>
          <p:nvPr userDrawn="1"/>
        </p:nvSpPr>
        <p:spPr bwMode="auto">
          <a:xfrm>
            <a:off x="8389939" y="59386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7" name="Rectangle 818"/>
          <p:cNvSpPr>
            <a:spLocks noChangeArrowheads="1"/>
          </p:cNvSpPr>
          <p:nvPr userDrawn="1"/>
        </p:nvSpPr>
        <p:spPr bwMode="auto">
          <a:xfrm>
            <a:off x="8499477" y="59386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9" name="Rectangle 819"/>
          <p:cNvSpPr>
            <a:spLocks noChangeArrowheads="1"/>
          </p:cNvSpPr>
          <p:nvPr userDrawn="1"/>
        </p:nvSpPr>
        <p:spPr bwMode="auto">
          <a:xfrm>
            <a:off x="8607427" y="59386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" name="Rectangle 820"/>
          <p:cNvSpPr>
            <a:spLocks noChangeArrowheads="1"/>
          </p:cNvSpPr>
          <p:nvPr userDrawn="1"/>
        </p:nvSpPr>
        <p:spPr bwMode="auto">
          <a:xfrm>
            <a:off x="7415214" y="604656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1" name="Rectangle 821"/>
          <p:cNvSpPr>
            <a:spLocks noChangeArrowheads="1"/>
          </p:cNvSpPr>
          <p:nvPr userDrawn="1"/>
        </p:nvSpPr>
        <p:spPr bwMode="auto">
          <a:xfrm>
            <a:off x="7523164" y="604656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2" name="Rectangle 822"/>
          <p:cNvSpPr>
            <a:spLocks noChangeArrowheads="1"/>
          </p:cNvSpPr>
          <p:nvPr userDrawn="1"/>
        </p:nvSpPr>
        <p:spPr bwMode="auto">
          <a:xfrm>
            <a:off x="7632702" y="604656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3" name="Rectangle 823"/>
          <p:cNvSpPr>
            <a:spLocks noChangeArrowheads="1"/>
          </p:cNvSpPr>
          <p:nvPr userDrawn="1"/>
        </p:nvSpPr>
        <p:spPr bwMode="auto">
          <a:xfrm>
            <a:off x="7740652" y="604656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4" name="Rectangle 824"/>
          <p:cNvSpPr>
            <a:spLocks noChangeArrowheads="1"/>
          </p:cNvSpPr>
          <p:nvPr userDrawn="1"/>
        </p:nvSpPr>
        <p:spPr bwMode="auto">
          <a:xfrm>
            <a:off x="7848602" y="604656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5" name="Rectangle 825"/>
          <p:cNvSpPr>
            <a:spLocks noChangeArrowheads="1"/>
          </p:cNvSpPr>
          <p:nvPr userDrawn="1"/>
        </p:nvSpPr>
        <p:spPr bwMode="auto">
          <a:xfrm>
            <a:off x="7956552" y="604656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6" name="Rectangle 826"/>
          <p:cNvSpPr>
            <a:spLocks noChangeArrowheads="1"/>
          </p:cNvSpPr>
          <p:nvPr userDrawn="1"/>
        </p:nvSpPr>
        <p:spPr bwMode="auto">
          <a:xfrm>
            <a:off x="8066089" y="604656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7" name="Rectangle 827"/>
          <p:cNvSpPr>
            <a:spLocks noChangeArrowheads="1"/>
          </p:cNvSpPr>
          <p:nvPr userDrawn="1"/>
        </p:nvSpPr>
        <p:spPr bwMode="auto">
          <a:xfrm>
            <a:off x="8174039" y="604656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8" name="Rectangle 828"/>
          <p:cNvSpPr>
            <a:spLocks noChangeArrowheads="1"/>
          </p:cNvSpPr>
          <p:nvPr userDrawn="1"/>
        </p:nvSpPr>
        <p:spPr bwMode="auto">
          <a:xfrm>
            <a:off x="8281989" y="604656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9" name="Rectangle 829"/>
          <p:cNvSpPr>
            <a:spLocks noChangeArrowheads="1"/>
          </p:cNvSpPr>
          <p:nvPr userDrawn="1"/>
        </p:nvSpPr>
        <p:spPr bwMode="auto">
          <a:xfrm>
            <a:off x="8389939" y="604656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30" name="Rectangle 830"/>
          <p:cNvSpPr>
            <a:spLocks noChangeArrowheads="1"/>
          </p:cNvSpPr>
          <p:nvPr userDrawn="1"/>
        </p:nvSpPr>
        <p:spPr bwMode="auto">
          <a:xfrm>
            <a:off x="8499477" y="604656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31" name="Rectangle 831"/>
          <p:cNvSpPr>
            <a:spLocks noChangeArrowheads="1"/>
          </p:cNvSpPr>
          <p:nvPr userDrawn="1"/>
        </p:nvSpPr>
        <p:spPr bwMode="auto">
          <a:xfrm>
            <a:off x="8607427" y="604656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48" name="Rectangle 832"/>
          <p:cNvSpPr>
            <a:spLocks noChangeArrowheads="1"/>
          </p:cNvSpPr>
          <p:nvPr userDrawn="1"/>
        </p:nvSpPr>
        <p:spPr bwMode="auto">
          <a:xfrm>
            <a:off x="7415214" y="61545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49" name="Rectangle 833"/>
          <p:cNvSpPr>
            <a:spLocks noChangeArrowheads="1"/>
          </p:cNvSpPr>
          <p:nvPr userDrawn="1"/>
        </p:nvSpPr>
        <p:spPr bwMode="auto">
          <a:xfrm>
            <a:off x="7523164" y="61545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52" name="Rectangle 834"/>
          <p:cNvSpPr>
            <a:spLocks noChangeArrowheads="1"/>
          </p:cNvSpPr>
          <p:nvPr userDrawn="1"/>
        </p:nvSpPr>
        <p:spPr bwMode="auto">
          <a:xfrm>
            <a:off x="7632702" y="61545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53" name="Rectangle 835"/>
          <p:cNvSpPr>
            <a:spLocks noChangeArrowheads="1"/>
          </p:cNvSpPr>
          <p:nvPr userDrawn="1"/>
        </p:nvSpPr>
        <p:spPr bwMode="auto">
          <a:xfrm>
            <a:off x="7740652" y="61545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54" name="Rectangle 836"/>
          <p:cNvSpPr>
            <a:spLocks noChangeArrowheads="1"/>
          </p:cNvSpPr>
          <p:nvPr userDrawn="1"/>
        </p:nvSpPr>
        <p:spPr bwMode="auto">
          <a:xfrm>
            <a:off x="7848602" y="61545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55" name="Rectangle 837"/>
          <p:cNvSpPr>
            <a:spLocks noChangeArrowheads="1"/>
          </p:cNvSpPr>
          <p:nvPr userDrawn="1"/>
        </p:nvSpPr>
        <p:spPr bwMode="auto">
          <a:xfrm>
            <a:off x="7956552" y="61545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56" name="Rectangle 838"/>
          <p:cNvSpPr>
            <a:spLocks noChangeArrowheads="1"/>
          </p:cNvSpPr>
          <p:nvPr userDrawn="1"/>
        </p:nvSpPr>
        <p:spPr bwMode="auto">
          <a:xfrm>
            <a:off x="8066089" y="61545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57" name="Rectangle 839"/>
          <p:cNvSpPr>
            <a:spLocks noChangeArrowheads="1"/>
          </p:cNvSpPr>
          <p:nvPr userDrawn="1"/>
        </p:nvSpPr>
        <p:spPr bwMode="auto">
          <a:xfrm>
            <a:off x="8174039" y="61545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58" name="Rectangle 840"/>
          <p:cNvSpPr>
            <a:spLocks noChangeArrowheads="1"/>
          </p:cNvSpPr>
          <p:nvPr userDrawn="1"/>
        </p:nvSpPr>
        <p:spPr bwMode="auto">
          <a:xfrm>
            <a:off x="8281989" y="61545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59" name="Rectangle 841"/>
          <p:cNvSpPr>
            <a:spLocks noChangeArrowheads="1"/>
          </p:cNvSpPr>
          <p:nvPr userDrawn="1"/>
        </p:nvSpPr>
        <p:spPr bwMode="auto">
          <a:xfrm>
            <a:off x="8389939" y="61545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60" name="Rectangle 842"/>
          <p:cNvSpPr>
            <a:spLocks noChangeArrowheads="1"/>
          </p:cNvSpPr>
          <p:nvPr userDrawn="1"/>
        </p:nvSpPr>
        <p:spPr bwMode="auto">
          <a:xfrm>
            <a:off x="8499477" y="61545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61" name="Rectangle 843"/>
          <p:cNvSpPr>
            <a:spLocks noChangeArrowheads="1"/>
          </p:cNvSpPr>
          <p:nvPr userDrawn="1"/>
        </p:nvSpPr>
        <p:spPr bwMode="auto">
          <a:xfrm>
            <a:off x="8607427" y="61545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24256" y="2791203"/>
            <a:ext cx="5689232" cy="781815"/>
          </a:xfrm>
        </p:spPr>
        <p:txBody>
          <a:bodyPr anchor="t" anchorCtr="0">
            <a:noAutofit/>
          </a:bodyPr>
          <a:lstStyle>
            <a:lvl1pPr algn="l">
              <a:lnSpc>
                <a:spcPct val="83000"/>
              </a:lnSpc>
              <a:defRPr sz="3200" b="1" cap="all" baseline="0"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pic>
        <p:nvPicPr>
          <p:cNvPr id="4098" name="Picture 2" descr="C:\Documents and Settings\Administrator\Desktop\SKI\work\logo neg30x14.wmf"/>
          <p:cNvPicPr>
            <a:picLocks noChangeArrowheads="1"/>
          </p:cNvPicPr>
          <p:nvPr userDrawn="1"/>
        </p:nvPicPr>
        <p:blipFill rotWithShape="1">
          <a:blip r:embed="rId2"/>
          <a:srcRect l="-16650" r="-16650"/>
          <a:stretch/>
        </p:blipFill>
        <p:spPr bwMode="auto">
          <a:xfrm>
            <a:off x="623841" y="6062401"/>
            <a:ext cx="1458003" cy="481013"/>
          </a:xfrm>
          <a:prstGeom prst="rect">
            <a:avLst/>
          </a:prstGeom>
          <a:noFill/>
        </p:spPr>
      </p:pic>
      <p:sp>
        <p:nvSpPr>
          <p:cNvPr id="854" name="Text Placeholder 853"/>
          <p:cNvSpPr>
            <a:spLocks noGrp="1"/>
          </p:cNvSpPr>
          <p:nvPr userDrawn="1">
            <p:ph type="body" sz="quarter" idx="13"/>
          </p:nvPr>
        </p:nvSpPr>
        <p:spPr>
          <a:xfrm>
            <a:off x="623231" y="3606801"/>
            <a:ext cx="5690258" cy="2414589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buFontTx/>
              <a:buNone/>
              <a:defRPr sz="1200" b="1">
                <a:solidFill>
                  <a:schemeClr val="bg1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  <a:lvl3pPr marL="4763" indent="0">
              <a:lnSpc>
                <a:spcPts val="1400"/>
              </a:lnSpc>
              <a:buFontTx/>
              <a:buNone/>
              <a:defRPr sz="1200">
                <a:solidFill>
                  <a:schemeClr val="bg1"/>
                </a:solidFill>
              </a:defRPr>
            </a:lvl3pPr>
            <a:lvl4pPr marL="4763" indent="0">
              <a:lnSpc>
                <a:spcPts val="1400"/>
              </a:lnSpc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ts val="1400"/>
              </a:lnSpc>
              <a:buFontTx/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827" name="Date Placeholder 4826"/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fld id="{1817D08F-A089-43B5-91C4-6EEC1032CB13}" type="datetime2">
              <a:rPr lang="da-DK" smtClean="0"/>
              <a:pPr/>
              <a:t>9. oktober 2014</a:t>
            </a:fld>
            <a:endParaRPr lang="da-DK" dirty="0"/>
          </a:p>
        </p:txBody>
      </p:sp>
      <p:sp>
        <p:nvSpPr>
          <p:cNvPr id="4828" name="Footer Placeholder 4827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/>
          <a:p>
            <a:r>
              <a:rPr lang="da-DK" smtClean="0"/>
              <a:t>Indsæt præsentationens titel via: 'Indsæt' / Sidehoved og sidefod</a:t>
            </a:r>
            <a:endParaRPr lang="da-DK" dirty="0"/>
          </a:p>
        </p:txBody>
      </p:sp>
      <p:sp>
        <p:nvSpPr>
          <p:cNvPr id="4829" name="Slide Number Placeholder 4828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0DE32011-E550-412B-A3B1-87CF6F33343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56" name="TextBox 855"/>
          <p:cNvSpPr txBox="1"/>
          <p:nvPr userDrawn="1"/>
        </p:nvSpPr>
        <p:spPr>
          <a:xfrm>
            <a:off x="-2228383" y="3629632"/>
            <a:ext cx="2105632" cy="20903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000" b="1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Navn</a:t>
            </a: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Lucida Bold12/14</a:t>
            </a:r>
          </a:p>
          <a:p>
            <a:pPr algn="r"/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Anden information</a:t>
            </a:r>
            <a:b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Lucida Regular 12 /14</a:t>
            </a:r>
            <a:endParaRPr lang="da-DK" sz="1000" b="0" noProof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da-DK" sz="1000" noProof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ts val="1300"/>
              </a:lnSpc>
            </a:pPr>
            <a:r>
              <a:rPr lang="da-DK" sz="1000" b="1" kern="1200" cap="none" baseline="0" noProof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Skift Fra Bold til Regular:</a:t>
            </a:r>
          </a:p>
          <a:p>
            <a:pPr algn="r">
              <a:lnSpc>
                <a:spcPts val="1300"/>
              </a:lnSpc>
            </a:pPr>
            <a:r>
              <a:rPr lang="da-DK" sz="1000" kern="1200" noProof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Klik på ’Forøge listeniveau’ for Regular tekst</a:t>
            </a:r>
          </a:p>
          <a:p>
            <a:pPr algn="r">
              <a:lnSpc>
                <a:spcPts val="1300"/>
              </a:lnSpc>
            </a:pPr>
            <a:endParaRPr lang="da-DK" sz="1000" kern="1200" noProof="1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r">
              <a:lnSpc>
                <a:spcPts val="1300"/>
              </a:lnSpc>
            </a:pPr>
            <a:r>
              <a:rPr lang="da-DK" sz="1000" kern="1200" noProof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da-DK" sz="1000" kern="1200" noProof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da-DK" sz="1000" kern="1200" noProof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Og klik på ’Mindske</a:t>
            </a:r>
            <a:r>
              <a:rPr lang="da-DK" sz="1000" kern="1200" baseline="0" noProof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listeniveau’ </a:t>
            </a:r>
            <a:br>
              <a:rPr lang="da-DK" sz="1000" kern="1200" baseline="0" noProof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da-DK" sz="1000" kern="1200" baseline="0" noProof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for at få Bold tekst tilbage</a:t>
            </a:r>
            <a:endParaRPr lang="da-DK" sz="1000" noProof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61" name="Group 860"/>
          <p:cNvGrpSpPr/>
          <p:nvPr userDrawn="1"/>
        </p:nvGrpSpPr>
        <p:grpSpPr>
          <a:xfrm>
            <a:off x="-591480" y="5077494"/>
            <a:ext cx="457200" cy="209550"/>
            <a:chOff x="-1959769" y="3940175"/>
            <a:chExt cx="457200" cy="209550"/>
          </a:xfrm>
        </p:grpSpPr>
        <p:pic>
          <p:nvPicPr>
            <p:cNvPr id="896" name="Picture 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59769" y="3940175"/>
              <a:ext cx="45720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97" name="Rounded Rectangle 896"/>
            <p:cNvSpPr/>
            <p:nvPr userDrawn="1"/>
          </p:nvSpPr>
          <p:spPr>
            <a:xfrm>
              <a:off x="-1731169" y="3940175"/>
              <a:ext cx="214312" cy="206375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da-DK" sz="2400" dirty="0"/>
            </a:p>
          </p:txBody>
        </p:sp>
      </p:grpSp>
      <p:grpSp>
        <p:nvGrpSpPr>
          <p:cNvPr id="898" name="Group 897"/>
          <p:cNvGrpSpPr/>
          <p:nvPr userDrawn="1"/>
        </p:nvGrpSpPr>
        <p:grpSpPr>
          <a:xfrm>
            <a:off x="-572430" y="5744822"/>
            <a:ext cx="438150" cy="209550"/>
            <a:chOff x="-1955007" y="4659313"/>
            <a:chExt cx="438150" cy="209550"/>
          </a:xfrm>
        </p:grpSpPr>
        <p:pic>
          <p:nvPicPr>
            <p:cNvPr id="899" name="Picture 3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55007" y="4659313"/>
              <a:ext cx="43815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00" name="Rectangle 899"/>
            <p:cNvSpPr/>
            <p:nvPr userDrawn="1"/>
          </p:nvSpPr>
          <p:spPr>
            <a:xfrm>
              <a:off x="-1735932" y="4659313"/>
              <a:ext cx="219075" cy="201612"/>
            </a:xfrm>
            <a:prstGeom prst="rect">
              <a:avLst/>
            </a:prstGeom>
            <a:solidFill>
              <a:srgbClr val="FFFFFF">
                <a:alpha val="65882"/>
              </a:srgb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da-DK" sz="2400" dirty="0"/>
            </a:p>
          </p:txBody>
        </p:sp>
        <p:sp>
          <p:nvSpPr>
            <p:cNvPr id="901" name="Rounded Rectangle 900"/>
            <p:cNvSpPr/>
            <p:nvPr userDrawn="1"/>
          </p:nvSpPr>
          <p:spPr>
            <a:xfrm>
              <a:off x="-1950244" y="4662488"/>
              <a:ext cx="214312" cy="206375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da-DK" sz="2400" dirty="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øn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Picture Placeholder 500"/>
          <p:cNvSpPr>
            <a:spLocks noGrp="1"/>
          </p:cNvSpPr>
          <p:nvPr userDrawn="1">
            <p:ph type="pic" sz="quarter" idx="13"/>
          </p:nvPr>
        </p:nvSpPr>
        <p:spPr>
          <a:xfrm>
            <a:off x="6313488" y="1830347"/>
            <a:ext cx="5875337" cy="5031252"/>
          </a:xfrm>
          <a:noFill/>
        </p:spPr>
        <p:txBody>
          <a:bodyPr tIns="1512000" anchor="ctr" anchorCtr="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da-DK" noProof="0" smtClean="0"/>
              <a:t>Klik på ikonet for at tilføje et billede</a:t>
            </a:r>
            <a:endParaRPr lang="da-DK" noProof="0" dirty="0"/>
          </a:p>
        </p:txBody>
      </p:sp>
      <p:pic>
        <p:nvPicPr>
          <p:cNvPr id="49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9600" cy="183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57600"/>
            <a:ext cx="9072000" cy="1446501"/>
          </a:xfrm>
          <a:solidFill>
            <a:srgbClr val="597B7C">
              <a:alpha val="60000"/>
            </a:srgbClr>
          </a:solidFill>
        </p:spPr>
        <p:txBody>
          <a:bodyPr lIns="622800" tIns="0" bIns="180000">
            <a:noAutofit/>
          </a:bodyPr>
          <a:lstStyle>
            <a:lvl1pPr>
              <a:lnSpc>
                <a:spcPct val="9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204800"/>
            <a:ext cx="9072000" cy="1132015"/>
          </a:xfrm>
          <a:solidFill>
            <a:srgbClr val="597B7C">
              <a:alpha val="60000"/>
            </a:srgbClr>
          </a:solidFill>
        </p:spPr>
        <p:txBody>
          <a:bodyPr lIns="622800" tIns="72000" bIns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3488" y="1668920"/>
            <a:ext cx="2193192" cy="161426"/>
          </a:xfrm>
        </p:spPr>
        <p:txBody>
          <a:bodyPr/>
          <a:lstStyle>
            <a:lvl1pPr>
              <a:defRPr b="0"/>
            </a:lvl1pPr>
          </a:lstStyle>
          <a:p>
            <a:fld id="{7827E8D0-C35A-42B4-BD30-2F7B44DFC556}" type="datetime2">
              <a:rPr lang="da-DK" smtClean="0"/>
              <a:pPr/>
              <a:t>9. oktober 2014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3488" y="1376962"/>
            <a:ext cx="5291379" cy="198000"/>
          </a:xfrm>
        </p:spPr>
        <p:txBody>
          <a:bodyPr anchor="b" anchorCtr="0"/>
          <a:lstStyle>
            <a:lvl1pPr>
              <a:defRPr b="0"/>
            </a:lvl1pPr>
          </a:lstStyle>
          <a:p>
            <a:r>
              <a:rPr lang="da-DK" dirty="0" smtClean="0"/>
              <a:t>Indsæt præsentationens titel via: 'Indsæt' / Sidehoved og sidefod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07556" y="1651119"/>
            <a:ext cx="479875" cy="179227"/>
          </a:xfrm>
        </p:spPr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493" name="Text Box 14"/>
          <p:cNvSpPr txBox="1">
            <a:spLocks noChangeArrowheads="1"/>
          </p:cNvSpPr>
          <p:nvPr userDrawn="1"/>
        </p:nvSpPr>
        <p:spPr bwMode="auto">
          <a:xfrm>
            <a:off x="-2222512" y="7937"/>
            <a:ext cx="2026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342900" indent="-342900" algn="r">
              <a:spcBef>
                <a:spcPct val="50000"/>
              </a:spcBef>
            </a:pPr>
            <a:r>
              <a:rPr lang="da-DK" sz="1000" b="0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bredformat (16:9 til skærm) eller normal format til </a:t>
            </a:r>
            <a:br>
              <a:rPr lang="da-DK" sz="1000" b="0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0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(3:4 til pc/projektor)</a:t>
            </a:r>
            <a:endParaRPr lang="da-DK" sz="1000" b="1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" descr="U:\SKI\Done\SKI logo blue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34" y="6062104"/>
            <a:ext cx="1093788" cy="4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4"/>
          <p:cNvSpPr>
            <a:spLocks/>
          </p:cNvSpPr>
          <p:nvPr userDrawn="1"/>
        </p:nvSpPr>
        <p:spPr bwMode="gray">
          <a:xfrm>
            <a:off x="-1958975" y="5771467"/>
            <a:ext cx="18716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</a:pPr>
            <a:r>
              <a:rPr lang="da-DK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Vis hjælpelinjer som hjælper ved placering af objekter</a:t>
            </a:r>
          </a:p>
          <a:p>
            <a:pPr algn="r" defTabSz="457200">
              <a:tabLst>
                <a:tab pos="177800" algn="l"/>
              </a:tabLst>
            </a:pPr>
            <a:r>
              <a:rPr lang="da-DK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da-DK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Højre klik udenfor dias og vælg ’Gitter og hjælpelinjer’</a:t>
            </a:r>
          </a:p>
          <a:p>
            <a:pPr algn="r" defTabSz="457200">
              <a:tabLst>
                <a:tab pos="177800" algn="l"/>
              </a:tabLst>
            </a:pPr>
            <a:r>
              <a:rPr lang="da-DK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da-DK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Sæt kryds ved ’Vis’ tegnehjælpelinjer på skærmen</a:t>
            </a:r>
          </a:p>
          <a:p>
            <a:pPr algn="r" defTabSz="457200">
              <a:buFontTx/>
              <a:buNone/>
              <a:tabLst>
                <a:tab pos="177800" algn="l"/>
              </a:tabLst>
            </a:pPr>
            <a:r>
              <a:rPr lang="da-DK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a-DK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da-DK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“OK”</a:t>
            </a:r>
            <a:endParaRPr lang="da-DK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501"/>
          <p:cNvSpPr txBox="1"/>
          <p:nvPr userDrawn="1"/>
        </p:nvSpPr>
        <p:spPr>
          <a:xfrm>
            <a:off x="-1839132" y="1830388"/>
            <a:ext cx="1643085" cy="14619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ct val="50000"/>
              </a:spcBef>
              <a:buFontTx/>
              <a:buNone/>
            </a:pP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Indsæt billede </a:t>
            </a:r>
            <a:b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Klik på billede-ikonen, </a:t>
            </a:r>
            <a:b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dit billede</a:t>
            </a:r>
            <a:b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Klik OK</a:t>
            </a:r>
          </a:p>
          <a:p>
            <a:pPr marL="0" indent="0" algn="r">
              <a:spcBef>
                <a:spcPct val="50000"/>
              </a:spcBef>
              <a:buFontTx/>
              <a:buNone/>
            </a:pP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Indsæt nyt billede</a:t>
            </a:r>
            <a:b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Fjern det gamle billede</a:t>
            </a:r>
            <a:b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Højreklik på dias i diasvisning</a:t>
            </a:r>
            <a:b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‘Nulstil dias’ </a:t>
            </a:r>
          </a:p>
        </p:txBody>
      </p:sp>
    </p:spTree>
    <p:extLst>
      <p:ext uri="{BB962C8B-B14F-4D97-AF65-F5344CB8AC3E}">
        <p14:creationId xmlns:p14="http://schemas.microsoft.com/office/powerpoint/2010/main" val="1958304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9600" cy="183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255" y="2133600"/>
            <a:ext cx="5301883" cy="1363497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255" y="3665136"/>
            <a:ext cx="5301883" cy="2356253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501" name="Picture Placeholder 500"/>
          <p:cNvSpPr>
            <a:spLocks noGrp="1"/>
          </p:cNvSpPr>
          <p:nvPr>
            <p:ph type="pic" sz="quarter" idx="13"/>
          </p:nvPr>
        </p:nvSpPr>
        <p:spPr>
          <a:xfrm>
            <a:off x="6313488" y="1830346"/>
            <a:ext cx="5884052" cy="5031253"/>
          </a:xfrm>
          <a:noFill/>
        </p:spPr>
        <p:txBody>
          <a:bodyPr tIns="828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smtClean="0"/>
              <a:t>Klik på ikonet for at tilføje et billede</a:t>
            </a:r>
            <a:endParaRPr lang="da-DK" noProof="0" dirty="0"/>
          </a:p>
        </p:txBody>
      </p:sp>
      <p:pic>
        <p:nvPicPr>
          <p:cNvPr id="495" name="Picture 2" descr="U:\SKI\Done\SKI logo blue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34" y="6062104"/>
            <a:ext cx="1093788" cy="4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>
          <a:xfrm>
            <a:off x="6313488" y="1670400"/>
            <a:ext cx="2193192" cy="162000"/>
          </a:xfrm>
        </p:spPr>
        <p:txBody>
          <a:bodyPr/>
          <a:lstStyle/>
          <a:p>
            <a:fld id="{1817D08F-A089-43B5-91C4-6EEC1032CB13}" type="datetime2">
              <a:rPr lang="da-DK" smtClean="0"/>
              <a:pPr/>
              <a:t>9. oktober 2014</a:t>
            </a:fld>
            <a:endParaRPr lang="da-D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>
          <a:xfrm>
            <a:off x="6313488" y="1378800"/>
            <a:ext cx="5307312" cy="198000"/>
          </a:xfrm>
        </p:spPr>
        <p:txBody>
          <a:bodyPr/>
          <a:lstStyle/>
          <a:p>
            <a:r>
              <a:rPr lang="da-DK" dirty="0" smtClean="0"/>
              <a:t>Indsæt præsentationens titel via: 'Indsæt' / Sidehoved og sidefod</a:t>
            </a:r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11107556" y="1652400"/>
            <a:ext cx="479875" cy="162000"/>
          </a:xfrm>
        </p:spPr>
        <p:txBody>
          <a:bodyPr/>
          <a:lstStyle/>
          <a:p>
            <a:fld id="{0DE32011-E550-412B-A3B1-87CF6F33343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-2222512" y="7937"/>
            <a:ext cx="2026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342900" indent="-342900" algn="r">
              <a:spcBef>
                <a:spcPct val="50000"/>
              </a:spcBef>
            </a:pPr>
            <a:r>
              <a:rPr lang="da-DK" sz="1000" b="0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bredformat (16:9 til skærm) eller normal format til </a:t>
            </a:r>
            <a:br>
              <a:rPr lang="da-DK" sz="1000" b="0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0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(3:4 til pc/projektor)</a:t>
            </a:r>
            <a:endParaRPr lang="da-DK" sz="1000" b="1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501"/>
          <p:cNvSpPr txBox="1"/>
          <p:nvPr userDrawn="1"/>
        </p:nvSpPr>
        <p:spPr>
          <a:xfrm>
            <a:off x="-1839132" y="1830388"/>
            <a:ext cx="1643085" cy="14619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ct val="50000"/>
              </a:spcBef>
              <a:buFontTx/>
              <a:buNone/>
            </a:pP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Indsæt billede </a:t>
            </a:r>
            <a:b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Klik på billede-ikonen, </a:t>
            </a:r>
            <a:b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dit billede</a:t>
            </a:r>
            <a:b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Klik OK</a:t>
            </a:r>
          </a:p>
          <a:p>
            <a:pPr marL="0" indent="0" algn="r">
              <a:spcBef>
                <a:spcPct val="50000"/>
              </a:spcBef>
              <a:buFontTx/>
              <a:buNone/>
            </a:pP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Indsæt nyt billede</a:t>
            </a:r>
            <a:b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Fjern det gamle billede</a:t>
            </a:r>
            <a:b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Højreklik på dias i diasvisning</a:t>
            </a:r>
            <a:b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‘Nulstil dias’ </a:t>
            </a:r>
          </a:p>
        </p:txBody>
      </p:sp>
    </p:spTree>
    <p:extLst>
      <p:ext uri="{BB962C8B-B14F-4D97-AF65-F5344CB8AC3E}">
        <p14:creationId xmlns:p14="http://schemas.microsoft.com/office/powerpoint/2010/main" val="3521274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9. oktober 2014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Indsæt præsentationens titel via: 'Indsæt' / Sidehoved og sidefod</a:t>
            </a:r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508" name="Content Placeholder 10"/>
          <p:cNvSpPr>
            <a:spLocks noGrp="1"/>
          </p:cNvSpPr>
          <p:nvPr>
            <p:ph sz="quarter" idx="14"/>
          </p:nvPr>
        </p:nvSpPr>
        <p:spPr>
          <a:xfrm>
            <a:off x="613716" y="2133600"/>
            <a:ext cx="10998847" cy="3887787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9. oktober 2014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Indsæt præsentationens titel via: 'Indsæt' / Sidehoved og sidefod</a:t>
            </a:r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50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23888" y="2134800"/>
            <a:ext cx="10988675" cy="3886588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180000">
              <a:spcBef>
                <a:spcPts val="300"/>
              </a:spcBef>
              <a:defRPr sz="2000"/>
            </a:lvl2pPr>
            <a:lvl3pPr marL="630000">
              <a:defRPr sz="1800"/>
            </a:lvl3pPr>
            <a:lvl4pPr marL="1080000">
              <a:spcBef>
                <a:spcPts val="250"/>
              </a:spcBef>
              <a:defRPr sz="1600"/>
            </a:lvl4pPr>
            <a:lvl5pPr marL="1530000">
              <a:defRPr sz="14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-1916113" y="2133600"/>
            <a:ext cx="1765299" cy="1540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Tekst starter uden punktopstilling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/>
            </a:r>
            <a:br>
              <a:rPr lang="da-DK" sz="1000" dirty="0">
                <a:solidFill>
                  <a:schemeClr val="tx1"/>
                </a:solidFill>
                <a:cs typeface="Arial" charset="0"/>
              </a:rPr>
            </a:br>
            <a:r>
              <a:rPr lang="da-DK" sz="1000" dirty="0">
                <a:solidFill>
                  <a:schemeClr val="tx1"/>
                </a:solidFill>
                <a:cs typeface="Arial" charset="0"/>
              </a:rPr>
              <a:t>For at få punktopstilling på teksten (flere niveauer findes) brug ‘Forøg listeniveau’</a:t>
            </a:r>
          </a:p>
          <a:p>
            <a:pPr algn="r" eaLnBrk="1" hangingPunct="1"/>
            <a:endParaRPr lang="da-DK" sz="1000" dirty="0">
              <a:solidFill>
                <a:schemeClr val="tx1"/>
              </a:solidFill>
              <a:cs typeface="Arial" charset="0"/>
            </a:endParaRPr>
          </a:p>
          <a:p>
            <a:pPr algn="r" eaLnBrk="1" hangingPunct="1"/>
            <a:endParaRPr lang="da-DK" sz="1000" dirty="0">
              <a:solidFill>
                <a:schemeClr val="tx1"/>
              </a:solidFill>
              <a:cs typeface="Arial" charset="0"/>
            </a:endParaRPr>
          </a:p>
          <a:p>
            <a:pPr algn="r" eaLnBrk="1" hangingPunct="1"/>
            <a:r>
              <a:rPr lang="da-DK" sz="1000" dirty="0">
                <a:solidFill>
                  <a:schemeClr val="tx1"/>
                </a:solidFill>
                <a:cs typeface="Arial" charset="0"/>
              </a:rPr>
              <a:t>For at få venstrestillet tekst uden punktopstilling, brug ‘Formindsk listeniveau’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-638336" y="2931418"/>
            <a:ext cx="457200" cy="209550"/>
            <a:chOff x="-1959769" y="3940175"/>
            <a:chExt cx="457200" cy="209550"/>
          </a:xfrm>
        </p:grpSpPr>
        <p:pic>
          <p:nvPicPr>
            <p:cNvPr id="27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59769" y="3940175"/>
              <a:ext cx="45720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Rounded Rectangle 27"/>
            <p:cNvSpPr/>
            <p:nvPr userDrawn="1"/>
          </p:nvSpPr>
          <p:spPr>
            <a:xfrm>
              <a:off x="-1731169" y="3940175"/>
              <a:ext cx="214312" cy="206375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da-DK" sz="2400" dirty="0"/>
            </a:p>
          </p:txBody>
        </p:sp>
      </p:grpSp>
      <p:grpSp>
        <p:nvGrpSpPr>
          <p:cNvPr id="7" name="Group 6"/>
          <p:cNvGrpSpPr/>
          <p:nvPr userDrawn="1"/>
        </p:nvGrpSpPr>
        <p:grpSpPr>
          <a:xfrm>
            <a:off x="-619286" y="3717032"/>
            <a:ext cx="438150" cy="209550"/>
            <a:chOff x="-1955007" y="4659313"/>
            <a:chExt cx="438150" cy="209550"/>
          </a:xfrm>
        </p:grpSpPr>
        <p:pic>
          <p:nvPicPr>
            <p:cNvPr id="29" name="Picture 3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55007" y="4659313"/>
              <a:ext cx="43815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Rectangle 29"/>
            <p:cNvSpPr/>
            <p:nvPr userDrawn="1"/>
          </p:nvSpPr>
          <p:spPr>
            <a:xfrm>
              <a:off x="-1735932" y="4659313"/>
              <a:ext cx="219075" cy="201612"/>
            </a:xfrm>
            <a:prstGeom prst="rect">
              <a:avLst/>
            </a:prstGeom>
            <a:solidFill>
              <a:srgbClr val="FFFFFF">
                <a:alpha val="65882"/>
              </a:srgb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da-DK" sz="2400" dirty="0"/>
            </a:p>
          </p:txBody>
        </p:sp>
        <p:sp>
          <p:nvSpPr>
            <p:cNvPr id="31" name="Rounded Rectangle 30"/>
            <p:cNvSpPr/>
            <p:nvPr userDrawn="1"/>
          </p:nvSpPr>
          <p:spPr>
            <a:xfrm>
              <a:off x="-1950244" y="4662488"/>
              <a:ext cx="214312" cy="206375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da-DK" sz="2400" dirty="0"/>
            </a:p>
          </p:txBody>
        </p: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9499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, billede og farve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790464" y="4976203"/>
            <a:ext cx="1657350" cy="189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7390556" y="765175"/>
            <a:ext cx="4798268" cy="6092825"/>
          </a:xfrm>
        </p:spPr>
        <p:txBody>
          <a:bodyPr tIns="972000" anchor="ctr" anchorCtr="0"/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9. oktober 2014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Indsæt præsentationens titel via: 'Indsæt' / Sidehoved og sidefod</a:t>
            </a:r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390556" y="5393512"/>
            <a:ext cx="4798268" cy="1464488"/>
          </a:xfrm>
          <a:solidFill>
            <a:schemeClr val="accent1">
              <a:alpha val="60000"/>
            </a:schemeClr>
          </a:solidFill>
        </p:spPr>
        <p:txBody>
          <a:bodyPr lIns="252000" tIns="252000" rIns="576000" bIns="252000"/>
          <a:lstStyle>
            <a:lvl1pPr marL="0" indent="0">
              <a:spcBef>
                <a:spcPts val="0"/>
              </a:spcBef>
              <a:buFontTx/>
              <a:buNone/>
              <a:defRPr sz="2000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24253" y="1088453"/>
            <a:ext cx="6393601" cy="741936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13" name="Rounded Rectangle 12"/>
          <p:cNvSpPr/>
          <p:nvPr userDrawn="1"/>
        </p:nvSpPr>
        <p:spPr>
          <a:xfrm>
            <a:off x="-1810138" y="5199650"/>
            <a:ext cx="1706381" cy="32920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a-DK" smtClean="0"/>
          </a:p>
        </p:txBody>
      </p:sp>
      <p:sp>
        <p:nvSpPr>
          <p:cNvPr id="15" name="Rounded Rectangle 14"/>
          <p:cNvSpPr/>
          <p:nvPr userDrawn="1"/>
        </p:nvSpPr>
        <p:spPr>
          <a:xfrm>
            <a:off x="-1830420" y="6516414"/>
            <a:ext cx="1706381" cy="35396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a-DK" smtClean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-1790464" y="6309320"/>
            <a:ext cx="1660136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-1790464" y="6309320"/>
            <a:ext cx="1660136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4"/>
          <p:cNvSpPr txBox="1">
            <a:spLocks noChangeArrowheads="1"/>
          </p:cNvSpPr>
          <p:nvPr userDrawn="1"/>
        </p:nvSpPr>
        <p:spPr bwMode="auto">
          <a:xfrm>
            <a:off x="-2294520" y="4094958"/>
            <a:ext cx="217048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342900" indent="-342900" algn="r">
              <a:spcBef>
                <a:spcPct val="50000"/>
              </a:spcBef>
            </a:pPr>
            <a:r>
              <a:rPr lang="da-DK" sz="1000" b="1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Skift baggrundsfarve</a:t>
            </a:r>
            <a:br>
              <a:rPr lang="da-DK" sz="1000" b="1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på tekstboks</a:t>
            </a:r>
            <a:br>
              <a:rPr lang="da-DK" sz="1000" b="1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da-DK" sz="1000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Klik på tekstboksen</a:t>
            </a:r>
            <a:br>
              <a:rPr lang="da-DK" sz="1000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da-DK" sz="1000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SKI-farve fra</a:t>
            </a:r>
            <a:br>
              <a:rPr lang="da-DK" sz="1000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‘Fyld farve’-paletten</a:t>
            </a:r>
            <a:endParaRPr lang="da-DK" sz="1000" baseline="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7"/>
          </p:nvPr>
        </p:nvSpPr>
        <p:spPr>
          <a:xfrm>
            <a:off x="623888" y="2133600"/>
            <a:ext cx="6393966" cy="38877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0" name="TextBox 501"/>
          <p:cNvSpPr txBox="1"/>
          <p:nvPr userDrawn="1"/>
        </p:nvSpPr>
        <p:spPr>
          <a:xfrm>
            <a:off x="-1839132" y="1830388"/>
            <a:ext cx="1643085" cy="14619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ct val="50000"/>
              </a:spcBef>
              <a:buFontTx/>
              <a:buNone/>
            </a:pP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Indsæt billede </a:t>
            </a:r>
            <a:b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Klik på billede-ikonen, </a:t>
            </a:r>
            <a:b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dit billede</a:t>
            </a:r>
            <a:b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Klik OK</a:t>
            </a:r>
          </a:p>
          <a:p>
            <a:pPr marL="0" indent="0" algn="r">
              <a:spcBef>
                <a:spcPct val="50000"/>
              </a:spcBef>
              <a:buFontTx/>
              <a:buNone/>
            </a:pP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Indsæt nyt billede</a:t>
            </a:r>
            <a:b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Fjern det gamle billede</a:t>
            </a:r>
            <a:b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Højreklik på dias i diasvisning</a:t>
            </a:r>
            <a:b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‘Nulstil dias’ </a:t>
            </a:r>
          </a:p>
        </p:txBody>
      </p:sp>
    </p:spTree>
    <p:extLst>
      <p:ext uri="{BB962C8B-B14F-4D97-AF65-F5344CB8AC3E}">
        <p14:creationId xmlns:p14="http://schemas.microsoft.com/office/powerpoint/2010/main" val="2093100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9. oktober 2014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Indsæt præsentationens titel via: 'Indsæt' / Sidehoved og sidefod</a:t>
            </a:r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399023" y="2136804"/>
            <a:ext cx="4213540" cy="914400"/>
          </a:xfrm>
          <a:prstGeom prst="roundRect">
            <a:avLst>
              <a:gd name="adj" fmla="val 13531"/>
            </a:avLst>
          </a:prstGeom>
          <a:gradFill flip="none" rotWithShape="1">
            <a:gsLst>
              <a:gs pos="50000">
                <a:srgbClr val="005B7E">
                  <a:lumMod val="90000"/>
                  <a:lumOff val="10000"/>
                </a:srgbClr>
              </a:gs>
              <a:gs pos="0">
                <a:srgbClr val="003C56"/>
              </a:gs>
              <a:gs pos="100000">
                <a:srgbClr val="006D98"/>
              </a:gs>
            </a:gsLst>
            <a:lin ang="16200000" scaled="1"/>
            <a:tileRect/>
          </a:gradFill>
        </p:spPr>
        <p:txBody>
          <a:bodyPr lIns="90000" tIns="72000" rIns="90000" bIns="72000"/>
          <a:lstStyle>
            <a:lvl1pPr marL="0" indent="0">
              <a:spcBef>
                <a:spcPts val="0"/>
              </a:spcBef>
              <a:buFontTx/>
              <a:buNone/>
              <a:defRPr sz="2000" b="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7399023" y="3085073"/>
            <a:ext cx="4213540" cy="2936316"/>
          </a:xfrm>
          <a:solidFill>
            <a:schemeClr val="bg1">
              <a:lumMod val="95000"/>
            </a:schemeClr>
          </a:solidFill>
        </p:spPr>
        <p:txBody>
          <a:bodyPr lIns="126000" tIns="288000" rIns="126000" bIns="72000"/>
          <a:lstStyle>
            <a:lvl1pPr marL="0" indent="0">
              <a:buFontTx/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180000">
              <a:spcBef>
                <a:spcPts val="300"/>
              </a:spcBef>
              <a:defRPr sz="1600">
                <a:latin typeface="Arial" pitchFamily="34" charset="0"/>
                <a:cs typeface="Arial" pitchFamily="34" charset="0"/>
              </a:defRPr>
            </a:lvl2pPr>
            <a:lvl3pPr marL="540000">
              <a:defRPr sz="14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623887" y="2140254"/>
            <a:ext cx="6394451" cy="3881133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01490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32011-E550-412B-A3B1-87CF6F33343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817D08F-A089-43B5-91C4-6EEC1032CB13}" type="datetime2">
              <a:rPr lang="da-DK" smtClean="0"/>
              <a:pPr/>
              <a:t>9. oktober 2014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 smtClean="0"/>
              <a:t>Indsæt præsentationens titel via: 'Indsæt' / Sidehoved og sidefod</a:t>
            </a:r>
            <a:endParaRPr lang="da-DK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23888" y="2133599"/>
            <a:ext cx="2628000" cy="3888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410780" y="2133600"/>
            <a:ext cx="2628000" cy="3886944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8984563" y="2133341"/>
            <a:ext cx="2628000" cy="3888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6197672" y="2133601"/>
            <a:ext cx="2628000" cy="3888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5719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Picture Placeholder 500"/>
          <p:cNvSpPr>
            <a:spLocks noGrp="1"/>
          </p:cNvSpPr>
          <p:nvPr userDrawn="1">
            <p:ph type="pic" sz="quarter" idx="13"/>
          </p:nvPr>
        </p:nvSpPr>
        <p:spPr>
          <a:xfrm>
            <a:off x="0" y="758825"/>
            <a:ext cx="12188825" cy="6102774"/>
          </a:xfrm>
          <a:noFill/>
        </p:spPr>
        <p:txBody>
          <a:bodyPr tIns="1512000" anchor="ctr" anchorCtr="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da-DK" noProof="0" smtClean="0"/>
              <a:t>Klik på ikonet for at tilføje et billede</a:t>
            </a:r>
            <a:endParaRPr lang="da-DK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12697"/>
            <a:ext cx="6313488" cy="896720"/>
          </a:xfrm>
          <a:solidFill>
            <a:srgbClr val="004A64">
              <a:alpha val="60000"/>
            </a:srgbClr>
          </a:solidFill>
        </p:spPr>
        <p:txBody>
          <a:bodyPr wrap="square" lIns="622800" tIns="252000" rIns="252000" bIns="252000" anchor="t" anchorCtr="0">
            <a:spAutoFit/>
          </a:bodyPr>
          <a:lstStyle>
            <a:lvl1pPr>
              <a:lnSpc>
                <a:spcPct val="9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497" name="Text Placeholder 496"/>
          <p:cNvSpPr>
            <a:spLocks noGrp="1"/>
          </p:cNvSpPr>
          <p:nvPr>
            <p:ph type="body" sz="quarter" idx="14"/>
          </p:nvPr>
        </p:nvSpPr>
        <p:spPr>
          <a:xfrm>
            <a:off x="619200" y="6062400"/>
            <a:ext cx="1094400" cy="482400"/>
          </a:xfrm>
          <a:blipFill>
            <a:blip r:embed="rId2"/>
            <a:stretch>
              <a:fillRect/>
            </a:stretch>
          </a:blipFill>
        </p:spPr>
        <p:txBody>
          <a:bodyPr tIns="2052000"/>
          <a:lstStyle>
            <a:lvl1pPr marL="0" indent="0">
              <a:buFontTx/>
              <a:buNone/>
              <a:defRPr sz="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817D08F-A089-43B5-91C4-6EEC1032CB13}" type="datetime2">
              <a:rPr lang="da-DK" smtClean="0"/>
              <a:pPr/>
              <a:t>9. oktober 2014</a:t>
            </a:fld>
            <a:endParaRPr lang="da-DK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a-DK" smtClean="0"/>
              <a:t>Indsæt præsentationens titel via: 'Indsæt' / Sidehoved og sidefod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DE32011-E550-412B-A3B1-87CF6F33343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Box 501"/>
          <p:cNvSpPr txBox="1"/>
          <p:nvPr userDrawn="1"/>
        </p:nvSpPr>
        <p:spPr>
          <a:xfrm>
            <a:off x="-1839132" y="1830388"/>
            <a:ext cx="1643085" cy="14619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ct val="50000"/>
              </a:spcBef>
              <a:buFontTx/>
              <a:buNone/>
            </a:pP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Indsæt billede </a:t>
            </a:r>
            <a:b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Klik på billede-ikonen, </a:t>
            </a:r>
            <a:b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dit billede</a:t>
            </a:r>
            <a:b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Klik OK</a:t>
            </a:r>
          </a:p>
          <a:p>
            <a:pPr marL="0" indent="0" algn="r">
              <a:spcBef>
                <a:spcPct val="50000"/>
              </a:spcBef>
              <a:buFontTx/>
              <a:buNone/>
            </a:pP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Indsæt nyt billede</a:t>
            </a:r>
            <a:b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Fjern det gamle billede</a:t>
            </a:r>
            <a:b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Højreklik på dias i diasvisning</a:t>
            </a:r>
            <a:b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‘Nulstil dias’ </a:t>
            </a:r>
          </a:p>
        </p:txBody>
      </p:sp>
    </p:spTree>
    <p:extLst>
      <p:ext uri="{BB962C8B-B14F-4D97-AF65-F5344CB8AC3E}">
        <p14:creationId xmlns:p14="http://schemas.microsoft.com/office/powerpoint/2010/main" val="3378556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89600" cy="76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4253" y="1088453"/>
            <a:ext cx="10988310" cy="74193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255" y="2134023"/>
            <a:ext cx="10988307" cy="38873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07556" y="581198"/>
            <a:ext cx="479875" cy="16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050" b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fld id="{0DE32011-E550-412B-A3B1-87CF6F33343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13488" y="581198"/>
            <a:ext cx="2193192" cy="16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 b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fld id="{1817D08F-A089-43B5-91C4-6EEC1032CB13}" type="datetime2">
              <a:rPr lang="da-DK" smtClean="0"/>
              <a:pPr/>
              <a:t>9. oktober 2014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13488" y="416502"/>
            <a:ext cx="5273943" cy="16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05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da-DK" dirty="0" smtClean="0"/>
              <a:t>Indsæt præsentationens titel via: 'Indsæt' / Sidehoved og sidefod</a:t>
            </a:r>
            <a:endParaRPr lang="da-DK" dirty="0"/>
          </a:p>
        </p:txBody>
      </p:sp>
      <p:pic>
        <p:nvPicPr>
          <p:cNvPr id="18" name="Picture 2" descr="U:\SKI\Done\SKI logo blue.wmf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34" y="6062104"/>
            <a:ext cx="1093788" cy="4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8" r:id="rId2"/>
    <p:sldLayoutId id="2147483670" r:id="rId3"/>
    <p:sldLayoutId id="2147483650" r:id="rId4"/>
    <p:sldLayoutId id="2147483673" r:id="rId5"/>
    <p:sldLayoutId id="2147483671" r:id="rId6"/>
    <p:sldLayoutId id="2147483672" r:id="rId7"/>
    <p:sldLayoutId id="2147483676" r:id="rId8"/>
    <p:sldLayoutId id="2147483679" r:id="rId9"/>
    <p:sldLayoutId id="2147483668" r:id="rId10"/>
    <p:sldLayoutId id="2147483667" r:id="rId11"/>
    <p:sldLayoutId id="2147483660" r:id="rId12"/>
    <p:sldLayoutId id="2147483661" r:id="rId13"/>
    <p:sldLayoutId id="2147483659" r:id="rId14"/>
    <p:sldLayoutId id="2147483675" r:id="rId15"/>
    <p:sldLayoutId id="2147483651" r:id="rId16"/>
    <p:sldLayoutId id="2147483654" r:id="rId17"/>
    <p:sldLayoutId id="2147483655" r:id="rId18"/>
    <p:sldLayoutId id="2147483662" r:id="rId19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300"/>
        </a:spcBef>
        <a:buClr>
          <a:srgbClr val="E78D05"/>
        </a:buClr>
        <a:buSzPct val="11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630238" indent="-180975" algn="l" defTabSz="914400" rtl="0" eaLnBrk="1" latinLnBrk="0" hangingPunct="1">
        <a:lnSpc>
          <a:spcPct val="100000"/>
        </a:lnSpc>
        <a:spcBef>
          <a:spcPts val="250"/>
        </a:spcBef>
        <a:buClr>
          <a:srgbClr val="E78D05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080000" indent="-180000" algn="l" defTabSz="914400" rtl="0" eaLnBrk="1" latinLnBrk="0" hangingPunct="1">
        <a:lnSpc>
          <a:spcPct val="100000"/>
        </a:lnSpc>
        <a:spcBef>
          <a:spcPts val="250"/>
        </a:spcBef>
        <a:buClr>
          <a:srgbClr val="E78D05"/>
        </a:buClr>
        <a:buSzPct val="11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530000" indent="-180000" algn="l" defTabSz="914400" rtl="0" eaLnBrk="1" latinLnBrk="0" hangingPunct="1">
        <a:lnSpc>
          <a:spcPct val="100000"/>
        </a:lnSpc>
        <a:spcBef>
          <a:spcPts val="200"/>
        </a:spcBef>
        <a:buClr>
          <a:srgbClr val="E78D05"/>
        </a:buClr>
        <a:buSzPct val="11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1980000" indent="-180000" algn="l" defTabSz="914400" rtl="0" eaLnBrk="1" latinLnBrk="0" hangingPunct="1">
        <a:lnSpc>
          <a:spcPct val="100000"/>
        </a:lnSpc>
        <a:spcBef>
          <a:spcPts val="200"/>
        </a:spcBef>
        <a:buClr>
          <a:srgbClr val="E78D05"/>
        </a:buClr>
        <a:buSzPct val="11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#_ftnref1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02.22 IT-drift</a:t>
            </a:r>
            <a:endParaRPr lang="da-DK" dirty="0"/>
          </a:p>
        </p:txBody>
      </p:sp>
      <p:sp>
        <p:nvSpPr>
          <p:cNvPr id="19" name="Subtitle 1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D70C0-6C7A-4B65-9AAD-1134140CD31B}" type="datetime2">
              <a:rPr lang="da-DK" smtClean="0"/>
              <a:pPr/>
              <a:t>9. oktober 2014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1</a:t>
            </a:fld>
            <a:endParaRPr lang="da-DK" noProof="0"/>
          </a:p>
        </p:txBody>
      </p:sp>
      <p:pic>
        <p:nvPicPr>
          <p:cNvPr id="5" name="Pladsholder til billede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628" r="287" b="14643"/>
          <a:stretch/>
        </p:blipFill>
        <p:spPr/>
      </p:pic>
    </p:spTree>
    <p:extLst>
      <p:ext uri="{BB962C8B-B14F-4D97-AF65-F5344CB8AC3E}">
        <p14:creationId xmlns:p14="http://schemas.microsoft.com/office/powerpoint/2010/main" val="145476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C9B10-99E4-4973-964E-C18FC02529F1}" type="datetime2">
              <a:rPr lang="da-DK" noProof="0" smtClean="0"/>
              <a:t>9. oktober 2014</a:t>
            </a:fld>
            <a:endParaRPr lang="da-DK" noProof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10</a:t>
            </a:fld>
            <a:endParaRPr lang="da-DK" noProof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smtClean="0"/>
              <a:t>Leverandøren skal efterleve eller understøtte: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ISO 27001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ITIL v3 eller tilsvarende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Lov </a:t>
            </a:r>
            <a:r>
              <a:rPr lang="da-DK" dirty="0"/>
              <a:t>om personfølsomme data, terrorlovgivning, bogføringslovgivning, registerlovgivning og andre relevante love, herunder </a:t>
            </a:r>
            <a:r>
              <a:rPr lang="da-DK" dirty="0" smtClean="0"/>
              <a:t>sikkerhedsbekendtgørelsen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Åbne </a:t>
            </a:r>
            <a:r>
              <a:rPr lang="da-DK" dirty="0"/>
              <a:t>protokoller og standarder, der til enhver tid er gældende for offentlige myndigheder i </a:t>
            </a:r>
            <a:r>
              <a:rPr lang="da-DK" dirty="0" smtClean="0"/>
              <a:t>Danmark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EU’s </a:t>
            </a:r>
            <a:r>
              <a:rPr lang="da-DK" dirty="0"/>
              <a:t>Code of </a:t>
            </a:r>
            <a:r>
              <a:rPr lang="da-DK" dirty="0" err="1"/>
              <a:t>Conduct</a:t>
            </a:r>
            <a:r>
              <a:rPr lang="da-DK" dirty="0"/>
              <a:t> for energieffektive </a:t>
            </a:r>
            <a:r>
              <a:rPr lang="da-DK" dirty="0" smtClean="0"/>
              <a:t>datacentre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Slutbrugerenheder: </a:t>
            </a:r>
            <a:r>
              <a:rPr lang="en-GB" dirty="0" err="1"/>
              <a:t>Energistyrelsens</a:t>
            </a:r>
            <a:r>
              <a:rPr lang="en-GB" dirty="0"/>
              <a:t> </a:t>
            </a:r>
            <a:r>
              <a:rPr lang="en-GB" dirty="0" err="1"/>
              <a:t>indkøbsvejledning</a:t>
            </a:r>
            <a:r>
              <a:rPr lang="en-GB" dirty="0"/>
              <a:t> for </a:t>
            </a:r>
            <a:r>
              <a:rPr lang="en-GB" dirty="0" err="1"/>
              <a:t>stationære</a:t>
            </a:r>
            <a:r>
              <a:rPr lang="en-GB" dirty="0"/>
              <a:t> </a:t>
            </a:r>
            <a:r>
              <a:rPr lang="en-GB" dirty="0" err="1"/>
              <a:t>computere</a:t>
            </a:r>
            <a:r>
              <a:rPr lang="en-GB" dirty="0"/>
              <a:t>, </a:t>
            </a:r>
            <a:r>
              <a:rPr lang="en-GB" dirty="0" err="1"/>
              <a:t>bærbare</a:t>
            </a:r>
            <a:r>
              <a:rPr lang="en-GB" dirty="0"/>
              <a:t> </a:t>
            </a:r>
            <a:r>
              <a:rPr lang="en-GB" dirty="0" err="1"/>
              <a:t>computere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 smtClean="0"/>
              <a:t>skærme</a:t>
            </a:r>
            <a:endParaRPr lang="da-D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God </a:t>
            </a:r>
            <a:r>
              <a:rPr lang="da-DK" dirty="0"/>
              <a:t>it-skik som defineret af Dansk-IT marts 2011 eller tilsvarende norm defineret af </a:t>
            </a:r>
            <a:r>
              <a:rPr lang="da-DK" dirty="0" smtClean="0"/>
              <a:t>Dansk-IT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Delaftale 2 – Generelle krav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2584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9. oktober 2014</a:t>
            </a:fld>
            <a:endParaRPr lang="da-DK" noProof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11</a:t>
            </a:fld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b="1" dirty="0" err="1" smtClean="0"/>
              <a:t>Housing</a:t>
            </a:r>
            <a:endParaRPr lang="da-DK" sz="1800" b="1" dirty="0" smtClean="0"/>
          </a:p>
          <a:p>
            <a:pPr marL="465750" lvl="1" indent="-285750"/>
            <a:r>
              <a:rPr lang="da-DK" sz="1800" dirty="0"/>
              <a:t>Serverhotel for kundens servere (enkelt rackskab, aflåst bur </a:t>
            </a:r>
            <a:r>
              <a:rPr lang="da-DK" sz="1800" dirty="0" smtClean="0"/>
              <a:t>eller separat </a:t>
            </a:r>
            <a:r>
              <a:rPr lang="da-DK" sz="1800" dirty="0"/>
              <a:t>rum</a:t>
            </a:r>
            <a:r>
              <a:rPr lang="da-DK" sz="18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b="1" dirty="0" smtClean="0"/>
              <a:t>Kapacitet</a:t>
            </a:r>
          </a:p>
          <a:p>
            <a:pPr marL="465750" lvl="1" indent="-285750"/>
            <a:r>
              <a:rPr lang="da-DK" sz="1800" dirty="0"/>
              <a:t>Etablering og drift af serverkapacitet. Uden OS eller anden software. Alene infrastruktur i form af CPU-kraft, RAM, HDD og 2. </a:t>
            </a:r>
            <a:r>
              <a:rPr lang="da-DK" sz="1800" dirty="0" err="1"/>
              <a:t>level</a:t>
            </a:r>
            <a:r>
              <a:rPr lang="da-DK" sz="1800" dirty="0"/>
              <a:t> support. Storage. Både fysiske og virtuelle </a:t>
            </a:r>
            <a:r>
              <a:rPr lang="da-DK" sz="1800" dirty="0" smtClean="0"/>
              <a:t>servere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800" b="1" dirty="0" smtClean="0"/>
              <a:t>Slutbrugerenheder</a:t>
            </a:r>
            <a:endParaRPr lang="da-DK" sz="1800" b="1" dirty="0"/>
          </a:p>
          <a:p>
            <a:pPr marL="522900" lvl="1" indent="-342900"/>
            <a:r>
              <a:rPr lang="da-DK" sz="1800" dirty="0" smtClean="0"/>
              <a:t>Leje og drift af stationære </a:t>
            </a:r>
            <a:r>
              <a:rPr lang="da-DK" sz="1800" dirty="0" err="1" smtClean="0"/>
              <a:t>PC’er</a:t>
            </a:r>
            <a:r>
              <a:rPr lang="da-DK" sz="1800" dirty="0" smtClean="0"/>
              <a:t>, bærbare (</a:t>
            </a:r>
            <a:r>
              <a:rPr lang="da-DK" sz="1800" dirty="0" err="1" smtClean="0"/>
              <a:t>laptops</a:t>
            </a:r>
            <a:r>
              <a:rPr lang="da-DK" sz="1800" dirty="0" smtClean="0"/>
              <a:t>), håndholdte (tablets), tynde klienter og </a:t>
            </a:r>
            <a:r>
              <a:rPr lang="da-DK" sz="1800" dirty="0" err="1" smtClean="0"/>
              <a:t>VDI’er</a:t>
            </a:r>
            <a:r>
              <a:rPr lang="da-DK" sz="1800" dirty="0" smtClean="0"/>
              <a:t>, inkl</a:t>
            </a:r>
            <a:r>
              <a:rPr lang="da-DK" sz="1800" dirty="0"/>
              <a:t>. </a:t>
            </a:r>
            <a:r>
              <a:rPr lang="da-DK" sz="1800" dirty="0" smtClean="0"/>
              <a:t>styresystem</a:t>
            </a:r>
            <a:endParaRPr lang="da-DK" sz="1800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Delaftale </a:t>
            </a:r>
            <a:r>
              <a:rPr lang="da-DK" dirty="0" smtClean="0"/>
              <a:t>2 – Selvstændige ydelser</a:t>
            </a:r>
            <a:endParaRPr lang="da-DK" dirty="0"/>
          </a:p>
        </p:txBody>
      </p:sp>
      <p:grpSp>
        <p:nvGrpSpPr>
          <p:cNvPr id="54" name="Gruppe 53"/>
          <p:cNvGrpSpPr/>
          <p:nvPr/>
        </p:nvGrpSpPr>
        <p:grpSpPr>
          <a:xfrm>
            <a:off x="6742484" y="952314"/>
            <a:ext cx="4666118" cy="1049431"/>
            <a:chOff x="708214" y="4438976"/>
            <a:chExt cx="6336928" cy="1479615"/>
          </a:xfrm>
        </p:grpSpPr>
        <p:grpSp>
          <p:nvGrpSpPr>
            <p:cNvPr id="45" name="Gruppe 44"/>
            <p:cNvGrpSpPr/>
            <p:nvPr/>
          </p:nvGrpSpPr>
          <p:grpSpPr>
            <a:xfrm>
              <a:off x="3430116" y="5198511"/>
              <a:ext cx="3615026" cy="720080"/>
              <a:chOff x="2205980" y="4077072"/>
              <a:chExt cx="2304256" cy="720080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46" name="Afrundet rektangel 45"/>
              <p:cNvSpPr/>
              <p:nvPr/>
            </p:nvSpPr>
            <p:spPr>
              <a:xfrm>
                <a:off x="2205980" y="4077072"/>
                <a:ext cx="2304256" cy="720080"/>
              </a:xfrm>
              <a:prstGeom prst="roundRect">
                <a:avLst/>
              </a:pr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da-DK" sz="1400" dirty="0" err="1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Tekstboks 46"/>
              <p:cNvSpPr txBox="1"/>
              <p:nvPr/>
            </p:nvSpPr>
            <p:spPr>
              <a:xfrm>
                <a:off x="2313992" y="4298613"/>
                <a:ext cx="2088232" cy="324923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a-DK" sz="1400" dirty="0" err="1" smtClean="0">
                    <a:solidFill>
                      <a:schemeClr val="bg1"/>
                    </a:solidFill>
                  </a:rPr>
                  <a:t>Housing</a:t>
                </a:r>
                <a:endParaRPr lang="da-DK" sz="1400" dirty="0" smtClean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8" name="Gruppe 47"/>
            <p:cNvGrpSpPr/>
            <p:nvPr/>
          </p:nvGrpSpPr>
          <p:grpSpPr>
            <a:xfrm>
              <a:off x="708214" y="5198511"/>
              <a:ext cx="2649894" cy="720080"/>
              <a:chOff x="2205980" y="4077072"/>
              <a:chExt cx="2304256" cy="720080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49" name="Afrundet rektangel 48"/>
              <p:cNvSpPr/>
              <p:nvPr/>
            </p:nvSpPr>
            <p:spPr>
              <a:xfrm>
                <a:off x="2205980" y="4077072"/>
                <a:ext cx="2304256" cy="720080"/>
              </a:xfrm>
              <a:prstGeom prst="roundRect">
                <a:avLst/>
              </a:pr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da-DK" sz="1400" dirty="0" err="1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Tekstboks 49"/>
              <p:cNvSpPr txBox="1"/>
              <p:nvPr/>
            </p:nvSpPr>
            <p:spPr>
              <a:xfrm>
                <a:off x="2313992" y="4299743"/>
                <a:ext cx="2088232" cy="324923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a-DK" sz="1400" dirty="0" smtClean="0">
                    <a:solidFill>
                      <a:schemeClr val="bg1"/>
                    </a:solidFill>
                  </a:rPr>
                  <a:t>Slutbrugerenheder</a:t>
                </a:r>
              </a:p>
            </p:txBody>
          </p:sp>
        </p:grpSp>
        <p:grpSp>
          <p:nvGrpSpPr>
            <p:cNvPr id="51" name="Gruppe 50"/>
            <p:cNvGrpSpPr/>
            <p:nvPr/>
          </p:nvGrpSpPr>
          <p:grpSpPr>
            <a:xfrm>
              <a:off x="3430116" y="4438976"/>
              <a:ext cx="3605502" cy="720080"/>
              <a:chOff x="2205980" y="4077072"/>
              <a:chExt cx="2304256" cy="720080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52" name="Afrundet rektangel 51"/>
              <p:cNvSpPr/>
              <p:nvPr/>
            </p:nvSpPr>
            <p:spPr>
              <a:xfrm>
                <a:off x="2205980" y="4077072"/>
                <a:ext cx="2304256" cy="720080"/>
              </a:xfrm>
              <a:prstGeom prst="roundRect">
                <a:avLst/>
              </a:pr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da-DK" sz="1400" dirty="0" err="1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Tekstboks 52"/>
              <p:cNvSpPr txBox="1"/>
              <p:nvPr/>
            </p:nvSpPr>
            <p:spPr>
              <a:xfrm>
                <a:off x="2313992" y="4298613"/>
                <a:ext cx="2088232" cy="324923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a-DK" sz="1400" dirty="0" smtClean="0">
                    <a:solidFill>
                      <a:schemeClr val="bg1"/>
                    </a:solidFill>
                  </a:rPr>
                  <a:t>Kapacitet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2020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9. oktober 2014</a:t>
            </a:fld>
            <a:endParaRPr lang="da-DK" noProof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12</a:t>
            </a:fld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>
          <a:xfrm>
            <a:off x="623888" y="2134800"/>
            <a:ext cx="10988675" cy="417452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b="1" dirty="0" smtClean="0"/>
              <a:t>Simpel serverdrift</a:t>
            </a:r>
            <a:endParaRPr lang="da-DK" sz="1800" b="1" dirty="0"/>
          </a:p>
          <a:p>
            <a:pPr marL="465750" lvl="1" indent="-285750"/>
            <a:r>
              <a:rPr lang="da-DK" sz="1800" dirty="0"/>
              <a:t>Etablering og drift af en standardserver (leverandørejet eller leveret af kunden) inkl. OS, AV, backup, 2. </a:t>
            </a:r>
            <a:r>
              <a:rPr lang="da-DK" sz="1800" dirty="0" err="1"/>
              <a:t>level</a:t>
            </a:r>
            <a:r>
              <a:rPr lang="da-DK" sz="1800" dirty="0"/>
              <a:t> support. Tilvalg for Citrix eller </a:t>
            </a:r>
            <a:r>
              <a:rPr lang="da-DK" sz="1800" dirty="0" smtClean="0"/>
              <a:t>WTS-servere</a:t>
            </a:r>
            <a:endParaRPr lang="da-DK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b="1" dirty="0"/>
              <a:t>Teknisk </a:t>
            </a:r>
            <a:r>
              <a:rPr lang="da-DK" sz="1800" b="1" dirty="0" smtClean="0"/>
              <a:t>platformsdrift</a:t>
            </a:r>
            <a:endParaRPr lang="da-DK" sz="1800" b="1" dirty="0"/>
          </a:p>
          <a:p>
            <a:pPr marL="465750" lvl="1" indent="-285750"/>
            <a:r>
              <a:rPr lang="da-DK" sz="1800" dirty="0"/>
              <a:t>Etablering og drift af en database- eller mailserver (hardware er leverandørejet eller leveret af kunden), herunder </a:t>
            </a:r>
            <a:r>
              <a:rPr lang="da-DK" sz="1800" dirty="0" err="1"/>
              <a:t>patchning</a:t>
            </a:r>
            <a:r>
              <a:rPr lang="da-DK" sz="1800" dirty="0"/>
              <a:t>/opgradering, backup/</a:t>
            </a:r>
            <a:r>
              <a:rPr lang="da-DK" sz="1800" dirty="0" err="1"/>
              <a:t>restore</a:t>
            </a:r>
            <a:r>
              <a:rPr lang="da-DK" sz="1800" dirty="0"/>
              <a:t>, overvågning, osv</a:t>
            </a:r>
            <a:r>
              <a:rPr lang="da-DK" sz="18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b="1" dirty="0" smtClean="0"/>
              <a:t>Backup </a:t>
            </a:r>
            <a:r>
              <a:rPr lang="da-DK" sz="1800" b="1" dirty="0"/>
              <a:t>og </a:t>
            </a:r>
            <a:r>
              <a:rPr lang="da-DK" sz="1800" b="1" dirty="0" err="1"/>
              <a:t>Disaster</a:t>
            </a:r>
            <a:r>
              <a:rPr lang="da-DK" sz="1800" b="1" dirty="0"/>
              <a:t> Recovery</a:t>
            </a:r>
          </a:p>
          <a:p>
            <a:pPr marL="465750" lvl="1" indent="-285750"/>
            <a:r>
              <a:rPr lang="da-DK" sz="1800" dirty="0"/>
              <a:t>Backup af data og applikationer + sikring af fuld systemgendannelse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b="1" dirty="0"/>
              <a:t>Konsulenter (</a:t>
            </a:r>
            <a:r>
              <a:rPr lang="da-DK" sz="1800" b="1" dirty="0" smtClean="0"/>
              <a:t>timebaserede eller forvaltningsopgaver)</a:t>
            </a:r>
            <a:endParaRPr lang="da-DK" sz="1800" b="1" dirty="0"/>
          </a:p>
          <a:p>
            <a:pPr marL="465750" lvl="1" indent="-285750"/>
            <a:r>
              <a:rPr lang="da-DK" sz="1800" dirty="0" smtClean="0"/>
              <a:t>Juniorkonsulent, Konsulent, Seniorkonsulent eller Chefkonsulent</a:t>
            </a:r>
            <a:endParaRPr lang="da-DK" sz="1800" dirty="0"/>
          </a:p>
          <a:p>
            <a:endParaRPr lang="da-DK" sz="1800" b="1" dirty="0" smtClean="0"/>
          </a:p>
          <a:p>
            <a:endParaRPr lang="da-DK" sz="1800" b="1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Delaftale 2 </a:t>
            </a:r>
            <a:r>
              <a:rPr lang="da-DK" dirty="0" smtClean="0"/>
              <a:t>– Tillægsydelser I</a:t>
            </a:r>
            <a:endParaRPr lang="da-DK" dirty="0"/>
          </a:p>
        </p:txBody>
      </p:sp>
      <p:grpSp>
        <p:nvGrpSpPr>
          <p:cNvPr id="41" name="Gruppe 40"/>
          <p:cNvGrpSpPr/>
          <p:nvPr/>
        </p:nvGrpSpPr>
        <p:grpSpPr>
          <a:xfrm>
            <a:off x="8366544" y="144561"/>
            <a:ext cx="2700300" cy="2077684"/>
            <a:chOff x="3430116" y="1368900"/>
            <a:chExt cx="3615026" cy="3011559"/>
          </a:xfrm>
        </p:grpSpPr>
        <p:grpSp>
          <p:nvGrpSpPr>
            <p:cNvPr id="29" name="Gruppe 28"/>
            <p:cNvGrpSpPr/>
            <p:nvPr/>
          </p:nvGrpSpPr>
          <p:grpSpPr>
            <a:xfrm>
              <a:off x="3430116" y="3660379"/>
              <a:ext cx="3605502" cy="720080"/>
              <a:chOff x="2205980" y="4077072"/>
              <a:chExt cx="2304256" cy="720080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30" name="Afrundet rektangel 29"/>
              <p:cNvSpPr/>
              <p:nvPr/>
            </p:nvSpPr>
            <p:spPr>
              <a:xfrm>
                <a:off x="2205980" y="4077072"/>
                <a:ext cx="2304256" cy="720080"/>
              </a:xfrm>
              <a:prstGeom prst="roundRect">
                <a:avLst/>
              </a:pr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da-DK" sz="1200" dirty="0" err="1" smtClean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1" name="Tekstboks 30"/>
              <p:cNvSpPr txBox="1"/>
              <p:nvPr/>
            </p:nvSpPr>
            <p:spPr>
              <a:xfrm>
                <a:off x="2313992" y="4298612"/>
                <a:ext cx="2088232" cy="247979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a-DK" sz="1200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Simpel serverdrift</a:t>
                </a:r>
              </a:p>
            </p:txBody>
          </p:sp>
        </p:grpSp>
        <p:grpSp>
          <p:nvGrpSpPr>
            <p:cNvPr id="32" name="Gruppe 31"/>
            <p:cNvGrpSpPr/>
            <p:nvPr/>
          </p:nvGrpSpPr>
          <p:grpSpPr>
            <a:xfrm>
              <a:off x="3430116" y="2897222"/>
              <a:ext cx="3595979" cy="720080"/>
              <a:chOff x="2205980" y="4077072"/>
              <a:chExt cx="2304256" cy="720080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33" name="Afrundet rektangel 32"/>
              <p:cNvSpPr/>
              <p:nvPr/>
            </p:nvSpPr>
            <p:spPr>
              <a:xfrm>
                <a:off x="2205980" y="4077072"/>
                <a:ext cx="2304256" cy="720080"/>
              </a:xfrm>
              <a:prstGeom prst="roundRect">
                <a:avLst/>
              </a:pr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da-DK" sz="1200" dirty="0" err="1" smtClean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4" name="Tekstboks 33"/>
              <p:cNvSpPr txBox="1"/>
              <p:nvPr/>
            </p:nvSpPr>
            <p:spPr>
              <a:xfrm>
                <a:off x="2313992" y="4298612"/>
                <a:ext cx="2088232" cy="247979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a-DK" sz="1200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Teknisk platformsdrift</a:t>
                </a:r>
              </a:p>
            </p:txBody>
          </p:sp>
        </p:grpSp>
        <p:grpSp>
          <p:nvGrpSpPr>
            <p:cNvPr id="35" name="Gruppe 34"/>
            <p:cNvGrpSpPr/>
            <p:nvPr/>
          </p:nvGrpSpPr>
          <p:grpSpPr>
            <a:xfrm>
              <a:off x="3430116" y="2137798"/>
              <a:ext cx="3595979" cy="720080"/>
              <a:chOff x="2205980" y="4077072"/>
              <a:chExt cx="2304256" cy="720080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36" name="Afrundet rektangel 35"/>
              <p:cNvSpPr/>
              <p:nvPr/>
            </p:nvSpPr>
            <p:spPr>
              <a:xfrm>
                <a:off x="2205980" y="4077072"/>
                <a:ext cx="2304256" cy="720080"/>
              </a:xfrm>
              <a:prstGeom prst="roundRect">
                <a:avLst/>
              </a:pr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da-DK" sz="1200" dirty="0" err="1" smtClean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7" name="Tekstboks 36"/>
              <p:cNvSpPr txBox="1"/>
              <p:nvPr/>
            </p:nvSpPr>
            <p:spPr>
              <a:xfrm>
                <a:off x="2313992" y="4298611"/>
                <a:ext cx="2088232" cy="247979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a-DK" sz="1200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Backup og </a:t>
                </a:r>
                <a:r>
                  <a:rPr lang="da-DK" sz="1200" dirty="0" err="1" smtClean="0">
                    <a:solidFill>
                      <a:schemeClr val="accent3">
                        <a:lumMod val="50000"/>
                      </a:schemeClr>
                    </a:solidFill>
                  </a:rPr>
                  <a:t>Disaster</a:t>
                </a:r>
                <a:r>
                  <a:rPr lang="da-DK" sz="1200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Recovery</a:t>
                </a:r>
              </a:p>
            </p:txBody>
          </p:sp>
        </p:grpSp>
        <p:grpSp>
          <p:nvGrpSpPr>
            <p:cNvPr id="38" name="Gruppe 37"/>
            <p:cNvGrpSpPr/>
            <p:nvPr/>
          </p:nvGrpSpPr>
          <p:grpSpPr>
            <a:xfrm>
              <a:off x="3430116" y="1368900"/>
              <a:ext cx="3615026" cy="720080"/>
              <a:chOff x="2205980" y="4077072"/>
              <a:chExt cx="2304256" cy="720080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39" name="Afrundet rektangel 38"/>
              <p:cNvSpPr/>
              <p:nvPr/>
            </p:nvSpPr>
            <p:spPr>
              <a:xfrm>
                <a:off x="2205980" y="4077072"/>
                <a:ext cx="2304256" cy="720080"/>
              </a:xfrm>
              <a:prstGeom prst="roundRect">
                <a:avLst/>
              </a:pr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da-DK" sz="1200" dirty="0" err="1" smtClean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0" name="Tekstboks 39"/>
              <p:cNvSpPr txBox="1"/>
              <p:nvPr/>
            </p:nvSpPr>
            <p:spPr>
              <a:xfrm>
                <a:off x="2313992" y="4298612"/>
                <a:ext cx="2088232" cy="247979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a-DK" sz="1200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Konsulenter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4695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9. oktober 2014</a:t>
            </a:fld>
            <a:endParaRPr lang="da-DK" noProof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13</a:t>
            </a:fld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b="1" dirty="0" smtClean="0"/>
              <a:t>1.level support og teknisk overvågning</a:t>
            </a:r>
          </a:p>
          <a:p>
            <a:pPr marL="522900" lvl="1" indent="-342900"/>
            <a:r>
              <a:rPr lang="da-DK" dirty="0" smtClean="0"/>
              <a:t>SPOC: Monitorering </a:t>
            </a:r>
            <a:r>
              <a:rPr lang="da-DK" dirty="0"/>
              <a:t>af end-to-end tilgængelighed i </a:t>
            </a:r>
            <a:r>
              <a:rPr lang="da-DK" dirty="0" smtClean="0"/>
              <a:t>driftsmiljøet</a:t>
            </a:r>
          </a:p>
          <a:p>
            <a:pPr marL="522900" lvl="1" indent="-342900"/>
            <a:r>
              <a:rPr lang="da-DK" dirty="0" smtClean="0"/>
              <a:t>Brugersupport: Etablering </a:t>
            </a:r>
            <a:r>
              <a:rPr lang="da-DK" dirty="0"/>
              <a:t>og drift af 1. </a:t>
            </a:r>
            <a:r>
              <a:rPr lang="da-DK" dirty="0" err="1"/>
              <a:t>level</a:t>
            </a:r>
            <a:r>
              <a:rPr lang="da-DK" dirty="0"/>
              <a:t> </a:t>
            </a:r>
            <a:r>
              <a:rPr lang="da-DK" dirty="0" smtClean="0"/>
              <a:t>support</a:t>
            </a:r>
          </a:p>
          <a:p>
            <a:endParaRPr lang="da-DK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b="1" dirty="0" smtClean="0"/>
              <a:t>LAN-drift</a:t>
            </a:r>
          </a:p>
          <a:p>
            <a:pPr marL="522900" lvl="1" indent="-342900"/>
            <a:r>
              <a:rPr lang="da-DK" dirty="0"/>
              <a:t>Leverandøren drifter kundens LAN (</a:t>
            </a:r>
            <a:r>
              <a:rPr lang="da-DK" dirty="0" err="1"/>
              <a:t>local</a:t>
            </a:r>
            <a:r>
              <a:rPr lang="da-DK" dirty="0"/>
              <a:t> </a:t>
            </a:r>
            <a:r>
              <a:rPr lang="da-DK" dirty="0" err="1"/>
              <a:t>area</a:t>
            </a:r>
            <a:r>
              <a:rPr lang="da-DK" dirty="0"/>
              <a:t> </a:t>
            </a:r>
            <a:r>
              <a:rPr lang="da-DK" dirty="0" err="1" smtClean="0"/>
              <a:t>network</a:t>
            </a:r>
            <a:r>
              <a:rPr lang="da-DK" dirty="0" smtClean="0"/>
              <a:t>) inkl. o</a:t>
            </a:r>
            <a:r>
              <a:rPr lang="en-GB" dirty="0" err="1" smtClean="0"/>
              <a:t>vervågning</a:t>
            </a:r>
            <a:r>
              <a:rPr lang="en-GB" dirty="0" smtClean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rapportering</a:t>
            </a:r>
            <a:r>
              <a:rPr lang="en-GB" dirty="0"/>
              <a:t> </a:t>
            </a:r>
            <a:r>
              <a:rPr lang="en-GB" dirty="0" err="1"/>
              <a:t>af</a:t>
            </a:r>
            <a:r>
              <a:rPr lang="en-GB" dirty="0"/>
              <a:t> </a:t>
            </a:r>
            <a:r>
              <a:rPr lang="en-GB" dirty="0" err="1" smtClean="0"/>
              <a:t>samlet</a:t>
            </a:r>
            <a:r>
              <a:rPr lang="en-GB" dirty="0" smtClean="0"/>
              <a:t> </a:t>
            </a:r>
            <a:r>
              <a:rPr lang="en-GB" dirty="0" err="1" smtClean="0"/>
              <a:t>funktionalitet</a:t>
            </a:r>
            <a:r>
              <a:rPr lang="en-GB" dirty="0" smtClean="0"/>
              <a:t>. </a:t>
            </a:r>
            <a:r>
              <a:rPr lang="en-GB" dirty="0" err="1" smtClean="0"/>
              <a:t>Daglig</a:t>
            </a:r>
            <a:r>
              <a:rPr lang="en-GB" dirty="0" smtClean="0"/>
              <a:t> on-site </a:t>
            </a:r>
            <a:r>
              <a:rPr lang="en-GB" dirty="0" err="1" smtClean="0"/>
              <a:t>vedligehold</a:t>
            </a:r>
            <a:endParaRPr lang="da-DK" dirty="0" smtClean="0"/>
          </a:p>
          <a:p>
            <a:endParaRPr lang="da-D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b="1" dirty="0" smtClean="0"/>
              <a:t>Applikationsdrift</a:t>
            </a:r>
            <a:endParaRPr lang="da-DK" b="1" dirty="0"/>
          </a:p>
          <a:p>
            <a:pPr lvl="2"/>
            <a:r>
              <a:rPr lang="da-DK" dirty="0"/>
              <a:t>Drift af kundens applikationer, herunder jobafvikling, backup/</a:t>
            </a:r>
            <a:r>
              <a:rPr lang="da-DK" dirty="0" err="1"/>
              <a:t>restore</a:t>
            </a:r>
            <a:r>
              <a:rPr lang="da-DK" dirty="0"/>
              <a:t>, testning, overvågning, rapportering på </a:t>
            </a:r>
            <a:r>
              <a:rPr lang="da-DK" dirty="0" err="1"/>
              <a:t>SLA’er</a:t>
            </a:r>
            <a:r>
              <a:rPr lang="da-DK" dirty="0"/>
              <a:t> og kontakt til applikationsleverandør. </a:t>
            </a:r>
            <a:r>
              <a:rPr lang="da-DK" dirty="0" smtClean="0"/>
              <a:t>Fem kategorier</a:t>
            </a:r>
            <a:r>
              <a:rPr lang="da-DK" dirty="0"/>
              <a:t>: </a:t>
            </a:r>
            <a:r>
              <a:rPr lang="da-DK" dirty="0" smtClean="0"/>
              <a:t>Basis applikation 1+2, Kompleks applikation 1+2 og Avanceret applikation</a:t>
            </a:r>
            <a:endParaRPr lang="da-DK" dirty="0"/>
          </a:p>
          <a:p>
            <a:endParaRPr lang="da-DK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Delaftale 2 </a:t>
            </a:r>
            <a:r>
              <a:rPr lang="da-DK" dirty="0" smtClean="0"/>
              <a:t>– Tillægsydelser II</a:t>
            </a:r>
            <a:endParaRPr lang="da-DK" dirty="0"/>
          </a:p>
        </p:txBody>
      </p:sp>
      <p:grpSp>
        <p:nvGrpSpPr>
          <p:cNvPr id="44" name="Gruppe 43"/>
          <p:cNvGrpSpPr/>
          <p:nvPr/>
        </p:nvGrpSpPr>
        <p:grpSpPr>
          <a:xfrm>
            <a:off x="9061306" y="908720"/>
            <a:ext cx="2526125" cy="1566544"/>
            <a:chOff x="707770" y="2111314"/>
            <a:chExt cx="2650339" cy="2286624"/>
          </a:xfrm>
        </p:grpSpPr>
        <p:grpSp>
          <p:nvGrpSpPr>
            <p:cNvPr id="35" name="Gruppe 34"/>
            <p:cNvGrpSpPr/>
            <p:nvPr/>
          </p:nvGrpSpPr>
          <p:grpSpPr>
            <a:xfrm>
              <a:off x="708215" y="3677858"/>
              <a:ext cx="2649894" cy="720080"/>
              <a:chOff x="2205980" y="4077072"/>
              <a:chExt cx="2304256" cy="720080"/>
            </a:xfrm>
            <a:solidFill>
              <a:schemeClr val="accent3">
                <a:lumMod val="40000"/>
                <a:lumOff val="60000"/>
              </a:schemeClr>
            </a:solidFill>
          </p:grpSpPr>
          <p:sp>
            <p:nvSpPr>
              <p:cNvPr id="36" name="Afrundet rektangel 35"/>
              <p:cNvSpPr/>
              <p:nvPr/>
            </p:nvSpPr>
            <p:spPr>
              <a:xfrm>
                <a:off x="2205980" y="4077072"/>
                <a:ext cx="2304256" cy="720080"/>
              </a:xfrm>
              <a:prstGeom prst="roundRect">
                <a:avLst/>
              </a:pr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da-DK" sz="1600" dirty="0" err="1" smtClean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7" name="Tekstboks 36"/>
              <p:cNvSpPr txBox="1"/>
              <p:nvPr/>
            </p:nvSpPr>
            <p:spPr>
              <a:xfrm>
                <a:off x="2313992" y="4298612"/>
                <a:ext cx="2088232" cy="359399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a-DK" sz="1600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Applikationsdrift</a:t>
                </a:r>
              </a:p>
            </p:txBody>
          </p:sp>
        </p:grpSp>
        <p:grpSp>
          <p:nvGrpSpPr>
            <p:cNvPr id="38" name="Gruppe 37"/>
            <p:cNvGrpSpPr/>
            <p:nvPr/>
          </p:nvGrpSpPr>
          <p:grpSpPr>
            <a:xfrm>
              <a:off x="708215" y="2111314"/>
              <a:ext cx="2649893" cy="720080"/>
              <a:chOff x="2205980" y="4077072"/>
              <a:chExt cx="2304256" cy="720080"/>
            </a:xfrm>
            <a:solidFill>
              <a:schemeClr val="accent3">
                <a:lumMod val="40000"/>
                <a:lumOff val="60000"/>
              </a:schemeClr>
            </a:solidFill>
          </p:grpSpPr>
          <p:sp>
            <p:nvSpPr>
              <p:cNvPr id="39" name="Afrundet rektangel 38"/>
              <p:cNvSpPr/>
              <p:nvPr/>
            </p:nvSpPr>
            <p:spPr>
              <a:xfrm>
                <a:off x="2205980" y="4077072"/>
                <a:ext cx="2304256" cy="720080"/>
              </a:xfrm>
              <a:prstGeom prst="roundRect">
                <a:avLst/>
              </a:pr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da-DK" sz="1600" dirty="0" err="1" smtClean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0" name="Tekstboks 39"/>
              <p:cNvSpPr txBox="1"/>
              <p:nvPr/>
            </p:nvSpPr>
            <p:spPr>
              <a:xfrm>
                <a:off x="2313992" y="4298612"/>
                <a:ext cx="2088232" cy="359399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a-DK" sz="1600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1. </a:t>
                </a:r>
                <a:r>
                  <a:rPr lang="da-DK" sz="1600" dirty="0" err="1" smtClean="0">
                    <a:solidFill>
                      <a:schemeClr val="accent3">
                        <a:lumMod val="50000"/>
                      </a:schemeClr>
                    </a:solidFill>
                  </a:rPr>
                  <a:t>level</a:t>
                </a:r>
                <a:r>
                  <a:rPr lang="da-DK" sz="1600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support m.m.</a:t>
                </a:r>
              </a:p>
            </p:txBody>
          </p:sp>
        </p:grpSp>
        <p:grpSp>
          <p:nvGrpSpPr>
            <p:cNvPr id="41" name="Gruppe 40"/>
            <p:cNvGrpSpPr/>
            <p:nvPr/>
          </p:nvGrpSpPr>
          <p:grpSpPr>
            <a:xfrm>
              <a:off x="707770" y="2890995"/>
              <a:ext cx="2650338" cy="720080"/>
              <a:chOff x="2205980" y="4077072"/>
              <a:chExt cx="2304256" cy="720080"/>
            </a:xfrm>
            <a:solidFill>
              <a:schemeClr val="accent3">
                <a:lumMod val="40000"/>
                <a:lumOff val="60000"/>
              </a:schemeClr>
            </a:solidFill>
          </p:grpSpPr>
          <p:sp>
            <p:nvSpPr>
              <p:cNvPr id="42" name="Afrundet rektangel 41"/>
              <p:cNvSpPr/>
              <p:nvPr/>
            </p:nvSpPr>
            <p:spPr>
              <a:xfrm>
                <a:off x="2205980" y="4077072"/>
                <a:ext cx="2304256" cy="720080"/>
              </a:xfrm>
              <a:prstGeom prst="roundRect">
                <a:avLst/>
              </a:pr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da-DK" sz="1600" dirty="0" err="1" smtClean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3" name="Tekstboks 42"/>
              <p:cNvSpPr txBox="1"/>
              <p:nvPr/>
            </p:nvSpPr>
            <p:spPr>
              <a:xfrm>
                <a:off x="2313992" y="4298612"/>
                <a:ext cx="2088232" cy="359399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a-DK" sz="1600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LAN-drift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4710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9. oktober 2014</a:t>
            </a:fld>
            <a:endParaRPr lang="da-DK" noProof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14</a:t>
            </a:fld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sz="1800" b="1" dirty="0" smtClean="0"/>
              <a:t>Transition: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 smtClean="0"/>
              <a:t>Leverandøren sikrer kundens driftsmiljø flyttes fra tidligere leverandør eller egen drift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 smtClean="0"/>
              <a:t>Leverandøren sikrer endvidere korrekt opstart af driften</a:t>
            </a:r>
            <a:endParaRPr lang="da-DK" sz="1800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Delaftale 2 </a:t>
            </a:r>
            <a:r>
              <a:rPr lang="da-DK" dirty="0" smtClean="0"/>
              <a:t>– Tillægsydelser III (transition)</a:t>
            </a:r>
            <a:endParaRPr lang="da-DK" dirty="0"/>
          </a:p>
        </p:txBody>
      </p:sp>
      <p:grpSp>
        <p:nvGrpSpPr>
          <p:cNvPr id="22" name="Gruppe 21"/>
          <p:cNvGrpSpPr/>
          <p:nvPr/>
        </p:nvGrpSpPr>
        <p:grpSpPr>
          <a:xfrm>
            <a:off x="8326660" y="1088453"/>
            <a:ext cx="2433870" cy="577928"/>
            <a:chOff x="2205980" y="4077072"/>
            <a:chExt cx="2304256" cy="720080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23" name="Afrundet rektangel 22"/>
            <p:cNvSpPr/>
            <p:nvPr/>
          </p:nvSpPr>
          <p:spPr>
            <a:xfrm>
              <a:off x="2205980" y="4077072"/>
              <a:ext cx="2304256" cy="720080"/>
            </a:xfrm>
            <a:prstGeom prst="roundRect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da-DK" sz="1600" dirty="0" err="1" smtClean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4" name="Tekstboks 23"/>
            <p:cNvSpPr txBox="1"/>
            <p:nvPr/>
          </p:nvSpPr>
          <p:spPr>
            <a:xfrm>
              <a:off x="2313992" y="4298612"/>
              <a:ext cx="2088232" cy="276999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a-DK" sz="1600" dirty="0" smtClean="0">
                  <a:solidFill>
                    <a:schemeClr val="accent3">
                      <a:lumMod val="50000"/>
                    </a:schemeClr>
                  </a:solidFill>
                </a:rPr>
                <a:t>Transition</a:t>
              </a:r>
            </a:p>
          </p:txBody>
        </p:sp>
      </p:grpSp>
      <p:pic>
        <p:nvPicPr>
          <p:cNvPr id="25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37" y="3212976"/>
            <a:ext cx="8712968" cy="30648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039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9. oktober 2014</a:t>
            </a:fld>
            <a:endParaRPr lang="da-DK" noProof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15</a:t>
            </a:fld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b="1" dirty="0"/>
              <a:t>2. </a:t>
            </a:r>
            <a:r>
              <a:rPr lang="da-DK" b="1" dirty="0" err="1"/>
              <a:t>level</a:t>
            </a:r>
            <a:r>
              <a:rPr lang="da-DK" b="1" dirty="0"/>
              <a:t> support</a:t>
            </a:r>
          </a:p>
          <a:p>
            <a:pPr marL="522900" lvl="1" indent="-342900"/>
            <a:r>
              <a:rPr lang="da-DK" dirty="0"/>
              <a:t>Leverandøren skal anvise en evt. </a:t>
            </a:r>
            <a:r>
              <a:rPr lang="da-DK" dirty="0" err="1"/>
              <a:t>workaround</a:t>
            </a:r>
            <a:r>
              <a:rPr lang="da-DK" dirty="0"/>
              <a:t>, og derefter hurtigst muligt søge at løse problemet, dvs. finde </a:t>
            </a:r>
            <a:r>
              <a:rPr lang="da-DK" dirty="0" err="1"/>
              <a:t>root</a:t>
            </a:r>
            <a:r>
              <a:rPr lang="da-DK" dirty="0"/>
              <a:t> </a:t>
            </a:r>
            <a:r>
              <a:rPr lang="da-DK" dirty="0" err="1"/>
              <a:t>cause</a:t>
            </a:r>
            <a:r>
              <a:rPr lang="da-DK" dirty="0"/>
              <a:t> til </a:t>
            </a:r>
            <a:r>
              <a:rPr lang="da-DK" dirty="0" smtClean="0"/>
              <a:t>problemet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b="1" dirty="0" smtClean="0"/>
              <a:t>Samarbejdsorganisation</a:t>
            </a:r>
            <a:endParaRPr lang="da-DK" b="1" dirty="0"/>
          </a:p>
          <a:p>
            <a:pPr marL="522900" lvl="1" indent="-342900"/>
            <a:r>
              <a:rPr lang="da-DK" dirty="0"/>
              <a:t>Leverandøren indgår i en projektgruppe, </a:t>
            </a:r>
            <a:r>
              <a:rPr lang="da-DK" dirty="0" smtClean="0"/>
              <a:t>en styregruppe </a:t>
            </a:r>
            <a:r>
              <a:rPr lang="da-DK" dirty="0"/>
              <a:t>og </a:t>
            </a:r>
            <a:r>
              <a:rPr lang="da-DK" dirty="0" smtClean="0"/>
              <a:t>et Change </a:t>
            </a:r>
            <a:r>
              <a:rPr lang="da-DK" dirty="0" err="1"/>
              <a:t>Advisory</a:t>
            </a:r>
            <a:r>
              <a:rPr lang="da-DK" dirty="0"/>
              <a:t> </a:t>
            </a:r>
            <a:r>
              <a:rPr lang="da-DK" dirty="0" smtClean="0"/>
              <a:t>Board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b="1" dirty="0"/>
              <a:t>Overdragelse ved </a:t>
            </a:r>
            <a:r>
              <a:rPr lang="da-DK" b="1" dirty="0" smtClean="0"/>
              <a:t>ophør (Transition ud)</a:t>
            </a:r>
            <a:endParaRPr lang="da-DK" b="1" dirty="0"/>
          </a:p>
          <a:p>
            <a:pPr marL="522900" lvl="1" indent="-342900"/>
            <a:r>
              <a:rPr lang="da-DK" dirty="0"/>
              <a:t>Overdrage leverancen inkl. alle relevante data, dokumentation og rettigheder til kunden eller tredjepart</a:t>
            </a:r>
            <a:r>
              <a:rPr lang="da-DK" dirty="0" smtClean="0"/>
              <a:t>. Leverandøren skal i den forbindelse nedsætte en projektgruppe, som </a:t>
            </a:r>
            <a:r>
              <a:rPr lang="da-DK" dirty="0"/>
              <a:t>skal forestå </a:t>
            </a:r>
            <a:r>
              <a:rPr lang="da-DK" dirty="0" smtClean="0"/>
              <a:t>overdragelsen</a:t>
            </a:r>
            <a:endParaRPr lang="da-DK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Delaftale 2 – Inkluderede ydelser (uden vederlag)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6330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Delaftale 2 – </a:t>
            </a:r>
            <a:r>
              <a:rPr lang="da-DK" dirty="0" err="1" smtClean="0"/>
              <a:t>SLA’er</a:t>
            </a:r>
            <a:endParaRPr lang="da-DK" dirty="0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9. oktober 2014</a:t>
            </a:fld>
            <a:endParaRPr lang="da-DK" noProof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16</a:t>
            </a:fld>
            <a:endParaRPr lang="da-DK" noProof="0"/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951876"/>
              </p:ext>
            </p:extLst>
          </p:nvPr>
        </p:nvGraphicFramePr>
        <p:xfrm>
          <a:off x="1845940" y="1988840"/>
          <a:ext cx="7776863" cy="367240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656184"/>
                <a:gridCol w="3312368"/>
                <a:gridCol w="1409651"/>
                <a:gridCol w="139866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u="none" strike="noStrike" dirty="0" smtClean="0">
                          <a:effectLst/>
                        </a:rPr>
                        <a:t>Niveau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u="none" strike="noStrike" dirty="0">
                          <a:effectLst/>
                        </a:rPr>
                        <a:t>Åbningstid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u="none" strike="noStrike" dirty="0" smtClean="0">
                          <a:effectLst/>
                        </a:rPr>
                        <a:t>Tilgængelighed</a:t>
                      </a:r>
                    </a:p>
                    <a:p>
                      <a:pPr algn="l" fontAlgn="b"/>
                      <a:r>
                        <a:rPr lang="da-DK" sz="1400" u="none" strike="noStrike" dirty="0" smtClean="0">
                          <a:effectLst/>
                        </a:rPr>
                        <a:t>Target </a:t>
                      </a:r>
                      <a:r>
                        <a:rPr lang="da-DK" sz="1400" u="none" strike="noStrike" dirty="0">
                          <a:effectLst/>
                        </a:rPr>
                        <a:t>SLA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u="none" strike="noStrike" dirty="0" smtClean="0">
                          <a:effectLst/>
                        </a:rPr>
                        <a:t>Tilgængelighed</a:t>
                      </a:r>
                    </a:p>
                    <a:p>
                      <a:pPr algn="l" fontAlgn="b"/>
                      <a:r>
                        <a:rPr lang="da-DK" sz="1400" u="none" strike="noStrike" dirty="0" smtClean="0">
                          <a:effectLst/>
                        </a:rPr>
                        <a:t>Kritisk </a:t>
                      </a:r>
                      <a:r>
                        <a:rPr lang="da-DK" sz="1400" u="none" strike="noStrike" dirty="0">
                          <a:effectLst/>
                        </a:rPr>
                        <a:t>SLA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3835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u="none" strike="noStrike" dirty="0">
                          <a:effectLst/>
                        </a:rPr>
                        <a:t>Bronze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u="none" strike="noStrike" dirty="0">
                          <a:effectLst/>
                        </a:rPr>
                        <a:t>Alle hverdage kl. 07.00 – 17.00 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 dirty="0">
                          <a:effectLst/>
                        </a:rPr>
                        <a:t>98,0%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>
                          <a:effectLst/>
                        </a:rPr>
                        <a:t>95,0%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u="none" strike="noStrike" dirty="0">
                          <a:effectLst/>
                        </a:rPr>
                        <a:t>Bronze+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u="none" strike="noStrike" dirty="0">
                          <a:effectLst/>
                        </a:rPr>
                        <a:t>Alle dage kl. 00.00 – 24.00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>
                          <a:effectLst/>
                        </a:rPr>
                        <a:t>98,0%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>
                          <a:effectLst/>
                        </a:rPr>
                        <a:t>95,0%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u="none" strike="noStrike" dirty="0">
                          <a:effectLst/>
                        </a:rPr>
                        <a:t>Sølv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u="none" strike="noStrike" dirty="0">
                          <a:effectLst/>
                        </a:rPr>
                        <a:t>Alle hverdage kl. 07.00 – 22.00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>
                          <a:effectLst/>
                        </a:rPr>
                        <a:t>99,0%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>
                          <a:effectLst/>
                        </a:rPr>
                        <a:t>98,0%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u="none" strike="noStrike" dirty="0">
                          <a:effectLst/>
                        </a:rPr>
                        <a:t>Sølv+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u="none" strike="noStrike" dirty="0">
                          <a:effectLst/>
                        </a:rPr>
                        <a:t>Alle dage kl. 00.00 – 24.00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>
                          <a:effectLst/>
                        </a:rPr>
                        <a:t>99,0%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>
                          <a:effectLst/>
                        </a:rPr>
                        <a:t>98,0%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u="none" strike="noStrike" dirty="0">
                          <a:effectLst/>
                        </a:rPr>
                        <a:t>Guld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u="none" strike="noStrike" dirty="0">
                          <a:effectLst/>
                        </a:rPr>
                        <a:t>Alle hverdage kl. 07.00 – </a:t>
                      </a:r>
                      <a:r>
                        <a:rPr lang="da-DK" sz="1400" u="none" strike="noStrike" dirty="0" smtClean="0">
                          <a:effectLst/>
                        </a:rPr>
                        <a:t>22.00</a:t>
                      </a:r>
                      <a:br>
                        <a:rPr lang="da-DK" sz="1400" u="none" strike="noStrike" dirty="0" smtClean="0">
                          <a:effectLst/>
                        </a:rPr>
                      </a:br>
                      <a:r>
                        <a:rPr lang="da-DK" sz="1400" u="none" strike="noStrike" dirty="0" smtClean="0">
                          <a:effectLst/>
                        </a:rPr>
                        <a:t>Lørdage </a:t>
                      </a:r>
                      <a:r>
                        <a:rPr lang="da-DK" sz="1400" u="none" strike="noStrike" dirty="0">
                          <a:effectLst/>
                        </a:rPr>
                        <a:t>kl. 07.00 – </a:t>
                      </a:r>
                      <a:r>
                        <a:rPr lang="da-DK" sz="1400" u="none" strike="noStrike" dirty="0" smtClean="0">
                          <a:effectLst/>
                        </a:rPr>
                        <a:t>17.00</a:t>
                      </a:r>
                      <a:br>
                        <a:rPr lang="da-DK" sz="1400" u="none" strike="noStrike" dirty="0" smtClean="0">
                          <a:effectLst/>
                        </a:rPr>
                      </a:br>
                      <a:r>
                        <a:rPr lang="da-DK" sz="1400" u="none" strike="noStrike" dirty="0" smtClean="0">
                          <a:effectLst/>
                        </a:rPr>
                        <a:t>Søn- </a:t>
                      </a:r>
                      <a:r>
                        <a:rPr lang="da-DK" sz="1400" u="none" strike="noStrike" dirty="0">
                          <a:effectLst/>
                        </a:rPr>
                        <a:t>og helligdage kl.10.00 – 17.00 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>
                          <a:effectLst/>
                        </a:rPr>
                        <a:t>99,5%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>
                          <a:effectLst/>
                        </a:rPr>
                        <a:t>99,0%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u="none" strike="noStrike" dirty="0">
                          <a:effectLst/>
                        </a:rPr>
                        <a:t>Guld+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u="none" strike="noStrike" dirty="0">
                          <a:effectLst/>
                        </a:rPr>
                        <a:t>Alle dage kl. 00.00 – 24.00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>
                          <a:effectLst/>
                        </a:rPr>
                        <a:t>99,5%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>
                          <a:effectLst/>
                        </a:rPr>
                        <a:t>99,0%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u="none" strike="noStrike" dirty="0">
                          <a:effectLst/>
                        </a:rPr>
                        <a:t>Platin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u="none" strike="noStrike" dirty="0">
                          <a:effectLst/>
                        </a:rPr>
                        <a:t>Alle hverdage kl. 07.00 – </a:t>
                      </a:r>
                      <a:r>
                        <a:rPr lang="da-DK" sz="1400" u="none" strike="noStrike" dirty="0" smtClean="0">
                          <a:effectLst/>
                        </a:rPr>
                        <a:t>22.00</a:t>
                      </a:r>
                      <a:br>
                        <a:rPr lang="da-DK" sz="1400" u="none" strike="noStrike" dirty="0" smtClean="0">
                          <a:effectLst/>
                        </a:rPr>
                      </a:br>
                      <a:r>
                        <a:rPr lang="da-DK" sz="1400" u="none" strike="noStrike" dirty="0" smtClean="0">
                          <a:effectLst/>
                        </a:rPr>
                        <a:t>Lørdage </a:t>
                      </a:r>
                      <a:r>
                        <a:rPr lang="da-DK" sz="1400" u="none" strike="noStrike" dirty="0">
                          <a:effectLst/>
                        </a:rPr>
                        <a:t>kl. 07.00 – </a:t>
                      </a:r>
                      <a:r>
                        <a:rPr lang="da-DK" sz="1400" u="none" strike="noStrike" dirty="0" smtClean="0">
                          <a:effectLst/>
                        </a:rPr>
                        <a:t>17.00</a:t>
                      </a:r>
                      <a:br>
                        <a:rPr lang="da-DK" sz="1400" u="none" strike="noStrike" dirty="0" smtClean="0">
                          <a:effectLst/>
                        </a:rPr>
                      </a:br>
                      <a:r>
                        <a:rPr lang="da-DK" sz="1400" u="none" strike="noStrike" dirty="0" smtClean="0">
                          <a:effectLst/>
                        </a:rPr>
                        <a:t>Søn- </a:t>
                      </a:r>
                      <a:r>
                        <a:rPr lang="da-DK" sz="1400" u="none" strike="noStrike" dirty="0">
                          <a:effectLst/>
                        </a:rPr>
                        <a:t>og helligdage kl.10.00 – 17.00 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 dirty="0">
                          <a:effectLst/>
                        </a:rPr>
                        <a:t>99,8%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>
                          <a:effectLst/>
                        </a:rPr>
                        <a:t>99,5%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u="none" strike="noStrike" dirty="0">
                          <a:effectLst/>
                        </a:rPr>
                        <a:t>Platin+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u="none" strike="noStrike">
                          <a:effectLst/>
                        </a:rPr>
                        <a:t>Alle dage kl. 00.00 – 24.00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 dirty="0">
                          <a:effectLst/>
                        </a:rPr>
                        <a:t>99,8%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 dirty="0">
                          <a:effectLst/>
                        </a:rPr>
                        <a:t>99,5%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650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Delaftale 2 – Incitamentsmodel (Bilag C13)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C9B10-99E4-4973-964E-C18FC02529F1}" type="datetime2">
              <a:rPr lang="da-DK" noProof="0" smtClean="0"/>
              <a:t>9. oktober 2014</a:t>
            </a:fld>
            <a:endParaRPr lang="da-DK" noProof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17</a:t>
            </a:fld>
            <a:endParaRPr lang="da-DK" noProof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028" y="2132856"/>
            <a:ext cx="7488832" cy="407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09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9. oktober 2014</a:t>
            </a:fld>
            <a:endParaRPr lang="da-DK" noProof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18</a:t>
            </a:fld>
            <a:endParaRPr lang="da-DK" noProof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a-DK" dirty="0" smtClean="0"/>
              <a:t>Tildelingsmetode: Udgangspunktet er direkte tildeling =&gt; sekundært miniudbud</a:t>
            </a:r>
          </a:p>
          <a:p>
            <a:pPr lvl="1"/>
            <a:r>
              <a:rPr lang="da-DK" dirty="0" smtClean="0"/>
              <a:t>Miniudbud, hvis:</a:t>
            </a:r>
          </a:p>
          <a:p>
            <a:pPr lvl="2"/>
            <a:r>
              <a:rPr lang="da-DK" dirty="0" smtClean="0"/>
              <a:t>Medarbejderoverdragelse</a:t>
            </a:r>
          </a:p>
          <a:p>
            <a:pPr lvl="2"/>
            <a:r>
              <a:rPr lang="da-DK" dirty="0" smtClean="0"/>
              <a:t>Særvilkår til SLA eller bodsmodel</a:t>
            </a:r>
          </a:p>
          <a:p>
            <a:pPr lvl="2"/>
            <a:r>
              <a:rPr lang="da-DK" dirty="0" smtClean="0"/>
              <a:t>Indviklede transitioner (kun delaftale 2)</a:t>
            </a:r>
          </a:p>
          <a:p>
            <a:endParaRPr lang="da-DK" dirty="0"/>
          </a:p>
          <a:p>
            <a:r>
              <a:rPr lang="da-DK" dirty="0" smtClean="0"/>
              <a:t>Tildelingskriterium: Laveste pris (due diligence)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Tildeling - leveringsaftale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2356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9. oktober 2014</a:t>
            </a:fld>
            <a:endParaRPr lang="da-DK" noProof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19</a:t>
            </a:fld>
            <a:endParaRPr lang="da-DK" noProof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4"/>
          </p:nvPr>
        </p:nvSpPr>
        <p:spPr>
          <a:xfrm>
            <a:off x="613716" y="1628800"/>
            <a:ext cx="10998847" cy="4752528"/>
          </a:xfrm>
        </p:spPr>
        <p:txBody>
          <a:bodyPr/>
          <a:lstStyle/>
          <a:p>
            <a:r>
              <a:rPr lang="da-DK" sz="1800" dirty="0" smtClean="0"/>
              <a:t>Du skal bruge:</a:t>
            </a:r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 smtClean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r>
              <a:rPr lang="da-DK" sz="1800" dirty="0" smtClean="0"/>
              <a:t>Trin </a:t>
            </a:r>
            <a:r>
              <a:rPr lang="da-DK" sz="1800" dirty="0"/>
              <a:t>1 – Kundens opgørelse af </a:t>
            </a:r>
            <a:r>
              <a:rPr lang="da-DK" sz="1800" dirty="0" smtClean="0"/>
              <a:t>behov </a:t>
            </a:r>
            <a:r>
              <a:rPr lang="da-DK" sz="1800" dirty="0"/>
              <a:t>og indsamling af </a:t>
            </a:r>
            <a:r>
              <a:rPr lang="da-DK" sz="1800" dirty="0" smtClean="0"/>
              <a:t>dokumentation</a:t>
            </a:r>
          </a:p>
          <a:p>
            <a:endParaRPr lang="da-DK" sz="1800" dirty="0" smtClean="0"/>
          </a:p>
          <a:p>
            <a:r>
              <a:rPr lang="da-DK" sz="1800" dirty="0"/>
              <a:t>Trin 2 – Sammenligning af </a:t>
            </a:r>
            <a:r>
              <a:rPr lang="da-DK" sz="1800" dirty="0" smtClean="0"/>
              <a:t>priser</a:t>
            </a:r>
          </a:p>
          <a:p>
            <a:pPr lvl="1"/>
            <a:r>
              <a:rPr lang="da-DK" dirty="0" smtClean="0"/>
              <a:t>Tildelingskriterium: laveste pris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99121" y="743198"/>
            <a:ext cx="10988310" cy="741936"/>
          </a:xfrm>
        </p:spPr>
        <p:txBody>
          <a:bodyPr/>
          <a:lstStyle/>
          <a:p>
            <a:r>
              <a:rPr lang="da-DK" dirty="0" smtClean="0"/>
              <a:t>Tildeling, direkte tildeling</a:t>
            </a:r>
            <a:endParaRPr lang="da-DK" dirty="0"/>
          </a:p>
        </p:txBody>
      </p:sp>
      <p:graphicFrame>
        <p:nvGraphicFramePr>
          <p:cNvPr id="22" name="Tabel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951256"/>
              </p:ext>
            </p:extLst>
          </p:nvPr>
        </p:nvGraphicFramePr>
        <p:xfrm>
          <a:off x="981844" y="2015133"/>
          <a:ext cx="9361040" cy="22637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3917"/>
                <a:gridCol w="4116530"/>
                <a:gridCol w="3150593"/>
              </a:tblGrid>
              <a:tr h="621779">
                <a:tc>
                  <a:txBody>
                    <a:bodyPr/>
                    <a:lstStyle/>
                    <a:p>
                      <a:pPr marL="575945" algn="l"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Bilags nr. </a:t>
                      </a:r>
                      <a:endParaRPr lang="da-DK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56074" marR="56074" marT="0" marB="0"/>
                </a:tc>
                <a:tc>
                  <a:txBody>
                    <a:bodyPr/>
                    <a:lstStyle/>
                    <a:p>
                      <a:pPr marL="575945"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Bilagets titel</a:t>
                      </a:r>
                      <a:endParaRPr lang="da-DK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56074" marR="56074" marT="0" marB="0"/>
                </a:tc>
                <a:tc>
                  <a:txBody>
                    <a:bodyPr/>
                    <a:lstStyle/>
                    <a:p>
                      <a:pPr marL="575945"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Ansvar for udfyldelse </a:t>
                      </a:r>
                      <a:endParaRPr lang="da-DK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56074" marR="56074" marT="0" marB="0"/>
                </a:tc>
              </a:tr>
              <a:tr h="500935">
                <a:tc>
                  <a:txBody>
                    <a:bodyPr/>
                    <a:lstStyle/>
                    <a:p>
                      <a:pPr marL="575945" algn="l"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C02.1</a:t>
                      </a:r>
                      <a:endParaRPr lang="da-DK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56074" marR="56074" marT="0" marB="0"/>
                </a:tc>
                <a:tc>
                  <a:txBody>
                    <a:bodyPr/>
                    <a:lstStyle/>
                    <a:p>
                      <a:pPr marL="575945"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Leverancebeskrivelse</a:t>
                      </a:r>
                    </a:p>
                    <a:p>
                      <a:pPr marL="575945"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 </a:t>
                      </a:r>
                      <a:endParaRPr lang="da-DK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56074" marR="56074" marT="0" marB="0"/>
                </a:tc>
                <a:tc>
                  <a:txBody>
                    <a:bodyPr/>
                    <a:lstStyle/>
                    <a:p>
                      <a:pPr marL="575945"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Kunden</a:t>
                      </a:r>
                      <a:endParaRPr lang="da-DK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56074" marR="56074" marT="0" marB="0"/>
                </a:tc>
              </a:tr>
              <a:tr h="500935">
                <a:tc>
                  <a:txBody>
                    <a:bodyPr/>
                    <a:lstStyle/>
                    <a:p>
                      <a:pPr marL="575945" algn="l"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C02.2</a:t>
                      </a:r>
                      <a:endParaRPr lang="da-DK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56074" marR="56074" marT="0" marB="0"/>
                </a:tc>
                <a:tc>
                  <a:txBody>
                    <a:bodyPr/>
                    <a:lstStyle/>
                    <a:p>
                      <a:pPr marL="575945"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Kundens IT-situationsbeskrivelse og dokumentation</a:t>
                      </a:r>
                      <a:endParaRPr lang="da-DK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56074" marR="56074" marT="0" marB="0"/>
                </a:tc>
                <a:tc>
                  <a:txBody>
                    <a:bodyPr/>
                    <a:lstStyle/>
                    <a:p>
                      <a:pPr marL="575945"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Kunden</a:t>
                      </a:r>
                      <a:endParaRPr lang="da-DK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56074" marR="56074" marT="0" marB="0"/>
                </a:tc>
              </a:tr>
              <a:tr h="200374">
                <a:tc>
                  <a:txBody>
                    <a:bodyPr/>
                    <a:lstStyle/>
                    <a:p>
                      <a:pPr marL="575945" algn="l"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C</a:t>
                      </a:r>
                      <a:endParaRPr lang="da-DK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56074" marR="56074" marT="0" marB="0"/>
                </a:tc>
                <a:tc>
                  <a:txBody>
                    <a:bodyPr/>
                    <a:lstStyle/>
                    <a:p>
                      <a:pPr marL="575945"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Leveringsaftale</a:t>
                      </a:r>
                      <a:endParaRPr lang="da-DK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56074" marR="56074" marT="0" marB="0"/>
                </a:tc>
                <a:tc>
                  <a:txBody>
                    <a:bodyPr/>
                    <a:lstStyle/>
                    <a:p>
                      <a:pPr marL="575945"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Udfyldes ikke</a:t>
                      </a:r>
                      <a:endParaRPr lang="da-DK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56074" marR="56074" marT="0" marB="0"/>
                </a:tc>
              </a:tr>
              <a:tr h="400748">
                <a:tc>
                  <a:txBody>
                    <a:bodyPr/>
                    <a:lstStyle/>
                    <a:p>
                      <a:pPr marL="575945" algn="l"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B3</a:t>
                      </a:r>
                      <a:endParaRPr lang="da-DK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56074" marR="56074" marT="0" marB="0"/>
                </a:tc>
                <a:tc>
                  <a:txBody>
                    <a:bodyPr/>
                    <a:lstStyle/>
                    <a:p>
                      <a:pPr marL="575945"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Dokumentation for afløftning af udbudspligten</a:t>
                      </a:r>
                      <a:endParaRPr lang="da-DK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56074" marR="56074" marT="0" marB="0"/>
                </a:tc>
                <a:tc>
                  <a:txBody>
                    <a:bodyPr/>
                    <a:lstStyle/>
                    <a:p>
                      <a:pPr marL="575945"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Kunden og Leverandøren</a:t>
                      </a:r>
                      <a:endParaRPr lang="da-DK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56074" marR="56074" marT="0" marB="0"/>
                </a:tc>
              </a:tr>
            </a:tbl>
          </a:graphicData>
        </a:graphic>
      </p:graphicFrame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4376738" y="2020888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a-DK" altLang="da-D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a-DK" altLang="da-D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11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9. oktober 2014</a:t>
            </a:fld>
            <a:endParaRPr lang="da-DK" noProof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2</a:t>
            </a:fld>
            <a:endParaRPr lang="da-DK" noProof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a-DK" dirty="0" smtClean="0"/>
              <a:t>Aftalestart: 24/8, 2014</a:t>
            </a:r>
          </a:p>
          <a:p>
            <a:r>
              <a:rPr lang="da-DK" dirty="0" smtClean="0"/>
              <a:t>Varighed på rammeaftalen: </a:t>
            </a:r>
            <a:r>
              <a:rPr lang="da-DK" dirty="0"/>
              <a:t>4 </a:t>
            </a:r>
            <a:r>
              <a:rPr lang="da-DK" dirty="0" smtClean="0"/>
              <a:t>år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b="1" dirty="0" smtClean="0"/>
              <a:t>Delaftale</a:t>
            </a:r>
            <a:r>
              <a:rPr lang="da-DK" dirty="0" smtClean="0"/>
              <a:t>r</a:t>
            </a:r>
          </a:p>
          <a:p>
            <a:r>
              <a:rPr lang="da-DK" sz="1800" b="1" dirty="0" smtClean="0"/>
              <a:t>Delaftale 1 </a:t>
            </a:r>
            <a:r>
              <a:rPr lang="da-DK" sz="1800" b="1" dirty="0"/>
              <a:t>(</a:t>
            </a:r>
            <a:r>
              <a:rPr lang="da-DK" sz="1800" b="1" dirty="0" err="1"/>
              <a:t>cloud</a:t>
            </a:r>
            <a:r>
              <a:rPr lang="da-DK" sz="1800" b="1" dirty="0"/>
              <a:t>-drift)</a:t>
            </a:r>
          </a:p>
          <a:p>
            <a:pPr lvl="1"/>
            <a:r>
              <a:rPr lang="da-DK" sz="1400" dirty="0" smtClean="0"/>
              <a:t>Længde </a:t>
            </a:r>
            <a:r>
              <a:rPr lang="da-DK" sz="1400" dirty="0"/>
              <a:t>på </a:t>
            </a:r>
            <a:r>
              <a:rPr lang="da-DK" sz="1400" dirty="0" smtClean="0"/>
              <a:t>leveringsaftaler (delaftale 1): 3+1+1+1</a:t>
            </a:r>
          </a:p>
          <a:p>
            <a:pPr lvl="1"/>
            <a:r>
              <a:rPr lang="da-DK" sz="1400" dirty="0"/>
              <a:t>Leverandøren kan opsige Leveringsaftalen med et varsel på mindst 6 </a:t>
            </a:r>
            <a:r>
              <a:rPr lang="da-DK" sz="1400" dirty="0" smtClean="0"/>
              <a:t>måneder</a:t>
            </a:r>
            <a:endParaRPr lang="da-DK" sz="1400" dirty="0"/>
          </a:p>
          <a:p>
            <a:pPr lvl="1"/>
            <a:r>
              <a:rPr lang="da-DK" sz="1400" dirty="0" smtClean="0"/>
              <a:t>Kunden </a:t>
            </a:r>
            <a:r>
              <a:rPr lang="da-DK" sz="1400" dirty="0"/>
              <a:t>kan opsige Leveringsaftalen med et varsel på mindst 1 </a:t>
            </a:r>
            <a:r>
              <a:rPr lang="da-DK" sz="1400" dirty="0" smtClean="0"/>
              <a:t>måned</a:t>
            </a:r>
            <a:endParaRPr lang="da-DK" sz="1400" dirty="0"/>
          </a:p>
          <a:p>
            <a:pPr lvl="1"/>
            <a:endParaRPr lang="da-DK" dirty="0" smtClean="0"/>
          </a:p>
          <a:p>
            <a:pPr marL="285750" lvl="1" indent="-285750">
              <a:spcBef>
                <a:spcPts val="300"/>
              </a:spcBef>
            </a:pPr>
            <a:r>
              <a:rPr lang="da-DK" b="1" dirty="0"/>
              <a:t>Delaftale 2 (klassisk drift)</a:t>
            </a:r>
          </a:p>
          <a:p>
            <a:pPr lvl="1"/>
            <a:r>
              <a:rPr lang="da-DK" sz="1400" dirty="0" smtClean="0"/>
              <a:t>Længde </a:t>
            </a:r>
            <a:r>
              <a:rPr lang="da-DK" sz="1400" dirty="0"/>
              <a:t>på </a:t>
            </a:r>
            <a:r>
              <a:rPr lang="da-DK" sz="1400" dirty="0" smtClean="0"/>
              <a:t>leveringsaftaler (delaftale 2): 3+1+1+1</a:t>
            </a:r>
          </a:p>
          <a:p>
            <a:pPr lvl="1"/>
            <a:r>
              <a:rPr lang="da-DK" sz="1400" dirty="0" smtClean="0"/>
              <a:t>Uopsigelig </a:t>
            </a:r>
            <a:r>
              <a:rPr lang="da-DK" sz="1400" dirty="0"/>
              <a:t>for </a:t>
            </a:r>
            <a:r>
              <a:rPr lang="da-DK" sz="1400" dirty="0" smtClean="0"/>
              <a:t>kunden </a:t>
            </a:r>
            <a:r>
              <a:rPr lang="da-DK" sz="1400" dirty="0"/>
              <a:t>de første 24 </a:t>
            </a:r>
            <a:r>
              <a:rPr lang="da-DK" sz="1400" dirty="0" err="1" smtClean="0"/>
              <a:t>mdr</a:t>
            </a:r>
            <a:r>
              <a:rPr lang="da-DK" sz="1400" dirty="0" smtClean="0"/>
              <a:t>, herefter kan kunden opsige med 3 </a:t>
            </a:r>
            <a:r>
              <a:rPr lang="da-DK" sz="1400" dirty="0" err="1" smtClean="0"/>
              <a:t>mdrs</a:t>
            </a:r>
            <a:r>
              <a:rPr lang="da-DK" sz="1400" dirty="0" smtClean="0"/>
              <a:t> varsel</a:t>
            </a:r>
            <a:endParaRPr lang="da-DK" sz="1400" dirty="0"/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  <a:p>
            <a:endParaRPr lang="da-DK" dirty="0" smtClean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Formalia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8635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9. oktober 2014</a:t>
            </a:fld>
            <a:endParaRPr lang="da-DK" noProof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20</a:t>
            </a:fld>
            <a:endParaRPr lang="da-DK" noProof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4"/>
          </p:nvPr>
        </p:nvSpPr>
        <p:spPr>
          <a:xfrm>
            <a:off x="613716" y="1916832"/>
            <a:ext cx="10998847" cy="4104555"/>
          </a:xfrm>
        </p:spPr>
        <p:txBody>
          <a:bodyPr/>
          <a:lstStyle/>
          <a:p>
            <a:r>
              <a:rPr lang="da-DK" sz="1600" dirty="0" smtClean="0"/>
              <a:t>Kunden udfylder leverancebeskrivelse </a:t>
            </a:r>
            <a:r>
              <a:rPr lang="da-DK" sz="1600" dirty="0"/>
              <a:t>(Bilag C02.1) og IT-situationsbeskrivelse og dokumentation (Bilag C02.2</a:t>
            </a:r>
            <a:r>
              <a:rPr lang="da-DK" sz="1600" dirty="0" smtClean="0"/>
              <a:t>) og sender til tildelte leverandør</a:t>
            </a:r>
            <a:endParaRPr lang="da-DK" sz="1600" dirty="0"/>
          </a:p>
          <a:p>
            <a:endParaRPr lang="da-DK" sz="1600" dirty="0" smtClean="0"/>
          </a:p>
          <a:p>
            <a:r>
              <a:rPr lang="da-DK" sz="1600" b="1" dirty="0" smtClean="0"/>
              <a:t>Leverandøren vurderer om der kan indgås en aftale på baggrund af materialet</a:t>
            </a:r>
          </a:p>
          <a:p>
            <a:r>
              <a:rPr lang="da-DK" sz="1600" dirty="0" smtClean="0"/>
              <a:t>(Er dokumentationen og bestillingen sammenhængende, tydelig og tilfredsstillende?)</a:t>
            </a:r>
            <a:endParaRPr lang="da-DK" sz="1600" dirty="0"/>
          </a:p>
          <a:p>
            <a:endParaRPr lang="da-DK" sz="1600" b="1" dirty="0" smtClean="0">
              <a:solidFill>
                <a:srgbClr val="2E8B57"/>
              </a:solidFill>
            </a:endParaRPr>
          </a:p>
          <a:p>
            <a:r>
              <a:rPr lang="da-DK" sz="1600" b="1" dirty="0" smtClean="0">
                <a:solidFill>
                  <a:srgbClr val="2E8B57"/>
                </a:solidFill>
              </a:rPr>
              <a:t>Leverandøren siger OK til materialet:</a:t>
            </a:r>
          </a:p>
          <a:p>
            <a:pPr marL="0" indent="0">
              <a:buNone/>
            </a:pPr>
            <a:r>
              <a:rPr lang="da-DK" sz="1600" dirty="0" smtClean="0">
                <a:sym typeface="Wingdings" panose="05000000000000000000" pitchFamily="2" charset="2"/>
              </a:rPr>
              <a:t>	</a:t>
            </a:r>
            <a:r>
              <a:rPr lang="da-DK" sz="1600" dirty="0" smtClean="0"/>
              <a:t>Tildelingen </a:t>
            </a:r>
            <a:r>
              <a:rPr lang="da-DK" sz="1600" dirty="0"/>
              <a:t>af opgaven til l</a:t>
            </a:r>
            <a:r>
              <a:rPr lang="da-DK" sz="1600" dirty="0" smtClean="0"/>
              <a:t>everandøren (</a:t>
            </a:r>
            <a:r>
              <a:rPr lang="da-DK" sz="1600" dirty="0"/>
              <a:t>Trin 4</a:t>
            </a:r>
            <a:r>
              <a:rPr lang="da-DK" sz="1600" dirty="0" smtClean="0"/>
              <a:t>)</a:t>
            </a:r>
            <a:endParaRPr lang="da-DK" sz="1600" dirty="0"/>
          </a:p>
          <a:p>
            <a:endParaRPr lang="da-DK" sz="1600" dirty="0" smtClean="0"/>
          </a:p>
          <a:p>
            <a:r>
              <a:rPr lang="da-DK" sz="1600" b="1" dirty="0" smtClean="0">
                <a:solidFill>
                  <a:srgbClr val="FF0000"/>
                </a:solidFill>
              </a:rPr>
              <a:t>Leverandøren siger ikke siger OK til materialet:</a:t>
            </a:r>
          </a:p>
          <a:p>
            <a:pPr marL="0" indent="0">
              <a:buNone/>
            </a:pPr>
            <a:r>
              <a:rPr lang="da-DK" sz="1600" dirty="0" smtClean="0">
                <a:sym typeface="Wingdings" panose="05000000000000000000" pitchFamily="2" charset="2"/>
              </a:rPr>
              <a:t>	</a:t>
            </a:r>
            <a:r>
              <a:rPr lang="da-DK" sz="1600" dirty="0" smtClean="0"/>
              <a:t>leverandøren beder </a:t>
            </a:r>
            <a:r>
              <a:rPr lang="da-DK" sz="1600" dirty="0"/>
              <a:t>k</a:t>
            </a:r>
            <a:r>
              <a:rPr lang="da-DK" sz="1600" dirty="0" smtClean="0"/>
              <a:t>unden </a:t>
            </a:r>
            <a:r>
              <a:rPr lang="da-DK" sz="1600" dirty="0"/>
              <a:t>om at berigtige eller komplementere </a:t>
            </a:r>
            <a:r>
              <a:rPr lang="da-DK" sz="1600" dirty="0" smtClean="0"/>
              <a:t>dokumentationen</a:t>
            </a:r>
            <a:endParaRPr lang="da-DK" sz="160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13716" y="1340768"/>
            <a:ext cx="10988310" cy="741936"/>
          </a:xfrm>
        </p:spPr>
        <p:txBody>
          <a:bodyPr/>
          <a:lstStyle/>
          <a:p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Trin </a:t>
            </a:r>
            <a:r>
              <a:rPr lang="da-DK" dirty="0"/>
              <a:t>3 – Teknisk afklaring (due diligence</a:t>
            </a:r>
            <a:r>
              <a:rPr lang="da-DK" dirty="0" smtClean="0"/>
              <a:t>) 1/3</a:t>
            </a:r>
            <a:r>
              <a:rPr lang="da-DK" dirty="0"/>
              <a:t/>
            </a: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3731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9. oktober 2014</a:t>
            </a:fld>
            <a:endParaRPr lang="da-DK" noProof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21</a:t>
            </a:fld>
            <a:endParaRPr lang="da-DK" noProof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4"/>
          </p:nvPr>
        </p:nvSpPr>
        <p:spPr>
          <a:xfrm>
            <a:off x="568824" y="1916832"/>
            <a:ext cx="10998847" cy="4190998"/>
          </a:xfrm>
        </p:spPr>
        <p:txBody>
          <a:bodyPr/>
          <a:lstStyle/>
          <a:p>
            <a:r>
              <a:rPr lang="da-DK" sz="1600" b="1" dirty="0"/>
              <a:t>Leverandøren vurderer om der kan indgås en aftale på </a:t>
            </a:r>
            <a:r>
              <a:rPr lang="da-DK" sz="1600" b="1" dirty="0" smtClean="0"/>
              <a:t>baggrund af det </a:t>
            </a:r>
            <a:r>
              <a:rPr lang="da-DK" sz="1600" b="1" dirty="0"/>
              <a:t>berigtigede/komplementerede materiale:</a:t>
            </a:r>
          </a:p>
          <a:p>
            <a:pPr marL="0" indent="0">
              <a:buNone/>
            </a:pPr>
            <a:r>
              <a:rPr lang="da-DK" sz="1600" b="1" dirty="0" smtClean="0"/>
              <a:t> </a:t>
            </a:r>
          </a:p>
          <a:p>
            <a:r>
              <a:rPr lang="da-DK" sz="1600" b="1" dirty="0">
                <a:solidFill>
                  <a:srgbClr val="2E8B57"/>
                </a:solidFill>
              </a:rPr>
              <a:t>Leverandøren siger OK til materialet:</a:t>
            </a:r>
          </a:p>
          <a:p>
            <a:pPr marL="0" indent="0">
              <a:buNone/>
            </a:pPr>
            <a:r>
              <a:rPr lang="da-DK" sz="1600" dirty="0">
                <a:sym typeface="Wingdings" panose="05000000000000000000" pitchFamily="2" charset="2"/>
              </a:rPr>
              <a:t>	</a:t>
            </a:r>
            <a:r>
              <a:rPr lang="da-DK" sz="1600" dirty="0"/>
              <a:t>Tildelingen af opgaven til leverandøren (Trin 4)</a:t>
            </a:r>
          </a:p>
          <a:p>
            <a:endParaRPr lang="da-DK" sz="1600" dirty="0" smtClean="0"/>
          </a:p>
          <a:p>
            <a:r>
              <a:rPr lang="da-DK" sz="1600" b="1" dirty="0" smtClean="0">
                <a:solidFill>
                  <a:srgbClr val="FF0000"/>
                </a:solidFill>
              </a:rPr>
              <a:t>Leverandøren siger ikke </a:t>
            </a:r>
            <a:r>
              <a:rPr lang="da-DK" sz="1600" b="1" dirty="0">
                <a:solidFill>
                  <a:srgbClr val="FF0000"/>
                </a:solidFill>
              </a:rPr>
              <a:t>siger OK til materialet:</a:t>
            </a:r>
          </a:p>
          <a:p>
            <a:r>
              <a:rPr lang="da-DK" sz="1600" dirty="0" smtClean="0"/>
              <a:t>Leverandøren </a:t>
            </a:r>
            <a:r>
              <a:rPr lang="da-DK" sz="1600" dirty="0"/>
              <a:t>har </a:t>
            </a:r>
            <a:r>
              <a:rPr lang="da-DK" sz="1600" dirty="0" smtClean="0"/>
              <a:t>eksempelvis ændringsforslag </a:t>
            </a:r>
            <a:r>
              <a:rPr lang="da-DK" sz="1600" dirty="0"/>
              <a:t>til den opgørelse, som kunden har foretaget på applikationsdrift eller softwarepakker på </a:t>
            </a:r>
            <a:r>
              <a:rPr lang="da-DK" sz="1600" dirty="0" smtClean="0"/>
              <a:t>slutbrugerenheder:</a:t>
            </a:r>
          </a:p>
          <a:p>
            <a:pPr marL="0" indent="0">
              <a:buNone/>
            </a:pPr>
            <a:r>
              <a:rPr lang="da-DK" sz="1600" dirty="0" smtClean="0">
                <a:sym typeface="Wingdings" panose="05000000000000000000" pitchFamily="2" charset="2"/>
              </a:rPr>
              <a:t>	</a:t>
            </a:r>
            <a:r>
              <a:rPr lang="da-DK" sz="1600" dirty="0" smtClean="0"/>
              <a:t>Leverandøren </a:t>
            </a:r>
            <a:r>
              <a:rPr lang="da-DK" sz="1600" dirty="0"/>
              <a:t>tilpasser og returnerer leverandøren </a:t>
            </a:r>
            <a:r>
              <a:rPr lang="da-DK" sz="1600" dirty="0" smtClean="0"/>
              <a:t>materialet</a:t>
            </a:r>
          </a:p>
          <a:p>
            <a:endParaRPr lang="da-DK" sz="1600" b="1" dirty="0" smtClean="0"/>
          </a:p>
          <a:p>
            <a:endParaRPr lang="da-DK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68824" y="847640"/>
            <a:ext cx="10988310" cy="741936"/>
          </a:xfrm>
        </p:spPr>
        <p:txBody>
          <a:bodyPr/>
          <a:lstStyle/>
          <a:p>
            <a:r>
              <a:rPr lang="da-DK" dirty="0"/>
              <a:t>Trin 3 – Teknisk afklaring (due diligence</a:t>
            </a:r>
            <a:r>
              <a:rPr lang="da-DK" dirty="0" smtClean="0"/>
              <a:t>) 2/3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089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9. oktober 2014</a:t>
            </a:fld>
            <a:endParaRPr lang="da-DK" noProof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22</a:t>
            </a:fld>
            <a:endParaRPr lang="da-DK" noProof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a-DK" sz="1600" b="1" dirty="0"/>
              <a:t>Kunden vurderer om der kan indgås en aftale på baggrund af materiale med ændringsforslag:</a:t>
            </a:r>
          </a:p>
          <a:p>
            <a:endParaRPr lang="da-DK" sz="1600" dirty="0"/>
          </a:p>
          <a:p>
            <a:r>
              <a:rPr lang="da-DK" sz="1600" b="1" dirty="0">
                <a:solidFill>
                  <a:srgbClr val="2E8B57"/>
                </a:solidFill>
              </a:rPr>
              <a:t>Kunden siger OK til ændringsforslag:</a:t>
            </a:r>
          </a:p>
          <a:p>
            <a:r>
              <a:rPr lang="da-DK" sz="1600" dirty="0">
                <a:sym typeface="Wingdings" panose="05000000000000000000" pitchFamily="2" charset="2"/>
              </a:rPr>
              <a:t>Der er ændrede forudsætninger for tildeling:</a:t>
            </a:r>
          </a:p>
          <a:p>
            <a:pPr marL="0" indent="0">
              <a:buNone/>
            </a:pPr>
            <a:r>
              <a:rPr lang="da-DK" sz="1600" dirty="0">
                <a:sym typeface="Wingdings" panose="05000000000000000000" pitchFamily="2" charset="2"/>
              </a:rPr>
              <a:t>	Ny prissammenligning (trin 2), tildeling til laveste pris</a:t>
            </a:r>
          </a:p>
          <a:p>
            <a:endParaRPr lang="da-DK" sz="1600" b="1" dirty="0">
              <a:solidFill>
                <a:srgbClr val="FF0000"/>
              </a:solidFill>
            </a:endParaRPr>
          </a:p>
          <a:p>
            <a:r>
              <a:rPr lang="da-DK" sz="1600" b="1" dirty="0" smtClean="0">
                <a:solidFill>
                  <a:srgbClr val="FF0000"/>
                </a:solidFill>
              </a:rPr>
              <a:t>Kunden siger ikke </a:t>
            </a:r>
            <a:r>
              <a:rPr lang="da-DK" sz="1600" b="1" dirty="0">
                <a:solidFill>
                  <a:srgbClr val="FF0000"/>
                </a:solidFill>
              </a:rPr>
              <a:t>OK til ændringsforslag:</a:t>
            </a:r>
          </a:p>
          <a:p>
            <a:r>
              <a:rPr lang="da-DK" sz="1600" dirty="0">
                <a:sym typeface="Wingdings" panose="05000000000000000000" pitchFamily="2" charset="2"/>
              </a:rPr>
              <a:t>Kunden fastholder opgørelse</a:t>
            </a:r>
          </a:p>
          <a:p>
            <a:pPr marL="0" indent="0">
              <a:buNone/>
            </a:pPr>
            <a:r>
              <a:rPr lang="da-DK" sz="1600" dirty="0" smtClean="0">
                <a:sym typeface="Wingdings" panose="05000000000000000000" pitchFamily="2" charset="2"/>
              </a:rPr>
              <a:t>	Spørg </a:t>
            </a:r>
            <a:r>
              <a:rPr lang="da-DK" sz="1600" dirty="0">
                <a:sym typeface="Wingdings" panose="05000000000000000000" pitchFamily="2" charset="2"/>
              </a:rPr>
              <a:t>leverandør 2 i trin 2, tilbage til start i trin 3</a:t>
            </a:r>
            <a:endParaRPr lang="da-DK" dirty="0"/>
          </a:p>
          <a:p>
            <a:endParaRPr lang="da-DK" dirty="0" smtClean="0"/>
          </a:p>
          <a:p>
            <a:r>
              <a:rPr lang="da-DK" dirty="0" smtClean="0"/>
              <a:t>Trin </a:t>
            </a:r>
            <a:r>
              <a:rPr lang="da-DK" dirty="0"/>
              <a:t>4 – Tildeling og kontraktindgåelse</a:t>
            </a:r>
          </a:p>
          <a:p>
            <a:pPr lvl="1"/>
            <a:r>
              <a:rPr lang="da-DK" dirty="0"/>
              <a:t>Bilag C og B3 (Leveringsaftale og dokumentation) udfyldes</a:t>
            </a:r>
          </a:p>
          <a:p>
            <a:endParaRPr lang="da-DK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Trin 3 – Teknisk afklaring (due diligence) </a:t>
            </a:r>
            <a:r>
              <a:rPr lang="da-DK" dirty="0" smtClean="0"/>
              <a:t>3/3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6828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9. oktober 2014</a:t>
            </a:fld>
            <a:endParaRPr lang="da-DK" noProof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23</a:t>
            </a:fld>
            <a:endParaRPr lang="da-DK" noProof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a-DK" dirty="0"/>
              <a:t>Kunden er forpligtet til at gennemføre Miniudbud, såfremt: </a:t>
            </a:r>
          </a:p>
          <a:p>
            <a:pPr lvl="1"/>
            <a:r>
              <a:rPr lang="da-DK" dirty="0"/>
              <a:t>Kunden skal overdrage medarbejdere, jf. punkt 3.1.1.</a:t>
            </a:r>
          </a:p>
          <a:p>
            <a:pPr lvl="1"/>
            <a:r>
              <a:rPr lang="da-DK" dirty="0"/>
              <a:t>Kunden har skærpede krav til sikkerhed, </a:t>
            </a:r>
            <a:r>
              <a:rPr lang="da-DK" dirty="0" err="1"/>
              <a:t>servicelevels</a:t>
            </a:r>
            <a:r>
              <a:rPr lang="da-DK" dirty="0"/>
              <a:t> eller bodbestemmelser, som ikke sin helhed indgår i </a:t>
            </a:r>
            <a:r>
              <a:rPr lang="da-DK" dirty="0" smtClean="0"/>
              <a:t>aftalens standardsortiment</a:t>
            </a:r>
            <a:endParaRPr lang="da-DK" dirty="0"/>
          </a:p>
          <a:p>
            <a:pPr lvl="1"/>
            <a:r>
              <a:rPr lang="da-DK" dirty="0"/>
              <a:t>Kunden har behov for en kompliceret </a:t>
            </a:r>
            <a:r>
              <a:rPr lang="da-DK" dirty="0" smtClean="0"/>
              <a:t>transition</a:t>
            </a:r>
            <a:endParaRPr lang="da-DK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Miniudbud, hvornår?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5809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9. oktober 2014</a:t>
            </a:fld>
            <a:endParaRPr lang="da-DK" noProof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24</a:t>
            </a:fld>
            <a:endParaRPr lang="da-DK" noProof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4"/>
          </p:nvPr>
        </p:nvSpPr>
        <p:spPr>
          <a:xfrm>
            <a:off x="564121" y="1489066"/>
            <a:ext cx="10998847" cy="3887787"/>
          </a:xfrm>
        </p:spPr>
        <p:txBody>
          <a:bodyPr/>
          <a:lstStyle/>
          <a:p>
            <a:r>
              <a:rPr lang="da-DK" dirty="0" smtClean="0"/>
              <a:t>Du skal bruge:</a:t>
            </a:r>
          </a:p>
          <a:p>
            <a:endParaRPr lang="da-DK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75047" y="747130"/>
            <a:ext cx="10988310" cy="741936"/>
          </a:xfrm>
        </p:spPr>
        <p:txBody>
          <a:bodyPr/>
          <a:lstStyle/>
          <a:p>
            <a:r>
              <a:rPr lang="da-DK" dirty="0" smtClean="0"/>
              <a:t>Miniudbud, hvordan?</a:t>
            </a:r>
            <a:endParaRPr lang="da-DK" dirty="0"/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538171"/>
              </p:ext>
            </p:extLst>
          </p:nvPr>
        </p:nvGraphicFramePr>
        <p:xfrm>
          <a:off x="400456" y="1916832"/>
          <a:ext cx="11593286" cy="4711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4859"/>
                <a:gridCol w="6192267"/>
                <a:gridCol w="3596160"/>
              </a:tblGrid>
              <a:tr h="374475">
                <a:tc>
                  <a:txBody>
                    <a:bodyPr/>
                    <a:lstStyle/>
                    <a:p>
                      <a:pPr marL="575945" algn="just"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</a:rPr>
                        <a:t>Bilags nr. </a:t>
                      </a:r>
                      <a:endParaRPr lang="da-DK" sz="16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31020" marR="31020" marT="0" marB="0"/>
                </a:tc>
                <a:tc>
                  <a:txBody>
                    <a:bodyPr/>
                    <a:lstStyle/>
                    <a:p>
                      <a:pPr marL="575945"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Bilagets titel</a:t>
                      </a:r>
                      <a:endParaRPr lang="da-DK" sz="16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31020" marR="31020" marT="0" marB="0"/>
                </a:tc>
                <a:tc>
                  <a:txBody>
                    <a:bodyPr/>
                    <a:lstStyle/>
                    <a:p>
                      <a:pPr marL="575945"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Ansvar for udfyldelse </a:t>
                      </a:r>
                      <a:endParaRPr lang="da-DK" sz="16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31020" marR="31020" marT="0" marB="0"/>
                </a:tc>
              </a:tr>
              <a:tr h="165438">
                <a:tc>
                  <a:txBody>
                    <a:bodyPr/>
                    <a:lstStyle/>
                    <a:p>
                      <a:pPr marL="575945"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B1</a:t>
                      </a:r>
                      <a:endParaRPr lang="da-DK" sz="16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31020" marR="31020" marT="0" marB="0"/>
                </a:tc>
                <a:tc>
                  <a:txBody>
                    <a:bodyPr/>
                    <a:lstStyle/>
                    <a:p>
                      <a:pPr marL="575945"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Miniudbudsbetingelser</a:t>
                      </a:r>
                    </a:p>
                    <a:p>
                      <a:pPr marL="575945"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 </a:t>
                      </a:r>
                      <a:endParaRPr lang="da-DK" sz="16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31020" marR="31020" marT="0" marB="0"/>
                </a:tc>
                <a:tc>
                  <a:txBody>
                    <a:bodyPr/>
                    <a:lstStyle/>
                    <a:p>
                      <a:pPr marL="575945"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Kunden </a:t>
                      </a:r>
                      <a:endParaRPr lang="da-DK" sz="16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31020" marR="31020" marT="0" marB="0"/>
                </a:tc>
              </a:tr>
              <a:tr h="165438">
                <a:tc>
                  <a:txBody>
                    <a:bodyPr/>
                    <a:lstStyle/>
                    <a:p>
                      <a:pPr marL="575945"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B2</a:t>
                      </a:r>
                      <a:endParaRPr lang="da-DK" sz="16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31020" marR="31020" marT="0" marB="0"/>
                </a:tc>
                <a:tc>
                  <a:txBody>
                    <a:bodyPr/>
                    <a:lstStyle/>
                    <a:p>
                      <a:pPr marL="575945"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Opfordringsskrivelse</a:t>
                      </a:r>
                    </a:p>
                    <a:p>
                      <a:pPr marL="575945"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 </a:t>
                      </a:r>
                      <a:endParaRPr lang="da-DK" sz="16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31020" marR="31020" marT="0" marB="0"/>
                </a:tc>
                <a:tc>
                  <a:txBody>
                    <a:bodyPr/>
                    <a:lstStyle/>
                    <a:p>
                      <a:pPr marL="575945"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Kunden</a:t>
                      </a:r>
                      <a:endParaRPr lang="da-DK" sz="16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31020" marR="31020" marT="0" marB="0"/>
                </a:tc>
              </a:tr>
              <a:tr h="248157">
                <a:tc>
                  <a:txBody>
                    <a:bodyPr/>
                    <a:lstStyle/>
                    <a:p>
                      <a:pPr marL="575945"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B3</a:t>
                      </a:r>
                      <a:endParaRPr lang="da-DK" sz="16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31020" marR="31020" marT="0" marB="0"/>
                </a:tc>
                <a:tc>
                  <a:txBody>
                    <a:bodyPr/>
                    <a:lstStyle/>
                    <a:p>
                      <a:pPr marL="575945"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Dokumentation for afløftning af udbudspligten</a:t>
                      </a:r>
                      <a:endParaRPr lang="da-DK" sz="16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31020" marR="31020" marT="0" marB="0"/>
                </a:tc>
                <a:tc>
                  <a:txBody>
                    <a:bodyPr/>
                    <a:lstStyle/>
                    <a:p>
                      <a:pPr marL="575945"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Kunden og Leverandøren</a:t>
                      </a:r>
                      <a:endParaRPr lang="da-DK" sz="16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31020" marR="31020" marT="0" marB="0"/>
                </a:tc>
              </a:tr>
              <a:tr h="165438">
                <a:tc>
                  <a:txBody>
                    <a:bodyPr/>
                    <a:lstStyle/>
                    <a:p>
                      <a:pPr marL="575945"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B4</a:t>
                      </a:r>
                      <a:endParaRPr lang="da-DK" sz="16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31020" marR="31020" marT="0" marB="0"/>
                </a:tc>
                <a:tc>
                  <a:txBody>
                    <a:bodyPr/>
                    <a:lstStyle/>
                    <a:p>
                      <a:pPr marL="575945"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Tro- og loveerklæring</a:t>
                      </a:r>
                      <a:endParaRPr lang="da-DK" sz="16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31020" marR="31020" marT="0" marB="0"/>
                </a:tc>
                <a:tc>
                  <a:txBody>
                    <a:bodyPr/>
                    <a:lstStyle/>
                    <a:p>
                      <a:pPr marL="575945"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Leverandøren</a:t>
                      </a:r>
                      <a:endParaRPr lang="da-DK" sz="16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31020" marR="31020" marT="0" marB="0"/>
                </a:tc>
              </a:tr>
              <a:tr h="165438">
                <a:tc>
                  <a:txBody>
                    <a:bodyPr/>
                    <a:lstStyle/>
                    <a:p>
                      <a:pPr marL="575945"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C</a:t>
                      </a:r>
                    </a:p>
                    <a:p>
                      <a:pPr marL="575945"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 </a:t>
                      </a:r>
                      <a:endParaRPr lang="da-DK" sz="16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31020" marR="31020" marT="0" marB="0"/>
                </a:tc>
                <a:tc>
                  <a:txBody>
                    <a:bodyPr/>
                    <a:lstStyle/>
                    <a:p>
                      <a:pPr marL="575945"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Leveringsaftale</a:t>
                      </a:r>
                      <a:endParaRPr lang="da-DK" sz="16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31020" marR="31020" marT="0" marB="0"/>
                </a:tc>
                <a:tc>
                  <a:txBody>
                    <a:bodyPr/>
                    <a:lstStyle/>
                    <a:p>
                      <a:pPr marL="575945"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Udfyldes ikke</a:t>
                      </a:r>
                      <a:endParaRPr lang="da-DK" sz="16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31020" marR="31020" marT="0" marB="0"/>
                </a:tc>
              </a:tr>
              <a:tr h="413594">
                <a:tc>
                  <a:txBody>
                    <a:bodyPr/>
                    <a:lstStyle/>
                    <a:p>
                      <a:pPr marL="575945"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C02.1</a:t>
                      </a:r>
                      <a:endParaRPr lang="da-DK" sz="16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31020" marR="31020" marT="0" marB="0"/>
                </a:tc>
                <a:tc>
                  <a:txBody>
                    <a:bodyPr/>
                    <a:lstStyle/>
                    <a:p>
                      <a:pPr marL="575945"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Leverancebeskrivelse</a:t>
                      </a:r>
                    </a:p>
                    <a:p>
                      <a:pPr marL="575945"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 </a:t>
                      </a:r>
                      <a:endParaRPr lang="da-DK" sz="16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31020" marR="31020" marT="0" marB="0"/>
                </a:tc>
                <a:tc>
                  <a:txBody>
                    <a:bodyPr/>
                    <a:lstStyle/>
                    <a:p>
                      <a:pPr marL="575945"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Kunden</a:t>
                      </a:r>
                      <a:endParaRPr lang="da-DK" sz="16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31020" marR="31020" marT="0" marB="0"/>
                </a:tc>
              </a:tr>
              <a:tr h="413594">
                <a:tc>
                  <a:txBody>
                    <a:bodyPr/>
                    <a:lstStyle/>
                    <a:p>
                      <a:pPr marL="575945"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C02.2</a:t>
                      </a:r>
                      <a:endParaRPr lang="da-DK" sz="16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31020" marR="31020" marT="0" marB="0"/>
                </a:tc>
                <a:tc>
                  <a:txBody>
                    <a:bodyPr/>
                    <a:lstStyle/>
                    <a:p>
                      <a:pPr marL="575945"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Kundens IT-situationsbeskrivelse og dokumentation</a:t>
                      </a:r>
                      <a:endParaRPr lang="da-DK" sz="16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31020" marR="31020" marT="0" marB="0"/>
                </a:tc>
                <a:tc>
                  <a:txBody>
                    <a:bodyPr/>
                    <a:lstStyle/>
                    <a:p>
                      <a:pPr marL="575945"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Kunden</a:t>
                      </a:r>
                      <a:endParaRPr lang="da-DK" sz="16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31020" marR="31020" marT="0" marB="0"/>
                </a:tc>
              </a:tr>
              <a:tr h="248157">
                <a:tc>
                  <a:txBody>
                    <a:bodyPr/>
                    <a:lstStyle/>
                    <a:p>
                      <a:pPr marL="575945"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C12</a:t>
                      </a:r>
                      <a:endParaRPr lang="da-DK" sz="16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31020" marR="31020" marT="0" marB="0"/>
                </a:tc>
                <a:tc>
                  <a:txBody>
                    <a:bodyPr/>
                    <a:lstStyle/>
                    <a:p>
                      <a:pPr marL="575945"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Leverandørens priser </a:t>
                      </a:r>
                      <a:endParaRPr lang="da-DK" sz="16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31020" marR="31020" marT="0" marB="0"/>
                </a:tc>
                <a:tc>
                  <a:txBody>
                    <a:bodyPr/>
                    <a:lstStyle/>
                    <a:p>
                      <a:pPr marL="575945"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Leverandøren</a:t>
                      </a:r>
                    </a:p>
                    <a:p>
                      <a:pPr marL="575945"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 </a:t>
                      </a:r>
                      <a:endParaRPr lang="da-DK" sz="16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31020" marR="31020" marT="0" marB="0"/>
                </a:tc>
              </a:tr>
              <a:tr h="413594">
                <a:tc>
                  <a:txBody>
                    <a:bodyPr/>
                    <a:lstStyle/>
                    <a:p>
                      <a:pPr marL="575945"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[C18]</a:t>
                      </a:r>
                      <a:endParaRPr lang="da-DK" sz="16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31020" marR="31020" marT="0" marB="0"/>
                </a:tc>
                <a:tc>
                  <a:txBody>
                    <a:bodyPr/>
                    <a:lstStyle/>
                    <a:p>
                      <a:pPr marL="575945"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[Vilkår for virksomhedsoverdragelse af medarbejdere]</a:t>
                      </a:r>
                      <a:endParaRPr lang="da-DK" sz="16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31020" marR="31020" marT="0" marB="0"/>
                </a:tc>
                <a:tc>
                  <a:txBody>
                    <a:bodyPr/>
                    <a:lstStyle/>
                    <a:p>
                      <a:pPr marL="575945"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[Skal ikke udfyldes]</a:t>
                      </a:r>
                      <a:endParaRPr lang="da-DK" sz="16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31020" marR="31020" marT="0" marB="0"/>
                </a:tc>
              </a:tr>
              <a:tr h="579032">
                <a:tc>
                  <a:txBody>
                    <a:bodyPr/>
                    <a:lstStyle/>
                    <a:p>
                      <a:pPr marL="575945"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[C18.1]</a:t>
                      </a:r>
                      <a:endParaRPr lang="da-DK" sz="16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31020" marR="31020" marT="0" marB="0"/>
                </a:tc>
                <a:tc>
                  <a:txBody>
                    <a:bodyPr/>
                    <a:lstStyle/>
                    <a:p>
                      <a:pPr marL="575945"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</a:rPr>
                        <a:t>[Kundens medarbejderspecifikation ved virksomhedsoverdragelse]</a:t>
                      </a:r>
                      <a:endParaRPr lang="da-DK" sz="16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31020" marR="31020" marT="0" marB="0"/>
                </a:tc>
                <a:tc>
                  <a:txBody>
                    <a:bodyPr/>
                    <a:lstStyle/>
                    <a:p>
                      <a:pPr marL="575945"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</a:rPr>
                        <a:t>[Kunden]</a:t>
                      </a:r>
                      <a:endParaRPr lang="da-DK" sz="16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31020" marR="31020" marT="0" marB="0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154613" y="-1065213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a-DK" altLang="da-D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a-DK" altLang="da-D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154613" y="-1065213"/>
            <a:ext cx="4022725" cy="793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154613" y="-1057275"/>
            <a:ext cx="1218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0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  <a:hlinkClick r:id="rId2"/>
              </a:rPr>
              <a:t>[</a:t>
            </a:r>
            <a:r>
              <a:rPr kumimoji="0" lang="da-DK" altLang="da-DK" sz="1000" b="0" i="0" u="none" strike="noStrike" cap="none" normalizeH="0" baseline="30000" smtClean="0" bmk="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  <a:hlinkClick r:id="rId2"/>
              </a:rPr>
              <a:t>1]</a:t>
            </a:r>
            <a:r>
              <a:rPr kumimoji="0" lang="da-DK" altLang="da-DK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Hvis ikrafttrædelsesdatoen er en anden end underskriftsdatoen, skal dette dog angives.</a:t>
            </a:r>
            <a:endParaRPr kumimoji="0" lang="da-DK" altLang="da-D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44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9. oktober 2014</a:t>
            </a:fld>
            <a:endParaRPr lang="da-DK" noProof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25</a:t>
            </a:fld>
            <a:endParaRPr lang="da-DK" noProof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4"/>
          </p:nvPr>
        </p:nvSpPr>
        <p:spPr>
          <a:xfrm>
            <a:off x="588584" y="1516312"/>
            <a:ext cx="10998847" cy="4721000"/>
          </a:xfrm>
        </p:spPr>
        <p:txBody>
          <a:bodyPr/>
          <a:lstStyle/>
          <a:p>
            <a:r>
              <a:rPr lang="da-DK" dirty="0"/>
              <a:t>Trin 1 – Kundens opgørelse af behov og indsamling af dokumentation</a:t>
            </a:r>
          </a:p>
          <a:p>
            <a:r>
              <a:rPr lang="da-DK" dirty="0"/>
              <a:t>Trin 2 – Igangsættelse af </a:t>
            </a:r>
            <a:r>
              <a:rPr lang="da-DK" dirty="0" smtClean="0"/>
              <a:t>Miniudbud</a:t>
            </a:r>
          </a:p>
          <a:p>
            <a:pPr lvl="1"/>
            <a:r>
              <a:rPr lang="da-DK" dirty="0" smtClean="0"/>
              <a:t>Opfordringsskrivelse og miniudbudsmateriale fremsendes til alle aftalens leverandører</a:t>
            </a:r>
            <a:endParaRPr lang="da-DK" dirty="0"/>
          </a:p>
          <a:p>
            <a:r>
              <a:rPr lang="da-DK" dirty="0"/>
              <a:t>Trin 3 – Leverandørernes due </a:t>
            </a:r>
            <a:r>
              <a:rPr lang="da-DK" dirty="0" smtClean="0"/>
              <a:t>diligence</a:t>
            </a:r>
          </a:p>
          <a:p>
            <a:pPr lvl="1"/>
            <a:r>
              <a:rPr lang="da-DK" dirty="0"/>
              <a:t>Hvis en eller flere af </a:t>
            </a:r>
            <a:r>
              <a:rPr lang="da-DK" dirty="0" smtClean="0"/>
              <a:t>leverandørerne </a:t>
            </a:r>
            <a:r>
              <a:rPr lang="da-DK" dirty="0"/>
              <a:t>mener, at dokumentationen er mangelfuld og/eller behovsopgørelsen ikke er i overensstemmelse med den fremsendte dokumentation, kan </a:t>
            </a:r>
            <a:r>
              <a:rPr lang="da-DK" dirty="0" smtClean="0"/>
              <a:t>leverandørerne </a:t>
            </a:r>
            <a:r>
              <a:rPr lang="da-DK" dirty="0"/>
              <a:t>sende spørgsmål til </a:t>
            </a:r>
            <a:r>
              <a:rPr lang="da-DK" dirty="0" smtClean="0"/>
              <a:t>kunden </a:t>
            </a:r>
          </a:p>
          <a:p>
            <a:pPr lvl="1"/>
            <a:r>
              <a:rPr lang="da-DK" dirty="0" smtClean="0"/>
              <a:t>Hvis </a:t>
            </a:r>
            <a:r>
              <a:rPr lang="da-DK" dirty="0"/>
              <a:t>k</a:t>
            </a:r>
            <a:r>
              <a:rPr lang="da-DK" dirty="0" smtClean="0"/>
              <a:t>unden </a:t>
            </a:r>
            <a:r>
              <a:rPr lang="da-DK" dirty="0"/>
              <a:t>på baggrund af </a:t>
            </a:r>
            <a:r>
              <a:rPr lang="da-DK" dirty="0" smtClean="0"/>
              <a:t>leverandørerne </a:t>
            </a:r>
            <a:r>
              <a:rPr lang="da-DK" dirty="0"/>
              <a:t>spørgsmål berigtiger eller komplementerer dokumentationen og/eller behovsopgørelsen, skal </a:t>
            </a:r>
            <a:r>
              <a:rPr lang="da-DK" dirty="0" smtClean="0"/>
              <a:t>kunden </a:t>
            </a:r>
            <a:r>
              <a:rPr lang="da-DK" dirty="0"/>
              <a:t>sende den berigtiget dokumentation og/eller behovsopgørelse til alle </a:t>
            </a:r>
            <a:r>
              <a:rPr lang="da-DK" dirty="0" smtClean="0"/>
              <a:t>leverandører </a:t>
            </a:r>
            <a:endParaRPr lang="da-DK" dirty="0"/>
          </a:p>
          <a:p>
            <a:r>
              <a:rPr lang="da-DK" dirty="0"/>
              <a:t>Trin 4 – Leverandørens tilbudsafgivelse </a:t>
            </a:r>
            <a:endParaRPr lang="da-DK" dirty="0" smtClean="0"/>
          </a:p>
          <a:p>
            <a:pPr lvl="1"/>
            <a:r>
              <a:rPr lang="da-DK" dirty="0"/>
              <a:t>Bilag B3 Dokumentation for </a:t>
            </a:r>
            <a:r>
              <a:rPr lang="da-DK" dirty="0" err="1"/>
              <a:t>afløftning</a:t>
            </a:r>
            <a:r>
              <a:rPr lang="da-DK" dirty="0"/>
              <a:t> af udbudspligt  </a:t>
            </a:r>
          </a:p>
          <a:p>
            <a:pPr lvl="1"/>
            <a:r>
              <a:rPr lang="da-DK" dirty="0"/>
              <a:t>Bilag B4 Tro- og Loveerklæring</a:t>
            </a:r>
          </a:p>
          <a:p>
            <a:pPr lvl="1"/>
            <a:r>
              <a:rPr lang="da-DK" dirty="0"/>
              <a:t>Bilag C12 </a:t>
            </a:r>
            <a:r>
              <a:rPr lang="da-DK" dirty="0" smtClean="0"/>
              <a:t>leverandørens </a:t>
            </a:r>
            <a:r>
              <a:rPr lang="da-DK" dirty="0"/>
              <a:t>priser</a:t>
            </a:r>
          </a:p>
          <a:p>
            <a:pPr lvl="1"/>
            <a:r>
              <a:rPr lang="da-DK" dirty="0"/>
              <a:t>Bilag C15 </a:t>
            </a:r>
            <a:r>
              <a:rPr lang="da-DK" dirty="0" smtClean="0"/>
              <a:t>licensbetingelser </a:t>
            </a:r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04012" y="774376"/>
            <a:ext cx="10988310" cy="741936"/>
          </a:xfrm>
        </p:spPr>
        <p:txBody>
          <a:bodyPr/>
          <a:lstStyle/>
          <a:p>
            <a:r>
              <a:rPr lang="da-DK" dirty="0"/>
              <a:t>Miniudbud, hvordan?</a:t>
            </a:r>
          </a:p>
        </p:txBody>
      </p:sp>
    </p:spTree>
    <p:extLst>
      <p:ext uri="{BB962C8B-B14F-4D97-AF65-F5344CB8AC3E}">
        <p14:creationId xmlns:p14="http://schemas.microsoft.com/office/powerpoint/2010/main" val="69366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9. oktober 2014</a:t>
            </a:fld>
            <a:endParaRPr lang="da-DK" noProof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26</a:t>
            </a:fld>
            <a:endParaRPr lang="da-DK" noProof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a-DK" dirty="0"/>
              <a:t>Trin 5 – Modtagelse og evaluering af tilbuddene </a:t>
            </a:r>
          </a:p>
          <a:p>
            <a:pPr lvl="1"/>
            <a:r>
              <a:rPr lang="da-DK" dirty="0"/>
              <a:t>Tildelingskriterium: laveste </a:t>
            </a:r>
            <a:r>
              <a:rPr lang="da-DK" dirty="0" smtClean="0"/>
              <a:t>pris</a:t>
            </a:r>
            <a:endParaRPr lang="da-DK" b="1" dirty="0" smtClean="0"/>
          </a:p>
          <a:p>
            <a:endParaRPr lang="da-DK" b="1" dirty="0"/>
          </a:p>
          <a:p>
            <a:r>
              <a:rPr lang="da-DK" dirty="0" smtClean="0"/>
              <a:t>Trin 6 </a:t>
            </a:r>
            <a:r>
              <a:rPr lang="da-DK" dirty="0"/>
              <a:t>– Underretning til l</a:t>
            </a:r>
            <a:r>
              <a:rPr lang="da-DK" dirty="0" smtClean="0"/>
              <a:t>everandørerne</a:t>
            </a:r>
          </a:p>
          <a:p>
            <a:endParaRPr lang="da-DK" dirty="0" smtClean="0"/>
          </a:p>
          <a:p>
            <a:r>
              <a:rPr lang="da-DK" dirty="0"/>
              <a:t>Trin </a:t>
            </a:r>
            <a:r>
              <a:rPr lang="da-DK" dirty="0" smtClean="0"/>
              <a:t>7 </a:t>
            </a:r>
            <a:r>
              <a:rPr lang="da-DK" dirty="0"/>
              <a:t>– Kontraktindgåelse </a:t>
            </a:r>
            <a:endParaRPr lang="da-DK" dirty="0" smtClean="0"/>
          </a:p>
          <a:p>
            <a:pPr lvl="1"/>
            <a:r>
              <a:rPr lang="da-DK" dirty="0" smtClean="0"/>
              <a:t>Stand still periode? (Frivillig, i tilfælde af klagesag kan leveringsaftale ikke erklæres for uden virkning)</a:t>
            </a:r>
            <a:endParaRPr lang="da-DK" dirty="0"/>
          </a:p>
          <a:p>
            <a:endParaRPr lang="da-DK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Miniudbud, hvordan?</a:t>
            </a:r>
          </a:p>
        </p:txBody>
      </p:sp>
    </p:spTree>
    <p:extLst>
      <p:ext uri="{BB962C8B-B14F-4D97-AF65-F5344CB8AC3E}">
        <p14:creationId xmlns:p14="http://schemas.microsoft.com/office/powerpoint/2010/main" val="55086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9. oktober 2014</a:t>
            </a:fld>
            <a:endParaRPr lang="da-DK" noProof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27</a:t>
            </a:fld>
            <a:endParaRPr lang="da-DK" noProof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a-DK" dirty="0" smtClean="0"/>
              <a:t>Der foretages </a:t>
            </a:r>
            <a:r>
              <a:rPr lang="da-DK" u="sng" dirty="0" smtClean="0"/>
              <a:t>ikke</a:t>
            </a:r>
            <a:r>
              <a:rPr lang="da-DK" dirty="0" smtClean="0"/>
              <a:t> due diligence i delaftale 1, </a:t>
            </a:r>
            <a:r>
              <a:rPr lang="da-DK" dirty="0" err="1" smtClean="0"/>
              <a:t>Cloud</a:t>
            </a:r>
            <a:r>
              <a:rPr lang="da-DK" dirty="0" smtClean="0"/>
              <a:t> drift</a:t>
            </a:r>
          </a:p>
          <a:p>
            <a:pPr lvl="1"/>
            <a:r>
              <a:rPr lang="da-DK" dirty="0" smtClean="0"/>
              <a:t>Det vil sige at trin 3 udgår</a:t>
            </a:r>
            <a:endParaRPr lang="da-DK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Forskel på tildeling i de 2 delaftaler?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561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9. oktober 2014</a:t>
            </a:fld>
            <a:endParaRPr lang="da-DK" noProof="0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28</a:t>
            </a:fld>
            <a:endParaRPr lang="da-DK" noProof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smtClean="0"/>
              <a:t>Forudsætninger for suppleringskøb:</a:t>
            </a:r>
          </a:p>
          <a:p>
            <a:pPr marL="457200" indent="-457200">
              <a:buFont typeface="+mj-lt"/>
              <a:buAutoNum type="arabicParenR"/>
            </a:pPr>
            <a:r>
              <a:rPr lang="da-DK" dirty="0" smtClean="0"/>
              <a:t>Uforudset behov, </a:t>
            </a:r>
          </a:p>
          <a:p>
            <a:pPr marL="457200" indent="-457200">
              <a:buFont typeface="+mj-lt"/>
              <a:buAutoNum type="arabicParenR"/>
            </a:pPr>
            <a:r>
              <a:rPr lang="da-DK" dirty="0" smtClean="0"/>
              <a:t>ydelser og priser skal være på aftalen, og</a:t>
            </a:r>
          </a:p>
          <a:p>
            <a:pPr marL="457200" indent="-457200">
              <a:buFont typeface="+mj-lt"/>
              <a:buAutoNum type="arabicParenR"/>
            </a:pPr>
            <a:r>
              <a:rPr lang="da-DK" dirty="0"/>
              <a:t>m</a:t>
            </a:r>
            <a:r>
              <a:rPr lang="da-DK" dirty="0" smtClean="0"/>
              <a:t>axgrænser på +20 % i forhold til estimeret værdi (tildelingsbeløb), dog</a:t>
            </a:r>
          </a:p>
          <a:p>
            <a:pPr marL="906463" lvl="1" indent="-457200">
              <a:buFont typeface="Wingdings" panose="05000000000000000000" pitchFamily="2" charset="2"/>
              <a:buChar char="ü"/>
            </a:pPr>
            <a:r>
              <a:rPr lang="da-DK" dirty="0"/>
              <a:t>m</a:t>
            </a:r>
            <a:r>
              <a:rPr lang="da-DK" dirty="0" smtClean="0"/>
              <a:t>axgrænse på +50 %, hvis nødvendige for leveringsaftalen eller uforholdsmæssigt besværligt med ny leverandør.</a:t>
            </a:r>
          </a:p>
          <a:p>
            <a:pPr marL="899025" lvl="2" indent="0">
              <a:buNone/>
            </a:pPr>
            <a:endParaRPr lang="da-DK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Supplering af ydelsen i kontraktperioden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8747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9. oktober 2014</a:t>
            </a:fld>
            <a:endParaRPr lang="da-DK" noProof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29</a:t>
            </a:fld>
            <a:endParaRPr lang="da-DK" noProof="0"/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 sz="1400" dirty="0" smtClean="0"/>
          </a:p>
          <a:p>
            <a:r>
              <a:rPr lang="da-DK" sz="1400" dirty="0" smtClean="0"/>
              <a:t>Forenklet </a:t>
            </a:r>
            <a:r>
              <a:rPr lang="da-DK" sz="1400" dirty="0"/>
              <a:t>og hurtigere proces ift. EU-udbud</a:t>
            </a:r>
          </a:p>
          <a:p>
            <a:r>
              <a:rPr lang="da-DK" sz="1400" dirty="0" smtClean="0"/>
              <a:t>Tryghed </a:t>
            </a:r>
            <a:r>
              <a:rPr lang="da-DK" sz="1400" dirty="0"/>
              <a:t>ift. de juridiske rammer - SKI har ansvaret for udbuddet af rammeaftalen</a:t>
            </a:r>
          </a:p>
          <a:p>
            <a:r>
              <a:rPr lang="da-DK" sz="1400" dirty="0" smtClean="0"/>
              <a:t>Værktøjer </a:t>
            </a:r>
            <a:r>
              <a:rPr lang="da-DK" sz="1400" dirty="0"/>
              <a:t>og skabeloner letter processen og sikrer korrekt </a:t>
            </a:r>
            <a:r>
              <a:rPr lang="da-DK" sz="1400" dirty="0" smtClean="0"/>
              <a:t>miniudbudsmateriale</a:t>
            </a:r>
          </a:p>
          <a:p>
            <a:pPr marL="285750" indent="-285750"/>
            <a:endParaRPr lang="da-DK" sz="1400" dirty="0"/>
          </a:p>
          <a:p>
            <a:pPr marL="285750" indent="-285750"/>
            <a:r>
              <a:rPr lang="da-DK" sz="1400" dirty="0"/>
              <a:t>Både traditionel drift og </a:t>
            </a:r>
            <a:r>
              <a:rPr lang="da-DK" sz="1400" dirty="0" err="1"/>
              <a:t>cloud</a:t>
            </a:r>
            <a:r>
              <a:rPr lang="da-DK" sz="1400" dirty="0"/>
              <a:t> drift</a:t>
            </a:r>
          </a:p>
          <a:p>
            <a:pPr marL="285750" indent="-285750"/>
            <a:r>
              <a:rPr lang="da-DK" sz="1400" dirty="0"/>
              <a:t>Både direkte tildeling og </a:t>
            </a:r>
            <a:r>
              <a:rPr lang="da-DK" sz="1400" dirty="0" smtClean="0"/>
              <a:t>miniudbud</a:t>
            </a:r>
            <a:endParaRPr lang="da-DK" sz="1400" dirty="0"/>
          </a:p>
          <a:p>
            <a:pPr marL="285750" indent="-285750"/>
            <a:r>
              <a:rPr lang="da-DK" sz="1400" dirty="0"/>
              <a:t>Både applikationsdrift og </a:t>
            </a:r>
            <a:r>
              <a:rPr lang="da-DK" sz="1400" dirty="0" smtClean="0"/>
              <a:t>serverdrift</a:t>
            </a:r>
          </a:p>
          <a:p>
            <a:pPr marL="285750" indent="-285750"/>
            <a:r>
              <a:rPr lang="da-DK" sz="1400" dirty="0" smtClean="0"/>
              <a:t>Mail- og databasedrift</a:t>
            </a:r>
          </a:p>
          <a:p>
            <a:pPr marL="285750" indent="-285750"/>
            <a:r>
              <a:rPr lang="da-DK" sz="1400" dirty="0" smtClean="0"/>
              <a:t>Slutbrugerenheder</a:t>
            </a:r>
          </a:p>
          <a:p>
            <a:pPr marL="285750" indent="-285750"/>
            <a:r>
              <a:rPr lang="da-DK" sz="1400" dirty="0" smtClean="0"/>
              <a:t>1st </a:t>
            </a:r>
            <a:r>
              <a:rPr lang="da-DK" sz="1400" dirty="0" err="1" smtClean="0"/>
              <a:t>level</a:t>
            </a:r>
            <a:r>
              <a:rPr lang="da-DK" sz="1400" dirty="0" smtClean="0"/>
              <a:t> support</a:t>
            </a:r>
          </a:p>
          <a:p>
            <a:pPr marL="285750" indent="-285750"/>
            <a:r>
              <a:rPr lang="da-DK" sz="1400" dirty="0" smtClean="0"/>
              <a:t>Alle de store leverandører</a:t>
            </a:r>
          </a:p>
          <a:p>
            <a:pPr marL="285750" indent="-285750"/>
            <a:r>
              <a:rPr lang="da-DK" sz="1400" dirty="0" smtClean="0"/>
              <a:t>”Håndslag</a:t>
            </a:r>
            <a:r>
              <a:rPr lang="da-DK" sz="1400" dirty="0"/>
              <a:t>” inden aftale! Due </a:t>
            </a:r>
            <a:r>
              <a:rPr lang="da-DK" sz="1400" dirty="0" err="1"/>
              <a:t>dilligence</a:t>
            </a:r>
            <a:endParaRPr lang="da-DK" sz="1400" dirty="0"/>
          </a:p>
          <a:p>
            <a:pPr marL="285750" indent="-285750"/>
            <a:endParaRPr lang="da-DK" sz="1400" dirty="0" smtClean="0"/>
          </a:p>
          <a:p>
            <a:pPr marL="285750" indent="-285750"/>
            <a:endParaRPr lang="da-DK" sz="1400" dirty="0" smtClean="0"/>
          </a:p>
          <a:p>
            <a:endParaRPr lang="da-DK" sz="1400" i="1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Opsummering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886" y="743198"/>
            <a:ext cx="5136615" cy="611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2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upload.wikimedia.org/wikipedia/commons/1/10/EU-EF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263" y="139370"/>
            <a:ext cx="428625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boxlex.dk/NewBoxlex/img/danmar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955" y="2332941"/>
            <a:ext cx="2777824" cy="320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lack Whtie World 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151" y="2750456"/>
            <a:ext cx="5400600" cy="308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02.22 – ydelsen</a:t>
            </a:r>
            <a:endParaRPr lang="da-DK" dirty="0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9. oktober 2014</a:t>
            </a:fld>
            <a:endParaRPr lang="da-DK" noProof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3</a:t>
            </a:fld>
            <a:endParaRPr lang="da-DK" noProof="0"/>
          </a:p>
        </p:txBody>
      </p:sp>
      <p:grpSp>
        <p:nvGrpSpPr>
          <p:cNvPr id="8" name="Gruppe 7"/>
          <p:cNvGrpSpPr/>
          <p:nvPr/>
        </p:nvGrpSpPr>
        <p:grpSpPr>
          <a:xfrm>
            <a:off x="3430116" y="5198511"/>
            <a:ext cx="3615026" cy="720080"/>
            <a:chOff x="2205980" y="4077072"/>
            <a:chExt cx="2304256" cy="720080"/>
          </a:xfrm>
          <a:solidFill>
            <a:schemeClr val="accent3">
              <a:lumMod val="75000"/>
            </a:schemeClr>
          </a:solidFill>
        </p:grpSpPr>
        <p:sp>
          <p:nvSpPr>
            <p:cNvPr id="6" name="Afrundet rektangel 5"/>
            <p:cNvSpPr/>
            <p:nvPr/>
          </p:nvSpPr>
          <p:spPr>
            <a:xfrm>
              <a:off x="2205980" y="4077072"/>
              <a:ext cx="2304256" cy="720080"/>
            </a:xfrm>
            <a:prstGeom prst="roundRect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da-DK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7" name="Tekstboks 6"/>
            <p:cNvSpPr txBox="1"/>
            <p:nvPr/>
          </p:nvSpPr>
          <p:spPr>
            <a:xfrm>
              <a:off x="2313992" y="4298612"/>
              <a:ext cx="2088232" cy="276999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a-DK" sz="1800" dirty="0" err="1" smtClean="0">
                  <a:solidFill>
                    <a:schemeClr val="bg1"/>
                  </a:solidFill>
                </a:rPr>
                <a:t>Housing</a:t>
              </a:r>
              <a:endParaRPr lang="da-DK" sz="180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uppe 11"/>
          <p:cNvGrpSpPr/>
          <p:nvPr/>
        </p:nvGrpSpPr>
        <p:grpSpPr>
          <a:xfrm>
            <a:off x="7107165" y="5198511"/>
            <a:ext cx="4464496" cy="720080"/>
            <a:chOff x="2205980" y="4077072"/>
            <a:chExt cx="2304256" cy="72008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3" name="Afrundet rektangel 12"/>
            <p:cNvSpPr/>
            <p:nvPr/>
          </p:nvSpPr>
          <p:spPr>
            <a:xfrm>
              <a:off x="2205980" y="4077072"/>
              <a:ext cx="2304256" cy="720080"/>
            </a:xfrm>
            <a:prstGeom prst="roundRect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da-DK" dirty="0" err="1" smtClean="0"/>
            </a:p>
          </p:txBody>
        </p:sp>
        <p:sp>
          <p:nvSpPr>
            <p:cNvPr id="14" name="Tekstboks 13"/>
            <p:cNvSpPr txBox="1"/>
            <p:nvPr/>
          </p:nvSpPr>
          <p:spPr>
            <a:xfrm>
              <a:off x="2313992" y="4298612"/>
              <a:ext cx="2088232" cy="276999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a-DK" sz="1800" dirty="0" smtClean="0"/>
                <a:t>Infrastruktur (</a:t>
              </a:r>
              <a:r>
                <a:rPr lang="da-DK" sz="1800" dirty="0" err="1" smtClean="0"/>
                <a:t>IaaS</a:t>
              </a:r>
              <a:r>
                <a:rPr lang="da-DK" sz="1800" dirty="0" smtClean="0"/>
                <a:t>)</a:t>
              </a:r>
            </a:p>
          </p:txBody>
        </p:sp>
      </p:grpSp>
      <p:grpSp>
        <p:nvGrpSpPr>
          <p:cNvPr id="18" name="Gruppe 17"/>
          <p:cNvGrpSpPr/>
          <p:nvPr/>
        </p:nvGrpSpPr>
        <p:grpSpPr>
          <a:xfrm>
            <a:off x="3430116" y="3660379"/>
            <a:ext cx="3605502" cy="720080"/>
            <a:chOff x="2205980" y="4077072"/>
            <a:chExt cx="2304256" cy="72008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9" name="Afrundet rektangel 18"/>
            <p:cNvSpPr/>
            <p:nvPr/>
          </p:nvSpPr>
          <p:spPr>
            <a:xfrm>
              <a:off x="2205980" y="4077072"/>
              <a:ext cx="2304256" cy="720080"/>
            </a:xfrm>
            <a:prstGeom prst="roundRect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da-DK" dirty="0" err="1" smtClean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0" name="Tekstboks 19"/>
            <p:cNvSpPr txBox="1"/>
            <p:nvPr/>
          </p:nvSpPr>
          <p:spPr>
            <a:xfrm>
              <a:off x="2313992" y="4298612"/>
              <a:ext cx="2088232" cy="276999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a-DK" sz="1800" dirty="0" smtClean="0">
                  <a:solidFill>
                    <a:schemeClr val="accent3">
                      <a:lumMod val="50000"/>
                    </a:schemeClr>
                  </a:solidFill>
                </a:rPr>
                <a:t>Simpel serverdrift</a:t>
              </a:r>
            </a:p>
          </p:txBody>
        </p:sp>
      </p:grpSp>
      <p:grpSp>
        <p:nvGrpSpPr>
          <p:cNvPr id="21" name="Gruppe 20"/>
          <p:cNvGrpSpPr/>
          <p:nvPr/>
        </p:nvGrpSpPr>
        <p:grpSpPr>
          <a:xfrm>
            <a:off x="7102333" y="3660378"/>
            <a:ext cx="4464496" cy="720080"/>
            <a:chOff x="2205980" y="4077072"/>
            <a:chExt cx="2304256" cy="72008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2" name="Afrundet rektangel 21"/>
            <p:cNvSpPr/>
            <p:nvPr/>
          </p:nvSpPr>
          <p:spPr>
            <a:xfrm>
              <a:off x="2205980" y="4077072"/>
              <a:ext cx="2304256" cy="720080"/>
            </a:xfrm>
            <a:prstGeom prst="roundRect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da-DK" dirty="0" err="1" smtClean="0"/>
            </a:p>
          </p:txBody>
        </p:sp>
        <p:sp>
          <p:nvSpPr>
            <p:cNvPr id="23" name="Tekstboks 22"/>
            <p:cNvSpPr txBox="1"/>
            <p:nvPr/>
          </p:nvSpPr>
          <p:spPr>
            <a:xfrm>
              <a:off x="2313992" y="4298612"/>
              <a:ext cx="2088232" cy="276999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a-DK" sz="1800" dirty="0" smtClean="0"/>
                <a:t>Simpel </a:t>
              </a:r>
              <a:r>
                <a:rPr lang="da-DK" sz="1800" dirty="0" err="1" smtClean="0"/>
                <a:t>cloud</a:t>
              </a:r>
              <a:r>
                <a:rPr lang="da-DK" dirty="0" smtClean="0"/>
                <a:t>-</a:t>
              </a:r>
              <a:r>
                <a:rPr lang="da-DK" sz="1800" dirty="0" smtClean="0"/>
                <a:t>drift (</a:t>
              </a:r>
              <a:r>
                <a:rPr lang="da-DK" sz="1800" dirty="0" err="1" smtClean="0"/>
                <a:t>PaaS</a:t>
              </a:r>
              <a:r>
                <a:rPr lang="da-DK" sz="1800" dirty="0" smtClean="0"/>
                <a:t>)</a:t>
              </a:r>
            </a:p>
          </p:txBody>
        </p:sp>
      </p:grpSp>
      <p:grpSp>
        <p:nvGrpSpPr>
          <p:cNvPr id="24" name="Gruppe 23"/>
          <p:cNvGrpSpPr/>
          <p:nvPr/>
        </p:nvGrpSpPr>
        <p:grpSpPr>
          <a:xfrm>
            <a:off x="3430116" y="2897222"/>
            <a:ext cx="3595979" cy="720080"/>
            <a:chOff x="2205980" y="4077072"/>
            <a:chExt cx="2304256" cy="72008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5" name="Afrundet rektangel 24"/>
            <p:cNvSpPr/>
            <p:nvPr/>
          </p:nvSpPr>
          <p:spPr>
            <a:xfrm>
              <a:off x="2205980" y="4077072"/>
              <a:ext cx="2304256" cy="720080"/>
            </a:xfrm>
            <a:prstGeom prst="roundRect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da-DK" dirty="0" err="1" smtClean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6" name="Tekstboks 25"/>
            <p:cNvSpPr txBox="1"/>
            <p:nvPr/>
          </p:nvSpPr>
          <p:spPr>
            <a:xfrm>
              <a:off x="2313992" y="4298612"/>
              <a:ext cx="2088232" cy="276999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a-DK" dirty="0" smtClean="0">
                  <a:solidFill>
                    <a:schemeClr val="accent3">
                      <a:lumMod val="50000"/>
                    </a:schemeClr>
                  </a:solidFill>
                </a:rPr>
                <a:t>Teknisk platformsdrift</a:t>
              </a:r>
              <a:endParaRPr lang="da-DK" sz="1800" dirty="0" smtClean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27" name="Gruppe 26"/>
          <p:cNvGrpSpPr/>
          <p:nvPr/>
        </p:nvGrpSpPr>
        <p:grpSpPr>
          <a:xfrm>
            <a:off x="708215" y="3677858"/>
            <a:ext cx="2649894" cy="720080"/>
            <a:chOff x="2205980" y="4077072"/>
            <a:chExt cx="2304256" cy="720080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28" name="Afrundet rektangel 27"/>
            <p:cNvSpPr/>
            <p:nvPr/>
          </p:nvSpPr>
          <p:spPr>
            <a:xfrm>
              <a:off x="2205980" y="4077072"/>
              <a:ext cx="2304256" cy="720080"/>
            </a:xfrm>
            <a:prstGeom prst="roundRect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da-DK" dirty="0" err="1" smtClean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9" name="Tekstboks 28"/>
            <p:cNvSpPr txBox="1"/>
            <p:nvPr/>
          </p:nvSpPr>
          <p:spPr>
            <a:xfrm>
              <a:off x="2313992" y="4298612"/>
              <a:ext cx="2088232" cy="276999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a-DK" dirty="0" smtClean="0">
                  <a:solidFill>
                    <a:schemeClr val="accent3">
                      <a:lumMod val="50000"/>
                    </a:schemeClr>
                  </a:solidFill>
                </a:rPr>
                <a:t>Applikationsdrift</a:t>
              </a:r>
              <a:endParaRPr lang="da-DK" sz="1800" dirty="0" smtClean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33" name="Gruppe 32"/>
          <p:cNvGrpSpPr/>
          <p:nvPr/>
        </p:nvGrpSpPr>
        <p:grpSpPr>
          <a:xfrm>
            <a:off x="7102333" y="2881782"/>
            <a:ext cx="4464496" cy="720080"/>
            <a:chOff x="2205980" y="4077072"/>
            <a:chExt cx="2304256" cy="72008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4" name="Afrundet rektangel 33"/>
            <p:cNvSpPr/>
            <p:nvPr/>
          </p:nvSpPr>
          <p:spPr>
            <a:xfrm>
              <a:off x="2205980" y="4077072"/>
              <a:ext cx="2304256" cy="720080"/>
            </a:xfrm>
            <a:prstGeom prst="roundRect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da-DK" dirty="0" err="1" smtClean="0"/>
            </a:p>
          </p:txBody>
        </p:sp>
        <p:sp>
          <p:nvSpPr>
            <p:cNvPr id="35" name="Tekstboks 34"/>
            <p:cNvSpPr txBox="1"/>
            <p:nvPr/>
          </p:nvSpPr>
          <p:spPr>
            <a:xfrm>
              <a:off x="2313992" y="4298612"/>
              <a:ext cx="2088232" cy="276999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a-DK" sz="1800" dirty="0" smtClean="0"/>
                <a:t>Simpel mail- og DB-drift (</a:t>
              </a:r>
              <a:r>
                <a:rPr lang="da-DK" sz="1800" dirty="0" err="1" smtClean="0"/>
                <a:t>DBaaS</a:t>
              </a:r>
              <a:r>
                <a:rPr lang="da-DK" sz="1800" dirty="0" smtClean="0"/>
                <a:t>)</a:t>
              </a:r>
            </a:p>
          </p:txBody>
        </p:sp>
      </p:grpSp>
      <p:grpSp>
        <p:nvGrpSpPr>
          <p:cNvPr id="36" name="Gruppe 35"/>
          <p:cNvGrpSpPr/>
          <p:nvPr/>
        </p:nvGrpSpPr>
        <p:grpSpPr>
          <a:xfrm>
            <a:off x="708215" y="2111314"/>
            <a:ext cx="2649893" cy="720080"/>
            <a:chOff x="2205980" y="4077072"/>
            <a:chExt cx="2304256" cy="720080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37" name="Afrundet rektangel 36"/>
            <p:cNvSpPr/>
            <p:nvPr/>
          </p:nvSpPr>
          <p:spPr>
            <a:xfrm>
              <a:off x="2205980" y="4077072"/>
              <a:ext cx="2304256" cy="720080"/>
            </a:xfrm>
            <a:prstGeom prst="roundRect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da-DK" dirty="0" err="1" smtClean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38" name="Tekstboks 37"/>
            <p:cNvSpPr txBox="1"/>
            <p:nvPr/>
          </p:nvSpPr>
          <p:spPr>
            <a:xfrm>
              <a:off x="2313992" y="4298612"/>
              <a:ext cx="2088232" cy="276999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a-DK" dirty="0" smtClean="0">
                  <a:solidFill>
                    <a:schemeClr val="accent3">
                      <a:lumMod val="50000"/>
                    </a:schemeClr>
                  </a:solidFill>
                </a:rPr>
                <a:t>1. </a:t>
              </a:r>
              <a:r>
                <a:rPr lang="da-DK" dirty="0" err="1" smtClean="0">
                  <a:solidFill>
                    <a:schemeClr val="accent3">
                      <a:lumMod val="50000"/>
                    </a:schemeClr>
                  </a:solidFill>
                </a:rPr>
                <a:t>level</a:t>
              </a:r>
              <a:r>
                <a:rPr lang="da-DK" dirty="0" smtClean="0">
                  <a:solidFill>
                    <a:schemeClr val="accent3">
                      <a:lumMod val="50000"/>
                    </a:schemeClr>
                  </a:solidFill>
                </a:rPr>
                <a:t> support m.m.</a:t>
              </a:r>
              <a:endParaRPr lang="da-DK" sz="1800" dirty="0" smtClean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39" name="Gruppe 38"/>
          <p:cNvGrpSpPr/>
          <p:nvPr/>
        </p:nvGrpSpPr>
        <p:grpSpPr>
          <a:xfrm>
            <a:off x="708214" y="5198511"/>
            <a:ext cx="2649894" cy="720080"/>
            <a:chOff x="2205980" y="4077072"/>
            <a:chExt cx="2304256" cy="720080"/>
          </a:xfrm>
          <a:solidFill>
            <a:schemeClr val="accent3">
              <a:lumMod val="75000"/>
            </a:schemeClr>
          </a:solidFill>
        </p:grpSpPr>
        <p:sp>
          <p:nvSpPr>
            <p:cNvPr id="40" name="Afrundet rektangel 39"/>
            <p:cNvSpPr/>
            <p:nvPr/>
          </p:nvSpPr>
          <p:spPr>
            <a:xfrm>
              <a:off x="2205980" y="4077072"/>
              <a:ext cx="2304256" cy="720080"/>
            </a:xfrm>
            <a:prstGeom prst="roundRect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da-DK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1" name="Tekstboks 40"/>
            <p:cNvSpPr txBox="1"/>
            <p:nvPr/>
          </p:nvSpPr>
          <p:spPr>
            <a:xfrm>
              <a:off x="2313992" y="4299744"/>
              <a:ext cx="2088231" cy="276999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a-DK" dirty="0" smtClean="0">
                  <a:solidFill>
                    <a:schemeClr val="bg1"/>
                  </a:solidFill>
                </a:rPr>
                <a:t>Slutbrugerenheder</a:t>
              </a:r>
            </a:p>
          </p:txBody>
        </p:sp>
      </p:grpSp>
      <p:grpSp>
        <p:nvGrpSpPr>
          <p:cNvPr id="45" name="Gruppe 44"/>
          <p:cNvGrpSpPr/>
          <p:nvPr/>
        </p:nvGrpSpPr>
        <p:grpSpPr>
          <a:xfrm>
            <a:off x="707770" y="2890995"/>
            <a:ext cx="2650338" cy="720080"/>
            <a:chOff x="2205980" y="4077072"/>
            <a:chExt cx="2304256" cy="720080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46" name="Afrundet rektangel 45"/>
            <p:cNvSpPr/>
            <p:nvPr/>
          </p:nvSpPr>
          <p:spPr>
            <a:xfrm>
              <a:off x="2205980" y="4077072"/>
              <a:ext cx="2304256" cy="720080"/>
            </a:xfrm>
            <a:prstGeom prst="roundRect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da-DK" dirty="0" err="1" smtClean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7" name="Tekstboks 46"/>
            <p:cNvSpPr txBox="1"/>
            <p:nvPr/>
          </p:nvSpPr>
          <p:spPr>
            <a:xfrm>
              <a:off x="2313992" y="4298612"/>
              <a:ext cx="2088232" cy="276999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a-DK" sz="1800" dirty="0" smtClean="0">
                  <a:solidFill>
                    <a:schemeClr val="accent3">
                      <a:lumMod val="50000"/>
                    </a:schemeClr>
                  </a:solidFill>
                </a:rPr>
                <a:t>LAN-drift</a:t>
              </a:r>
            </a:p>
          </p:txBody>
        </p:sp>
      </p:grpSp>
      <p:grpSp>
        <p:nvGrpSpPr>
          <p:cNvPr id="48" name="Gruppe 47"/>
          <p:cNvGrpSpPr/>
          <p:nvPr/>
        </p:nvGrpSpPr>
        <p:grpSpPr>
          <a:xfrm>
            <a:off x="708214" y="4438976"/>
            <a:ext cx="2649894" cy="720080"/>
            <a:chOff x="2205980" y="4077072"/>
            <a:chExt cx="2304256" cy="720080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49" name="Afrundet rektangel 48"/>
            <p:cNvSpPr/>
            <p:nvPr/>
          </p:nvSpPr>
          <p:spPr>
            <a:xfrm>
              <a:off x="2205980" y="4077072"/>
              <a:ext cx="2304256" cy="720080"/>
            </a:xfrm>
            <a:prstGeom prst="roundRect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da-DK" dirty="0" err="1" smtClean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50" name="Tekstboks 49"/>
            <p:cNvSpPr txBox="1"/>
            <p:nvPr/>
          </p:nvSpPr>
          <p:spPr>
            <a:xfrm>
              <a:off x="2313992" y="4298612"/>
              <a:ext cx="2088232" cy="276999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a-DK" dirty="0" smtClean="0">
                  <a:solidFill>
                    <a:schemeClr val="accent3">
                      <a:lumMod val="50000"/>
                    </a:schemeClr>
                  </a:solidFill>
                </a:rPr>
                <a:t>Transition</a:t>
              </a:r>
              <a:endParaRPr lang="da-DK" sz="1800" dirty="0" smtClean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55" name="Gruppe 54"/>
          <p:cNvGrpSpPr/>
          <p:nvPr/>
        </p:nvGrpSpPr>
        <p:grpSpPr>
          <a:xfrm>
            <a:off x="657494" y="5918591"/>
            <a:ext cx="6410922" cy="615444"/>
            <a:chOff x="657494" y="5918591"/>
            <a:chExt cx="6410922" cy="615444"/>
          </a:xfrm>
        </p:grpSpPr>
        <p:sp>
          <p:nvSpPr>
            <p:cNvPr id="51" name="Højre klammeparentes 50"/>
            <p:cNvSpPr/>
            <p:nvPr/>
          </p:nvSpPr>
          <p:spPr>
            <a:xfrm rot="5400000">
              <a:off x="3718939" y="2857146"/>
              <a:ext cx="288032" cy="6410922"/>
            </a:xfrm>
            <a:prstGeom prst="rightBrace">
              <a:avLst>
                <a:gd name="adj1" fmla="val 92368"/>
                <a:gd name="adj2" fmla="val 50189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3" name="Tekstboks 52"/>
            <p:cNvSpPr txBox="1"/>
            <p:nvPr/>
          </p:nvSpPr>
          <p:spPr>
            <a:xfrm>
              <a:off x="3178879" y="6257036"/>
              <a:ext cx="136815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a-DK" sz="1800" dirty="0" smtClean="0"/>
                <a:t>Delaftale 2</a:t>
              </a:r>
            </a:p>
          </p:txBody>
        </p:sp>
      </p:grpSp>
      <p:grpSp>
        <p:nvGrpSpPr>
          <p:cNvPr id="56" name="Gruppe 55"/>
          <p:cNvGrpSpPr/>
          <p:nvPr/>
        </p:nvGrpSpPr>
        <p:grpSpPr>
          <a:xfrm>
            <a:off x="7110132" y="5918591"/>
            <a:ext cx="4484512" cy="615444"/>
            <a:chOff x="7110132" y="5918591"/>
            <a:chExt cx="4484512" cy="615444"/>
          </a:xfrm>
        </p:grpSpPr>
        <p:sp>
          <p:nvSpPr>
            <p:cNvPr id="52" name="Højre klammeparentes 51"/>
            <p:cNvSpPr/>
            <p:nvPr/>
          </p:nvSpPr>
          <p:spPr>
            <a:xfrm rot="5400000">
              <a:off x="9208372" y="3820351"/>
              <a:ext cx="288032" cy="4484512"/>
            </a:xfrm>
            <a:prstGeom prst="rightBrace">
              <a:avLst>
                <a:gd name="adj1" fmla="val 92368"/>
                <a:gd name="adj2" fmla="val 50189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4" name="Tekstboks 53"/>
            <p:cNvSpPr txBox="1"/>
            <p:nvPr/>
          </p:nvSpPr>
          <p:spPr>
            <a:xfrm>
              <a:off x="8655337" y="6257036"/>
              <a:ext cx="136815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a-DK" sz="1800" dirty="0" smtClean="0"/>
                <a:t>Delaftale 1</a:t>
              </a:r>
            </a:p>
          </p:txBody>
        </p:sp>
      </p:grpSp>
      <p:grpSp>
        <p:nvGrpSpPr>
          <p:cNvPr id="57" name="Gruppe 56"/>
          <p:cNvGrpSpPr/>
          <p:nvPr/>
        </p:nvGrpSpPr>
        <p:grpSpPr>
          <a:xfrm>
            <a:off x="7068539" y="2118624"/>
            <a:ext cx="4532083" cy="720080"/>
            <a:chOff x="2205980" y="4077072"/>
            <a:chExt cx="2304256" cy="72008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58" name="Afrundet rektangel 57"/>
            <p:cNvSpPr/>
            <p:nvPr/>
          </p:nvSpPr>
          <p:spPr>
            <a:xfrm>
              <a:off x="2205980" y="4077072"/>
              <a:ext cx="2304256" cy="720080"/>
            </a:xfrm>
            <a:prstGeom prst="roundRect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da-DK" dirty="0" err="1" smtClean="0"/>
            </a:p>
          </p:txBody>
        </p:sp>
        <p:sp>
          <p:nvSpPr>
            <p:cNvPr id="59" name="Tekstboks 58"/>
            <p:cNvSpPr txBox="1"/>
            <p:nvPr/>
          </p:nvSpPr>
          <p:spPr>
            <a:xfrm>
              <a:off x="2313992" y="4298612"/>
              <a:ext cx="2088232" cy="276999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a-DK" dirty="0" smtClean="0"/>
                <a:t>Backup og </a:t>
              </a:r>
              <a:r>
                <a:rPr lang="da-DK" dirty="0" err="1" smtClean="0"/>
                <a:t>Disaster</a:t>
              </a:r>
              <a:r>
                <a:rPr lang="da-DK" dirty="0" smtClean="0"/>
                <a:t> Recovery</a:t>
              </a:r>
              <a:endParaRPr lang="da-DK" sz="1800" dirty="0" smtClean="0"/>
            </a:p>
          </p:txBody>
        </p:sp>
      </p:grpSp>
      <p:grpSp>
        <p:nvGrpSpPr>
          <p:cNvPr id="60" name="Gruppe 59"/>
          <p:cNvGrpSpPr/>
          <p:nvPr/>
        </p:nvGrpSpPr>
        <p:grpSpPr>
          <a:xfrm>
            <a:off x="7078547" y="1355000"/>
            <a:ext cx="4532083" cy="720080"/>
            <a:chOff x="2205980" y="4077072"/>
            <a:chExt cx="2304256" cy="72008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61" name="Afrundet rektangel 60"/>
            <p:cNvSpPr/>
            <p:nvPr/>
          </p:nvSpPr>
          <p:spPr>
            <a:xfrm>
              <a:off x="2205980" y="4077072"/>
              <a:ext cx="2304256" cy="720080"/>
            </a:xfrm>
            <a:prstGeom prst="roundRect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da-DK" dirty="0" err="1" smtClean="0"/>
            </a:p>
          </p:txBody>
        </p:sp>
        <p:sp>
          <p:nvSpPr>
            <p:cNvPr id="62" name="Tekstboks 61"/>
            <p:cNvSpPr txBox="1"/>
            <p:nvPr/>
          </p:nvSpPr>
          <p:spPr>
            <a:xfrm>
              <a:off x="2313992" y="4298612"/>
              <a:ext cx="2088232" cy="276999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a-DK" dirty="0" smtClean="0"/>
                <a:t>Konsulenter</a:t>
              </a:r>
              <a:endParaRPr lang="da-DK" sz="1800" dirty="0" smtClean="0"/>
            </a:p>
          </p:txBody>
        </p:sp>
      </p:grpSp>
      <p:grpSp>
        <p:nvGrpSpPr>
          <p:cNvPr id="63" name="Gruppe 62"/>
          <p:cNvGrpSpPr/>
          <p:nvPr/>
        </p:nvGrpSpPr>
        <p:grpSpPr>
          <a:xfrm>
            <a:off x="7100934" y="5198511"/>
            <a:ext cx="4467291" cy="720080"/>
            <a:chOff x="2205980" y="4077072"/>
            <a:chExt cx="903932" cy="72008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64" name="Afrundet rektangel 63"/>
            <p:cNvSpPr/>
            <p:nvPr/>
          </p:nvSpPr>
          <p:spPr>
            <a:xfrm>
              <a:off x="2205980" y="4077072"/>
              <a:ext cx="903932" cy="720080"/>
            </a:xfrm>
            <a:prstGeom prst="roundRect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da-DK" dirty="0" err="1" smtClean="0"/>
            </a:p>
          </p:txBody>
        </p:sp>
        <p:sp>
          <p:nvSpPr>
            <p:cNvPr id="65" name="Tekstboks 64"/>
            <p:cNvSpPr txBox="1"/>
            <p:nvPr/>
          </p:nvSpPr>
          <p:spPr>
            <a:xfrm>
              <a:off x="2395704" y="4299744"/>
              <a:ext cx="516389" cy="276999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a-DK" sz="1800" dirty="0" smtClean="0"/>
                <a:t>Private </a:t>
              </a:r>
              <a:r>
                <a:rPr lang="da-DK" sz="1800" dirty="0" err="1" smtClean="0"/>
                <a:t>cloud</a:t>
              </a:r>
              <a:endParaRPr lang="da-DK" sz="1800" dirty="0" smtClean="0"/>
            </a:p>
          </p:txBody>
        </p:sp>
      </p:grpSp>
      <p:grpSp>
        <p:nvGrpSpPr>
          <p:cNvPr id="66" name="Gruppe 65"/>
          <p:cNvGrpSpPr/>
          <p:nvPr/>
        </p:nvGrpSpPr>
        <p:grpSpPr>
          <a:xfrm>
            <a:off x="7078547" y="4438974"/>
            <a:ext cx="4464496" cy="720080"/>
            <a:chOff x="2205980" y="4077072"/>
            <a:chExt cx="903932" cy="72008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67" name="Afrundet rektangel 66"/>
            <p:cNvSpPr/>
            <p:nvPr/>
          </p:nvSpPr>
          <p:spPr>
            <a:xfrm>
              <a:off x="2205980" y="4077072"/>
              <a:ext cx="903932" cy="720080"/>
            </a:xfrm>
            <a:prstGeom prst="roundRect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da-DK" dirty="0" err="1" smtClean="0"/>
            </a:p>
          </p:txBody>
        </p:sp>
        <p:sp>
          <p:nvSpPr>
            <p:cNvPr id="68" name="Tekstboks 67"/>
            <p:cNvSpPr txBox="1"/>
            <p:nvPr/>
          </p:nvSpPr>
          <p:spPr>
            <a:xfrm>
              <a:off x="2399751" y="4298612"/>
              <a:ext cx="516389" cy="276999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a-DK" sz="1800" dirty="0" smtClean="0"/>
                <a:t>Public </a:t>
              </a:r>
              <a:r>
                <a:rPr lang="da-DK" sz="1800" dirty="0" err="1" smtClean="0"/>
                <a:t>cloud</a:t>
              </a:r>
              <a:endParaRPr lang="da-DK" sz="1800" dirty="0" smtClean="0"/>
            </a:p>
          </p:txBody>
        </p:sp>
      </p:grpSp>
      <p:grpSp>
        <p:nvGrpSpPr>
          <p:cNvPr id="69" name="Gruppe 68"/>
          <p:cNvGrpSpPr/>
          <p:nvPr/>
        </p:nvGrpSpPr>
        <p:grpSpPr>
          <a:xfrm>
            <a:off x="3430116" y="4438976"/>
            <a:ext cx="3605502" cy="720080"/>
            <a:chOff x="2205980" y="4077072"/>
            <a:chExt cx="2304256" cy="720080"/>
          </a:xfrm>
          <a:solidFill>
            <a:schemeClr val="accent3">
              <a:lumMod val="75000"/>
            </a:schemeClr>
          </a:solidFill>
        </p:grpSpPr>
        <p:sp>
          <p:nvSpPr>
            <p:cNvPr id="70" name="Afrundet rektangel 69"/>
            <p:cNvSpPr/>
            <p:nvPr/>
          </p:nvSpPr>
          <p:spPr>
            <a:xfrm>
              <a:off x="2205980" y="4077072"/>
              <a:ext cx="2304256" cy="720080"/>
            </a:xfrm>
            <a:prstGeom prst="roundRect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da-DK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71" name="Tekstboks 70"/>
            <p:cNvSpPr txBox="1"/>
            <p:nvPr/>
          </p:nvSpPr>
          <p:spPr>
            <a:xfrm>
              <a:off x="2313992" y="4298612"/>
              <a:ext cx="2088232" cy="276999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a-DK" sz="1800" dirty="0" smtClean="0">
                  <a:solidFill>
                    <a:schemeClr val="bg1"/>
                  </a:solidFill>
                </a:rPr>
                <a:t>Kapacitet</a:t>
              </a:r>
            </a:p>
          </p:txBody>
        </p:sp>
      </p:grpSp>
      <p:grpSp>
        <p:nvGrpSpPr>
          <p:cNvPr id="72" name="Gruppe 71"/>
          <p:cNvGrpSpPr/>
          <p:nvPr/>
        </p:nvGrpSpPr>
        <p:grpSpPr>
          <a:xfrm>
            <a:off x="3430116" y="2137798"/>
            <a:ext cx="3595979" cy="720080"/>
            <a:chOff x="2205980" y="4077072"/>
            <a:chExt cx="2304256" cy="72008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73" name="Afrundet rektangel 72"/>
            <p:cNvSpPr/>
            <p:nvPr/>
          </p:nvSpPr>
          <p:spPr>
            <a:xfrm>
              <a:off x="2205980" y="4077072"/>
              <a:ext cx="2304256" cy="720080"/>
            </a:xfrm>
            <a:prstGeom prst="roundRect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da-DK" dirty="0" err="1" smtClean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74" name="Tekstboks 73"/>
            <p:cNvSpPr txBox="1"/>
            <p:nvPr/>
          </p:nvSpPr>
          <p:spPr>
            <a:xfrm>
              <a:off x="2313992" y="4298612"/>
              <a:ext cx="2088232" cy="276999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a-DK" dirty="0" smtClean="0">
                  <a:solidFill>
                    <a:schemeClr val="accent3">
                      <a:lumMod val="50000"/>
                    </a:schemeClr>
                  </a:solidFill>
                </a:rPr>
                <a:t>Backup og </a:t>
              </a:r>
              <a:r>
                <a:rPr lang="da-DK" dirty="0" err="1" smtClean="0">
                  <a:solidFill>
                    <a:schemeClr val="accent3">
                      <a:lumMod val="50000"/>
                    </a:schemeClr>
                  </a:solidFill>
                </a:rPr>
                <a:t>Disaster</a:t>
              </a:r>
              <a:r>
                <a:rPr lang="da-DK" dirty="0" smtClean="0">
                  <a:solidFill>
                    <a:schemeClr val="accent3">
                      <a:lumMod val="50000"/>
                    </a:schemeClr>
                  </a:solidFill>
                </a:rPr>
                <a:t> Recovery</a:t>
              </a:r>
              <a:endParaRPr lang="da-DK" sz="1800" dirty="0" smtClean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75" name="Gruppe 74"/>
          <p:cNvGrpSpPr/>
          <p:nvPr/>
        </p:nvGrpSpPr>
        <p:grpSpPr>
          <a:xfrm>
            <a:off x="3430116" y="1368900"/>
            <a:ext cx="3615026" cy="720080"/>
            <a:chOff x="2205980" y="4077072"/>
            <a:chExt cx="2304256" cy="72008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76" name="Afrundet rektangel 75"/>
            <p:cNvSpPr/>
            <p:nvPr/>
          </p:nvSpPr>
          <p:spPr>
            <a:xfrm>
              <a:off x="2205980" y="4077072"/>
              <a:ext cx="2304256" cy="720080"/>
            </a:xfrm>
            <a:prstGeom prst="roundRect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da-DK" dirty="0" err="1" smtClean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77" name="Tekstboks 76"/>
            <p:cNvSpPr txBox="1"/>
            <p:nvPr/>
          </p:nvSpPr>
          <p:spPr>
            <a:xfrm>
              <a:off x="2313992" y="4298612"/>
              <a:ext cx="2088232" cy="276999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a-DK" dirty="0" smtClean="0">
                  <a:solidFill>
                    <a:schemeClr val="accent3">
                      <a:lumMod val="50000"/>
                    </a:schemeClr>
                  </a:solidFill>
                </a:rPr>
                <a:t>Konsulenter</a:t>
              </a:r>
              <a:endParaRPr lang="da-DK" sz="1800" dirty="0" smtClean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337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9. oktober 2014</a:t>
            </a:fld>
            <a:endParaRPr lang="da-DK" noProof="0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30</a:t>
            </a:fld>
            <a:endParaRPr lang="da-DK" noProof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33778" y="174053"/>
            <a:ext cx="10988310" cy="741936"/>
          </a:xfrm>
        </p:spPr>
        <p:txBody>
          <a:bodyPr/>
          <a:lstStyle/>
          <a:p>
            <a:r>
              <a:rPr lang="da-DK" dirty="0" smtClean="0"/>
              <a:t>Tildelingsværktøj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6894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dsholder til billede 7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3" r="20463"/>
          <a:stretch>
            <a:fillRect/>
          </a:stretch>
        </p:blipFill>
        <p:spPr/>
      </p:pic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9. oktober 2014</a:t>
            </a:fld>
            <a:endParaRPr lang="da-DK" noProof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4</a:t>
            </a:fld>
            <a:endParaRPr lang="da-DK" noProof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Leverandører</a:t>
            </a:r>
            <a:endParaRPr lang="da-DK" dirty="0"/>
          </a:p>
        </p:txBody>
      </p:sp>
      <p:sp>
        <p:nvSpPr>
          <p:cNvPr id="9" name="Pladsholder til indhold 8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1830389"/>
            <a:ext cx="6104732" cy="490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76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C9B10-99E4-4973-964E-C18FC02529F1}" type="datetime2">
              <a:rPr lang="da-DK" noProof="0" smtClean="0"/>
              <a:t>9. oktober 2014</a:t>
            </a:fld>
            <a:endParaRPr lang="da-DK" noProof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5</a:t>
            </a:fld>
            <a:endParaRPr lang="da-DK" noProof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smtClean="0"/>
              <a:t>Leverandøren skal efterleve eller understøtte: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ISO 27001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ITIL v3 eller tilsvarende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Lov </a:t>
            </a:r>
            <a:r>
              <a:rPr lang="da-DK" dirty="0"/>
              <a:t>om personfølsomme data, terrorlovgivning, bogføringslovgivning, registerlovgivning og andre relevante love, herunder </a:t>
            </a:r>
            <a:r>
              <a:rPr lang="da-DK" dirty="0" smtClean="0"/>
              <a:t>sikkerhedsbekendtgørelsen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Åbne </a:t>
            </a:r>
            <a:r>
              <a:rPr lang="da-DK" dirty="0"/>
              <a:t>protokoller og standarder, der til enhver tid er gældende for offentlige myndigheder i </a:t>
            </a:r>
            <a:r>
              <a:rPr lang="da-DK" dirty="0" smtClean="0"/>
              <a:t>Danmark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EU’s </a:t>
            </a:r>
            <a:r>
              <a:rPr lang="da-DK" dirty="0"/>
              <a:t>Code of </a:t>
            </a:r>
            <a:r>
              <a:rPr lang="da-DK" dirty="0" err="1"/>
              <a:t>Conduct</a:t>
            </a:r>
            <a:r>
              <a:rPr lang="da-DK" dirty="0"/>
              <a:t> for energieffektive </a:t>
            </a:r>
            <a:r>
              <a:rPr lang="da-DK" dirty="0" smtClean="0"/>
              <a:t>datacentre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God </a:t>
            </a:r>
            <a:r>
              <a:rPr lang="da-DK" dirty="0"/>
              <a:t>it-skik som defineret af Dansk-IT marts 2011 eller tilsvarende norm defineret af </a:t>
            </a:r>
            <a:r>
              <a:rPr lang="da-DK" dirty="0" smtClean="0"/>
              <a:t>Dansk-IT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Delaftale 1 – Generelle krav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0514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C9B10-99E4-4973-964E-C18FC02529F1}" type="datetime2">
              <a:rPr lang="da-DK" noProof="0" smtClean="0"/>
              <a:t>9. oktober 2014</a:t>
            </a:fld>
            <a:endParaRPr lang="da-DK" noProof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6</a:t>
            </a:fld>
            <a:endParaRPr lang="da-DK" noProof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sz="1800" b="1" dirty="0"/>
              <a:t>Infrastruktur (</a:t>
            </a:r>
            <a:r>
              <a:rPr lang="da-DK" sz="1800" b="1" dirty="0" err="1" smtClean="0"/>
              <a:t>IaaS</a:t>
            </a:r>
            <a:r>
              <a:rPr lang="da-DK" sz="1800" b="1" dirty="0" smtClean="0"/>
              <a:t>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/>
              <a:t>Serverkapacitet leveret via internettet (skalerbar). Uden OS eller anden software. Alene infrastruktur i form af CPU-kraft, RAM og diskplads. Storage. 2. </a:t>
            </a:r>
            <a:r>
              <a:rPr lang="da-DK" sz="1800" dirty="0" err="1"/>
              <a:t>level</a:t>
            </a:r>
            <a:r>
              <a:rPr lang="da-DK" sz="1800" dirty="0"/>
              <a:t> support </a:t>
            </a:r>
            <a:r>
              <a:rPr lang="da-DK" sz="1800" dirty="0" smtClean="0"/>
              <a:t>inkluderet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 smtClean="0"/>
              <a:t>Opdeles i </a:t>
            </a:r>
            <a:r>
              <a:rPr lang="da-DK" sz="1800" b="1" dirty="0" smtClean="0"/>
              <a:t>”Generel Ydelse”</a:t>
            </a:r>
            <a:r>
              <a:rPr lang="da-DK" sz="1800" dirty="0" smtClean="0"/>
              <a:t> (public </a:t>
            </a:r>
            <a:r>
              <a:rPr lang="da-DK" sz="1800" dirty="0" err="1" smtClean="0"/>
              <a:t>cloud</a:t>
            </a:r>
            <a:r>
              <a:rPr lang="da-DK" sz="1800" dirty="0" smtClean="0"/>
              <a:t>) og </a:t>
            </a:r>
            <a:r>
              <a:rPr lang="da-DK" sz="1800" b="1" dirty="0" smtClean="0"/>
              <a:t>”Afgrænset Ydelse”</a:t>
            </a:r>
            <a:r>
              <a:rPr lang="da-DK" sz="1800" dirty="0" smtClean="0"/>
              <a:t> (private </a:t>
            </a:r>
            <a:r>
              <a:rPr lang="da-DK" sz="1800" dirty="0" err="1" smtClean="0"/>
              <a:t>cloud</a:t>
            </a:r>
            <a:r>
              <a:rPr lang="da-DK" sz="18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 smtClean="0"/>
              <a:t>Opdeles endvidere i geografisk placering:</a:t>
            </a:r>
          </a:p>
          <a:p>
            <a:pPr marL="465750" lvl="1" indent="-285750"/>
            <a:r>
              <a:rPr lang="da-DK" sz="1800" dirty="0" smtClean="0"/>
              <a:t>Afgrænset ydelse: Garanteret data inden for Danmark eller inden for EU</a:t>
            </a:r>
          </a:p>
          <a:p>
            <a:pPr marL="465750" lvl="1" indent="-285750"/>
            <a:r>
              <a:rPr lang="da-DK" sz="1800" dirty="0" smtClean="0"/>
              <a:t>Generel ydelse: Garanteret data inden for EU – eller global placering</a:t>
            </a:r>
            <a:endParaRPr lang="da-DK" sz="1800" dirty="0"/>
          </a:p>
          <a:p>
            <a:endParaRPr lang="da-DK" sz="1800" dirty="0" smtClean="0"/>
          </a:p>
          <a:p>
            <a:endParaRPr lang="da-DK" sz="180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Delaftale </a:t>
            </a:r>
            <a:r>
              <a:rPr lang="da-DK" dirty="0" smtClean="0"/>
              <a:t>1 – Selvstændige ydelser</a:t>
            </a:r>
            <a:endParaRPr lang="da-DK" dirty="0"/>
          </a:p>
        </p:txBody>
      </p:sp>
      <p:grpSp>
        <p:nvGrpSpPr>
          <p:cNvPr id="57" name="Gruppe 56"/>
          <p:cNvGrpSpPr/>
          <p:nvPr/>
        </p:nvGrpSpPr>
        <p:grpSpPr>
          <a:xfrm>
            <a:off x="7462564" y="980728"/>
            <a:ext cx="3264337" cy="981078"/>
            <a:chOff x="7078547" y="4438974"/>
            <a:chExt cx="4489678" cy="1479617"/>
          </a:xfrm>
        </p:grpSpPr>
        <p:grpSp>
          <p:nvGrpSpPr>
            <p:cNvPr id="51" name="Gruppe 50"/>
            <p:cNvGrpSpPr/>
            <p:nvPr/>
          </p:nvGrpSpPr>
          <p:grpSpPr>
            <a:xfrm>
              <a:off x="7100934" y="5198511"/>
              <a:ext cx="4467291" cy="720080"/>
              <a:chOff x="2205980" y="4077072"/>
              <a:chExt cx="903932" cy="720080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52" name="Afrundet rektangel 51"/>
              <p:cNvSpPr/>
              <p:nvPr/>
            </p:nvSpPr>
            <p:spPr>
              <a:xfrm>
                <a:off x="2205980" y="4077072"/>
                <a:ext cx="903932" cy="720080"/>
              </a:xfrm>
              <a:prstGeom prst="roundRect">
                <a:avLst/>
              </a:pr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da-DK" dirty="0" err="1" smtClean="0"/>
              </a:p>
            </p:txBody>
          </p:sp>
          <p:sp>
            <p:nvSpPr>
              <p:cNvPr id="53" name="Tekstboks 52"/>
              <p:cNvSpPr txBox="1"/>
              <p:nvPr/>
            </p:nvSpPr>
            <p:spPr>
              <a:xfrm>
                <a:off x="2395704" y="4299744"/>
                <a:ext cx="516389" cy="276999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a-DK" sz="1800" dirty="0" smtClean="0"/>
                  <a:t>Private </a:t>
                </a:r>
                <a:r>
                  <a:rPr lang="da-DK" sz="1800" dirty="0" err="1" smtClean="0"/>
                  <a:t>cloud</a:t>
                </a:r>
                <a:endParaRPr lang="da-DK" sz="1800" dirty="0" smtClean="0"/>
              </a:p>
            </p:txBody>
          </p:sp>
        </p:grpSp>
        <p:grpSp>
          <p:nvGrpSpPr>
            <p:cNvPr id="54" name="Gruppe 53"/>
            <p:cNvGrpSpPr/>
            <p:nvPr/>
          </p:nvGrpSpPr>
          <p:grpSpPr>
            <a:xfrm>
              <a:off x="7078547" y="4438974"/>
              <a:ext cx="4464496" cy="720080"/>
              <a:chOff x="2205980" y="4077072"/>
              <a:chExt cx="903932" cy="720080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55" name="Afrundet rektangel 54"/>
              <p:cNvSpPr/>
              <p:nvPr/>
            </p:nvSpPr>
            <p:spPr>
              <a:xfrm>
                <a:off x="2205980" y="4077072"/>
                <a:ext cx="903932" cy="720080"/>
              </a:xfrm>
              <a:prstGeom prst="roundRect">
                <a:avLst/>
              </a:pr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da-DK" dirty="0" err="1" smtClean="0"/>
              </a:p>
            </p:txBody>
          </p:sp>
          <p:sp>
            <p:nvSpPr>
              <p:cNvPr id="56" name="Tekstboks 55"/>
              <p:cNvSpPr txBox="1"/>
              <p:nvPr/>
            </p:nvSpPr>
            <p:spPr>
              <a:xfrm>
                <a:off x="2399751" y="4298612"/>
                <a:ext cx="516389" cy="276999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a-DK" sz="1800" dirty="0" smtClean="0"/>
                  <a:t>Public </a:t>
                </a:r>
                <a:r>
                  <a:rPr lang="da-DK" sz="1800" dirty="0" err="1" smtClean="0"/>
                  <a:t>cloud</a:t>
                </a:r>
                <a:endParaRPr lang="da-DK" sz="1800" dirty="0" smtClean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6827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9. oktober 2014</a:t>
            </a:fld>
            <a:endParaRPr lang="da-DK" noProof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7</a:t>
            </a:fld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b="1" dirty="0"/>
              <a:t>Simpel </a:t>
            </a:r>
            <a:r>
              <a:rPr lang="da-DK" sz="1800" b="1" dirty="0" err="1"/>
              <a:t>clouddrift</a:t>
            </a:r>
            <a:r>
              <a:rPr lang="da-DK" sz="1800" b="1" dirty="0"/>
              <a:t> (</a:t>
            </a:r>
            <a:r>
              <a:rPr lang="da-DK" sz="1800" b="1" dirty="0" err="1"/>
              <a:t>PaaS</a:t>
            </a:r>
            <a:r>
              <a:rPr lang="da-DK" sz="1800" b="1" dirty="0"/>
              <a:t>):</a:t>
            </a:r>
          </a:p>
          <a:p>
            <a:pPr marL="465750" lvl="1" indent="-285750"/>
            <a:r>
              <a:rPr lang="da-DK" sz="1800" dirty="0"/>
              <a:t>Drift/management af en </a:t>
            </a:r>
            <a:r>
              <a:rPr lang="da-DK" sz="1800" dirty="0" err="1"/>
              <a:t>cloud</a:t>
            </a:r>
            <a:r>
              <a:rPr lang="da-DK" sz="1800" dirty="0"/>
              <a:t>-server inkl. OS, AV, </a:t>
            </a:r>
            <a:r>
              <a:rPr lang="da-DK" sz="1800" dirty="0" smtClean="0"/>
              <a:t>overvågning, </a:t>
            </a:r>
            <a:r>
              <a:rPr lang="da-DK" sz="1800" dirty="0"/>
              <a:t>2. </a:t>
            </a:r>
            <a:r>
              <a:rPr lang="da-DK" sz="1800" dirty="0" err="1"/>
              <a:t>level</a:t>
            </a:r>
            <a:r>
              <a:rPr lang="da-DK" sz="1800" dirty="0"/>
              <a:t> </a:t>
            </a:r>
            <a:r>
              <a:rPr lang="da-DK" sz="1800" dirty="0" smtClean="0"/>
              <a:t>support, etc.</a:t>
            </a:r>
            <a:endParaRPr lang="da-DK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b="1" dirty="0"/>
              <a:t>Simpel mail- og DB-drift (</a:t>
            </a:r>
            <a:r>
              <a:rPr lang="da-DK" sz="1800" b="1" dirty="0" err="1"/>
              <a:t>DBaaS</a:t>
            </a:r>
            <a:r>
              <a:rPr lang="da-DK" sz="1800" b="1" dirty="0"/>
              <a:t> og </a:t>
            </a:r>
            <a:r>
              <a:rPr lang="da-DK" sz="1800" b="1" dirty="0" err="1"/>
              <a:t>MaaS</a:t>
            </a:r>
            <a:r>
              <a:rPr lang="da-DK" sz="1800" b="1" dirty="0"/>
              <a:t>)</a:t>
            </a:r>
          </a:p>
          <a:p>
            <a:pPr marL="465750" lvl="1" indent="-285750"/>
            <a:r>
              <a:rPr lang="da-DK" sz="1800" dirty="0"/>
              <a:t>Database- eller </a:t>
            </a:r>
            <a:r>
              <a:rPr lang="da-DK" sz="1800" dirty="0" smtClean="0"/>
              <a:t>mailserver. Inkl. AV</a:t>
            </a:r>
            <a:r>
              <a:rPr lang="da-DK" sz="1800" dirty="0"/>
              <a:t>, </a:t>
            </a:r>
            <a:r>
              <a:rPr lang="da-DK" sz="1800" dirty="0" smtClean="0"/>
              <a:t>overvågning </a:t>
            </a:r>
            <a:r>
              <a:rPr lang="da-DK" sz="1800" dirty="0"/>
              <a:t>og 2. </a:t>
            </a:r>
            <a:r>
              <a:rPr lang="da-DK" sz="1800" dirty="0" err="1"/>
              <a:t>level</a:t>
            </a:r>
            <a:r>
              <a:rPr lang="da-DK" sz="1800" dirty="0"/>
              <a:t> </a:t>
            </a:r>
            <a:r>
              <a:rPr lang="da-DK" sz="1800" dirty="0" smtClean="0"/>
              <a:t>support,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b="1" dirty="0" smtClean="0"/>
              <a:t>Backup og </a:t>
            </a:r>
            <a:r>
              <a:rPr lang="da-DK" sz="1800" b="1" dirty="0" err="1" smtClean="0"/>
              <a:t>Disaster</a:t>
            </a:r>
            <a:r>
              <a:rPr lang="da-DK" sz="1800" b="1" dirty="0" smtClean="0"/>
              <a:t> Recovery</a:t>
            </a:r>
          </a:p>
          <a:p>
            <a:pPr marL="465750" lvl="1" indent="-285750"/>
            <a:r>
              <a:rPr lang="da-DK" sz="1800" dirty="0" smtClean="0"/>
              <a:t>Backup af data og applikationer + sikring af fuld systemgendannelse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b="1" dirty="0" smtClean="0"/>
              <a:t>Konsulenter (timebaserede)</a:t>
            </a:r>
            <a:endParaRPr lang="da-DK" sz="1800" b="1" dirty="0"/>
          </a:p>
          <a:p>
            <a:pPr marL="465750" lvl="1" indent="-285750"/>
            <a:r>
              <a:rPr lang="da-DK" sz="1800" dirty="0" smtClean="0"/>
              <a:t>IT-arkitekt, Infrastrukturkonsulent, Integrationskonsulent eller Sikkerhedskonsulent </a:t>
            </a:r>
            <a:endParaRPr lang="da-DK" sz="180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Delaftale 1 - Tillægsydelser</a:t>
            </a:r>
            <a:endParaRPr lang="da-DK" dirty="0"/>
          </a:p>
        </p:txBody>
      </p:sp>
      <p:grpSp>
        <p:nvGrpSpPr>
          <p:cNvPr id="18" name="Gruppe 17"/>
          <p:cNvGrpSpPr/>
          <p:nvPr/>
        </p:nvGrpSpPr>
        <p:grpSpPr>
          <a:xfrm>
            <a:off x="7844625" y="182463"/>
            <a:ext cx="3352746" cy="2081219"/>
            <a:chOff x="7068539" y="1355000"/>
            <a:chExt cx="4542091" cy="3025458"/>
          </a:xfrm>
        </p:grpSpPr>
        <p:grpSp>
          <p:nvGrpSpPr>
            <p:cNvPr id="6" name="Gruppe 5"/>
            <p:cNvGrpSpPr/>
            <p:nvPr/>
          </p:nvGrpSpPr>
          <p:grpSpPr>
            <a:xfrm>
              <a:off x="7102333" y="3660378"/>
              <a:ext cx="4464496" cy="720080"/>
              <a:chOff x="2205980" y="4077072"/>
              <a:chExt cx="2304256" cy="720080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7" name="Afrundet rektangel 6"/>
              <p:cNvSpPr/>
              <p:nvPr/>
            </p:nvSpPr>
            <p:spPr>
              <a:xfrm>
                <a:off x="2205980" y="4077072"/>
                <a:ext cx="2304256" cy="720080"/>
              </a:xfrm>
              <a:prstGeom prst="roundRect">
                <a:avLst/>
              </a:pr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da-DK" sz="1400" dirty="0" err="1" smtClean="0"/>
              </a:p>
            </p:txBody>
          </p:sp>
          <p:sp>
            <p:nvSpPr>
              <p:cNvPr id="8" name="Tekstboks 7"/>
              <p:cNvSpPr txBox="1"/>
              <p:nvPr/>
            </p:nvSpPr>
            <p:spPr>
              <a:xfrm>
                <a:off x="2313992" y="4298612"/>
                <a:ext cx="2088232" cy="290257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a-DK" sz="1400" dirty="0" smtClean="0"/>
                  <a:t>Simpel </a:t>
                </a:r>
                <a:r>
                  <a:rPr lang="da-DK" sz="1400" dirty="0" err="1" smtClean="0"/>
                  <a:t>cloud</a:t>
                </a:r>
                <a:r>
                  <a:rPr lang="da-DK" sz="1400" dirty="0" smtClean="0"/>
                  <a:t>-drift (</a:t>
                </a:r>
                <a:r>
                  <a:rPr lang="da-DK" sz="1400" dirty="0" err="1" smtClean="0"/>
                  <a:t>PaaS</a:t>
                </a:r>
                <a:r>
                  <a:rPr lang="da-DK" sz="1400" dirty="0" smtClean="0"/>
                  <a:t>)</a:t>
                </a:r>
              </a:p>
            </p:txBody>
          </p:sp>
        </p:grpSp>
        <p:grpSp>
          <p:nvGrpSpPr>
            <p:cNvPr id="9" name="Gruppe 8"/>
            <p:cNvGrpSpPr/>
            <p:nvPr/>
          </p:nvGrpSpPr>
          <p:grpSpPr>
            <a:xfrm>
              <a:off x="7102333" y="2881782"/>
              <a:ext cx="4464496" cy="720080"/>
              <a:chOff x="2205980" y="4077072"/>
              <a:chExt cx="2304256" cy="720080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0" name="Afrundet rektangel 9"/>
              <p:cNvSpPr/>
              <p:nvPr/>
            </p:nvSpPr>
            <p:spPr>
              <a:xfrm>
                <a:off x="2205980" y="4077072"/>
                <a:ext cx="2304256" cy="720080"/>
              </a:xfrm>
              <a:prstGeom prst="roundRect">
                <a:avLst/>
              </a:pr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da-DK" sz="1400" dirty="0" err="1" smtClean="0"/>
              </a:p>
            </p:txBody>
          </p:sp>
          <p:sp>
            <p:nvSpPr>
              <p:cNvPr id="11" name="Tekstboks 10"/>
              <p:cNvSpPr txBox="1"/>
              <p:nvPr/>
            </p:nvSpPr>
            <p:spPr>
              <a:xfrm>
                <a:off x="2313992" y="4298612"/>
                <a:ext cx="2088232" cy="290257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a-DK" sz="1400" dirty="0" smtClean="0"/>
                  <a:t>Simpel mail- og DB-drift (</a:t>
                </a:r>
                <a:r>
                  <a:rPr lang="da-DK" sz="1400" dirty="0" err="1" smtClean="0"/>
                  <a:t>DBaaS</a:t>
                </a:r>
                <a:r>
                  <a:rPr lang="da-DK" sz="1400" dirty="0" smtClean="0"/>
                  <a:t>)</a:t>
                </a:r>
              </a:p>
            </p:txBody>
          </p:sp>
        </p:grpSp>
        <p:grpSp>
          <p:nvGrpSpPr>
            <p:cNvPr id="12" name="Gruppe 11"/>
            <p:cNvGrpSpPr/>
            <p:nvPr/>
          </p:nvGrpSpPr>
          <p:grpSpPr>
            <a:xfrm>
              <a:off x="7068539" y="2118624"/>
              <a:ext cx="4532083" cy="720080"/>
              <a:chOff x="2205980" y="4077072"/>
              <a:chExt cx="2304256" cy="720080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3" name="Afrundet rektangel 12"/>
              <p:cNvSpPr/>
              <p:nvPr/>
            </p:nvSpPr>
            <p:spPr>
              <a:xfrm>
                <a:off x="2205980" y="4077072"/>
                <a:ext cx="2304256" cy="720080"/>
              </a:xfrm>
              <a:prstGeom prst="roundRect">
                <a:avLst/>
              </a:pr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da-DK" sz="1400" dirty="0" err="1" smtClean="0"/>
              </a:p>
            </p:txBody>
          </p:sp>
          <p:sp>
            <p:nvSpPr>
              <p:cNvPr id="14" name="Tekstboks 13"/>
              <p:cNvSpPr txBox="1"/>
              <p:nvPr/>
            </p:nvSpPr>
            <p:spPr>
              <a:xfrm>
                <a:off x="2313992" y="4298612"/>
                <a:ext cx="2088232" cy="290257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a-DK" sz="1400" dirty="0" smtClean="0"/>
                  <a:t>Backup og </a:t>
                </a:r>
                <a:r>
                  <a:rPr lang="da-DK" sz="1400" dirty="0" err="1" smtClean="0"/>
                  <a:t>Disaster</a:t>
                </a:r>
                <a:r>
                  <a:rPr lang="da-DK" sz="1400" dirty="0" smtClean="0"/>
                  <a:t> Recovery</a:t>
                </a:r>
              </a:p>
            </p:txBody>
          </p:sp>
        </p:grpSp>
        <p:grpSp>
          <p:nvGrpSpPr>
            <p:cNvPr id="15" name="Gruppe 14"/>
            <p:cNvGrpSpPr/>
            <p:nvPr/>
          </p:nvGrpSpPr>
          <p:grpSpPr>
            <a:xfrm>
              <a:off x="7078547" y="1355000"/>
              <a:ext cx="4532083" cy="720080"/>
              <a:chOff x="2205980" y="4077072"/>
              <a:chExt cx="2304256" cy="720080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6" name="Afrundet rektangel 15"/>
              <p:cNvSpPr/>
              <p:nvPr/>
            </p:nvSpPr>
            <p:spPr>
              <a:xfrm>
                <a:off x="2205980" y="4077072"/>
                <a:ext cx="2304256" cy="720080"/>
              </a:xfrm>
              <a:prstGeom prst="roundRect">
                <a:avLst/>
              </a:pr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da-DK" sz="1400" dirty="0" err="1" smtClean="0"/>
              </a:p>
            </p:txBody>
          </p:sp>
          <p:sp>
            <p:nvSpPr>
              <p:cNvPr id="17" name="Tekstboks 16"/>
              <p:cNvSpPr txBox="1"/>
              <p:nvPr/>
            </p:nvSpPr>
            <p:spPr>
              <a:xfrm>
                <a:off x="2313992" y="4298612"/>
                <a:ext cx="2088232" cy="290257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a-DK" sz="1400" dirty="0" smtClean="0"/>
                  <a:t>Konsulenter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6912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9. oktober 2014</a:t>
            </a:fld>
            <a:endParaRPr lang="da-DK" noProof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8</a:t>
            </a:fld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b="1" dirty="0" smtClean="0"/>
              <a:t>2. </a:t>
            </a:r>
            <a:r>
              <a:rPr lang="da-DK" b="1" dirty="0" err="1" smtClean="0"/>
              <a:t>level</a:t>
            </a:r>
            <a:r>
              <a:rPr lang="da-DK" b="1" dirty="0" smtClean="0"/>
              <a:t> support</a:t>
            </a:r>
          </a:p>
          <a:p>
            <a:pPr marL="522900" lvl="1" indent="-342900"/>
            <a:r>
              <a:rPr lang="da-DK" dirty="0"/>
              <a:t>Leverandøren </a:t>
            </a:r>
            <a:r>
              <a:rPr lang="da-DK" dirty="0" smtClean="0"/>
              <a:t>skal anvise </a:t>
            </a:r>
            <a:r>
              <a:rPr lang="da-DK" dirty="0"/>
              <a:t>en evt. </a:t>
            </a:r>
            <a:r>
              <a:rPr lang="da-DK" dirty="0" err="1"/>
              <a:t>workaround</a:t>
            </a:r>
            <a:r>
              <a:rPr lang="da-DK" dirty="0"/>
              <a:t>, og derefter hurtigst muligt søge at løse problemet, dvs. finde </a:t>
            </a:r>
            <a:r>
              <a:rPr lang="da-DK" dirty="0" err="1"/>
              <a:t>root</a:t>
            </a:r>
            <a:r>
              <a:rPr lang="da-DK" dirty="0"/>
              <a:t> </a:t>
            </a:r>
            <a:r>
              <a:rPr lang="da-DK" dirty="0" err="1"/>
              <a:t>cause</a:t>
            </a:r>
            <a:r>
              <a:rPr lang="da-DK" dirty="0"/>
              <a:t> til </a:t>
            </a:r>
            <a:r>
              <a:rPr lang="da-DK" dirty="0" smtClean="0"/>
              <a:t>problemet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b="1" dirty="0" smtClean="0"/>
              <a:t>Overdragelse ved </a:t>
            </a:r>
            <a:r>
              <a:rPr lang="da-DK" b="1" dirty="0"/>
              <a:t>ophør (Transition ud)</a:t>
            </a:r>
            <a:endParaRPr lang="da-DK" b="1" dirty="0" smtClean="0"/>
          </a:p>
          <a:p>
            <a:pPr marL="522900" lvl="1" indent="-342900"/>
            <a:r>
              <a:rPr lang="da-DK" dirty="0" smtClean="0"/>
              <a:t>Overdrage </a:t>
            </a:r>
            <a:r>
              <a:rPr lang="da-DK" dirty="0"/>
              <a:t>leverancen </a:t>
            </a:r>
            <a:r>
              <a:rPr lang="da-DK" dirty="0" smtClean="0"/>
              <a:t>inkl. </a:t>
            </a:r>
            <a:r>
              <a:rPr lang="da-DK" dirty="0"/>
              <a:t>alle </a:t>
            </a:r>
            <a:r>
              <a:rPr lang="da-DK" dirty="0" smtClean="0"/>
              <a:t>relevante </a:t>
            </a:r>
            <a:r>
              <a:rPr lang="da-DK" dirty="0"/>
              <a:t>data, dokumentation og rettigheder til kunden eller </a:t>
            </a:r>
            <a:r>
              <a:rPr lang="da-DK" dirty="0" smtClean="0"/>
              <a:t>tredjepart</a:t>
            </a:r>
            <a:endParaRPr lang="da-DK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Delaftale 1 </a:t>
            </a:r>
            <a:r>
              <a:rPr lang="da-DK" dirty="0" smtClean="0"/>
              <a:t>– </a:t>
            </a:r>
            <a:r>
              <a:rPr lang="da-DK" dirty="0"/>
              <a:t>Inkluderede </a:t>
            </a:r>
            <a:r>
              <a:rPr lang="da-DK" dirty="0" smtClean="0"/>
              <a:t>ydelser </a:t>
            </a:r>
            <a:r>
              <a:rPr lang="da-DK" dirty="0"/>
              <a:t>(uden vederlag)</a:t>
            </a:r>
          </a:p>
        </p:txBody>
      </p:sp>
    </p:spTree>
    <p:extLst>
      <p:ext uri="{BB962C8B-B14F-4D97-AF65-F5344CB8AC3E}">
        <p14:creationId xmlns:p14="http://schemas.microsoft.com/office/powerpoint/2010/main" val="392850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9. oktober 2014</a:t>
            </a:fld>
            <a:endParaRPr lang="da-DK" noProof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9</a:t>
            </a:fld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Ingen bod- eller bonusopgørelse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Korte opsigelsesvarsler (1 måned for kunden)</a:t>
            </a:r>
            <a:endParaRPr lang="da-DK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Delaftale 1 – </a:t>
            </a:r>
            <a:r>
              <a:rPr lang="da-DK" dirty="0" err="1" smtClean="0"/>
              <a:t>SLA’er</a:t>
            </a:r>
            <a:endParaRPr lang="da-DK" dirty="0"/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710265"/>
              </p:ext>
            </p:extLst>
          </p:nvPr>
        </p:nvGraphicFramePr>
        <p:xfrm>
          <a:off x="1341884" y="2348880"/>
          <a:ext cx="6495007" cy="201622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449046"/>
                <a:gridCol w="3580002"/>
                <a:gridCol w="1465959"/>
              </a:tblGrid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u="none" strike="noStrike" dirty="0" smtClean="0">
                          <a:effectLst/>
                        </a:rPr>
                        <a:t>Niveau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u="none" strike="noStrike" dirty="0">
                          <a:effectLst/>
                        </a:rPr>
                        <a:t>Åbningstid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>
                          <a:effectLst/>
                        </a:rPr>
                        <a:t>Tilgængelighed 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u="none" strike="noStrike" dirty="0">
                          <a:effectLst/>
                        </a:rPr>
                        <a:t>Bronze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u="none" strike="noStrike" dirty="0">
                          <a:effectLst/>
                        </a:rPr>
                        <a:t>Alle hverdage kl. 07.00 – 17.00 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 dirty="0" smtClean="0">
                          <a:effectLst/>
                        </a:rPr>
                        <a:t>98,0 %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u="none" strike="noStrike">
                          <a:effectLst/>
                        </a:rPr>
                        <a:t>Bronze+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u="none" strike="noStrike" dirty="0">
                          <a:effectLst/>
                        </a:rPr>
                        <a:t>Alle dage kl. 00.00 – 24.00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 dirty="0" smtClean="0">
                          <a:effectLst/>
                        </a:rPr>
                        <a:t>98,0 %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u="none" strike="noStrike">
                          <a:effectLst/>
                        </a:rPr>
                        <a:t>Sølv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u="none" strike="noStrike" dirty="0">
                          <a:effectLst/>
                        </a:rPr>
                        <a:t>Alle hverdage kl. 07.00 – 22.00 CET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 dirty="0" smtClean="0">
                          <a:effectLst/>
                        </a:rPr>
                        <a:t>99,0 %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u="none" strike="noStrike" dirty="0">
                          <a:effectLst/>
                        </a:rPr>
                        <a:t>Sølv+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u="none" strike="noStrike" dirty="0">
                          <a:effectLst/>
                        </a:rPr>
                        <a:t>Alle dage kl. 00.00 – 24.00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 dirty="0" smtClean="0">
                          <a:effectLst/>
                        </a:rPr>
                        <a:t>99,0 % 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u="none" strike="noStrike">
                          <a:effectLst/>
                        </a:rPr>
                        <a:t>Guld+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u="none" strike="noStrike" dirty="0">
                          <a:effectLst/>
                        </a:rPr>
                        <a:t>Alle dage kl. 00.00 – 24.00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 dirty="0" smtClean="0">
                          <a:effectLst/>
                        </a:rPr>
                        <a:t>99,5 %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u="none" strike="noStrike">
                          <a:effectLst/>
                        </a:rPr>
                        <a:t>Platin+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u="none" strike="noStrike" dirty="0">
                          <a:effectLst/>
                        </a:rPr>
                        <a:t>Alle dage kl. 00.00 – 24.00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 dirty="0" smtClean="0">
                          <a:effectLst/>
                        </a:rPr>
                        <a:t>99,8 %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193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KI">
      <a:dk1>
        <a:srgbClr val="5F6062"/>
      </a:dk1>
      <a:lt1>
        <a:srgbClr val="FFFFFF"/>
      </a:lt1>
      <a:dk2>
        <a:srgbClr val="455560"/>
      </a:dk2>
      <a:lt2>
        <a:srgbClr val="004A64"/>
      </a:lt2>
      <a:accent1>
        <a:srgbClr val="516D6D"/>
      </a:accent1>
      <a:accent2>
        <a:srgbClr val="008080"/>
      </a:accent2>
      <a:accent3>
        <a:srgbClr val="9FA617"/>
      </a:accent3>
      <a:accent4>
        <a:srgbClr val="E78D05"/>
      </a:accent4>
      <a:accent5>
        <a:srgbClr val="D9531E"/>
      </a:accent5>
      <a:accent6>
        <a:srgbClr val="FDEF60"/>
      </a:accent6>
      <a:hlink>
        <a:srgbClr val="0000FF"/>
      </a:hlink>
      <a:folHlink>
        <a:srgbClr val="800080"/>
      </a:folHlink>
    </a:clrScheme>
    <a:fontScheme name="Lucida Sans Unicod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l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8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SKI 16-9.potx" id="{A361CC00-83EF-48EC-A0F0-C89A0AD992F4}" vid="{E42A089E-AA7C-4316-AB34-8C87B6AE81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1860</Words>
  <Application>Microsoft Office PowerPoint</Application>
  <PresentationFormat>Brugerdefineret</PresentationFormat>
  <Paragraphs>443</Paragraphs>
  <Slides>31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31</vt:i4>
      </vt:variant>
    </vt:vector>
  </HeadingPairs>
  <TitlesOfParts>
    <vt:vector size="32" baseType="lpstr">
      <vt:lpstr>Blank</vt:lpstr>
      <vt:lpstr>02.22 IT-drift</vt:lpstr>
      <vt:lpstr>Formalia</vt:lpstr>
      <vt:lpstr>02.22 – ydelsen</vt:lpstr>
      <vt:lpstr>Leverandører</vt:lpstr>
      <vt:lpstr>Delaftale 1 – Generelle krav</vt:lpstr>
      <vt:lpstr>Delaftale 1 – Selvstændige ydelser</vt:lpstr>
      <vt:lpstr>Delaftale 1 - Tillægsydelser</vt:lpstr>
      <vt:lpstr>Delaftale 1 – Inkluderede ydelser (uden vederlag)</vt:lpstr>
      <vt:lpstr>Delaftale 1 – SLA’er</vt:lpstr>
      <vt:lpstr>Delaftale 2 – Generelle krav</vt:lpstr>
      <vt:lpstr>Delaftale 2 – Selvstændige ydelser</vt:lpstr>
      <vt:lpstr>Delaftale 2 – Tillægsydelser I</vt:lpstr>
      <vt:lpstr>Delaftale 2 – Tillægsydelser II</vt:lpstr>
      <vt:lpstr>Delaftale 2 – Tillægsydelser III (transition)</vt:lpstr>
      <vt:lpstr>Delaftale 2 – Inkluderede ydelser (uden vederlag)</vt:lpstr>
      <vt:lpstr>Delaftale 2 – SLA’er</vt:lpstr>
      <vt:lpstr>Delaftale 2 – Incitamentsmodel (Bilag C13)</vt:lpstr>
      <vt:lpstr>Tildeling - leveringsaftale</vt:lpstr>
      <vt:lpstr>Tildeling, direkte tildeling</vt:lpstr>
      <vt:lpstr>    Trin 3 – Teknisk afklaring (due diligence) 1/3 </vt:lpstr>
      <vt:lpstr>Trin 3 – Teknisk afklaring (due diligence) 2/3</vt:lpstr>
      <vt:lpstr>Trin 3 – Teknisk afklaring (due diligence) 3/3</vt:lpstr>
      <vt:lpstr>Miniudbud, hvornår?</vt:lpstr>
      <vt:lpstr>Miniudbud, hvordan?</vt:lpstr>
      <vt:lpstr>Miniudbud, hvordan?</vt:lpstr>
      <vt:lpstr>Miniudbud, hvordan?</vt:lpstr>
      <vt:lpstr>Forskel på tildeling i de 2 delaftaler?</vt:lpstr>
      <vt:lpstr>Supplering af ydelsen i kontraktperioden</vt:lpstr>
      <vt:lpstr>Opsummering</vt:lpstr>
      <vt:lpstr>Tildelingsværktøj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2014-10-07T12:35:41Z</dcterms:created>
  <dcterms:modified xsi:type="dcterms:W3CDTF">2014-10-09T10:29:09Z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</Properties>
</file>