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5" r:id="rId2"/>
    <p:sldId id="358" r:id="rId3"/>
    <p:sldId id="359" r:id="rId4"/>
    <p:sldId id="355" r:id="rId5"/>
    <p:sldId id="329" r:id="rId6"/>
    <p:sldId id="351" r:id="rId7"/>
    <p:sldId id="318" r:id="rId8"/>
    <p:sldId id="319" r:id="rId9"/>
    <p:sldId id="356" r:id="rId10"/>
    <p:sldId id="350" r:id="rId11"/>
    <p:sldId id="357" r:id="rId12"/>
    <p:sldId id="320" r:id="rId13"/>
    <p:sldId id="302" r:id="rId14"/>
    <p:sldId id="340" r:id="rId15"/>
    <p:sldId id="341" r:id="rId16"/>
    <p:sldId id="339" r:id="rId17"/>
  </p:sldIdLst>
  <p:sldSz cx="12188825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3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478">
          <p15:clr>
            <a:srgbClr val="A4A3A4"/>
          </p15:clr>
        </p15:guide>
        <p15:guide id="6" pos="3977">
          <p15:clr>
            <a:srgbClr val="A4A3A4"/>
          </p15:clr>
        </p15:guide>
        <p15:guide id="7" pos="393">
          <p15:clr>
            <a:srgbClr val="A4A3A4"/>
          </p15:clr>
        </p15:guide>
        <p15:guide id="8" pos="7315">
          <p15:clr>
            <a:srgbClr val="A4A3A4"/>
          </p15:clr>
        </p15:guide>
        <p15:guide id="9" pos="3733">
          <p15:clr>
            <a:srgbClr val="A4A3A4"/>
          </p15:clr>
        </p15:guide>
        <p15:guide id="10" pos="4660">
          <p15:clr>
            <a:srgbClr val="A4A3A4"/>
          </p15:clr>
        </p15:guide>
        <p15:guide id="11" pos="442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fatter" initials="F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B7C"/>
    <a:srgbClr val="B4A59F"/>
    <a:srgbClr val="B7C75C"/>
    <a:srgbClr val="97B040"/>
    <a:srgbClr val="9FA617"/>
    <a:srgbClr val="2E8B57"/>
    <a:srgbClr val="959483"/>
    <a:srgbClr val="8B9B92"/>
    <a:srgbClr val="EA1742"/>
    <a:srgbClr val="E7E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98" autoAdjust="0"/>
  </p:normalViewPr>
  <p:slideViewPr>
    <p:cSldViewPr snapToObjects="1" showGuides="1">
      <p:cViewPr>
        <p:scale>
          <a:sx n="80" d="100"/>
          <a:sy n="80" d="100"/>
        </p:scale>
        <p:origin x="-1110" y="-630"/>
      </p:cViewPr>
      <p:guideLst>
        <p:guide orient="horz" pos="1153"/>
        <p:guide orient="horz" pos="3793"/>
        <p:guide orient="horz" pos="1344"/>
        <p:guide orient="horz" pos="686"/>
        <p:guide orient="horz" pos="478"/>
        <p:guide pos="3977"/>
        <p:guide pos="393"/>
        <p:guide pos="7315"/>
        <p:guide pos="3733"/>
        <p:guide pos="4660"/>
        <p:guide pos="44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786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BBB36-860D-473B-AD97-26922518BFCA}" type="doc">
      <dgm:prSet loTypeId="urn:microsoft.com/office/officeart/2005/8/layout/hList7#1" loCatId="list" qsTypeId="urn:microsoft.com/office/officeart/2005/8/quickstyle/simple1" qsCatId="simple" csTypeId="urn:microsoft.com/office/officeart/2005/8/colors/accent2_3" csCatId="accent2" phldr="1"/>
      <dgm:spPr/>
    </dgm:pt>
    <dgm:pt modelId="{5E65D1FF-FD92-4500-9FD9-1F3E052F1628}">
      <dgm:prSet phldrT="[Tekst]"/>
      <dgm:spPr>
        <a:solidFill>
          <a:srgbClr val="2E8B57"/>
        </a:solidFill>
      </dgm:spPr>
      <dgm:t>
        <a:bodyPr/>
        <a:lstStyle/>
        <a:p>
          <a:r>
            <a:rPr lang="da-DK" dirty="0" smtClean="0"/>
            <a:t>Varer (klassisk)</a:t>
          </a:r>
          <a:endParaRPr lang="da-DK" dirty="0"/>
        </a:p>
      </dgm:t>
    </dgm:pt>
    <dgm:pt modelId="{1F1A10B3-DCB7-4994-8B08-2E025A28D15A}" type="parTrans" cxnId="{D2986BB1-0F37-4321-AB00-4976012FE853}">
      <dgm:prSet/>
      <dgm:spPr/>
      <dgm:t>
        <a:bodyPr/>
        <a:lstStyle/>
        <a:p>
          <a:endParaRPr lang="da-DK"/>
        </a:p>
      </dgm:t>
    </dgm:pt>
    <dgm:pt modelId="{E6BA3968-D19B-4BC2-B0DD-F4EF500AE27C}" type="sibTrans" cxnId="{D2986BB1-0F37-4321-AB00-4976012FE853}">
      <dgm:prSet/>
      <dgm:spPr/>
      <dgm:t>
        <a:bodyPr/>
        <a:lstStyle/>
        <a:p>
          <a:endParaRPr lang="da-DK"/>
        </a:p>
      </dgm:t>
    </dgm:pt>
    <dgm:pt modelId="{E9183DC6-11A3-44FE-B493-19436136D8D0}">
      <dgm:prSet phldrT="[Tekst]"/>
      <dgm:spPr>
        <a:solidFill>
          <a:schemeClr val="accent4"/>
        </a:solidFill>
      </dgm:spPr>
      <dgm:t>
        <a:bodyPr/>
        <a:lstStyle/>
        <a:p>
          <a:r>
            <a:rPr lang="da-DK" dirty="0" smtClean="0"/>
            <a:t>Rådgivere</a:t>
          </a:r>
          <a:endParaRPr lang="da-DK" dirty="0"/>
        </a:p>
      </dgm:t>
    </dgm:pt>
    <dgm:pt modelId="{4DF171D0-1BFB-4CD3-9854-2742791B0ACC}" type="parTrans" cxnId="{3B0A7AC3-50F3-4647-BF11-A21B8D4FD5F2}">
      <dgm:prSet/>
      <dgm:spPr/>
      <dgm:t>
        <a:bodyPr/>
        <a:lstStyle/>
        <a:p>
          <a:endParaRPr lang="da-DK"/>
        </a:p>
      </dgm:t>
    </dgm:pt>
    <dgm:pt modelId="{7108A1A5-7E6A-4170-BB52-5CE5D0FA7BA8}" type="sibTrans" cxnId="{3B0A7AC3-50F3-4647-BF11-A21B8D4FD5F2}">
      <dgm:prSet/>
      <dgm:spPr/>
      <dgm:t>
        <a:bodyPr/>
        <a:lstStyle/>
        <a:p>
          <a:endParaRPr lang="da-DK"/>
        </a:p>
      </dgm:t>
    </dgm:pt>
    <dgm:pt modelId="{0A25B3EF-2192-434F-B8EB-BD31EA67451E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IT/Tele</a:t>
          </a:r>
          <a:endParaRPr lang="da-DK" dirty="0"/>
        </a:p>
      </dgm:t>
    </dgm:pt>
    <dgm:pt modelId="{D8958E00-13C1-4DBC-B902-B42FF0990CBF}" type="parTrans" cxnId="{228A5B50-EDF8-4AB0-B993-ED1C58DE7871}">
      <dgm:prSet/>
      <dgm:spPr/>
      <dgm:t>
        <a:bodyPr/>
        <a:lstStyle/>
        <a:p>
          <a:endParaRPr lang="da-DK"/>
        </a:p>
      </dgm:t>
    </dgm:pt>
    <dgm:pt modelId="{7348D7CF-EACD-4570-99A9-093ECDEAF694}" type="sibTrans" cxnId="{228A5B50-EDF8-4AB0-B993-ED1C58DE7871}">
      <dgm:prSet/>
      <dgm:spPr/>
      <dgm:t>
        <a:bodyPr/>
        <a:lstStyle/>
        <a:p>
          <a:endParaRPr lang="da-DK"/>
        </a:p>
      </dgm:t>
    </dgm:pt>
    <dgm:pt modelId="{DA5B16CF-9A67-497A-8F62-C11E64493582}" type="pres">
      <dgm:prSet presAssocID="{939BBB36-860D-473B-AD97-26922518BFCA}" presName="Name0" presStyleCnt="0">
        <dgm:presLayoutVars>
          <dgm:dir/>
          <dgm:resizeHandles val="exact"/>
        </dgm:presLayoutVars>
      </dgm:prSet>
      <dgm:spPr/>
    </dgm:pt>
    <dgm:pt modelId="{A85FEBD5-F93B-45BA-A377-EB55111F4291}" type="pres">
      <dgm:prSet presAssocID="{939BBB36-860D-473B-AD97-26922518BFCA}" presName="fgShape" presStyleLbl="fgShp" presStyleIdx="0" presStyleCnt="1"/>
      <dgm:spPr>
        <a:noFill/>
        <a:ln>
          <a:noFill/>
        </a:ln>
      </dgm:spPr>
    </dgm:pt>
    <dgm:pt modelId="{44E97525-B604-466E-85F1-5BF206BDA0E6}" type="pres">
      <dgm:prSet presAssocID="{939BBB36-860D-473B-AD97-26922518BFCA}" presName="linComp" presStyleCnt="0"/>
      <dgm:spPr/>
    </dgm:pt>
    <dgm:pt modelId="{40B62B06-3078-4DE4-AC18-9B616B06C7B2}" type="pres">
      <dgm:prSet presAssocID="{5E65D1FF-FD92-4500-9FD9-1F3E052F1628}" presName="compNode" presStyleCnt="0"/>
      <dgm:spPr/>
    </dgm:pt>
    <dgm:pt modelId="{CDC5C2BE-5568-4818-BF18-E950E59506A9}" type="pres">
      <dgm:prSet presAssocID="{5E65D1FF-FD92-4500-9FD9-1F3E052F1628}" presName="bkgdShape" presStyleLbl="node1" presStyleIdx="0" presStyleCnt="3"/>
      <dgm:spPr/>
      <dgm:t>
        <a:bodyPr/>
        <a:lstStyle/>
        <a:p>
          <a:endParaRPr lang="da-DK"/>
        </a:p>
      </dgm:t>
    </dgm:pt>
    <dgm:pt modelId="{D39E4D4A-674E-4571-8767-60C0DCE6DF99}" type="pres">
      <dgm:prSet presAssocID="{5E65D1FF-FD92-4500-9FD9-1F3E052F16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FA8598B-120D-4D09-8C42-7551FEC58A4C}" type="pres">
      <dgm:prSet presAssocID="{5E65D1FF-FD92-4500-9FD9-1F3E052F1628}" presName="invisiNode" presStyleLbl="node1" presStyleIdx="0" presStyleCnt="3"/>
      <dgm:spPr/>
    </dgm:pt>
    <dgm:pt modelId="{3332C5AE-1A0E-4E1D-9288-3473BC718BE2}" type="pres">
      <dgm:prSet presAssocID="{5E65D1FF-FD92-4500-9FD9-1F3E052F1628}" presName="imagNode" presStyleLbl="fgImgPlace1" presStyleIdx="0" presStyleCnt="3" custScaleX="161644" custScaleY="16434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7731297F-F1EC-40E3-98F2-6C339E7D6648}" type="pres">
      <dgm:prSet presAssocID="{E6BA3968-D19B-4BC2-B0DD-F4EF500AE27C}" presName="sibTrans" presStyleLbl="sibTrans2D1" presStyleIdx="0" presStyleCnt="0"/>
      <dgm:spPr/>
      <dgm:t>
        <a:bodyPr/>
        <a:lstStyle/>
        <a:p>
          <a:endParaRPr lang="da-DK"/>
        </a:p>
      </dgm:t>
    </dgm:pt>
    <dgm:pt modelId="{8D0DDA7B-7209-4502-A463-1C0844E3AB0B}" type="pres">
      <dgm:prSet presAssocID="{E9183DC6-11A3-44FE-B493-19436136D8D0}" presName="compNode" presStyleCnt="0"/>
      <dgm:spPr/>
    </dgm:pt>
    <dgm:pt modelId="{1DB8EAFD-8F93-497B-A628-7B67BE2AD6A6}" type="pres">
      <dgm:prSet presAssocID="{E9183DC6-11A3-44FE-B493-19436136D8D0}" presName="bkgdShape" presStyleLbl="node1" presStyleIdx="1" presStyleCnt="3"/>
      <dgm:spPr/>
      <dgm:t>
        <a:bodyPr/>
        <a:lstStyle/>
        <a:p>
          <a:endParaRPr lang="da-DK"/>
        </a:p>
      </dgm:t>
    </dgm:pt>
    <dgm:pt modelId="{C0FD394A-3200-4754-A02F-5D2C01DE4A40}" type="pres">
      <dgm:prSet presAssocID="{E9183DC6-11A3-44FE-B493-19436136D8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3A86C75-98E4-4328-9134-4DFFC9D62AAA}" type="pres">
      <dgm:prSet presAssocID="{E9183DC6-11A3-44FE-B493-19436136D8D0}" presName="invisiNode" presStyleLbl="node1" presStyleIdx="1" presStyleCnt="3"/>
      <dgm:spPr/>
    </dgm:pt>
    <dgm:pt modelId="{AE69B8C9-EC93-4C57-A222-844E120301D1}" type="pres">
      <dgm:prSet presAssocID="{E9183DC6-11A3-44FE-B493-19436136D8D0}" presName="imagNode" presStyleLbl="fgImgPlace1" presStyleIdx="1" presStyleCnt="3" custScaleX="161644" custScaleY="16434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/>
          </a:solidFill>
        </a:ln>
      </dgm:spPr>
    </dgm:pt>
    <dgm:pt modelId="{A53C67D1-F43B-4BC0-A912-AD672EE22F28}" type="pres">
      <dgm:prSet presAssocID="{7108A1A5-7E6A-4170-BB52-5CE5D0FA7BA8}" presName="sibTrans" presStyleLbl="sibTrans2D1" presStyleIdx="0" presStyleCnt="0"/>
      <dgm:spPr/>
      <dgm:t>
        <a:bodyPr/>
        <a:lstStyle/>
        <a:p>
          <a:endParaRPr lang="da-DK"/>
        </a:p>
      </dgm:t>
    </dgm:pt>
    <dgm:pt modelId="{8DBB7635-F3A7-4273-B836-DB5950A1B2B6}" type="pres">
      <dgm:prSet presAssocID="{0A25B3EF-2192-434F-B8EB-BD31EA67451E}" presName="compNode" presStyleCnt="0"/>
      <dgm:spPr/>
    </dgm:pt>
    <dgm:pt modelId="{94BA81A9-56CE-4479-BF60-14435A6C4A47}" type="pres">
      <dgm:prSet presAssocID="{0A25B3EF-2192-434F-B8EB-BD31EA67451E}" presName="bkgdShape" presStyleLbl="node1" presStyleIdx="2" presStyleCnt="3"/>
      <dgm:spPr/>
      <dgm:t>
        <a:bodyPr/>
        <a:lstStyle/>
        <a:p>
          <a:endParaRPr lang="da-DK"/>
        </a:p>
      </dgm:t>
    </dgm:pt>
    <dgm:pt modelId="{B16AD2A9-F943-4A53-B9C7-E20B5D41657F}" type="pres">
      <dgm:prSet presAssocID="{0A25B3EF-2192-434F-B8EB-BD31EA67451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D1780FE-E950-42B5-919F-B470D4A19C07}" type="pres">
      <dgm:prSet presAssocID="{0A25B3EF-2192-434F-B8EB-BD31EA67451E}" presName="invisiNode" presStyleLbl="node1" presStyleIdx="2" presStyleCnt="3"/>
      <dgm:spPr/>
    </dgm:pt>
    <dgm:pt modelId="{77755885-5742-4C12-9341-CAE1D8FBF713}" type="pres">
      <dgm:prSet presAssocID="{0A25B3EF-2192-434F-B8EB-BD31EA67451E}" presName="imagNode" presStyleLbl="fgImgPlace1" presStyleIdx="2" presStyleCnt="3" custScaleX="161644" custScaleY="1643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da-DK"/>
        </a:p>
      </dgm:t>
    </dgm:pt>
  </dgm:ptLst>
  <dgm:cxnLst>
    <dgm:cxn modelId="{14EED746-9458-4A9D-B6CC-A89FA44B7F18}" type="presOf" srcId="{E9183DC6-11A3-44FE-B493-19436136D8D0}" destId="{C0FD394A-3200-4754-A02F-5D2C01DE4A40}" srcOrd="1" destOrd="0" presId="urn:microsoft.com/office/officeart/2005/8/layout/hList7#1"/>
    <dgm:cxn modelId="{55589675-AAF1-4EF7-9B49-625461450790}" type="presOf" srcId="{E9183DC6-11A3-44FE-B493-19436136D8D0}" destId="{1DB8EAFD-8F93-497B-A628-7B67BE2AD6A6}" srcOrd="0" destOrd="0" presId="urn:microsoft.com/office/officeart/2005/8/layout/hList7#1"/>
    <dgm:cxn modelId="{8CDDFB37-9FEE-46C0-8026-BB63E3224A3A}" type="presOf" srcId="{7108A1A5-7E6A-4170-BB52-5CE5D0FA7BA8}" destId="{A53C67D1-F43B-4BC0-A912-AD672EE22F28}" srcOrd="0" destOrd="0" presId="urn:microsoft.com/office/officeart/2005/8/layout/hList7#1"/>
    <dgm:cxn modelId="{228A5B50-EDF8-4AB0-B993-ED1C58DE7871}" srcId="{939BBB36-860D-473B-AD97-26922518BFCA}" destId="{0A25B3EF-2192-434F-B8EB-BD31EA67451E}" srcOrd="2" destOrd="0" parTransId="{D8958E00-13C1-4DBC-B902-B42FF0990CBF}" sibTransId="{7348D7CF-EACD-4570-99A9-093ECDEAF694}"/>
    <dgm:cxn modelId="{D2986BB1-0F37-4321-AB00-4976012FE853}" srcId="{939BBB36-860D-473B-AD97-26922518BFCA}" destId="{5E65D1FF-FD92-4500-9FD9-1F3E052F1628}" srcOrd="0" destOrd="0" parTransId="{1F1A10B3-DCB7-4994-8B08-2E025A28D15A}" sibTransId="{E6BA3968-D19B-4BC2-B0DD-F4EF500AE27C}"/>
    <dgm:cxn modelId="{214A3A91-B877-4F69-9A2F-B2FD68409DF4}" type="presOf" srcId="{0A25B3EF-2192-434F-B8EB-BD31EA67451E}" destId="{B16AD2A9-F943-4A53-B9C7-E20B5D41657F}" srcOrd="1" destOrd="0" presId="urn:microsoft.com/office/officeart/2005/8/layout/hList7#1"/>
    <dgm:cxn modelId="{26B8E028-D8F5-4257-AC92-93E50B4A3A7E}" type="presOf" srcId="{5E65D1FF-FD92-4500-9FD9-1F3E052F1628}" destId="{CDC5C2BE-5568-4818-BF18-E950E59506A9}" srcOrd="0" destOrd="0" presId="urn:microsoft.com/office/officeart/2005/8/layout/hList7#1"/>
    <dgm:cxn modelId="{E869C5B9-CF5C-46F5-8E7E-866210E3F924}" type="presOf" srcId="{5E65D1FF-FD92-4500-9FD9-1F3E052F1628}" destId="{D39E4D4A-674E-4571-8767-60C0DCE6DF99}" srcOrd="1" destOrd="0" presId="urn:microsoft.com/office/officeart/2005/8/layout/hList7#1"/>
    <dgm:cxn modelId="{7B4DF3FA-32FE-4691-8DC0-AE60520F99FD}" type="presOf" srcId="{E6BA3968-D19B-4BC2-B0DD-F4EF500AE27C}" destId="{7731297F-F1EC-40E3-98F2-6C339E7D6648}" srcOrd="0" destOrd="0" presId="urn:microsoft.com/office/officeart/2005/8/layout/hList7#1"/>
    <dgm:cxn modelId="{3B0A7AC3-50F3-4647-BF11-A21B8D4FD5F2}" srcId="{939BBB36-860D-473B-AD97-26922518BFCA}" destId="{E9183DC6-11A3-44FE-B493-19436136D8D0}" srcOrd="1" destOrd="0" parTransId="{4DF171D0-1BFB-4CD3-9854-2742791B0ACC}" sibTransId="{7108A1A5-7E6A-4170-BB52-5CE5D0FA7BA8}"/>
    <dgm:cxn modelId="{F539FFAC-BA5E-479B-8C2F-EDC96FF30988}" type="presOf" srcId="{939BBB36-860D-473B-AD97-26922518BFCA}" destId="{DA5B16CF-9A67-497A-8F62-C11E64493582}" srcOrd="0" destOrd="0" presId="urn:microsoft.com/office/officeart/2005/8/layout/hList7#1"/>
    <dgm:cxn modelId="{D45FFBB6-36B9-40B1-BD79-D53B262022EC}" type="presOf" srcId="{0A25B3EF-2192-434F-B8EB-BD31EA67451E}" destId="{94BA81A9-56CE-4479-BF60-14435A6C4A47}" srcOrd="0" destOrd="0" presId="urn:microsoft.com/office/officeart/2005/8/layout/hList7#1"/>
    <dgm:cxn modelId="{52E141AC-8278-46C7-A9D2-520E49531056}" type="presParOf" srcId="{DA5B16CF-9A67-497A-8F62-C11E64493582}" destId="{A85FEBD5-F93B-45BA-A377-EB55111F4291}" srcOrd="0" destOrd="0" presId="urn:microsoft.com/office/officeart/2005/8/layout/hList7#1"/>
    <dgm:cxn modelId="{2DD82A47-D2D9-4A6B-AD2A-33B93CA57006}" type="presParOf" srcId="{DA5B16CF-9A67-497A-8F62-C11E64493582}" destId="{44E97525-B604-466E-85F1-5BF206BDA0E6}" srcOrd="1" destOrd="0" presId="urn:microsoft.com/office/officeart/2005/8/layout/hList7#1"/>
    <dgm:cxn modelId="{C3229FEB-8634-4B31-A521-F36DF660BAA1}" type="presParOf" srcId="{44E97525-B604-466E-85F1-5BF206BDA0E6}" destId="{40B62B06-3078-4DE4-AC18-9B616B06C7B2}" srcOrd="0" destOrd="0" presId="urn:microsoft.com/office/officeart/2005/8/layout/hList7#1"/>
    <dgm:cxn modelId="{9FC1CD23-E459-4C4C-8419-825A7F4484F9}" type="presParOf" srcId="{40B62B06-3078-4DE4-AC18-9B616B06C7B2}" destId="{CDC5C2BE-5568-4818-BF18-E950E59506A9}" srcOrd="0" destOrd="0" presId="urn:microsoft.com/office/officeart/2005/8/layout/hList7#1"/>
    <dgm:cxn modelId="{ADCAAF48-4609-479F-B221-2DD3FF663C31}" type="presParOf" srcId="{40B62B06-3078-4DE4-AC18-9B616B06C7B2}" destId="{D39E4D4A-674E-4571-8767-60C0DCE6DF99}" srcOrd="1" destOrd="0" presId="urn:microsoft.com/office/officeart/2005/8/layout/hList7#1"/>
    <dgm:cxn modelId="{2E198B46-F907-4700-AA6A-9B1CF4C0B37C}" type="presParOf" srcId="{40B62B06-3078-4DE4-AC18-9B616B06C7B2}" destId="{5FA8598B-120D-4D09-8C42-7551FEC58A4C}" srcOrd="2" destOrd="0" presId="urn:microsoft.com/office/officeart/2005/8/layout/hList7#1"/>
    <dgm:cxn modelId="{B44872F1-D2F9-4BEE-BDFD-DA632B6F776B}" type="presParOf" srcId="{40B62B06-3078-4DE4-AC18-9B616B06C7B2}" destId="{3332C5AE-1A0E-4E1D-9288-3473BC718BE2}" srcOrd="3" destOrd="0" presId="urn:microsoft.com/office/officeart/2005/8/layout/hList7#1"/>
    <dgm:cxn modelId="{5CA1020D-AFD3-4F56-A39A-A0F2CD5ACC27}" type="presParOf" srcId="{44E97525-B604-466E-85F1-5BF206BDA0E6}" destId="{7731297F-F1EC-40E3-98F2-6C339E7D6648}" srcOrd="1" destOrd="0" presId="urn:microsoft.com/office/officeart/2005/8/layout/hList7#1"/>
    <dgm:cxn modelId="{736A85D4-847D-4423-9803-CEA5FE275C48}" type="presParOf" srcId="{44E97525-B604-466E-85F1-5BF206BDA0E6}" destId="{8D0DDA7B-7209-4502-A463-1C0844E3AB0B}" srcOrd="2" destOrd="0" presId="urn:microsoft.com/office/officeart/2005/8/layout/hList7#1"/>
    <dgm:cxn modelId="{1BD5907D-8473-418E-BC8A-88FE9B347443}" type="presParOf" srcId="{8D0DDA7B-7209-4502-A463-1C0844E3AB0B}" destId="{1DB8EAFD-8F93-497B-A628-7B67BE2AD6A6}" srcOrd="0" destOrd="0" presId="urn:microsoft.com/office/officeart/2005/8/layout/hList7#1"/>
    <dgm:cxn modelId="{1FE53B2E-E553-4D68-8C0B-9380AE5E3C93}" type="presParOf" srcId="{8D0DDA7B-7209-4502-A463-1C0844E3AB0B}" destId="{C0FD394A-3200-4754-A02F-5D2C01DE4A40}" srcOrd="1" destOrd="0" presId="urn:microsoft.com/office/officeart/2005/8/layout/hList7#1"/>
    <dgm:cxn modelId="{AF11D073-B823-4A9F-8A82-7E78D8B3F11D}" type="presParOf" srcId="{8D0DDA7B-7209-4502-A463-1C0844E3AB0B}" destId="{93A86C75-98E4-4328-9134-4DFFC9D62AAA}" srcOrd="2" destOrd="0" presId="urn:microsoft.com/office/officeart/2005/8/layout/hList7#1"/>
    <dgm:cxn modelId="{FF5DD5EA-41D5-408F-A00A-552FCCDAFB04}" type="presParOf" srcId="{8D0DDA7B-7209-4502-A463-1C0844E3AB0B}" destId="{AE69B8C9-EC93-4C57-A222-844E120301D1}" srcOrd="3" destOrd="0" presId="urn:microsoft.com/office/officeart/2005/8/layout/hList7#1"/>
    <dgm:cxn modelId="{16BB4A67-03CD-4927-8A9E-AFF2EE66C0FD}" type="presParOf" srcId="{44E97525-B604-466E-85F1-5BF206BDA0E6}" destId="{A53C67D1-F43B-4BC0-A912-AD672EE22F28}" srcOrd="3" destOrd="0" presId="urn:microsoft.com/office/officeart/2005/8/layout/hList7#1"/>
    <dgm:cxn modelId="{E2111CA7-C488-4107-9998-2371D4DF1639}" type="presParOf" srcId="{44E97525-B604-466E-85F1-5BF206BDA0E6}" destId="{8DBB7635-F3A7-4273-B836-DB5950A1B2B6}" srcOrd="4" destOrd="0" presId="urn:microsoft.com/office/officeart/2005/8/layout/hList7#1"/>
    <dgm:cxn modelId="{9FFA7629-730C-4428-8500-0BBF2F95EE8F}" type="presParOf" srcId="{8DBB7635-F3A7-4273-B836-DB5950A1B2B6}" destId="{94BA81A9-56CE-4479-BF60-14435A6C4A47}" srcOrd="0" destOrd="0" presId="urn:microsoft.com/office/officeart/2005/8/layout/hList7#1"/>
    <dgm:cxn modelId="{8C80D7C5-6233-42B0-A51C-D39EE3E99EB8}" type="presParOf" srcId="{8DBB7635-F3A7-4273-B836-DB5950A1B2B6}" destId="{B16AD2A9-F943-4A53-B9C7-E20B5D41657F}" srcOrd="1" destOrd="0" presId="urn:microsoft.com/office/officeart/2005/8/layout/hList7#1"/>
    <dgm:cxn modelId="{DA962D0F-98B7-40B2-8908-808C500A3464}" type="presParOf" srcId="{8DBB7635-F3A7-4273-B836-DB5950A1B2B6}" destId="{1D1780FE-E950-42B5-919F-B470D4A19C07}" srcOrd="2" destOrd="0" presId="urn:microsoft.com/office/officeart/2005/8/layout/hList7#1"/>
    <dgm:cxn modelId="{6FC3FDC1-8783-49EF-AB97-96F0BE842C03}" type="presParOf" srcId="{8DBB7635-F3A7-4273-B836-DB5950A1B2B6}" destId="{77755885-5742-4C12-9341-CAE1D8FBF71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5C2BE-5568-4818-BF18-E950E59506A9}">
      <dsp:nvSpPr>
        <dsp:cNvPr id="0" name=""/>
        <dsp:cNvSpPr/>
      </dsp:nvSpPr>
      <dsp:spPr>
        <a:xfrm>
          <a:off x="2307" y="67856"/>
          <a:ext cx="3589664" cy="2879576"/>
        </a:xfrm>
        <a:prstGeom prst="roundRect">
          <a:avLst>
            <a:gd name="adj" fmla="val 10000"/>
          </a:avLst>
        </a:prstGeom>
        <a:solidFill>
          <a:srgbClr val="2E8B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Varer (klassisk)</a:t>
          </a:r>
          <a:endParaRPr lang="da-DK" sz="3300" kern="1200" dirty="0"/>
        </a:p>
      </dsp:txBody>
      <dsp:txXfrm>
        <a:off x="2307" y="1219686"/>
        <a:ext cx="3589664" cy="1151830"/>
      </dsp:txXfrm>
    </dsp:sp>
    <dsp:sp modelId="{3332C5AE-1A0E-4E1D-9288-3473BC718BE2}">
      <dsp:nvSpPr>
        <dsp:cNvPr id="0" name=""/>
        <dsp:cNvSpPr/>
      </dsp:nvSpPr>
      <dsp:spPr>
        <a:xfrm>
          <a:off x="1022138" y="-67856"/>
          <a:ext cx="1550002" cy="15758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8EAFD-8F93-497B-A628-7B67BE2AD6A6}">
      <dsp:nvSpPr>
        <dsp:cNvPr id="0" name=""/>
        <dsp:cNvSpPr/>
      </dsp:nvSpPr>
      <dsp:spPr>
        <a:xfrm>
          <a:off x="3699661" y="67856"/>
          <a:ext cx="3589664" cy="287957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Rådgivere</a:t>
          </a:r>
          <a:endParaRPr lang="da-DK" sz="3300" kern="1200" dirty="0"/>
        </a:p>
      </dsp:txBody>
      <dsp:txXfrm>
        <a:off x="3699661" y="1219686"/>
        <a:ext cx="3589664" cy="1151830"/>
      </dsp:txXfrm>
    </dsp:sp>
    <dsp:sp modelId="{AE69B8C9-EC93-4C57-A222-844E120301D1}">
      <dsp:nvSpPr>
        <dsp:cNvPr id="0" name=""/>
        <dsp:cNvSpPr/>
      </dsp:nvSpPr>
      <dsp:spPr>
        <a:xfrm>
          <a:off x="4719492" y="-67856"/>
          <a:ext cx="1550002" cy="15758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A81A9-56CE-4479-BF60-14435A6C4A47}">
      <dsp:nvSpPr>
        <dsp:cNvPr id="0" name=""/>
        <dsp:cNvSpPr/>
      </dsp:nvSpPr>
      <dsp:spPr>
        <a:xfrm>
          <a:off x="7397015" y="67856"/>
          <a:ext cx="3589664" cy="287957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IT/Tele</a:t>
          </a:r>
          <a:endParaRPr lang="da-DK" sz="3300" kern="1200" dirty="0"/>
        </a:p>
      </dsp:txBody>
      <dsp:txXfrm>
        <a:off x="7397015" y="1219686"/>
        <a:ext cx="3589664" cy="1151830"/>
      </dsp:txXfrm>
    </dsp:sp>
    <dsp:sp modelId="{77755885-5742-4C12-9341-CAE1D8FBF713}">
      <dsp:nvSpPr>
        <dsp:cNvPr id="0" name=""/>
        <dsp:cNvSpPr/>
      </dsp:nvSpPr>
      <dsp:spPr>
        <a:xfrm>
          <a:off x="8416846" y="-67856"/>
          <a:ext cx="1550002" cy="15758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FEBD5-F93B-45BA-A377-EB55111F4291}">
      <dsp:nvSpPr>
        <dsp:cNvPr id="0" name=""/>
        <dsp:cNvSpPr/>
      </dsp:nvSpPr>
      <dsp:spPr>
        <a:xfrm>
          <a:off x="439559" y="2303660"/>
          <a:ext cx="10109868" cy="431936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802AC-DE5C-41FF-911D-4B7BD23AEE06}" type="datetimeFigureOut">
              <a:rPr lang="en-US" smtClean="0"/>
              <a:pPr/>
              <a:t>11/12/2014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E5AF-8181-486C-BF13-B8CDE7503F1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00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10794-1D08-4486-9A64-F4FF77D0CC31}" type="datetimeFigureOut">
              <a:rPr lang="en-US" smtClean="0"/>
              <a:pPr/>
              <a:t>11/12/2014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C3E7-B02B-4F93-A568-8E3F18AD2D6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27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3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256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8696"/>
            <a:ext cx="9072000" cy="1446501"/>
          </a:xfrm>
          <a:solidFill>
            <a:srgbClr val="004A64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5197"/>
            <a:ext cx="9072000" cy="1132015"/>
          </a:xfrm>
          <a:solidFill>
            <a:srgbClr val="004A64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12. november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  <a:endParaRPr lang="da-DK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92472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1E78-931A-411B-ACB3-6C5224A2D695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2" y="2133601"/>
            <a:ext cx="5301885" cy="3887788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2pPr>
            <a:lvl3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754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buNone/>
              <a:defRPr sz="1200" b="1"/>
            </a:lvl1pPr>
            <a:lvl2pPr marL="0" indent="0">
              <a:lnSpc>
                <a:spcPct val="105000"/>
              </a:lnSpc>
              <a:buNone/>
              <a:defRPr sz="1200"/>
            </a:lvl2pPr>
            <a:lvl3pPr marL="0" indent="0">
              <a:lnSpc>
                <a:spcPct val="105000"/>
              </a:lnSpc>
              <a:buNone/>
              <a:tabLst/>
              <a:defRPr sz="1200"/>
            </a:lvl3pPr>
            <a:lvl4pPr marL="0" indent="0">
              <a:lnSpc>
                <a:spcPct val="105000"/>
              </a:lnSpc>
              <a:buNone/>
              <a:defRPr sz="1200"/>
            </a:lvl4pPr>
            <a:lvl5pPr marL="0" indent="0">
              <a:lnSpc>
                <a:spcPct val="105000"/>
              </a:lnSpc>
              <a:buNone/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9A95-5CFB-4E7A-BA9F-876A52D70D90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3" y="2133601"/>
            <a:ext cx="530188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FontTx/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07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88" name="Title 4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496304" y="2136804"/>
            <a:ext cx="2373552" cy="2041806"/>
            <a:chOff x="-2496304" y="2136804"/>
            <a:chExt cx="2373552" cy="204180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-2496304" y="2136804"/>
              <a:ext cx="2373552" cy="180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a-DK" sz="1000" b="1" i="0" cap="none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spalter tekst </a:t>
              </a:r>
              <a:r>
                <a:rPr lang="da-DK" sz="1000" b="0" i="0" cap="all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a-DK" sz="1000" b="0" i="0" cap="all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a-DK" sz="1000" b="0" i="0" cap="none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Underoverskrift + </a:t>
              </a:r>
              <a:r>
                <a:rPr lang="da-DK" sz="1000" b="0" i="0" cap="none" baseline="0" noProof="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bullettekst</a:t>
              </a:r>
              <a:endParaRPr lang="da-DK" sz="1000" cap="none" baseline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b="1" kern="1200" cap="all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all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</a:t>
              </a:r>
              <a:r>
                <a:rPr lang="da-DK" sz="1000" b="1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ørste niveau: Fed Underoverskrift</a:t>
              </a:r>
              <a:endParaRPr lang="da-DK" sz="1000" kern="1200" cap="none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Andet niveau: </a:t>
              </a:r>
              <a:r>
                <a:rPr lang="da-DK" sz="1000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almindelig tekst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For at skifte niveau, 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klik på ’Forøge listeniveau’</a:t>
              </a:r>
            </a:p>
            <a:p>
              <a:pPr algn="r">
                <a:lnSpc>
                  <a:spcPts val="1300"/>
                </a:lnSpc>
              </a:pPr>
              <a:endParaRPr lang="da-DK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Gå tilbage til fed tekst ’</a:t>
              </a:r>
              <a:b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Mindske</a:t>
              </a:r>
              <a:r>
                <a:rPr lang="da-DK" sz="1000" kern="1200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listeniveau’</a:t>
              </a:r>
              <a:endPara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-591480" y="3291458"/>
              <a:ext cx="457200" cy="209550"/>
              <a:chOff x="-1959769" y="3940175"/>
              <a:chExt cx="457200" cy="209550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9769" y="3940175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Rounded Rectangle 24"/>
              <p:cNvSpPr/>
              <p:nvPr userDrawn="1"/>
            </p:nvSpPr>
            <p:spPr>
              <a:xfrm>
                <a:off x="-1731169" y="3940175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-572430" y="3969060"/>
              <a:ext cx="438150" cy="209550"/>
              <a:chOff x="-1955007" y="4659313"/>
              <a:chExt cx="438150" cy="209550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5007" y="4659313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 userDrawn="1"/>
            </p:nvSpPr>
            <p:spPr>
              <a:xfrm>
                <a:off x="-1735932" y="4659313"/>
                <a:ext cx="219075" cy="201612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23" name="Rounded Rectangle 22"/>
              <p:cNvSpPr/>
              <p:nvPr userDrawn="1"/>
            </p:nvSpPr>
            <p:spPr>
              <a:xfrm>
                <a:off x="-1950244" y="4662488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25B2-F2D6-47A0-8C4A-4BBDAB38636D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900"/>
            <a:ext cx="10546718" cy="3322476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10548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6CF-4B40-49FC-9FF3-444E2E887222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3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6316964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5079599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95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6316964" y="2296799"/>
            <a:ext cx="50796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C0A-B170-4B94-85C4-09BF138196D4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4484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4" name="Chart Placeholder 490"/>
          <p:cNvSpPr>
            <a:spLocks noGrp="1"/>
          </p:cNvSpPr>
          <p:nvPr userDrawn="1">
            <p:ph type="chart" sz="quarter" idx="15"/>
          </p:nvPr>
        </p:nvSpPr>
        <p:spPr>
          <a:xfrm>
            <a:off x="8120564" y="2528900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0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800"/>
            <a:ext cx="3276000" cy="2321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99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4484564" y="2296799"/>
            <a:ext cx="3276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00" name="Text Placeholder 489"/>
          <p:cNvSpPr>
            <a:spLocks noGrp="1"/>
          </p:cNvSpPr>
          <p:nvPr>
            <p:ph type="body" sz="quarter" idx="19"/>
          </p:nvPr>
        </p:nvSpPr>
        <p:spPr>
          <a:xfrm>
            <a:off x="8110536" y="2296799"/>
            <a:ext cx="3276001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noProof="0" smtClean="0"/>
              <a:pPr/>
              <a:t>12. november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99438" y="3018263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44334" y="2482278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56302" y="4127345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876821" y="213360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591729" y="3598126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18338" y="2874619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724410" y="400498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909252" y="248227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013188" y="330029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773932" y="4409380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534572" y="2387495"/>
            <a:ext cx="4064664" cy="335881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8606243" y="3156654"/>
            <a:ext cx="3006319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8326659" y="4287015"/>
            <a:ext cx="3260771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98368" y="5301208"/>
            <a:ext cx="2075477" cy="72018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6596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58824"/>
            <a:ext cx="11948888" cy="6099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9" y="2133600"/>
            <a:ext cx="5689230" cy="1295401"/>
          </a:xfrm>
        </p:spPr>
        <p:txBody>
          <a:bodyPr anchor="b" anchorCtr="0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38" y="3664801"/>
            <a:ext cx="5689652" cy="23565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 userDrawn="1"/>
        </p:nvSpPr>
        <p:spPr bwMode="auto">
          <a:xfrm>
            <a:off x="7442343" y="758824"/>
            <a:ext cx="4784659" cy="6107115"/>
          </a:xfrm>
          <a:custGeom>
            <a:avLst/>
            <a:gdLst/>
            <a:ahLst/>
            <a:cxnLst>
              <a:cxn ang="0">
                <a:pos x="10166" y="2"/>
              </a:cxn>
              <a:cxn ang="0">
                <a:pos x="10163" y="2289"/>
              </a:cxn>
              <a:cxn ang="0">
                <a:pos x="9899" y="2089"/>
              </a:cxn>
              <a:cxn ang="0">
                <a:pos x="9374" y="1735"/>
              </a:cxn>
              <a:cxn ang="0">
                <a:pos x="8852" y="1443"/>
              </a:cxn>
              <a:cxn ang="0">
                <a:pos x="8336" y="1215"/>
              </a:cxn>
              <a:cxn ang="0">
                <a:pos x="7826" y="1052"/>
              </a:cxn>
              <a:cxn ang="0">
                <a:pos x="7323" y="958"/>
              </a:cxn>
              <a:cxn ang="0">
                <a:pos x="6829" y="932"/>
              </a:cxn>
              <a:cxn ang="0">
                <a:pos x="6345" y="978"/>
              </a:cxn>
              <a:cxn ang="0">
                <a:pos x="5678" y="1166"/>
              </a:cxn>
              <a:cxn ang="0">
                <a:pos x="4885" y="1621"/>
              </a:cxn>
              <a:cxn ang="0">
                <a:pos x="4176" y="2298"/>
              </a:cxn>
              <a:cxn ang="0">
                <a:pos x="3555" y="3184"/>
              </a:cxn>
              <a:cxn ang="0">
                <a:pos x="3021" y="4267"/>
              </a:cxn>
              <a:cxn ang="0">
                <a:pos x="2579" y="5531"/>
              </a:cxn>
              <a:cxn ang="0">
                <a:pos x="2228" y="6964"/>
              </a:cxn>
              <a:cxn ang="0">
                <a:pos x="1970" y="8553"/>
              </a:cxn>
              <a:cxn ang="0">
                <a:pos x="1865" y="9541"/>
              </a:cxn>
              <a:cxn ang="0">
                <a:pos x="1842" y="9820"/>
              </a:cxn>
              <a:cxn ang="0">
                <a:pos x="1821" y="10102"/>
              </a:cxn>
              <a:cxn ang="0">
                <a:pos x="1802" y="10389"/>
              </a:cxn>
              <a:cxn ang="0">
                <a:pos x="1773" y="10935"/>
              </a:cxn>
              <a:cxn ang="0">
                <a:pos x="1744" y="11745"/>
              </a:cxn>
              <a:cxn ang="0">
                <a:pos x="1728" y="12564"/>
              </a:cxn>
              <a:cxn ang="0">
                <a:pos x="1730" y="13392"/>
              </a:cxn>
              <a:cxn ang="0">
                <a:pos x="1748" y="14232"/>
              </a:cxn>
              <a:cxn ang="0">
                <a:pos x="1783" y="15085"/>
              </a:cxn>
              <a:cxn ang="0">
                <a:pos x="1837" y="15950"/>
              </a:cxn>
              <a:cxn ang="0">
                <a:pos x="1910" y="16830"/>
              </a:cxn>
              <a:cxn ang="0">
                <a:pos x="1953" y="17276"/>
              </a:cxn>
              <a:cxn ang="0">
                <a:pos x="473" y="17289"/>
              </a:cxn>
              <a:cxn ang="0">
                <a:pos x="471" y="17275"/>
              </a:cxn>
              <a:cxn ang="0">
                <a:pos x="387" y="16571"/>
              </a:cxn>
              <a:cxn ang="0">
                <a:pos x="288" y="15641"/>
              </a:cxn>
              <a:cxn ang="0">
                <a:pos x="202" y="14727"/>
              </a:cxn>
              <a:cxn ang="0">
                <a:pos x="132" y="13829"/>
              </a:cxn>
              <a:cxn ang="0">
                <a:pos x="76" y="12948"/>
              </a:cxn>
              <a:cxn ang="0">
                <a:pos x="35" y="12085"/>
              </a:cxn>
              <a:cxn ang="0">
                <a:pos x="10" y="11242"/>
              </a:cxn>
              <a:cxn ang="0">
                <a:pos x="0" y="10422"/>
              </a:cxn>
              <a:cxn ang="0">
                <a:pos x="1" y="9983"/>
              </a:cxn>
              <a:cxn ang="0">
                <a:pos x="3" y="9670"/>
              </a:cxn>
              <a:cxn ang="0">
                <a:pos x="10" y="9361"/>
              </a:cxn>
              <a:cxn ang="0">
                <a:pos x="18" y="9053"/>
              </a:cxn>
              <a:cxn ang="0">
                <a:pos x="64" y="7939"/>
              </a:cxn>
              <a:cxn ang="0">
                <a:pos x="160" y="6609"/>
              </a:cxn>
              <a:cxn ang="0">
                <a:pos x="300" y="5347"/>
              </a:cxn>
              <a:cxn ang="0">
                <a:pos x="484" y="4157"/>
              </a:cxn>
              <a:cxn ang="0">
                <a:pos x="710" y="3045"/>
              </a:cxn>
              <a:cxn ang="0">
                <a:pos x="980" y="2011"/>
              </a:cxn>
              <a:cxn ang="0">
                <a:pos x="1292" y="1062"/>
              </a:cxn>
              <a:cxn ang="0">
                <a:pos x="1645" y="201"/>
              </a:cxn>
            </a:cxnLst>
            <a:rect l="0" t="0" r="r" b="b"/>
            <a:pathLst>
              <a:path w="10168" h="17301">
                <a:moveTo>
                  <a:pt x="10163" y="0"/>
                </a:moveTo>
                <a:lnTo>
                  <a:pt x="10163" y="0"/>
                </a:lnTo>
                <a:lnTo>
                  <a:pt x="10163" y="0"/>
                </a:lnTo>
                <a:lnTo>
                  <a:pt x="10166" y="2"/>
                </a:lnTo>
                <a:lnTo>
                  <a:pt x="10167" y="3"/>
                </a:lnTo>
                <a:lnTo>
                  <a:pt x="10168" y="2293"/>
                </a:lnTo>
                <a:lnTo>
                  <a:pt x="10167" y="2291"/>
                </a:lnTo>
                <a:lnTo>
                  <a:pt x="10163" y="2289"/>
                </a:lnTo>
                <a:lnTo>
                  <a:pt x="10163" y="2289"/>
                </a:lnTo>
                <a:lnTo>
                  <a:pt x="10163" y="2289"/>
                </a:lnTo>
                <a:lnTo>
                  <a:pt x="10031" y="2187"/>
                </a:lnTo>
                <a:lnTo>
                  <a:pt x="9899" y="2089"/>
                </a:lnTo>
                <a:lnTo>
                  <a:pt x="9767" y="1995"/>
                </a:lnTo>
                <a:lnTo>
                  <a:pt x="9637" y="1905"/>
                </a:lnTo>
                <a:lnTo>
                  <a:pt x="9505" y="1818"/>
                </a:lnTo>
                <a:lnTo>
                  <a:pt x="9374" y="1735"/>
                </a:lnTo>
                <a:lnTo>
                  <a:pt x="9243" y="1656"/>
                </a:lnTo>
                <a:lnTo>
                  <a:pt x="9112" y="1581"/>
                </a:lnTo>
                <a:lnTo>
                  <a:pt x="8983" y="1510"/>
                </a:lnTo>
                <a:lnTo>
                  <a:pt x="8852" y="1443"/>
                </a:lnTo>
                <a:lnTo>
                  <a:pt x="8722" y="1380"/>
                </a:lnTo>
                <a:lnTo>
                  <a:pt x="8593" y="1321"/>
                </a:lnTo>
                <a:lnTo>
                  <a:pt x="8465" y="1266"/>
                </a:lnTo>
                <a:lnTo>
                  <a:pt x="8336" y="1215"/>
                </a:lnTo>
                <a:lnTo>
                  <a:pt x="8208" y="1169"/>
                </a:lnTo>
                <a:lnTo>
                  <a:pt x="8080" y="1126"/>
                </a:lnTo>
                <a:lnTo>
                  <a:pt x="7953" y="1087"/>
                </a:lnTo>
                <a:lnTo>
                  <a:pt x="7826" y="1052"/>
                </a:lnTo>
                <a:lnTo>
                  <a:pt x="7700" y="1023"/>
                </a:lnTo>
                <a:lnTo>
                  <a:pt x="7573" y="996"/>
                </a:lnTo>
                <a:lnTo>
                  <a:pt x="7448" y="975"/>
                </a:lnTo>
                <a:lnTo>
                  <a:pt x="7323" y="958"/>
                </a:lnTo>
                <a:lnTo>
                  <a:pt x="7199" y="945"/>
                </a:lnTo>
                <a:lnTo>
                  <a:pt x="7075" y="936"/>
                </a:lnTo>
                <a:lnTo>
                  <a:pt x="6952" y="932"/>
                </a:lnTo>
                <a:lnTo>
                  <a:pt x="6829" y="932"/>
                </a:lnTo>
                <a:lnTo>
                  <a:pt x="6708" y="937"/>
                </a:lnTo>
                <a:lnTo>
                  <a:pt x="6586" y="946"/>
                </a:lnTo>
                <a:lnTo>
                  <a:pt x="6465" y="959"/>
                </a:lnTo>
                <a:lnTo>
                  <a:pt x="6345" y="978"/>
                </a:lnTo>
                <a:lnTo>
                  <a:pt x="6226" y="1000"/>
                </a:lnTo>
                <a:lnTo>
                  <a:pt x="6107" y="1027"/>
                </a:lnTo>
                <a:lnTo>
                  <a:pt x="5890" y="1090"/>
                </a:lnTo>
                <a:lnTo>
                  <a:pt x="5678" y="1166"/>
                </a:lnTo>
                <a:lnTo>
                  <a:pt x="5472" y="1259"/>
                </a:lnTo>
                <a:lnTo>
                  <a:pt x="5271" y="1365"/>
                </a:lnTo>
                <a:lnTo>
                  <a:pt x="5076" y="1486"/>
                </a:lnTo>
                <a:lnTo>
                  <a:pt x="4885" y="1621"/>
                </a:lnTo>
                <a:lnTo>
                  <a:pt x="4699" y="1770"/>
                </a:lnTo>
                <a:lnTo>
                  <a:pt x="4519" y="1932"/>
                </a:lnTo>
                <a:lnTo>
                  <a:pt x="4345" y="2109"/>
                </a:lnTo>
                <a:lnTo>
                  <a:pt x="4176" y="2298"/>
                </a:lnTo>
                <a:lnTo>
                  <a:pt x="4012" y="2501"/>
                </a:lnTo>
                <a:lnTo>
                  <a:pt x="3854" y="2716"/>
                </a:lnTo>
                <a:lnTo>
                  <a:pt x="3702" y="2944"/>
                </a:lnTo>
                <a:lnTo>
                  <a:pt x="3555" y="3184"/>
                </a:lnTo>
                <a:lnTo>
                  <a:pt x="3413" y="3438"/>
                </a:lnTo>
                <a:lnTo>
                  <a:pt x="3277" y="3702"/>
                </a:lnTo>
                <a:lnTo>
                  <a:pt x="3146" y="3979"/>
                </a:lnTo>
                <a:lnTo>
                  <a:pt x="3021" y="4267"/>
                </a:lnTo>
                <a:lnTo>
                  <a:pt x="2903" y="4567"/>
                </a:lnTo>
                <a:lnTo>
                  <a:pt x="2789" y="4877"/>
                </a:lnTo>
                <a:lnTo>
                  <a:pt x="2681" y="5199"/>
                </a:lnTo>
                <a:lnTo>
                  <a:pt x="2579" y="5531"/>
                </a:lnTo>
                <a:lnTo>
                  <a:pt x="2482" y="5875"/>
                </a:lnTo>
                <a:lnTo>
                  <a:pt x="2392" y="6228"/>
                </a:lnTo>
                <a:lnTo>
                  <a:pt x="2307" y="6591"/>
                </a:lnTo>
                <a:lnTo>
                  <a:pt x="2228" y="6964"/>
                </a:lnTo>
                <a:lnTo>
                  <a:pt x="2154" y="7348"/>
                </a:lnTo>
                <a:lnTo>
                  <a:pt x="2087" y="7740"/>
                </a:lnTo>
                <a:lnTo>
                  <a:pt x="2026" y="8143"/>
                </a:lnTo>
                <a:lnTo>
                  <a:pt x="1970" y="8553"/>
                </a:lnTo>
                <a:lnTo>
                  <a:pt x="1921" y="8973"/>
                </a:lnTo>
                <a:lnTo>
                  <a:pt x="1877" y="9401"/>
                </a:lnTo>
                <a:lnTo>
                  <a:pt x="1871" y="9470"/>
                </a:lnTo>
                <a:lnTo>
                  <a:pt x="1865" y="9541"/>
                </a:lnTo>
                <a:lnTo>
                  <a:pt x="1859" y="9610"/>
                </a:lnTo>
                <a:lnTo>
                  <a:pt x="1852" y="9680"/>
                </a:lnTo>
                <a:lnTo>
                  <a:pt x="1847" y="9750"/>
                </a:lnTo>
                <a:lnTo>
                  <a:pt x="1842" y="9820"/>
                </a:lnTo>
                <a:lnTo>
                  <a:pt x="1836" y="9891"/>
                </a:lnTo>
                <a:lnTo>
                  <a:pt x="1831" y="9961"/>
                </a:lnTo>
                <a:lnTo>
                  <a:pt x="1825" y="10032"/>
                </a:lnTo>
                <a:lnTo>
                  <a:pt x="1821" y="10102"/>
                </a:lnTo>
                <a:lnTo>
                  <a:pt x="1815" y="10174"/>
                </a:lnTo>
                <a:lnTo>
                  <a:pt x="1811" y="10245"/>
                </a:lnTo>
                <a:lnTo>
                  <a:pt x="1806" y="10317"/>
                </a:lnTo>
                <a:lnTo>
                  <a:pt x="1802" y="10389"/>
                </a:lnTo>
                <a:lnTo>
                  <a:pt x="1798" y="10461"/>
                </a:lnTo>
                <a:lnTo>
                  <a:pt x="1794" y="10534"/>
                </a:lnTo>
                <a:lnTo>
                  <a:pt x="1783" y="10733"/>
                </a:lnTo>
                <a:lnTo>
                  <a:pt x="1773" y="10935"/>
                </a:lnTo>
                <a:lnTo>
                  <a:pt x="1765" y="11137"/>
                </a:lnTo>
                <a:lnTo>
                  <a:pt x="1757" y="11339"/>
                </a:lnTo>
                <a:lnTo>
                  <a:pt x="1749" y="11542"/>
                </a:lnTo>
                <a:lnTo>
                  <a:pt x="1744" y="11745"/>
                </a:lnTo>
                <a:lnTo>
                  <a:pt x="1738" y="11949"/>
                </a:lnTo>
                <a:lnTo>
                  <a:pt x="1734" y="12153"/>
                </a:lnTo>
                <a:lnTo>
                  <a:pt x="1731" y="12358"/>
                </a:lnTo>
                <a:lnTo>
                  <a:pt x="1728" y="12564"/>
                </a:lnTo>
                <a:lnTo>
                  <a:pt x="1727" y="12770"/>
                </a:lnTo>
                <a:lnTo>
                  <a:pt x="1727" y="12977"/>
                </a:lnTo>
                <a:lnTo>
                  <a:pt x="1728" y="13185"/>
                </a:lnTo>
                <a:lnTo>
                  <a:pt x="1730" y="13392"/>
                </a:lnTo>
                <a:lnTo>
                  <a:pt x="1733" y="13602"/>
                </a:lnTo>
                <a:lnTo>
                  <a:pt x="1736" y="13811"/>
                </a:lnTo>
                <a:lnTo>
                  <a:pt x="1742" y="14022"/>
                </a:lnTo>
                <a:lnTo>
                  <a:pt x="1748" y="14232"/>
                </a:lnTo>
                <a:lnTo>
                  <a:pt x="1755" y="14444"/>
                </a:lnTo>
                <a:lnTo>
                  <a:pt x="1764" y="14657"/>
                </a:lnTo>
                <a:lnTo>
                  <a:pt x="1772" y="14870"/>
                </a:lnTo>
                <a:lnTo>
                  <a:pt x="1783" y="15085"/>
                </a:lnTo>
                <a:lnTo>
                  <a:pt x="1795" y="15300"/>
                </a:lnTo>
                <a:lnTo>
                  <a:pt x="1807" y="15515"/>
                </a:lnTo>
                <a:lnTo>
                  <a:pt x="1822" y="15732"/>
                </a:lnTo>
                <a:lnTo>
                  <a:pt x="1837" y="15950"/>
                </a:lnTo>
                <a:lnTo>
                  <a:pt x="1854" y="16169"/>
                </a:lnTo>
                <a:lnTo>
                  <a:pt x="1871" y="16389"/>
                </a:lnTo>
                <a:lnTo>
                  <a:pt x="1890" y="16609"/>
                </a:lnTo>
                <a:lnTo>
                  <a:pt x="1910" y="16830"/>
                </a:lnTo>
                <a:lnTo>
                  <a:pt x="1931" y="17052"/>
                </a:lnTo>
                <a:lnTo>
                  <a:pt x="1953" y="17276"/>
                </a:lnTo>
                <a:lnTo>
                  <a:pt x="1953" y="17276"/>
                </a:lnTo>
                <a:lnTo>
                  <a:pt x="1953" y="17276"/>
                </a:lnTo>
                <a:lnTo>
                  <a:pt x="1955" y="17292"/>
                </a:lnTo>
                <a:lnTo>
                  <a:pt x="1956" y="17301"/>
                </a:lnTo>
                <a:lnTo>
                  <a:pt x="473" y="17297"/>
                </a:lnTo>
                <a:lnTo>
                  <a:pt x="473" y="17289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5"/>
                </a:lnTo>
                <a:lnTo>
                  <a:pt x="471" y="17275"/>
                </a:lnTo>
                <a:lnTo>
                  <a:pt x="442" y="17039"/>
                </a:lnTo>
                <a:lnTo>
                  <a:pt x="414" y="16804"/>
                </a:lnTo>
                <a:lnTo>
                  <a:pt x="387" y="16571"/>
                </a:lnTo>
                <a:lnTo>
                  <a:pt x="361" y="16337"/>
                </a:lnTo>
                <a:lnTo>
                  <a:pt x="336" y="16104"/>
                </a:lnTo>
                <a:lnTo>
                  <a:pt x="311" y="15873"/>
                </a:lnTo>
                <a:lnTo>
                  <a:pt x="288" y="15641"/>
                </a:lnTo>
                <a:lnTo>
                  <a:pt x="264" y="15412"/>
                </a:lnTo>
                <a:lnTo>
                  <a:pt x="243" y="15183"/>
                </a:lnTo>
                <a:lnTo>
                  <a:pt x="223" y="14954"/>
                </a:lnTo>
                <a:lnTo>
                  <a:pt x="202" y="14727"/>
                </a:lnTo>
                <a:lnTo>
                  <a:pt x="183" y="14501"/>
                </a:lnTo>
                <a:lnTo>
                  <a:pt x="166" y="14276"/>
                </a:lnTo>
                <a:lnTo>
                  <a:pt x="148" y="14052"/>
                </a:lnTo>
                <a:lnTo>
                  <a:pt x="132" y="13829"/>
                </a:lnTo>
                <a:lnTo>
                  <a:pt x="116" y="13607"/>
                </a:lnTo>
                <a:lnTo>
                  <a:pt x="102" y="13386"/>
                </a:lnTo>
                <a:lnTo>
                  <a:pt x="89" y="13166"/>
                </a:lnTo>
                <a:lnTo>
                  <a:pt x="76" y="12948"/>
                </a:lnTo>
                <a:lnTo>
                  <a:pt x="65" y="12730"/>
                </a:lnTo>
                <a:lnTo>
                  <a:pt x="54" y="12514"/>
                </a:lnTo>
                <a:lnTo>
                  <a:pt x="44" y="12299"/>
                </a:lnTo>
                <a:lnTo>
                  <a:pt x="35" y="12085"/>
                </a:lnTo>
                <a:lnTo>
                  <a:pt x="27" y="11872"/>
                </a:lnTo>
                <a:lnTo>
                  <a:pt x="21" y="11662"/>
                </a:lnTo>
                <a:lnTo>
                  <a:pt x="15" y="11451"/>
                </a:lnTo>
                <a:lnTo>
                  <a:pt x="10" y="11242"/>
                </a:lnTo>
                <a:lnTo>
                  <a:pt x="7" y="11035"/>
                </a:lnTo>
                <a:lnTo>
                  <a:pt x="3" y="10829"/>
                </a:lnTo>
                <a:lnTo>
                  <a:pt x="1" y="10625"/>
                </a:lnTo>
                <a:lnTo>
                  <a:pt x="0" y="10422"/>
                </a:lnTo>
                <a:lnTo>
                  <a:pt x="0" y="10220"/>
                </a:lnTo>
                <a:lnTo>
                  <a:pt x="0" y="10141"/>
                </a:lnTo>
                <a:lnTo>
                  <a:pt x="0" y="10062"/>
                </a:lnTo>
                <a:lnTo>
                  <a:pt x="1" y="9983"/>
                </a:lnTo>
                <a:lnTo>
                  <a:pt x="1" y="9904"/>
                </a:lnTo>
                <a:lnTo>
                  <a:pt x="2" y="9826"/>
                </a:lnTo>
                <a:lnTo>
                  <a:pt x="3" y="9748"/>
                </a:lnTo>
                <a:lnTo>
                  <a:pt x="3" y="9670"/>
                </a:lnTo>
                <a:lnTo>
                  <a:pt x="5" y="9592"/>
                </a:lnTo>
                <a:lnTo>
                  <a:pt x="7" y="9515"/>
                </a:lnTo>
                <a:lnTo>
                  <a:pt x="8" y="9437"/>
                </a:lnTo>
                <a:lnTo>
                  <a:pt x="10" y="9361"/>
                </a:lnTo>
                <a:lnTo>
                  <a:pt x="11" y="9284"/>
                </a:lnTo>
                <a:lnTo>
                  <a:pt x="13" y="9207"/>
                </a:lnTo>
                <a:lnTo>
                  <a:pt x="15" y="9130"/>
                </a:lnTo>
                <a:lnTo>
                  <a:pt x="18" y="9053"/>
                </a:lnTo>
                <a:lnTo>
                  <a:pt x="20" y="8978"/>
                </a:lnTo>
                <a:lnTo>
                  <a:pt x="32" y="8627"/>
                </a:lnTo>
                <a:lnTo>
                  <a:pt x="46" y="8281"/>
                </a:lnTo>
                <a:lnTo>
                  <a:pt x="64" y="7939"/>
                </a:lnTo>
                <a:lnTo>
                  <a:pt x="83" y="7600"/>
                </a:lnTo>
                <a:lnTo>
                  <a:pt x="106" y="7265"/>
                </a:lnTo>
                <a:lnTo>
                  <a:pt x="132" y="6935"/>
                </a:lnTo>
                <a:lnTo>
                  <a:pt x="160" y="6609"/>
                </a:lnTo>
                <a:lnTo>
                  <a:pt x="191" y="6287"/>
                </a:lnTo>
                <a:lnTo>
                  <a:pt x="224" y="5969"/>
                </a:lnTo>
                <a:lnTo>
                  <a:pt x="261" y="5656"/>
                </a:lnTo>
                <a:lnTo>
                  <a:pt x="300" y="5347"/>
                </a:lnTo>
                <a:lnTo>
                  <a:pt x="341" y="5043"/>
                </a:lnTo>
                <a:lnTo>
                  <a:pt x="386" y="4743"/>
                </a:lnTo>
                <a:lnTo>
                  <a:pt x="433" y="4448"/>
                </a:lnTo>
                <a:lnTo>
                  <a:pt x="484" y="4157"/>
                </a:lnTo>
                <a:lnTo>
                  <a:pt x="537" y="3872"/>
                </a:lnTo>
                <a:lnTo>
                  <a:pt x="592" y="3591"/>
                </a:lnTo>
                <a:lnTo>
                  <a:pt x="650" y="3316"/>
                </a:lnTo>
                <a:lnTo>
                  <a:pt x="710" y="3045"/>
                </a:lnTo>
                <a:lnTo>
                  <a:pt x="774" y="2778"/>
                </a:lnTo>
                <a:lnTo>
                  <a:pt x="840" y="2518"/>
                </a:lnTo>
                <a:lnTo>
                  <a:pt x="909" y="2263"/>
                </a:lnTo>
                <a:lnTo>
                  <a:pt x="980" y="2011"/>
                </a:lnTo>
                <a:lnTo>
                  <a:pt x="1054" y="1767"/>
                </a:lnTo>
                <a:lnTo>
                  <a:pt x="1130" y="1526"/>
                </a:lnTo>
                <a:lnTo>
                  <a:pt x="1209" y="1291"/>
                </a:lnTo>
                <a:lnTo>
                  <a:pt x="1292" y="1062"/>
                </a:lnTo>
                <a:lnTo>
                  <a:pt x="1376" y="838"/>
                </a:lnTo>
                <a:lnTo>
                  <a:pt x="1463" y="620"/>
                </a:lnTo>
                <a:lnTo>
                  <a:pt x="1553" y="408"/>
                </a:lnTo>
                <a:lnTo>
                  <a:pt x="1645" y="201"/>
                </a:lnTo>
                <a:lnTo>
                  <a:pt x="1741" y="0"/>
                </a:lnTo>
                <a:lnTo>
                  <a:pt x="10163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14" name="Rectangle 13"/>
          <p:cNvSpPr/>
          <p:nvPr userDrawn="1"/>
        </p:nvSpPr>
        <p:spPr>
          <a:xfrm>
            <a:off x="11948887" y="758824"/>
            <a:ext cx="239938" cy="6102776"/>
          </a:xfrm>
          <a:prstGeom prst="rect">
            <a:avLst/>
          </a:prstGeom>
          <a:solidFill>
            <a:srgbClr val="E78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12. november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1481139" y="-47625"/>
            <a:ext cx="9226551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5" name="Group 207"/>
          <p:cNvGrpSpPr>
            <a:grpSpLocks/>
          </p:cNvGrpSpPr>
          <p:nvPr userDrawn="1"/>
        </p:nvGrpSpPr>
        <p:grpSpPr bwMode="auto">
          <a:xfrm>
            <a:off x="1" y="698275"/>
            <a:ext cx="12188826" cy="6218238"/>
            <a:chOff x="0" y="433"/>
            <a:chExt cx="7678" cy="3917"/>
          </a:xfrm>
        </p:grpSpPr>
        <p:sp>
          <p:nvSpPr>
            <p:cNvPr id="4627" name="Rectangle 7"/>
            <p:cNvSpPr>
              <a:spLocks noChangeArrowheads="1"/>
            </p:cNvSpPr>
            <p:nvPr userDrawn="1"/>
          </p:nvSpPr>
          <p:spPr bwMode="auto">
            <a:xfrm>
              <a:off x="0" y="469"/>
              <a:ext cx="7678" cy="3881"/>
            </a:xfrm>
            <a:prstGeom prst="rect">
              <a:avLst/>
            </a:prstGeom>
            <a:solidFill>
              <a:srgbClr val="44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3" name="Freeform 33"/>
            <p:cNvSpPr>
              <a:spLocks/>
            </p:cNvSpPr>
            <p:nvPr userDrawn="1"/>
          </p:nvSpPr>
          <p:spPr bwMode="auto">
            <a:xfrm>
              <a:off x="5558" y="433"/>
              <a:ext cx="4" cy="2"/>
            </a:xfrm>
            <a:custGeom>
              <a:avLst/>
              <a:gdLst>
                <a:gd name="T0" fmla="*/ 11 w 11"/>
                <a:gd name="T1" fmla="*/ 5 h 5"/>
                <a:gd name="T2" fmla="*/ 0 w 11"/>
                <a:gd name="T3" fmla="*/ 5 h 5"/>
                <a:gd name="T4" fmla="*/ 0 w 11"/>
                <a:gd name="T5" fmla="*/ 0 h 5"/>
                <a:gd name="T6" fmla="*/ 5 w 11"/>
                <a:gd name="T7" fmla="*/ 3 h 5"/>
                <a:gd name="T8" fmla="*/ 11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4" name="Freeform 34"/>
            <p:cNvSpPr>
              <a:spLocks/>
            </p:cNvSpPr>
            <p:nvPr userDrawn="1"/>
          </p:nvSpPr>
          <p:spPr bwMode="auto">
            <a:xfrm>
              <a:off x="4398" y="482"/>
              <a:ext cx="34" cy="21"/>
            </a:xfrm>
            <a:custGeom>
              <a:avLst/>
              <a:gdLst>
                <a:gd name="T0" fmla="*/ 103 w 103"/>
                <a:gd name="T1" fmla="*/ 64 h 64"/>
                <a:gd name="T2" fmla="*/ 0 w 103"/>
                <a:gd name="T3" fmla="*/ 64 h 64"/>
                <a:gd name="T4" fmla="*/ 0 w 103"/>
                <a:gd name="T5" fmla="*/ 59 h 64"/>
                <a:gd name="T6" fmla="*/ 25 w 103"/>
                <a:gd name="T7" fmla="*/ 45 h 64"/>
                <a:gd name="T8" fmla="*/ 51 w 103"/>
                <a:gd name="T9" fmla="*/ 30 h 64"/>
                <a:gd name="T10" fmla="*/ 76 w 103"/>
                <a:gd name="T11" fmla="*/ 16 h 64"/>
                <a:gd name="T12" fmla="*/ 103 w 103"/>
                <a:gd name="T13" fmla="*/ 0 h 64"/>
                <a:gd name="T14" fmla="*/ 103 w 103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4">
                  <a:moveTo>
                    <a:pt x="103" y="64"/>
                  </a:moveTo>
                  <a:lnTo>
                    <a:pt x="0" y="64"/>
                  </a:lnTo>
                  <a:lnTo>
                    <a:pt x="0" y="59"/>
                  </a:lnTo>
                  <a:lnTo>
                    <a:pt x="25" y="45"/>
                  </a:lnTo>
                  <a:lnTo>
                    <a:pt x="51" y="30"/>
                  </a:lnTo>
                  <a:lnTo>
                    <a:pt x="76" y="16"/>
                  </a:lnTo>
                  <a:lnTo>
                    <a:pt x="103" y="0"/>
                  </a:lnTo>
                  <a:lnTo>
                    <a:pt x="103" y="6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5" name="Rectangle 35"/>
            <p:cNvSpPr>
              <a:spLocks noChangeArrowheads="1"/>
            </p:cNvSpPr>
            <p:nvPr userDrawn="1"/>
          </p:nvSpPr>
          <p:spPr bwMode="auto">
            <a:xfrm>
              <a:off x="446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6" name="Rectangle 36"/>
            <p:cNvSpPr>
              <a:spLocks noChangeArrowheads="1"/>
            </p:cNvSpPr>
            <p:nvPr userDrawn="1"/>
          </p:nvSpPr>
          <p:spPr bwMode="auto">
            <a:xfrm>
              <a:off x="453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7" name="Rectangle 37"/>
            <p:cNvSpPr>
              <a:spLocks noChangeArrowheads="1"/>
            </p:cNvSpPr>
            <p:nvPr userDrawn="1"/>
          </p:nvSpPr>
          <p:spPr bwMode="auto">
            <a:xfrm>
              <a:off x="4603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8" name="Rectangle 38"/>
            <p:cNvSpPr>
              <a:spLocks noChangeArrowheads="1"/>
            </p:cNvSpPr>
            <p:nvPr userDrawn="1"/>
          </p:nvSpPr>
          <p:spPr bwMode="auto">
            <a:xfrm>
              <a:off x="467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9" name="Rectangle 39"/>
            <p:cNvSpPr>
              <a:spLocks noChangeArrowheads="1"/>
            </p:cNvSpPr>
            <p:nvPr userDrawn="1"/>
          </p:nvSpPr>
          <p:spPr bwMode="auto">
            <a:xfrm>
              <a:off x="473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0" name="Rectangle 40"/>
            <p:cNvSpPr>
              <a:spLocks noChangeArrowheads="1"/>
            </p:cNvSpPr>
            <p:nvPr userDrawn="1"/>
          </p:nvSpPr>
          <p:spPr bwMode="auto">
            <a:xfrm>
              <a:off x="480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1" name="Rectangle 41"/>
            <p:cNvSpPr>
              <a:spLocks noChangeArrowheads="1"/>
            </p:cNvSpPr>
            <p:nvPr userDrawn="1"/>
          </p:nvSpPr>
          <p:spPr bwMode="auto">
            <a:xfrm>
              <a:off x="487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2" name="Rectangle 42"/>
            <p:cNvSpPr>
              <a:spLocks noChangeArrowheads="1"/>
            </p:cNvSpPr>
            <p:nvPr userDrawn="1"/>
          </p:nvSpPr>
          <p:spPr bwMode="auto">
            <a:xfrm>
              <a:off x="494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3" name="Rectangle 43"/>
            <p:cNvSpPr>
              <a:spLocks noChangeArrowheads="1"/>
            </p:cNvSpPr>
            <p:nvPr userDrawn="1"/>
          </p:nvSpPr>
          <p:spPr bwMode="auto">
            <a:xfrm>
              <a:off x="501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4" name="Rectangle 44"/>
            <p:cNvSpPr>
              <a:spLocks noChangeArrowheads="1"/>
            </p:cNvSpPr>
            <p:nvPr userDrawn="1"/>
          </p:nvSpPr>
          <p:spPr bwMode="auto">
            <a:xfrm>
              <a:off x="508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5" name="Rectangle 45"/>
            <p:cNvSpPr>
              <a:spLocks noChangeArrowheads="1"/>
            </p:cNvSpPr>
            <p:nvPr userDrawn="1"/>
          </p:nvSpPr>
          <p:spPr bwMode="auto">
            <a:xfrm>
              <a:off x="514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6" name="Rectangle 46"/>
            <p:cNvSpPr>
              <a:spLocks noChangeArrowheads="1"/>
            </p:cNvSpPr>
            <p:nvPr userDrawn="1"/>
          </p:nvSpPr>
          <p:spPr bwMode="auto">
            <a:xfrm>
              <a:off x="5217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7" name="Rectangle 47"/>
            <p:cNvSpPr>
              <a:spLocks noChangeArrowheads="1"/>
            </p:cNvSpPr>
            <p:nvPr userDrawn="1"/>
          </p:nvSpPr>
          <p:spPr bwMode="auto">
            <a:xfrm>
              <a:off x="528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8" name="Rectangle 48"/>
            <p:cNvSpPr>
              <a:spLocks noChangeArrowheads="1"/>
            </p:cNvSpPr>
            <p:nvPr userDrawn="1"/>
          </p:nvSpPr>
          <p:spPr bwMode="auto">
            <a:xfrm>
              <a:off x="535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9" name="Rectangle 49"/>
            <p:cNvSpPr>
              <a:spLocks noChangeArrowheads="1"/>
            </p:cNvSpPr>
            <p:nvPr userDrawn="1"/>
          </p:nvSpPr>
          <p:spPr bwMode="auto">
            <a:xfrm>
              <a:off x="542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0" name="Rectangle 50"/>
            <p:cNvSpPr>
              <a:spLocks noChangeArrowheads="1"/>
            </p:cNvSpPr>
            <p:nvPr userDrawn="1"/>
          </p:nvSpPr>
          <p:spPr bwMode="auto">
            <a:xfrm>
              <a:off x="5490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1" name="Rectangle 51"/>
            <p:cNvSpPr>
              <a:spLocks noChangeArrowheads="1"/>
            </p:cNvSpPr>
            <p:nvPr userDrawn="1"/>
          </p:nvSpPr>
          <p:spPr bwMode="auto">
            <a:xfrm>
              <a:off x="555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2" name="Freeform 52"/>
            <p:cNvSpPr>
              <a:spLocks/>
            </p:cNvSpPr>
            <p:nvPr userDrawn="1"/>
          </p:nvSpPr>
          <p:spPr bwMode="auto">
            <a:xfrm>
              <a:off x="5627" y="46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0 w 102"/>
                <a:gd name="T3" fmla="*/ 103 h 103"/>
                <a:gd name="T4" fmla="*/ 0 w 102"/>
                <a:gd name="T5" fmla="*/ 0 h 103"/>
                <a:gd name="T6" fmla="*/ 21 w 102"/>
                <a:gd name="T7" fmla="*/ 0 h 103"/>
                <a:gd name="T8" fmla="*/ 42 w 102"/>
                <a:gd name="T9" fmla="*/ 11 h 103"/>
                <a:gd name="T10" fmla="*/ 62 w 102"/>
                <a:gd name="T11" fmla="*/ 22 h 103"/>
                <a:gd name="T12" fmla="*/ 82 w 102"/>
                <a:gd name="T13" fmla="*/ 33 h 103"/>
                <a:gd name="T14" fmla="*/ 102 w 102"/>
                <a:gd name="T15" fmla="*/ 44 h 103"/>
                <a:gd name="T16" fmla="*/ 102 w 102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2" y="11"/>
                  </a:lnTo>
                  <a:lnTo>
                    <a:pt x="62" y="22"/>
                  </a:lnTo>
                  <a:lnTo>
                    <a:pt x="82" y="33"/>
                  </a:lnTo>
                  <a:lnTo>
                    <a:pt x="102" y="44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3" name="Freeform 53"/>
            <p:cNvSpPr>
              <a:spLocks/>
            </p:cNvSpPr>
            <p:nvPr userDrawn="1"/>
          </p:nvSpPr>
          <p:spPr bwMode="auto">
            <a:xfrm>
              <a:off x="4330" y="537"/>
              <a:ext cx="34" cy="34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28 h 101"/>
                <a:gd name="T6" fmla="*/ 11 w 103"/>
                <a:gd name="T7" fmla="*/ 21 h 101"/>
                <a:gd name="T8" fmla="*/ 21 w 103"/>
                <a:gd name="T9" fmla="*/ 14 h 101"/>
                <a:gd name="T10" fmla="*/ 31 w 103"/>
                <a:gd name="T11" fmla="*/ 7 h 101"/>
                <a:gd name="T12" fmla="*/ 42 w 103"/>
                <a:gd name="T13" fmla="*/ 0 h 101"/>
                <a:gd name="T14" fmla="*/ 103 w 103"/>
                <a:gd name="T15" fmla="*/ 0 h 101"/>
                <a:gd name="T16" fmla="*/ 103 w 103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28"/>
                  </a:lnTo>
                  <a:lnTo>
                    <a:pt x="11" y="21"/>
                  </a:lnTo>
                  <a:lnTo>
                    <a:pt x="21" y="14"/>
                  </a:lnTo>
                  <a:lnTo>
                    <a:pt x="31" y="7"/>
                  </a:lnTo>
                  <a:lnTo>
                    <a:pt x="42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4" name="Rectangle 54"/>
            <p:cNvSpPr>
              <a:spLocks noChangeArrowheads="1"/>
            </p:cNvSpPr>
            <p:nvPr userDrawn="1"/>
          </p:nvSpPr>
          <p:spPr bwMode="auto">
            <a:xfrm>
              <a:off x="439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5" name="Rectangle 55"/>
            <p:cNvSpPr>
              <a:spLocks noChangeArrowheads="1"/>
            </p:cNvSpPr>
            <p:nvPr userDrawn="1"/>
          </p:nvSpPr>
          <p:spPr bwMode="auto">
            <a:xfrm>
              <a:off x="446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6" name="Rectangle 56"/>
            <p:cNvSpPr>
              <a:spLocks noChangeArrowheads="1"/>
            </p:cNvSpPr>
            <p:nvPr userDrawn="1"/>
          </p:nvSpPr>
          <p:spPr bwMode="auto">
            <a:xfrm>
              <a:off x="453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7" name="Rectangle 57"/>
            <p:cNvSpPr>
              <a:spLocks noChangeArrowheads="1"/>
            </p:cNvSpPr>
            <p:nvPr userDrawn="1"/>
          </p:nvSpPr>
          <p:spPr bwMode="auto">
            <a:xfrm>
              <a:off x="4603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8" name="Rectangle 58"/>
            <p:cNvSpPr>
              <a:spLocks noChangeArrowheads="1"/>
            </p:cNvSpPr>
            <p:nvPr userDrawn="1"/>
          </p:nvSpPr>
          <p:spPr bwMode="auto">
            <a:xfrm>
              <a:off x="467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9" name="Rectangle 59"/>
            <p:cNvSpPr>
              <a:spLocks noChangeArrowheads="1"/>
            </p:cNvSpPr>
            <p:nvPr userDrawn="1"/>
          </p:nvSpPr>
          <p:spPr bwMode="auto">
            <a:xfrm>
              <a:off x="473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0" name="Rectangle 60"/>
            <p:cNvSpPr>
              <a:spLocks noChangeArrowheads="1"/>
            </p:cNvSpPr>
            <p:nvPr userDrawn="1"/>
          </p:nvSpPr>
          <p:spPr bwMode="auto">
            <a:xfrm>
              <a:off x="480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1" name="Rectangle 61"/>
            <p:cNvSpPr>
              <a:spLocks noChangeArrowheads="1"/>
            </p:cNvSpPr>
            <p:nvPr userDrawn="1"/>
          </p:nvSpPr>
          <p:spPr bwMode="auto">
            <a:xfrm>
              <a:off x="487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2" name="Rectangle 62"/>
            <p:cNvSpPr>
              <a:spLocks noChangeArrowheads="1"/>
            </p:cNvSpPr>
            <p:nvPr userDrawn="1"/>
          </p:nvSpPr>
          <p:spPr bwMode="auto">
            <a:xfrm>
              <a:off x="494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3" name="Rectangle 63"/>
            <p:cNvSpPr>
              <a:spLocks noChangeArrowheads="1"/>
            </p:cNvSpPr>
            <p:nvPr userDrawn="1"/>
          </p:nvSpPr>
          <p:spPr bwMode="auto">
            <a:xfrm>
              <a:off x="501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4" name="Rectangle 64"/>
            <p:cNvSpPr>
              <a:spLocks noChangeArrowheads="1"/>
            </p:cNvSpPr>
            <p:nvPr userDrawn="1"/>
          </p:nvSpPr>
          <p:spPr bwMode="auto">
            <a:xfrm>
              <a:off x="508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5" name="Rectangle 65"/>
            <p:cNvSpPr>
              <a:spLocks noChangeArrowheads="1"/>
            </p:cNvSpPr>
            <p:nvPr userDrawn="1"/>
          </p:nvSpPr>
          <p:spPr bwMode="auto">
            <a:xfrm>
              <a:off x="514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6" name="Rectangle 66"/>
            <p:cNvSpPr>
              <a:spLocks noChangeArrowheads="1"/>
            </p:cNvSpPr>
            <p:nvPr userDrawn="1"/>
          </p:nvSpPr>
          <p:spPr bwMode="auto">
            <a:xfrm>
              <a:off x="521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7" name="Rectangle 67"/>
            <p:cNvSpPr>
              <a:spLocks noChangeArrowheads="1"/>
            </p:cNvSpPr>
            <p:nvPr userDrawn="1"/>
          </p:nvSpPr>
          <p:spPr bwMode="auto">
            <a:xfrm>
              <a:off x="528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8" name="Rectangle 68"/>
            <p:cNvSpPr>
              <a:spLocks noChangeArrowheads="1"/>
            </p:cNvSpPr>
            <p:nvPr userDrawn="1"/>
          </p:nvSpPr>
          <p:spPr bwMode="auto">
            <a:xfrm>
              <a:off x="535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9" name="Rectangle 69"/>
            <p:cNvSpPr>
              <a:spLocks noChangeArrowheads="1"/>
            </p:cNvSpPr>
            <p:nvPr userDrawn="1"/>
          </p:nvSpPr>
          <p:spPr bwMode="auto">
            <a:xfrm>
              <a:off x="542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0" name="Rectangle 70"/>
            <p:cNvSpPr>
              <a:spLocks noChangeArrowheads="1"/>
            </p:cNvSpPr>
            <p:nvPr userDrawn="1"/>
          </p:nvSpPr>
          <p:spPr bwMode="auto">
            <a:xfrm>
              <a:off x="5490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1" name="Rectangle 71"/>
            <p:cNvSpPr>
              <a:spLocks noChangeArrowheads="1"/>
            </p:cNvSpPr>
            <p:nvPr userDrawn="1"/>
          </p:nvSpPr>
          <p:spPr bwMode="auto">
            <a:xfrm>
              <a:off x="555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2" name="Rectangle 72"/>
            <p:cNvSpPr>
              <a:spLocks noChangeArrowheads="1"/>
            </p:cNvSpPr>
            <p:nvPr userDrawn="1"/>
          </p:nvSpPr>
          <p:spPr bwMode="auto">
            <a:xfrm>
              <a:off x="562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3" name="Rectangle 73"/>
            <p:cNvSpPr>
              <a:spLocks noChangeArrowheads="1"/>
            </p:cNvSpPr>
            <p:nvPr userDrawn="1"/>
          </p:nvSpPr>
          <p:spPr bwMode="auto">
            <a:xfrm>
              <a:off x="569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4" name="Freeform 74"/>
            <p:cNvSpPr>
              <a:spLocks/>
            </p:cNvSpPr>
            <p:nvPr userDrawn="1"/>
          </p:nvSpPr>
          <p:spPr bwMode="auto">
            <a:xfrm>
              <a:off x="5763" y="548"/>
              <a:ext cx="31" cy="23"/>
            </a:xfrm>
            <a:custGeom>
              <a:avLst/>
              <a:gdLst>
                <a:gd name="T0" fmla="*/ 92 w 92"/>
                <a:gd name="T1" fmla="*/ 68 h 68"/>
                <a:gd name="T2" fmla="*/ 0 w 92"/>
                <a:gd name="T3" fmla="*/ 68 h 68"/>
                <a:gd name="T4" fmla="*/ 0 w 92"/>
                <a:gd name="T5" fmla="*/ 0 h 68"/>
                <a:gd name="T6" fmla="*/ 23 w 92"/>
                <a:gd name="T7" fmla="*/ 17 h 68"/>
                <a:gd name="T8" fmla="*/ 46 w 92"/>
                <a:gd name="T9" fmla="*/ 34 h 68"/>
                <a:gd name="T10" fmla="*/ 69 w 92"/>
                <a:gd name="T11" fmla="*/ 51 h 68"/>
                <a:gd name="T12" fmla="*/ 92 w 92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68">
                  <a:moveTo>
                    <a:pt x="92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6" y="34"/>
                  </a:lnTo>
                  <a:lnTo>
                    <a:pt x="69" y="51"/>
                  </a:lnTo>
                  <a:lnTo>
                    <a:pt x="92" y="6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5" name="Freeform 75"/>
            <p:cNvSpPr>
              <a:spLocks/>
            </p:cNvSpPr>
            <p:nvPr userDrawn="1"/>
          </p:nvSpPr>
          <p:spPr bwMode="auto">
            <a:xfrm>
              <a:off x="4219" y="631"/>
              <a:ext cx="8" cy="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12 w 25"/>
                <a:gd name="T5" fmla="*/ 12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25"/>
                  </a:lnTo>
                  <a:lnTo>
                    <a:pt x="12" y="12"/>
                  </a:lnTo>
                  <a:lnTo>
                    <a:pt x="25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6" name="Rectangle 76"/>
            <p:cNvSpPr>
              <a:spLocks noChangeArrowheads="1"/>
            </p:cNvSpPr>
            <p:nvPr userDrawn="1"/>
          </p:nvSpPr>
          <p:spPr bwMode="auto">
            <a:xfrm>
              <a:off x="4261" y="60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7" name="Rectangle 77"/>
            <p:cNvSpPr>
              <a:spLocks noChangeArrowheads="1"/>
            </p:cNvSpPr>
            <p:nvPr userDrawn="1"/>
          </p:nvSpPr>
          <p:spPr bwMode="auto">
            <a:xfrm>
              <a:off x="433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8" name="Rectangle 78"/>
            <p:cNvSpPr>
              <a:spLocks noChangeArrowheads="1"/>
            </p:cNvSpPr>
            <p:nvPr userDrawn="1"/>
          </p:nvSpPr>
          <p:spPr bwMode="auto">
            <a:xfrm>
              <a:off x="439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9" name="Rectangle 79"/>
            <p:cNvSpPr>
              <a:spLocks noChangeArrowheads="1"/>
            </p:cNvSpPr>
            <p:nvPr userDrawn="1"/>
          </p:nvSpPr>
          <p:spPr bwMode="auto">
            <a:xfrm>
              <a:off x="446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0" name="Rectangle 80"/>
            <p:cNvSpPr>
              <a:spLocks noChangeArrowheads="1"/>
            </p:cNvSpPr>
            <p:nvPr userDrawn="1"/>
          </p:nvSpPr>
          <p:spPr bwMode="auto">
            <a:xfrm>
              <a:off x="453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1" name="Rectangle 81"/>
            <p:cNvSpPr>
              <a:spLocks noChangeArrowheads="1"/>
            </p:cNvSpPr>
            <p:nvPr userDrawn="1"/>
          </p:nvSpPr>
          <p:spPr bwMode="auto">
            <a:xfrm>
              <a:off x="460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2" name="Rectangle 82"/>
            <p:cNvSpPr>
              <a:spLocks noChangeArrowheads="1"/>
            </p:cNvSpPr>
            <p:nvPr userDrawn="1"/>
          </p:nvSpPr>
          <p:spPr bwMode="auto">
            <a:xfrm>
              <a:off x="467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3" name="Rectangle 83"/>
            <p:cNvSpPr>
              <a:spLocks noChangeArrowheads="1"/>
            </p:cNvSpPr>
            <p:nvPr userDrawn="1"/>
          </p:nvSpPr>
          <p:spPr bwMode="auto">
            <a:xfrm>
              <a:off x="473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4" name="Rectangle 84"/>
            <p:cNvSpPr>
              <a:spLocks noChangeArrowheads="1"/>
            </p:cNvSpPr>
            <p:nvPr userDrawn="1"/>
          </p:nvSpPr>
          <p:spPr bwMode="auto">
            <a:xfrm>
              <a:off x="480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5" name="Rectangle 85"/>
            <p:cNvSpPr>
              <a:spLocks noChangeArrowheads="1"/>
            </p:cNvSpPr>
            <p:nvPr userDrawn="1"/>
          </p:nvSpPr>
          <p:spPr bwMode="auto">
            <a:xfrm>
              <a:off x="487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6" name="Rectangle 86"/>
            <p:cNvSpPr>
              <a:spLocks noChangeArrowheads="1"/>
            </p:cNvSpPr>
            <p:nvPr userDrawn="1"/>
          </p:nvSpPr>
          <p:spPr bwMode="auto">
            <a:xfrm>
              <a:off x="494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7" name="Rectangle 87"/>
            <p:cNvSpPr>
              <a:spLocks noChangeArrowheads="1"/>
            </p:cNvSpPr>
            <p:nvPr userDrawn="1"/>
          </p:nvSpPr>
          <p:spPr bwMode="auto">
            <a:xfrm>
              <a:off x="501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8" name="Rectangle 88"/>
            <p:cNvSpPr>
              <a:spLocks noChangeArrowheads="1"/>
            </p:cNvSpPr>
            <p:nvPr userDrawn="1"/>
          </p:nvSpPr>
          <p:spPr bwMode="auto">
            <a:xfrm>
              <a:off x="508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9" name="Rectangle 89"/>
            <p:cNvSpPr>
              <a:spLocks noChangeArrowheads="1"/>
            </p:cNvSpPr>
            <p:nvPr userDrawn="1"/>
          </p:nvSpPr>
          <p:spPr bwMode="auto">
            <a:xfrm>
              <a:off x="514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0" name="Rectangle 90"/>
            <p:cNvSpPr>
              <a:spLocks noChangeArrowheads="1"/>
            </p:cNvSpPr>
            <p:nvPr userDrawn="1"/>
          </p:nvSpPr>
          <p:spPr bwMode="auto">
            <a:xfrm>
              <a:off x="521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1" name="Rectangle 91"/>
            <p:cNvSpPr>
              <a:spLocks noChangeArrowheads="1"/>
            </p:cNvSpPr>
            <p:nvPr userDrawn="1"/>
          </p:nvSpPr>
          <p:spPr bwMode="auto">
            <a:xfrm>
              <a:off x="528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2" name="Rectangle 92"/>
            <p:cNvSpPr>
              <a:spLocks noChangeArrowheads="1"/>
            </p:cNvSpPr>
            <p:nvPr userDrawn="1"/>
          </p:nvSpPr>
          <p:spPr bwMode="auto">
            <a:xfrm>
              <a:off x="535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3" name="Rectangle 93"/>
            <p:cNvSpPr>
              <a:spLocks noChangeArrowheads="1"/>
            </p:cNvSpPr>
            <p:nvPr userDrawn="1"/>
          </p:nvSpPr>
          <p:spPr bwMode="auto">
            <a:xfrm>
              <a:off x="542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4" name="Rectangle 94"/>
            <p:cNvSpPr>
              <a:spLocks noChangeArrowheads="1"/>
            </p:cNvSpPr>
            <p:nvPr userDrawn="1"/>
          </p:nvSpPr>
          <p:spPr bwMode="auto">
            <a:xfrm>
              <a:off x="549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5" name="Rectangle 95"/>
            <p:cNvSpPr>
              <a:spLocks noChangeArrowheads="1"/>
            </p:cNvSpPr>
            <p:nvPr userDrawn="1"/>
          </p:nvSpPr>
          <p:spPr bwMode="auto">
            <a:xfrm>
              <a:off x="555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6" name="Rectangle 96"/>
            <p:cNvSpPr>
              <a:spLocks noChangeArrowheads="1"/>
            </p:cNvSpPr>
            <p:nvPr userDrawn="1"/>
          </p:nvSpPr>
          <p:spPr bwMode="auto">
            <a:xfrm>
              <a:off x="562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7" name="Rectangle 97"/>
            <p:cNvSpPr>
              <a:spLocks noChangeArrowheads="1"/>
            </p:cNvSpPr>
            <p:nvPr userDrawn="1"/>
          </p:nvSpPr>
          <p:spPr bwMode="auto">
            <a:xfrm>
              <a:off x="569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8" name="Rectangle 98"/>
            <p:cNvSpPr>
              <a:spLocks noChangeArrowheads="1"/>
            </p:cNvSpPr>
            <p:nvPr userDrawn="1"/>
          </p:nvSpPr>
          <p:spPr bwMode="auto">
            <a:xfrm>
              <a:off x="576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9" name="Freeform 99"/>
            <p:cNvSpPr>
              <a:spLocks/>
            </p:cNvSpPr>
            <p:nvPr userDrawn="1"/>
          </p:nvSpPr>
          <p:spPr bwMode="auto">
            <a:xfrm>
              <a:off x="5831" y="605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1 w 102"/>
                <a:gd name="T7" fmla="*/ 0 h 102"/>
                <a:gd name="T8" fmla="*/ 34 w 102"/>
                <a:gd name="T9" fmla="*/ 21 h 102"/>
                <a:gd name="T10" fmla="*/ 57 w 102"/>
                <a:gd name="T11" fmla="*/ 40 h 102"/>
                <a:gd name="T12" fmla="*/ 80 w 102"/>
                <a:gd name="T13" fmla="*/ 61 h 102"/>
                <a:gd name="T14" fmla="*/ 102 w 102"/>
                <a:gd name="T15" fmla="*/ 83 h 102"/>
                <a:gd name="T16" fmla="*/ 102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4" y="21"/>
                  </a:lnTo>
                  <a:lnTo>
                    <a:pt x="57" y="40"/>
                  </a:lnTo>
                  <a:lnTo>
                    <a:pt x="80" y="61"/>
                  </a:lnTo>
                  <a:lnTo>
                    <a:pt x="102" y="83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0" name="Freeform 100"/>
            <p:cNvSpPr>
              <a:spLocks/>
            </p:cNvSpPr>
            <p:nvPr userDrawn="1"/>
          </p:nvSpPr>
          <p:spPr bwMode="auto">
            <a:xfrm>
              <a:off x="4155" y="702"/>
              <a:ext cx="4" cy="5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7 w 12"/>
                <a:gd name="T5" fmla="*/ 6 h 14"/>
                <a:gd name="T6" fmla="*/ 12 w 12"/>
                <a:gd name="T7" fmla="*/ 0 h 14"/>
                <a:gd name="T8" fmla="*/ 12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7" y="6"/>
                  </a:lnTo>
                  <a:lnTo>
                    <a:pt x="12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1" name="Rectangle 101"/>
            <p:cNvSpPr>
              <a:spLocks noChangeArrowheads="1"/>
            </p:cNvSpPr>
            <p:nvPr userDrawn="1"/>
          </p:nvSpPr>
          <p:spPr bwMode="auto">
            <a:xfrm>
              <a:off x="4194" y="67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2" name="Rectangle 102"/>
            <p:cNvSpPr>
              <a:spLocks noChangeArrowheads="1"/>
            </p:cNvSpPr>
            <p:nvPr userDrawn="1"/>
          </p:nvSpPr>
          <p:spPr bwMode="auto">
            <a:xfrm>
              <a:off x="4261" y="67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3" name="Rectangle 103"/>
            <p:cNvSpPr>
              <a:spLocks noChangeArrowheads="1"/>
            </p:cNvSpPr>
            <p:nvPr userDrawn="1"/>
          </p:nvSpPr>
          <p:spPr bwMode="auto">
            <a:xfrm>
              <a:off x="433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4" name="Rectangle 104"/>
            <p:cNvSpPr>
              <a:spLocks noChangeArrowheads="1"/>
            </p:cNvSpPr>
            <p:nvPr userDrawn="1"/>
          </p:nvSpPr>
          <p:spPr bwMode="auto">
            <a:xfrm>
              <a:off x="439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5" name="Rectangle 105"/>
            <p:cNvSpPr>
              <a:spLocks noChangeArrowheads="1"/>
            </p:cNvSpPr>
            <p:nvPr userDrawn="1"/>
          </p:nvSpPr>
          <p:spPr bwMode="auto">
            <a:xfrm>
              <a:off x="446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6" name="Rectangle 106"/>
            <p:cNvSpPr>
              <a:spLocks noChangeArrowheads="1"/>
            </p:cNvSpPr>
            <p:nvPr userDrawn="1"/>
          </p:nvSpPr>
          <p:spPr bwMode="auto">
            <a:xfrm>
              <a:off x="453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7" name="Rectangle 107"/>
            <p:cNvSpPr>
              <a:spLocks noChangeArrowheads="1"/>
            </p:cNvSpPr>
            <p:nvPr userDrawn="1"/>
          </p:nvSpPr>
          <p:spPr bwMode="auto">
            <a:xfrm>
              <a:off x="460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8" name="Rectangle 108"/>
            <p:cNvSpPr>
              <a:spLocks noChangeArrowheads="1"/>
            </p:cNvSpPr>
            <p:nvPr userDrawn="1"/>
          </p:nvSpPr>
          <p:spPr bwMode="auto">
            <a:xfrm>
              <a:off x="467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9" name="Rectangle 109"/>
            <p:cNvSpPr>
              <a:spLocks noChangeArrowheads="1"/>
            </p:cNvSpPr>
            <p:nvPr userDrawn="1"/>
          </p:nvSpPr>
          <p:spPr bwMode="auto">
            <a:xfrm>
              <a:off x="473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0" name="Rectangle 110"/>
            <p:cNvSpPr>
              <a:spLocks noChangeArrowheads="1"/>
            </p:cNvSpPr>
            <p:nvPr userDrawn="1"/>
          </p:nvSpPr>
          <p:spPr bwMode="auto">
            <a:xfrm>
              <a:off x="480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1" name="Rectangle 111"/>
            <p:cNvSpPr>
              <a:spLocks noChangeArrowheads="1"/>
            </p:cNvSpPr>
            <p:nvPr userDrawn="1"/>
          </p:nvSpPr>
          <p:spPr bwMode="auto">
            <a:xfrm>
              <a:off x="487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2" name="Rectangle 112"/>
            <p:cNvSpPr>
              <a:spLocks noChangeArrowheads="1"/>
            </p:cNvSpPr>
            <p:nvPr userDrawn="1"/>
          </p:nvSpPr>
          <p:spPr bwMode="auto">
            <a:xfrm>
              <a:off x="494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3" name="Rectangle 113"/>
            <p:cNvSpPr>
              <a:spLocks noChangeArrowheads="1"/>
            </p:cNvSpPr>
            <p:nvPr userDrawn="1"/>
          </p:nvSpPr>
          <p:spPr bwMode="auto">
            <a:xfrm>
              <a:off x="501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4" name="Rectangle 114"/>
            <p:cNvSpPr>
              <a:spLocks noChangeArrowheads="1"/>
            </p:cNvSpPr>
            <p:nvPr userDrawn="1"/>
          </p:nvSpPr>
          <p:spPr bwMode="auto">
            <a:xfrm>
              <a:off x="508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5" name="Rectangle 115"/>
            <p:cNvSpPr>
              <a:spLocks noChangeArrowheads="1"/>
            </p:cNvSpPr>
            <p:nvPr userDrawn="1"/>
          </p:nvSpPr>
          <p:spPr bwMode="auto">
            <a:xfrm>
              <a:off x="514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6" name="Rectangle 116"/>
            <p:cNvSpPr>
              <a:spLocks noChangeArrowheads="1"/>
            </p:cNvSpPr>
            <p:nvPr userDrawn="1"/>
          </p:nvSpPr>
          <p:spPr bwMode="auto">
            <a:xfrm>
              <a:off x="521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7" name="Rectangle 117"/>
            <p:cNvSpPr>
              <a:spLocks noChangeArrowheads="1"/>
            </p:cNvSpPr>
            <p:nvPr userDrawn="1"/>
          </p:nvSpPr>
          <p:spPr bwMode="auto">
            <a:xfrm>
              <a:off x="528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8" name="Rectangle 118"/>
            <p:cNvSpPr>
              <a:spLocks noChangeArrowheads="1"/>
            </p:cNvSpPr>
            <p:nvPr userDrawn="1"/>
          </p:nvSpPr>
          <p:spPr bwMode="auto">
            <a:xfrm>
              <a:off x="535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9" name="Rectangle 119"/>
            <p:cNvSpPr>
              <a:spLocks noChangeArrowheads="1"/>
            </p:cNvSpPr>
            <p:nvPr userDrawn="1"/>
          </p:nvSpPr>
          <p:spPr bwMode="auto">
            <a:xfrm>
              <a:off x="542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0" name="Rectangle 120"/>
            <p:cNvSpPr>
              <a:spLocks noChangeArrowheads="1"/>
            </p:cNvSpPr>
            <p:nvPr userDrawn="1"/>
          </p:nvSpPr>
          <p:spPr bwMode="auto">
            <a:xfrm>
              <a:off x="549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1" name="Rectangle 121"/>
            <p:cNvSpPr>
              <a:spLocks noChangeArrowheads="1"/>
            </p:cNvSpPr>
            <p:nvPr userDrawn="1"/>
          </p:nvSpPr>
          <p:spPr bwMode="auto">
            <a:xfrm>
              <a:off x="555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2" name="Rectangle 122"/>
            <p:cNvSpPr>
              <a:spLocks noChangeArrowheads="1"/>
            </p:cNvSpPr>
            <p:nvPr userDrawn="1"/>
          </p:nvSpPr>
          <p:spPr bwMode="auto">
            <a:xfrm>
              <a:off x="562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3" name="Rectangle 123"/>
            <p:cNvSpPr>
              <a:spLocks noChangeArrowheads="1"/>
            </p:cNvSpPr>
            <p:nvPr userDrawn="1"/>
          </p:nvSpPr>
          <p:spPr bwMode="auto">
            <a:xfrm>
              <a:off x="569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4" name="Rectangle 124"/>
            <p:cNvSpPr>
              <a:spLocks noChangeArrowheads="1"/>
            </p:cNvSpPr>
            <p:nvPr userDrawn="1"/>
          </p:nvSpPr>
          <p:spPr bwMode="auto">
            <a:xfrm>
              <a:off x="576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5" name="Rectangle 125"/>
            <p:cNvSpPr>
              <a:spLocks noChangeArrowheads="1"/>
            </p:cNvSpPr>
            <p:nvPr userDrawn="1"/>
          </p:nvSpPr>
          <p:spPr bwMode="auto">
            <a:xfrm>
              <a:off x="583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6" name="Freeform 126"/>
            <p:cNvSpPr>
              <a:spLocks/>
            </p:cNvSpPr>
            <p:nvPr userDrawn="1"/>
          </p:nvSpPr>
          <p:spPr bwMode="auto">
            <a:xfrm>
              <a:off x="5900" y="673"/>
              <a:ext cx="33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0 h 102"/>
                <a:gd name="T6" fmla="*/ 18 w 101"/>
                <a:gd name="T7" fmla="*/ 0 h 102"/>
                <a:gd name="T8" fmla="*/ 39 w 101"/>
                <a:gd name="T9" fmla="*/ 24 h 102"/>
                <a:gd name="T10" fmla="*/ 60 w 101"/>
                <a:gd name="T11" fmla="*/ 46 h 102"/>
                <a:gd name="T12" fmla="*/ 81 w 101"/>
                <a:gd name="T13" fmla="*/ 70 h 102"/>
                <a:gd name="T14" fmla="*/ 101 w 101"/>
                <a:gd name="T15" fmla="*/ 94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9" y="24"/>
                  </a:lnTo>
                  <a:lnTo>
                    <a:pt x="60" y="46"/>
                  </a:lnTo>
                  <a:lnTo>
                    <a:pt x="81" y="70"/>
                  </a:lnTo>
                  <a:lnTo>
                    <a:pt x="101" y="94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7" name="Freeform 127"/>
            <p:cNvSpPr>
              <a:spLocks/>
            </p:cNvSpPr>
            <p:nvPr userDrawn="1"/>
          </p:nvSpPr>
          <p:spPr bwMode="auto">
            <a:xfrm>
              <a:off x="4125" y="741"/>
              <a:ext cx="34" cy="34"/>
            </a:xfrm>
            <a:custGeom>
              <a:avLst/>
              <a:gdLst>
                <a:gd name="T0" fmla="*/ 101 w 101"/>
                <a:gd name="T1" fmla="*/ 101 h 101"/>
                <a:gd name="T2" fmla="*/ 0 w 101"/>
                <a:gd name="T3" fmla="*/ 101 h 101"/>
                <a:gd name="T4" fmla="*/ 0 w 101"/>
                <a:gd name="T5" fmla="*/ 8 h 101"/>
                <a:gd name="T6" fmla="*/ 3 w 101"/>
                <a:gd name="T7" fmla="*/ 4 h 101"/>
                <a:gd name="T8" fmla="*/ 6 w 101"/>
                <a:gd name="T9" fmla="*/ 0 h 101"/>
                <a:gd name="T10" fmla="*/ 101 w 101"/>
                <a:gd name="T11" fmla="*/ 0 h 101"/>
                <a:gd name="T12" fmla="*/ 101 w 101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1">
                  <a:moveTo>
                    <a:pt x="101" y="101"/>
                  </a:moveTo>
                  <a:lnTo>
                    <a:pt x="0" y="101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0"/>
                  </a:lnTo>
                  <a:lnTo>
                    <a:pt x="101" y="0"/>
                  </a:lnTo>
                  <a:lnTo>
                    <a:pt x="101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8" name="Rectangle 128"/>
            <p:cNvSpPr>
              <a:spLocks noChangeArrowheads="1"/>
            </p:cNvSpPr>
            <p:nvPr userDrawn="1"/>
          </p:nvSpPr>
          <p:spPr bwMode="auto">
            <a:xfrm>
              <a:off x="4194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9" name="Rectangle 129"/>
            <p:cNvSpPr>
              <a:spLocks noChangeArrowheads="1"/>
            </p:cNvSpPr>
            <p:nvPr userDrawn="1"/>
          </p:nvSpPr>
          <p:spPr bwMode="auto">
            <a:xfrm>
              <a:off x="4261" y="74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0" name="Rectangle 130"/>
            <p:cNvSpPr>
              <a:spLocks noChangeArrowheads="1"/>
            </p:cNvSpPr>
            <p:nvPr userDrawn="1"/>
          </p:nvSpPr>
          <p:spPr bwMode="auto">
            <a:xfrm>
              <a:off x="433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1" name="Rectangle 131"/>
            <p:cNvSpPr>
              <a:spLocks noChangeArrowheads="1"/>
            </p:cNvSpPr>
            <p:nvPr userDrawn="1"/>
          </p:nvSpPr>
          <p:spPr bwMode="auto">
            <a:xfrm>
              <a:off x="439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2" name="Rectangle 132"/>
            <p:cNvSpPr>
              <a:spLocks noChangeArrowheads="1"/>
            </p:cNvSpPr>
            <p:nvPr userDrawn="1"/>
          </p:nvSpPr>
          <p:spPr bwMode="auto">
            <a:xfrm>
              <a:off x="446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3" name="Rectangle 133"/>
            <p:cNvSpPr>
              <a:spLocks noChangeArrowheads="1"/>
            </p:cNvSpPr>
            <p:nvPr userDrawn="1"/>
          </p:nvSpPr>
          <p:spPr bwMode="auto">
            <a:xfrm>
              <a:off x="453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4" name="Rectangle 134"/>
            <p:cNvSpPr>
              <a:spLocks noChangeArrowheads="1"/>
            </p:cNvSpPr>
            <p:nvPr userDrawn="1"/>
          </p:nvSpPr>
          <p:spPr bwMode="auto">
            <a:xfrm>
              <a:off x="460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5" name="Rectangle 135"/>
            <p:cNvSpPr>
              <a:spLocks noChangeArrowheads="1"/>
            </p:cNvSpPr>
            <p:nvPr userDrawn="1"/>
          </p:nvSpPr>
          <p:spPr bwMode="auto">
            <a:xfrm>
              <a:off x="467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6" name="Rectangle 136"/>
            <p:cNvSpPr>
              <a:spLocks noChangeArrowheads="1"/>
            </p:cNvSpPr>
            <p:nvPr userDrawn="1"/>
          </p:nvSpPr>
          <p:spPr bwMode="auto">
            <a:xfrm>
              <a:off x="473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7" name="Rectangle 137"/>
            <p:cNvSpPr>
              <a:spLocks noChangeArrowheads="1"/>
            </p:cNvSpPr>
            <p:nvPr userDrawn="1"/>
          </p:nvSpPr>
          <p:spPr bwMode="auto">
            <a:xfrm>
              <a:off x="480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8" name="Rectangle 138"/>
            <p:cNvSpPr>
              <a:spLocks noChangeArrowheads="1"/>
            </p:cNvSpPr>
            <p:nvPr userDrawn="1"/>
          </p:nvSpPr>
          <p:spPr bwMode="auto">
            <a:xfrm>
              <a:off x="487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9" name="Rectangle 139"/>
            <p:cNvSpPr>
              <a:spLocks noChangeArrowheads="1"/>
            </p:cNvSpPr>
            <p:nvPr userDrawn="1"/>
          </p:nvSpPr>
          <p:spPr bwMode="auto">
            <a:xfrm>
              <a:off x="494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0" name="Rectangle 140"/>
            <p:cNvSpPr>
              <a:spLocks noChangeArrowheads="1"/>
            </p:cNvSpPr>
            <p:nvPr userDrawn="1"/>
          </p:nvSpPr>
          <p:spPr bwMode="auto">
            <a:xfrm>
              <a:off x="501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1" name="Rectangle 141"/>
            <p:cNvSpPr>
              <a:spLocks noChangeArrowheads="1"/>
            </p:cNvSpPr>
            <p:nvPr userDrawn="1"/>
          </p:nvSpPr>
          <p:spPr bwMode="auto">
            <a:xfrm>
              <a:off x="508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2" name="Rectangle 142"/>
            <p:cNvSpPr>
              <a:spLocks noChangeArrowheads="1"/>
            </p:cNvSpPr>
            <p:nvPr userDrawn="1"/>
          </p:nvSpPr>
          <p:spPr bwMode="auto">
            <a:xfrm>
              <a:off x="514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3" name="Rectangle 143"/>
            <p:cNvSpPr>
              <a:spLocks noChangeArrowheads="1"/>
            </p:cNvSpPr>
            <p:nvPr userDrawn="1"/>
          </p:nvSpPr>
          <p:spPr bwMode="auto">
            <a:xfrm>
              <a:off x="521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4" name="Rectangle 144"/>
            <p:cNvSpPr>
              <a:spLocks noChangeArrowheads="1"/>
            </p:cNvSpPr>
            <p:nvPr userDrawn="1"/>
          </p:nvSpPr>
          <p:spPr bwMode="auto">
            <a:xfrm>
              <a:off x="528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5" name="Rectangle 145"/>
            <p:cNvSpPr>
              <a:spLocks noChangeArrowheads="1"/>
            </p:cNvSpPr>
            <p:nvPr userDrawn="1"/>
          </p:nvSpPr>
          <p:spPr bwMode="auto">
            <a:xfrm>
              <a:off x="535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6" name="Rectangle 146"/>
            <p:cNvSpPr>
              <a:spLocks noChangeArrowheads="1"/>
            </p:cNvSpPr>
            <p:nvPr userDrawn="1"/>
          </p:nvSpPr>
          <p:spPr bwMode="auto">
            <a:xfrm>
              <a:off x="542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7" name="Rectangle 147"/>
            <p:cNvSpPr>
              <a:spLocks noChangeArrowheads="1"/>
            </p:cNvSpPr>
            <p:nvPr userDrawn="1"/>
          </p:nvSpPr>
          <p:spPr bwMode="auto">
            <a:xfrm>
              <a:off x="549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8" name="Rectangle 148"/>
            <p:cNvSpPr>
              <a:spLocks noChangeArrowheads="1"/>
            </p:cNvSpPr>
            <p:nvPr userDrawn="1"/>
          </p:nvSpPr>
          <p:spPr bwMode="auto">
            <a:xfrm>
              <a:off x="555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9" name="Rectangle 149"/>
            <p:cNvSpPr>
              <a:spLocks noChangeArrowheads="1"/>
            </p:cNvSpPr>
            <p:nvPr userDrawn="1"/>
          </p:nvSpPr>
          <p:spPr bwMode="auto">
            <a:xfrm>
              <a:off x="562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0" name="Rectangle 150"/>
            <p:cNvSpPr>
              <a:spLocks noChangeArrowheads="1"/>
            </p:cNvSpPr>
            <p:nvPr userDrawn="1"/>
          </p:nvSpPr>
          <p:spPr bwMode="auto">
            <a:xfrm>
              <a:off x="569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1" name="Rectangle 151"/>
            <p:cNvSpPr>
              <a:spLocks noChangeArrowheads="1"/>
            </p:cNvSpPr>
            <p:nvPr userDrawn="1"/>
          </p:nvSpPr>
          <p:spPr bwMode="auto">
            <a:xfrm>
              <a:off x="576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2" name="Rectangle 152"/>
            <p:cNvSpPr>
              <a:spLocks noChangeArrowheads="1"/>
            </p:cNvSpPr>
            <p:nvPr userDrawn="1"/>
          </p:nvSpPr>
          <p:spPr bwMode="auto">
            <a:xfrm>
              <a:off x="583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3" name="Rectangle 153"/>
            <p:cNvSpPr>
              <a:spLocks noChangeArrowheads="1"/>
            </p:cNvSpPr>
            <p:nvPr userDrawn="1"/>
          </p:nvSpPr>
          <p:spPr bwMode="auto">
            <a:xfrm>
              <a:off x="5900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4" name="Freeform 154"/>
            <p:cNvSpPr>
              <a:spLocks/>
            </p:cNvSpPr>
            <p:nvPr userDrawn="1"/>
          </p:nvSpPr>
          <p:spPr bwMode="auto">
            <a:xfrm>
              <a:off x="5968" y="747"/>
              <a:ext cx="20" cy="28"/>
            </a:xfrm>
            <a:custGeom>
              <a:avLst/>
              <a:gdLst>
                <a:gd name="T0" fmla="*/ 60 w 60"/>
                <a:gd name="T1" fmla="*/ 84 h 84"/>
                <a:gd name="T2" fmla="*/ 0 w 60"/>
                <a:gd name="T3" fmla="*/ 84 h 84"/>
                <a:gd name="T4" fmla="*/ 0 w 60"/>
                <a:gd name="T5" fmla="*/ 0 h 84"/>
                <a:gd name="T6" fmla="*/ 15 w 60"/>
                <a:gd name="T7" fmla="*/ 21 h 84"/>
                <a:gd name="T8" fmla="*/ 31 w 60"/>
                <a:gd name="T9" fmla="*/ 41 h 84"/>
                <a:gd name="T10" fmla="*/ 46 w 60"/>
                <a:gd name="T11" fmla="*/ 63 h 84"/>
                <a:gd name="T12" fmla="*/ 60 w 60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4">
                  <a:moveTo>
                    <a:pt x="60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5" y="21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5" name="Freeform 155"/>
            <p:cNvSpPr>
              <a:spLocks/>
            </p:cNvSpPr>
            <p:nvPr userDrawn="1"/>
          </p:nvSpPr>
          <p:spPr bwMode="auto">
            <a:xfrm>
              <a:off x="4059" y="809"/>
              <a:ext cx="32" cy="34"/>
            </a:xfrm>
            <a:custGeom>
              <a:avLst/>
              <a:gdLst>
                <a:gd name="T0" fmla="*/ 96 w 96"/>
                <a:gd name="T1" fmla="*/ 102 h 102"/>
                <a:gd name="T2" fmla="*/ 0 w 96"/>
                <a:gd name="T3" fmla="*/ 102 h 102"/>
                <a:gd name="T4" fmla="*/ 16 w 96"/>
                <a:gd name="T5" fmla="*/ 77 h 102"/>
                <a:gd name="T6" fmla="*/ 31 w 96"/>
                <a:gd name="T7" fmla="*/ 50 h 102"/>
                <a:gd name="T8" fmla="*/ 47 w 96"/>
                <a:gd name="T9" fmla="*/ 25 h 102"/>
                <a:gd name="T10" fmla="*/ 64 w 96"/>
                <a:gd name="T11" fmla="*/ 0 h 102"/>
                <a:gd name="T12" fmla="*/ 96 w 96"/>
                <a:gd name="T13" fmla="*/ 0 h 102"/>
                <a:gd name="T14" fmla="*/ 96 w 96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2">
                  <a:moveTo>
                    <a:pt x="96" y="102"/>
                  </a:moveTo>
                  <a:lnTo>
                    <a:pt x="0" y="102"/>
                  </a:lnTo>
                  <a:lnTo>
                    <a:pt x="16" y="77"/>
                  </a:lnTo>
                  <a:lnTo>
                    <a:pt x="31" y="50"/>
                  </a:lnTo>
                  <a:lnTo>
                    <a:pt x="47" y="25"/>
                  </a:lnTo>
                  <a:lnTo>
                    <a:pt x="64" y="0"/>
                  </a:lnTo>
                  <a:lnTo>
                    <a:pt x="96" y="0"/>
                  </a:lnTo>
                  <a:lnTo>
                    <a:pt x="96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6" name="Rectangle 156"/>
            <p:cNvSpPr>
              <a:spLocks noChangeArrowheads="1"/>
            </p:cNvSpPr>
            <p:nvPr userDrawn="1"/>
          </p:nvSpPr>
          <p:spPr bwMode="auto">
            <a:xfrm>
              <a:off x="412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7" name="Rectangle 157"/>
            <p:cNvSpPr>
              <a:spLocks noChangeArrowheads="1"/>
            </p:cNvSpPr>
            <p:nvPr userDrawn="1"/>
          </p:nvSpPr>
          <p:spPr bwMode="auto">
            <a:xfrm>
              <a:off x="4194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8" name="Rectangle 158"/>
            <p:cNvSpPr>
              <a:spLocks noChangeArrowheads="1"/>
            </p:cNvSpPr>
            <p:nvPr userDrawn="1"/>
          </p:nvSpPr>
          <p:spPr bwMode="auto">
            <a:xfrm>
              <a:off x="4261" y="80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9" name="Rectangle 159"/>
            <p:cNvSpPr>
              <a:spLocks noChangeArrowheads="1"/>
            </p:cNvSpPr>
            <p:nvPr userDrawn="1"/>
          </p:nvSpPr>
          <p:spPr bwMode="auto">
            <a:xfrm>
              <a:off x="433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0" name="Rectangle 160"/>
            <p:cNvSpPr>
              <a:spLocks noChangeArrowheads="1"/>
            </p:cNvSpPr>
            <p:nvPr userDrawn="1"/>
          </p:nvSpPr>
          <p:spPr bwMode="auto">
            <a:xfrm>
              <a:off x="439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1" name="Rectangle 161"/>
            <p:cNvSpPr>
              <a:spLocks noChangeArrowheads="1"/>
            </p:cNvSpPr>
            <p:nvPr userDrawn="1"/>
          </p:nvSpPr>
          <p:spPr bwMode="auto">
            <a:xfrm>
              <a:off x="446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2" name="Rectangle 162"/>
            <p:cNvSpPr>
              <a:spLocks noChangeArrowheads="1"/>
            </p:cNvSpPr>
            <p:nvPr userDrawn="1"/>
          </p:nvSpPr>
          <p:spPr bwMode="auto">
            <a:xfrm>
              <a:off x="453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3" name="Rectangle 163"/>
            <p:cNvSpPr>
              <a:spLocks noChangeArrowheads="1"/>
            </p:cNvSpPr>
            <p:nvPr userDrawn="1"/>
          </p:nvSpPr>
          <p:spPr bwMode="auto">
            <a:xfrm>
              <a:off x="460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4" name="Rectangle 164"/>
            <p:cNvSpPr>
              <a:spLocks noChangeArrowheads="1"/>
            </p:cNvSpPr>
            <p:nvPr userDrawn="1"/>
          </p:nvSpPr>
          <p:spPr bwMode="auto">
            <a:xfrm>
              <a:off x="467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5" name="Rectangle 165"/>
            <p:cNvSpPr>
              <a:spLocks noChangeArrowheads="1"/>
            </p:cNvSpPr>
            <p:nvPr userDrawn="1"/>
          </p:nvSpPr>
          <p:spPr bwMode="auto">
            <a:xfrm>
              <a:off x="473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6" name="Rectangle 166"/>
            <p:cNvSpPr>
              <a:spLocks noChangeArrowheads="1"/>
            </p:cNvSpPr>
            <p:nvPr userDrawn="1"/>
          </p:nvSpPr>
          <p:spPr bwMode="auto">
            <a:xfrm>
              <a:off x="480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7" name="Rectangle 167"/>
            <p:cNvSpPr>
              <a:spLocks noChangeArrowheads="1"/>
            </p:cNvSpPr>
            <p:nvPr userDrawn="1"/>
          </p:nvSpPr>
          <p:spPr bwMode="auto">
            <a:xfrm>
              <a:off x="487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8" name="Rectangle 168"/>
            <p:cNvSpPr>
              <a:spLocks noChangeArrowheads="1"/>
            </p:cNvSpPr>
            <p:nvPr userDrawn="1"/>
          </p:nvSpPr>
          <p:spPr bwMode="auto">
            <a:xfrm>
              <a:off x="494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9" name="Rectangle 169"/>
            <p:cNvSpPr>
              <a:spLocks noChangeArrowheads="1"/>
            </p:cNvSpPr>
            <p:nvPr userDrawn="1"/>
          </p:nvSpPr>
          <p:spPr bwMode="auto">
            <a:xfrm>
              <a:off x="501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0" name="Rectangle 170"/>
            <p:cNvSpPr>
              <a:spLocks noChangeArrowheads="1"/>
            </p:cNvSpPr>
            <p:nvPr userDrawn="1"/>
          </p:nvSpPr>
          <p:spPr bwMode="auto">
            <a:xfrm>
              <a:off x="508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1" name="Rectangle 171"/>
            <p:cNvSpPr>
              <a:spLocks noChangeArrowheads="1"/>
            </p:cNvSpPr>
            <p:nvPr userDrawn="1"/>
          </p:nvSpPr>
          <p:spPr bwMode="auto">
            <a:xfrm>
              <a:off x="514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2" name="Rectangle 172"/>
            <p:cNvSpPr>
              <a:spLocks noChangeArrowheads="1"/>
            </p:cNvSpPr>
            <p:nvPr userDrawn="1"/>
          </p:nvSpPr>
          <p:spPr bwMode="auto">
            <a:xfrm>
              <a:off x="521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3" name="Rectangle 173"/>
            <p:cNvSpPr>
              <a:spLocks noChangeArrowheads="1"/>
            </p:cNvSpPr>
            <p:nvPr userDrawn="1"/>
          </p:nvSpPr>
          <p:spPr bwMode="auto">
            <a:xfrm>
              <a:off x="528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4" name="Rectangle 174"/>
            <p:cNvSpPr>
              <a:spLocks noChangeArrowheads="1"/>
            </p:cNvSpPr>
            <p:nvPr userDrawn="1"/>
          </p:nvSpPr>
          <p:spPr bwMode="auto">
            <a:xfrm>
              <a:off x="535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5" name="Rectangle 175"/>
            <p:cNvSpPr>
              <a:spLocks noChangeArrowheads="1"/>
            </p:cNvSpPr>
            <p:nvPr userDrawn="1"/>
          </p:nvSpPr>
          <p:spPr bwMode="auto">
            <a:xfrm>
              <a:off x="542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6" name="Rectangle 176"/>
            <p:cNvSpPr>
              <a:spLocks noChangeArrowheads="1"/>
            </p:cNvSpPr>
            <p:nvPr userDrawn="1"/>
          </p:nvSpPr>
          <p:spPr bwMode="auto">
            <a:xfrm>
              <a:off x="549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7" name="Rectangle 177"/>
            <p:cNvSpPr>
              <a:spLocks noChangeArrowheads="1"/>
            </p:cNvSpPr>
            <p:nvPr userDrawn="1"/>
          </p:nvSpPr>
          <p:spPr bwMode="auto">
            <a:xfrm>
              <a:off x="555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8" name="Rectangle 178"/>
            <p:cNvSpPr>
              <a:spLocks noChangeArrowheads="1"/>
            </p:cNvSpPr>
            <p:nvPr userDrawn="1"/>
          </p:nvSpPr>
          <p:spPr bwMode="auto">
            <a:xfrm>
              <a:off x="562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9" name="Rectangle 179"/>
            <p:cNvSpPr>
              <a:spLocks noChangeArrowheads="1"/>
            </p:cNvSpPr>
            <p:nvPr userDrawn="1"/>
          </p:nvSpPr>
          <p:spPr bwMode="auto">
            <a:xfrm>
              <a:off x="569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0" name="Rectangle 180"/>
            <p:cNvSpPr>
              <a:spLocks noChangeArrowheads="1"/>
            </p:cNvSpPr>
            <p:nvPr userDrawn="1"/>
          </p:nvSpPr>
          <p:spPr bwMode="auto">
            <a:xfrm>
              <a:off x="576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1" name="Rectangle 181"/>
            <p:cNvSpPr>
              <a:spLocks noChangeArrowheads="1"/>
            </p:cNvSpPr>
            <p:nvPr userDrawn="1"/>
          </p:nvSpPr>
          <p:spPr bwMode="auto">
            <a:xfrm>
              <a:off x="583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2" name="Rectangle 182"/>
            <p:cNvSpPr>
              <a:spLocks noChangeArrowheads="1"/>
            </p:cNvSpPr>
            <p:nvPr userDrawn="1"/>
          </p:nvSpPr>
          <p:spPr bwMode="auto">
            <a:xfrm>
              <a:off x="5900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3" name="Rectangle 183"/>
            <p:cNvSpPr>
              <a:spLocks noChangeArrowheads="1"/>
            </p:cNvSpPr>
            <p:nvPr userDrawn="1"/>
          </p:nvSpPr>
          <p:spPr bwMode="auto">
            <a:xfrm>
              <a:off x="596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4" name="Rectangle 184"/>
            <p:cNvSpPr>
              <a:spLocks noChangeArrowheads="1"/>
            </p:cNvSpPr>
            <p:nvPr userDrawn="1"/>
          </p:nvSpPr>
          <p:spPr bwMode="auto">
            <a:xfrm>
              <a:off x="405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5" name="Rectangle 185"/>
            <p:cNvSpPr>
              <a:spLocks noChangeArrowheads="1"/>
            </p:cNvSpPr>
            <p:nvPr userDrawn="1"/>
          </p:nvSpPr>
          <p:spPr bwMode="auto">
            <a:xfrm>
              <a:off x="412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6" name="Rectangle 186"/>
            <p:cNvSpPr>
              <a:spLocks noChangeArrowheads="1"/>
            </p:cNvSpPr>
            <p:nvPr userDrawn="1"/>
          </p:nvSpPr>
          <p:spPr bwMode="auto">
            <a:xfrm>
              <a:off x="4194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7" name="Rectangle 187"/>
            <p:cNvSpPr>
              <a:spLocks noChangeArrowheads="1"/>
            </p:cNvSpPr>
            <p:nvPr userDrawn="1"/>
          </p:nvSpPr>
          <p:spPr bwMode="auto">
            <a:xfrm>
              <a:off x="4261" y="87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8" name="Rectangle 188"/>
            <p:cNvSpPr>
              <a:spLocks noChangeArrowheads="1"/>
            </p:cNvSpPr>
            <p:nvPr userDrawn="1"/>
          </p:nvSpPr>
          <p:spPr bwMode="auto">
            <a:xfrm>
              <a:off x="433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9" name="Rectangle 189"/>
            <p:cNvSpPr>
              <a:spLocks noChangeArrowheads="1"/>
            </p:cNvSpPr>
            <p:nvPr userDrawn="1"/>
          </p:nvSpPr>
          <p:spPr bwMode="auto">
            <a:xfrm>
              <a:off x="439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0" name="Rectangle 190"/>
            <p:cNvSpPr>
              <a:spLocks noChangeArrowheads="1"/>
            </p:cNvSpPr>
            <p:nvPr userDrawn="1"/>
          </p:nvSpPr>
          <p:spPr bwMode="auto">
            <a:xfrm>
              <a:off x="446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1" name="Rectangle 191"/>
            <p:cNvSpPr>
              <a:spLocks noChangeArrowheads="1"/>
            </p:cNvSpPr>
            <p:nvPr userDrawn="1"/>
          </p:nvSpPr>
          <p:spPr bwMode="auto">
            <a:xfrm>
              <a:off x="453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2" name="Rectangle 192"/>
            <p:cNvSpPr>
              <a:spLocks noChangeArrowheads="1"/>
            </p:cNvSpPr>
            <p:nvPr userDrawn="1"/>
          </p:nvSpPr>
          <p:spPr bwMode="auto">
            <a:xfrm>
              <a:off x="460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3" name="Rectangle 193"/>
            <p:cNvSpPr>
              <a:spLocks noChangeArrowheads="1"/>
            </p:cNvSpPr>
            <p:nvPr userDrawn="1"/>
          </p:nvSpPr>
          <p:spPr bwMode="auto">
            <a:xfrm>
              <a:off x="467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" name="Rectangle 194"/>
            <p:cNvSpPr>
              <a:spLocks noChangeArrowheads="1"/>
            </p:cNvSpPr>
            <p:nvPr userDrawn="1"/>
          </p:nvSpPr>
          <p:spPr bwMode="auto">
            <a:xfrm>
              <a:off x="473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" name="Rectangle 195"/>
            <p:cNvSpPr>
              <a:spLocks noChangeArrowheads="1"/>
            </p:cNvSpPr>
            <p:nvPr userDrawn="1"/>
          </p:nvSpPr>
          <p:spPr bwMode="auto">
            <a:xfrm>
              <a:off x="480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6" name="Rectangle 196"/>
            <p:cNvSpPr>
              <a:spLocks noChangeArrowheads="1"/>
            </p:cNvSpPr>
            <p:nvPr userDrawn="1"/>
          </p:nvSpPr>
          <p:spPr bwMode="auto">
            <a:xfrm>
              <a:off x="487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7" name="Rectangle 197"/>
            <p:cNvSpPr>
              <a:spLocks noChangeArrowheads="1"/>
            </p:cNvSpPr>
            <p:nvPr userDrawn="1"/>
          </p:nvSpPr>
          <p:spPr bwMode="auto">
            <a:xfrm>
              <a:off x="494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8" name="Rectangle 198"/>
            <p:cNvSpPr>
              <a:spLocks noChangeArrowheads="1"/>
            </p:cNvSpPr>
            <p:nvPr userDrawn="1"/>
          </p:nvSpPr>
          <p:spPr bwMode="auto">
            <a:xfrm>
              <a:off x="501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9" name="Rectangle 199"/>
            <p:cNvSpPr>
              <a:spLocks noChangeArrowheads="1"/>
            </p:cNvSpPr>
            <p:nvPr userDrawn="1"/>
          </p:nvSpPr>
          <p:spPr bwMode="auto">
            <a:xfrm>
              <a:off x="508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0" name="Rectangle 200"/>
            <p:cNvSpPr>
              <a:spLocks noChangeArrowheads="1"/>
            </p:cNvSpPr>
            <p:nvPr userDrawn="1"/>
          </p:nvSpPr>
          <p:spPr bwMode="auto">
            <a:xfrm>
              <a:off x="514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1" name="Rectangle 201"/>
            <p:cNvSpPr>
              <a:spLocks noChangeArrowheads="1"/>
            </p:cNvSpPr>
            <p:nvPr userDrawn="1"/>
          </p:nvSpPr>
          <p:spPr bwMode="auto">
            <a:xfrm>
              <a:off x="521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2" name="Rectangle 202"/>
            <p:cNvSpPr>
              <a:spLocks noChangeArrowheads="1"/>
            </p:cNvSpPr>
            <p:nvPr userDrawn="1"/>
          </p:nvSpPr>
          <p:spPr bwMode="auto">
            <a:xfrm>
              <a:off x="528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3" name="Rectangle 203"/>
            <p:cNvSpPr>
              <a:spLocks noChangeArrowheads="1"/>
            </p:cNvSpPr>
            <p:nvPr userDrawn="1"/>
          </p:nvSpPr>
          <p:spPr bwMode="auto">
            <a:xfrm>
              <a:off x="535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4" name="Rectangle 204"/>
            <p:cNvSpPr>
              <a:spLocks noChangeArrowheads="1"/>
            </p:cNvSpPr>
            <p:nvPr userDrawn="1"/>
          </p:nvSpPr>
          <p:spPr bwMode="auto">
            <a:xfrm>
              <a:off x="542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5" name="Rectangle 205"/>
            <p:cNvSpPr>
              <a:spLocks noChangeArrowheads="1"/>
            </p:cNvSpPr>
            <p:nvPr userDrawn="1"/>
          </p:nvSpPr>
          <p:spPr bwMode="auto">
            <a:xfrm>
              <a:off x="549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6" name="Rectangle 206"/>
            <p:cNvSpPr>
              <a:spLocks noChangeArrowheads="1"/>
            </p:cNvSpPr>
            <p:nvPr userDrawn="1"/>
          </p:nvSpPr>
          <p:spPr bwMode="auto">
            <a:xfrm>
              <a:off x="555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6" name="Group 408"/>
          <p:cNvGrpSpPr>
            <a:grpSpLocks/>
          </p:cNvGrpSpPr>
          <p:nvPr userDrawn="1"/>
        </p:nvGrpSpPr>
        <p:grpSpPr bwMode="auto">
          <a:xfrm>
            <a:off x="6223002" y="1403125"/>
            <a:ext cx="3521075" cy="809625"/>
            <a:chOff x="3920" y="877"/>
            <a:chExt cx="2218" cy="510"/>
          </a:xfrm>
        </p:grpSpPr>
        <p:sp>
          <p:nvSpPr>
            <p:cNvPr id="4427" name="Rectangle 208"/>
            <p:cNvSpPr>
              <a:spLocks noChangeArrowheads="1"/>
            </p:cNvSpPr>
            <p:nvPr userDrawn="1"/>
          </p:nvSpPr>
          <p:spPr bwMode="auto">
            <a:xfrm>
              <a:off x="562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8" name="Rectangle 209"/>
            <p:cNvSpPr>
              <a:spLocks noChangeArrowheads="1"/>
            </p:cNvSpPr>
            <p:nvPr userDrawn="1"/>
          </p:nvSpPr>
          <p:spPr bwMode="auto">
            <a:xfrm>
              <a:off x="569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9" name="Rectangle 210"/>
            <p:cNvSpPr>
              <a:spLocks noChangeArrowheads="1"/>
            </p:cNvSpPr>
            <p:nvPr userDrawn="1"/>
          </p:nvSpPr>
          <p:spPr bwMode="auto">
            <a:xfrm>
              <a:off x="576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0" name="Rectangle 211"/>
            <p:cNvSpPr>
              <a:spLocks noChangeArrowheads="1"/>
            </p:cNvSpPr>
            <p:nvPr userDrawn="1"/>
          </p:nvSpPr>
          <p:spPr bwMode="auto">
            <a:xfrm>
              <a:off x="583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1" name="Rectangle 212"/>
            <p:cNvSpPr>
              <a:spLocks noChangeArrowheads="1"/>
            </p:cNvSpPr>
            <p:nvPr userDrawn="1"/>
          </p:nvSpPr>
          <p:spPr bwMode="auto">
            <a:xfrm>
              <a:off x="5900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2" name="Rectangle 213"/>
            <p:cNvSpPr>
              <a:spLocks noChangeArrowheads="1"/>
            </p:cNvSpPr>
            <p:nvPr userDrawn="1"/>
          </p:nvSpPr>
          <p:spPr bwMode="auto">
            <a:xfrm>
              <a:off x="596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3" name="Freeform 214"/>
            <p:cNvSpPr>
              <a:spLocks/>
            </p:cNvSpPr>
            <p:nvPr userDrawn="1"/>
          </p:nvSpPr>
          <p:spPr bwMode="auto">
            <a:xfrm>
              <a:off x="6036" y="877"/>
              <a:ext cx="31" cy="34"/>
            </a:xfrm>
            <a:custGeom>
              <a:avLst/>
              <a:gdLst>
                <a:gd name="T0" fmla="*/ 92 w 92"/>
                <a:gd name="T1" fmla="*/ 102 h 102"/>
                <a:gd name="T2" fmla="*/ 0 w 92"/>
                <a:gd name="T3" fmla="*/ 102 h 102"/>
                <a:gd name="T4" fmla="*/ 0 w 92"/>
                <a:gd name="T5" fmla="*/ 0 h 102"/>
                <a:gd name="T6" fmla="*/ 42 w 92"/>
                <a:gd name="T7" fmla="*/ 0 h 102"/>
                <a:gd name="T8" fmla="*/ 55 w 92"/>
                <a:gd name="T9" fmla="*/ 25 h 102"/>
                <a:gd name="T10" fmla="*/ 68 w 92"/>
                <a:gd name="T11" fmla="*/ 51 h 102"/>
                <a:gd name="T12" fmla="*/ 80 w 92"/>
                <a:gd name="T13" fmla="*/ 76 h 102"/>
                <a:gd name="T14" fmla="*/ 92 w 9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02">
                  <a:moveTo>
                    <a:pt x="9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5" y="25"/>
                  </a:lnTo>
                  <a:lnTo>
                    <a:pt x="68" y="51"/>
                  </a:lnTo>
                  <a:lnTo>
                    <a:pt x="80" y="76"/>
                  </a:lnTo>
                  <a:lnTo>
                    <a:pt x="9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4" name="Freeform 215"/>
            <p:cNvSpPr>
              <a:spLocks/>
            </p:cNvSpPr>
            <p:nvPr userDrawn="1"/>
          </p:nvSpPr>
          <p:spPr bwMode="auto">
            <a:xfrm>
              <a:off x="3993" y="945"/>
              <a:ext cx="30" cy="34"/>
            </a:xfrm>
            <a:custGeom>
              <a:avLst/>
              <a:gdLst>
                <a:gd name="T0" fmla="*/ 88 w 88"/>
                <a:gd name="T1" fmla="*/ 102 h 102"/>
                <a:gd name="T2" fmla="*/ 0 w 88"/>
                <a:gd name="T3" fmla="*/ 102 h 102"/>
                <a:gd name="T4" fmla="*/ 11 w 88"/>
                <a:gd name="T5" fmla="*/ 76 h 102"/>
                <a:gd name="T6" fmla="*/ 21 w 88"/>
                <a:gd name="T7" fmla="*/ 51 h 102"/>
                <a:gd name="T8" fmla="*/ 32 w 88"/>
                <a:gd name="T9" fmla="*/ 26 h 102"/>
                <a:gd name="T10" fmla="*/ 43 w 88"/>
                <a:gd name="T11" fmla="*/ 0 h 102"/>
                <a:gd name="T12" fmla="*/ 88 w 88"/>
                <a:gd name="T13" fmla="*/ 0 h 102"/>
                <a:gd name="T14" fmla="*/ 88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88" y="102"/>
                  </a:moveTo>
                  <a:lnTo>
                    <a:pt x="0" y="102"/>
                  </a:lnTo>
                  <a:lnTo>
                    <a:pt x="11" y="76"/>
                  </a:lnTo>
                  <a:lnTo>
                    <a:pt x="21" y="51"/>
                  </a:lnTo>
                  <a:lnTo>
                    <a:pt x="32" y="26"/>
                  </a:lnTo>
                  <a:lnTo>
                    <a:pt x="43" y="0"/>
                  </a:lnTo>
                  <a:lnTo>
                    <a:pt x="88" y="0"/>
                  </a:lnTo>
                  <a:lnTo>
                    <a:pt x="8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5" name="Rectangle 216"/>
            <p:cNvSpPr>
              <a:spLocks noChangeArrowheads="1"/>
            </p:cNvSpPr>
            <p:nvPr userDrawn="1"/>
          </p:nvSpPr>
          <p:spPr bwMode="auto">
            <a:xfrm>
              <a:off x="405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6" name="Rectangle 217"/>
            <p:cNvSpPr>
              <a:spLocks noChangeArrowheads="1"/>
            </p:cNvSpPr>
            <p:nvPr userDrawn="1"/>
          </p:nvSpPr>
          <p:spPr bwMode="auto">
            <a:xfrm>
              <a:off x="412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7" name="Rectangle 218"/>
            <p:cNvSpPr>
              <a:spLocks noChangeArrowheads="1"/>
            </p:cNvSpPr>
            <p:nvPr userDrawn="1"/>
          </p:nvSpPr>
          <p:spPr bwMode="auto">
            <a:xfrm>
              <a:off x="4194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8" name="Rectangle 219"/>
            <p:cNvSpPr>
              <a:spLocks noChangeArrowheads="1"/>
            </p:cNvSpPr>
            <p:nvPr userDrawn="1"/>
          </p:nvSpPr>
          <p:spPr bwMode="auto">
            <a:xfrm>
              <a:off x="4261" y="94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9" name="Rectangle 220"/>
            <p:cNvSpPr>
              <a:spLocks noChangeArrowheads="1"/>
            </p:cNvSpPr>
            <p:nvPr userDrawn="1"/>
          </p:nvSpPr>
          <p:spPr bwMode="auto">
            <a:xfrm>
              <a:off x="433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0" name="Rectangle 221"/>
            <p:cNvSpPr>
              <a:spLocks noChangeArrowheads="1"/>
            </p:cNvSpPr>
            <p:nvPr userDrawn="1"/>
          </p:nvSpPr>
          <p:spPr bwMode="auto">
            <a:xfrm>
              <a:off x="439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1" name="Rectangle 222"/>
            <p:cNvSpPr>
              <a:spLocks noChangeArrowheads="1"/>
            </p:cNvSpPr>
            <p:nvPr userDrawn="1"/>
          </p:nvSpPr>
          <p:spPr bwMode="auto">
            <a:xfrm>
              <a:off x="446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2" name="Rectangle 223"/>
            <p:cNvSpPr>
              <a:spLocks noChangeArrowheads="1"/>
            </p:cNvSpPr>
            <p:nvPr userDrawn="1"/>
          </p:nvSpPr>
          <p:spPr bwMode="auto">
            <a:xfrm>
              <a:off x="453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3" name="Rectangle 224"/>
            <p:cNvSpPr>
              <a:spLocks noChangeArrowheads="1"/>
            </p:cNvSpPr>
            <p:nvPr userDrawn="1"/>
          </p:nvSpPr>
          <p:spPr bwMode="auto">
            <a:xfrm>
              <a:off x="460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4" name="Rectangle 225"/>
            <p:cNvSpPr>
              <a:spLocks noChangeArrowheads="1"/>
            </p:cNvSpPr>
            <p:nvPr userDrawn="1"/>
          </p:nvSpPr>
          <p:spPr bwMode="auto">
            <a:xfrm>
              <a:off x="467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5" name="Rectangle 226"/>
            <p:cNvSpPr>
              <a:spLocks noChangeArrowheads="1"/>
            </p:cNvSpPr>
            <p:nvPr userDrawn="1"/>
          </p:nvSpPr>
          <p:spPr bwMode="auto">
            <a:xfrm>
              <a:off x="473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6" name="Rectangle 227"/>
            <p:cNvSpPr>
              <a:spLocks noChangeArrowheads="1"/>
            </p:cNvSpPr>
            <p:nvPr userDrawn="1"/>
          </p:nvSpPr>
          <p:spPr bwMode="auto">
            <a:xfrm>
              <a:off x="480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7" name="Rectangle 228"/>
            <p:cNvSpPr>
              <a:spLocks noChangeArrowheads="1"/>
            </p:cNvSpPr>
            <p:nvPr userDrawn="1"/>
          </p:nvSpPr>
          <p:spPr bwMode="auto">
            <a:xfrm>
              <a:off x="487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8" name="Rectangle 229"/>
            <p:cNvSpPr>
              <a:spLocks noChangeArrowheads="1"/>
            </p:cNvSpPr>
            <p:nvPr userDrawn="1"/>
          </p:nvSpPr>
          <p:spPr bwMode="auto">
            <a:xfrm>
              <a:off x="494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9" name="Rectangle 230"/>
            <p:cNvSpPr>
              <a:spLocks noChangeArrowheads="1"/>
            </p:cNvSpPr>
            <p:nvPr userDrawn="1"/>
          </p:nvSpPr>
          <p:spPr bwMode="auto">
            <a:xfrm>
              <a:off x="501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0" name="Rectangle 231"/>
            <p:cNvSpPr>
              <a:spLocks noChangeArrowheads="1"/>
            </p:cNvSpPr>
            <p:nvPr userDrawn="1"/>
          </p:nvSpPr>
          <p:spPr bwMode="auto">
            <a:xfrm>
              <a:off x="508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1" name="Rectangle 232"/>
            <p:cNvSpPr>
              <a:spLocks noChangeArrowheads="1"/>
            </p:cNvSpPr>
            <p:nvPr userDrawn="1"/>
          </p:nvSpPr>
          <p:spPr bwMode="auto">
            <a:xfrm>
              <a:off x="514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2" name="Rectangle 233"/>
            <p:cNvSpPr>
              <a:spLocks noChangeArrowheads="1"/>
            </p:cNvSpPr>
            <p:nvPr userDrawn="1"/>
          </p:nvSpPr>
          <p:spPr bwMode="auto">
            <a:xfrm>
              <a:off x="521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3" name="Rectangle 234"/>
            <p:cNvSpPr>
              <a:spLocks noChangeArrowheads="1"/>
            </p:cNvSpPr>
            <p:nvPr userDrawn="1"/>
          </p:nvSpPr>
          <p:spPr bwMode="auto">
            <a:xfrm>
              <a:off x="528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4" name="Rectangle 235"/>
            <p:cNvSpPr>
              <a:spLocks noChangeArrowheads="1"/>
            </p:cNvSpPr>
            <p:nvPr userDrawn="1"/>
          </p:nvSpPr>
          <p:spPr bwMode="auto">
            <a:xfrm>
              <a:off x="535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5" name="Rectangle 236"/>
            <p:cNvSpPr>
              <a:spLocks noChangeArrowheads="1"/>
            </p:cNvSpPr>
            <p:nvPr userDrawn="1"/>
          </p:nvSpPr>
          <p:spPr bwMode="auto">
            <a:xfrm>
              <a:off x="542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6" name="Rectangle 237"/>
            <p:cNvSpPr>
              <a:spLocks noChangeArrowheads="1"/>
            </p:cNvSpPr>
            <p:nvPr userDrawn="1"/>
          </p:nvSpPr>
          <p:spPr bwMode="auto">
            <a:xfrm>
              <a:off x="549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7" name="Rectangle 238"/>
            <p:cNvSpPr>
              <a:spLocks noChangeArrowheads="1"/>
            </p:cNvSpPr>
            <p:nvPr userDrawn="1"/>
          </p:nvSpPr>
          <p:spPr bwMode="auto">
            <a:xfrm>
              <a:off x="555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8" name="Rectangle 239"/>
            <p:cNvSpPr>
              <a:spLocks noChangeArrowheads="1"/>
            </p:cNvSpPr>
            <p:nvPr userDrawn="1"/>
          </p:nvSpPr>
          <p:spPr bwMode="auto">
            <a:xfrm>
              <a:off x="562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9" name="Rectangle 240"/>
            <p:cNvSpPr>
              <a:spLocks noChangeArrowheads="1"/>
            </p:cNvSpPr>
            <p:nvPr userDrawn="1"/>
          </p:nvSpPr>
          <p:spPr bwMode="auto">
            <a:xfrm>
              <a:off x="569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0" name="Rectangle 241"/>
            <p:cNvSpPr>
              <a:spLocks noChangeArrowheads="1"/>
            </p:cNvSpPr>
            <p:nvPr userDrawn="1"/>
          </p:nvSpPr>
          <p:spPr bwMode="auto">
            <a:xfrm>
              <a:off x="576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1" name="Rectangle 242"/>
            <p:cNvSpPr>
              <a:spLocks noChangeArrowheads="1"/>
            </p:cNvSpPr>
            <p:nvPr userDrawn="1"/>
          </p:nvSpPr>
          <p:spPr bwMode="auto">
            <a:xfrm>
              <a:off x="583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2" name="Rectangle 243"/>
            <p:cNvSpPr>
              <a:spLocks noChangeArrowheads="1"/>
            </p:cNvSpPr>
            <p:nvPr userDrawn="1"/>
          </p:nvSpPr>
          <p:spPr bwMode="auto">
            <a:xfrm>
              <a:off x="5900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3" name="Rectangle 244"/>
            <p:cNvSpPr>
              <a:spLocks noChangeArrowheads="1"/>
            </p:cNvSpPr>
            <p:nvPr userDrawn="1"/>
          </p:nvSpPr>
          <p:spPr bwMode="auto">
            <a:xfrm>
              <a:off x="596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4" name="Rectangle 245"/>
            <p:cNvSpPr>
              <a:spLocks noChangeArrowheads="1"/>
            </p:cNvSpPr>
            <p:nvPr userDrawn="1"/>
          </p:nvSpPr>
          <p:spPr bwMode="auto">
            <a:xfrm>
              <a:off x="603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5" name="Rectangle 246"/>
            <p:cNvSpPr>
              <a:spLocks noChangeArrowheads="1"/>
            </p:cNvSpPr>
            <p:nvPr userDrawn="1"/>
          </p:nvSpPr>
          <p:spPr bwMode="auto">
            <a:xfrm>
              <a:off x="398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6" name="Rectangle 247"/>
            <p:cNvSpPr>
              <a:spLocks noChangeArrowheads="1"/>
            </p:cNvSpPr>
            <p:nvPr userDrawn="1"/>
          </p:nvSpPr>
          <p:spPr bwMode="auto">
            <a:xfrm>
              <a:off x="405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7" name="Rectangle 248"/>
            <p:cNvSpPr>
              <a:spLocks noChangeArrowheads="1"/>
            </p:cNvSpPr>
            <p:nvPr userDrawn="1"/>
          </p:nvSpPr>
          <p:spPr bwMode="auto">
            <a:xfrm>
              <a:off x="412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8" name="Rectangle 249"/>
            <p:cNvSpPr>
              <a:spLocks noChangeArrowheads="1"/>
            </p:cNvSpPr>
            <p:nvPr userDrawn="1"/>
          </p:nvSpPr>
          <p:spPr bwMode="auto">
            <a:xfrm>
              <a:off x="4194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9" name="Rectangle 250"/>
            <p:cNvSpPr>
              <a:spLocks noChangeArrowheads="1"/>
            </p:cNvSpPr>
            <p:nvPr userDrawn="1"/>
          </p:nvSpPr>
          <p:spPr bwMode="auto">
            <a:xfrm>
              <a:off x="4261" y="101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0" name="Rectangle 251"/>
            <p:cNvSpPr>
              <a:spLocks noChangeArrowheads="1"/>
            </p:cNvSpPr>
            <p:nvPr userDrawn="1"/>
          </p:nvSpPr>
          <p:spPr bwMode="auto">
            <a:xfrm>
              <a:off x="433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1" name="Rectangle 252"/>
            <p:cNvSpPr>
              <a:spLocks noChangeArrowheads="1"/>
            </p:cNvSpPr>
            <p:nvPr userDrawn="1"/>
          </p:nvSpPr>
          <p:spPr bwMode="auto">
            <a:xfrm>
              <a:off x="439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2" name="Rectangle 253"/>
            <p:cNvSpPr>
              <a:spLocks noChangeArrowheads="1"/>
            </p:cNvSpPr>
            <p:nvPr userDrawn="1"/>
          </p:nvSpPr>
          <p:spPr bwMode="auto">
            <a:xfrm>
              <a:off x="446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3" name="Rectangle 254"/>
            <p:cNvSpPr>
              <a:spLocks noChangeArrowheads="1"/>
            </p:cNvSpPr>
            <p:nvPr userDrawn="1"/>
          </p:nvSpPr>
          <p:spPr bwMode="auto">
            <a:xfrm>
              <a:off x="453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4" name="Rectangle 255"/>
            <p:cNvSpPr>
              <a:spLocks noChangeArrowheads="1"/>
            </p:cNvSpPr>
            <p:nvPr userDrawn="1"/>
          </p:nvSpPr>
          <p:spPr bwMode="auto">
            <a:xfrm>
              <a:off x="460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5" name="Rectangle 256"/>
            <p:cNvSpPr>
              <a:spLocks noChangeArrowheads="1"/>
            </p:cNvSpPr>
            <p:nvPr userDrawn="1"/>
          </p:nvSpPr>
          <p:spPr bwMode="auto">
            <a:xfrm>
              <a:off x="467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6" name="Rectangle 257"/>
            <p:cNvSpPr>
              <a:spLocks noChangeArrowheads="1"/>
            </p:cNvSpPr>
            <p:nvPr userDrawn="1"/>
          </p:nvSpPr>
          <p:spPr bwMode="auto">
            <a:xfrm>
              <a:off x="473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7" name="Rectangle 258"/>
            <p:cNvSpPr>
              <a:spLocks noChangeArrowheads="1"/>
            </p:cNvSpPr>
            <p:nvPr userDrawn="1"/>
          </p:nvSpPr>
          <p:spPr bwMode="auto">
            <a:xfrm>
              <a:off x="480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8" name="Rectangle 259"/>
            <p:cNvSpPr>
              <a:spLocks noChangeArrowheads="1"/>
            </p:cNvSpPr>
            <p:nvPr userDrawn="1"/>
          </p:nvSpPr>
          <p:spPr bwMode="auto">
            <a:xfrm>
              <a:off x="487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9" name="Rectangle 260"/>
            <p:cNvSpPr>
              <a:spLocks noChangeArrowheads="1"/>
            </p:cNvSpPr>
            <p:nvPr userDrawn="1"/>
          </p:nvSpPr>
          <p:spPr bwMode="auto">
            <a:xfrm>
              <a:off x="494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0" name="Rectangle 261"/>
            <p:cNvSpPr>
              <a:spLocks noChangeArrowheads="1"/>
            </p:cNvSpPr>
            <p:nvPr userDrawn="1"/>
          </p:nvSpPr>
          <p:spPr bwMode="auto">
            <a:xfrm>
              <a:off x="501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1" name="Rectangle 262"/>
            <p:cNvSpPr>
              <a:spLocks noChangeArrowheads="1"/>
            </p:cNvSpPr>
            <p:nvPr userDrawn="1"/>
          </p:nvSpPr>
          <p:spPr bwMode="auto">
            <a:xfrm>
              <a:off x="508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2" name="Rectangle 263"/>
            <p:cNvSpPr>
              <a:spLocks noChangeArrowheads="1"/>
            </p:cNvSpPr>
            <p:nvPr userDrawn="1"/>
          </p:nvSpPr>
          <p:spPr bwMode="auto">
            <a:xfrm>
              <a:off x="514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3" name="Rectangle 264"/>
            <p:cNvSpPr>
              <a:spLocks noChangeArrowheads="1"/>
            </p:cNvSpPr>
            <p:nvPr userDrawn="1"/>
          </p:nvSpPr>
          <p:spPr bwMode="auto">
            <a:xfrm>
              <a:off x="521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4" name="Rectangle 265"/>
            <p:cNvSpPr>
              <a:spLocks noChangeArrowheads="1"/>
            </p:cNvSpPr>
            <p:nvPr userDrawn="1"/>
          </p:nvSpPr>
          <p:spPr bwMode="auto">
            <a:xfrm>
              <a:off x="528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5" name="Rectangle 266"/>
            <p:cNvSpPr>
              <a:spLocks noChangeArrowheads="1"/>
            </p:cNvSpPr>
            <p:nvPr userDrawn="1"/>
          </p:nvSpPr>
          <p:spPr bwMode="auto">
            <a:xfrm>
              <a:off x="535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6" name="Rectangle 267"/>
            <p:cNvSpPr>
              <a:spLocks noChangeArrowheads="1"/>
            </p:cNvSpPr>
            <p:nvPr userDrawn="1"/>
          </p:nvSpPr>
          <p:spPr bwMode="auto">
            <a:xfrm>
              <a:off x="542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7" name="Rectangle 268"/>
            <p:cNvSpPr>
              <a:spLocks noChangeArrowheads="1"/>
            </p:cNvSpPr>
            <p:nvPr userDrawn="1"/>
          </p:nvSpPr>
          <p:spPr bwMode="auto">
            <a:xfrm>
              <a:off x="549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8" name="Rectangle 269"/>
            <p:cNvSpPr>
              <a:spLocks noChangeArrowheads="1"/>
            </p:cNvSpPr>
            <p:nvPr userDrawn="1"/>
          </p:nvSpPr>
          <p:spPr bwMode="auto">
            <a:xfrm>
              <a:off x="555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9" name="Rectangle 270"/>
            <p:cNvSpPr>
              <a:spLocks noChangeArrowheads="1"/>
            </p:cNvSpPr>
            <p:nvPr userDrawn="1"/>
          </p:nvSpPr>
          <p:spPr bwMode="auto">
            <a:xfrm>
              <a:off x="562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0" name="Rectangle 271"/>
            <p:cNvSpPr>
              <a:spLocks noChangeArrowheads="1"/>
            </p:cNvSpPr>
            <p:nvPr userDrawn="1"/>
          </p:nvSpPr>
          <p:spPr bwMode="auto">
            <a:xfrm>
              <a:off x="569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1" name="Rectangle 272"/>
            <p:cNvSpPr>
              <a:spLocks noChangeArrowheads="1"/>
            </p:cNvSpPr>
            <p:nvPr userDrawn="1"/>
          </p:nvSpPr>
          <p:spPr bwMode="auto">
            <a:xfrm>
              <a:off x="576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2" name="Rectangle 273"/>
            <p:cNvSpPr>
              <a:spLocks noChangeArrowheads="1"/>
            </p:cNvSpPr>
            <p:nvPr userDrawn="1"/>
          </p:nvSpPr>
          <p:spPr bwMode="auto">
            <a:xfrm>
              <a:off x="583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3" name="Rectangle 274"/>
            <p:cNvSpPr>
              <a:spLocks noChangeArrowheads="1"/>
            </p:cNvSpPr>
            <p:nvPr userDrawn="1"/>
          </p:nvSpPr>
          <p:spPr bwMode="auto">
            <a:xfrm>
              <a:off x="5900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4" name="Rectangle 275"/>
            <p:cNvSpPr>
              <a:spLocks noChangeArrowheads="1"/>
            </p:cNvSpPr>
            <p:nvPr userDrawn="1"/>
          </p:nvSpPr>
          <p:spPr bwMode="auto">
            <a:xfrm>
              <a:off x="596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5" name="Rectangle 276"/>
            <p:cNvSpPr>
              <a:spLocks noChangeArrowheads="1"/>
            </p:cNvSpPr>
            <p:nvPr userDrawn="1"/>
          </p:nvSpPr>
          <p:spPr bwMode="auto">
            <a:xfrm>
              <a:off x="603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6" name="Freeform 277"/>
            <p:cNvSpPr>
              <a:spLocks/>
            </p:cNvSpPr>
            <p:nvPr userDrawn="1"/>
          </p:nvSpPr>
          <p:spPr bwMode="auto">
            <a:xfrm>
              <a:off x="6104" y="1013"/>
              <a:ext cx="15" cy="34"/>
            </a:xfrm>
            <a:custGeom>
              <a:avLst/>
              <a:gdLst>
                <a:gd name="T0" fmla="*/ 44 w 44"/>
                <a:gd name="T1" fmla="*/ 101 h 101"/>
                <a:gd name="T2" fmla="*/ 0 w 44"/>
                <a:gd name="T3" fmla="*/ 101 h 101"/>
                <a:gd name="T4" fmla="*/ 0 w 44"/>
                <a:gd name="T5" fmla="*/ 0 h 101"/>
                <a:gd name="T6" fmla="*/ 12 w 44"/>
                <a:gd name="T7" fmla="*/ 0 h 101"/>
                <a:gd name="T8" fmla="*/ 20 w 44"/>
                <a:gd name="T9" fmla="*/ 25 h 101"/>
                <a:gd name="T10" fmla="*/ 28 w 44"/>
                <a:gd name="T11" fmla="*/ 50 h 101"/>
                <a:gd name="T12" fmla="*/ 37 w 44"/>
                <a:gd name="T13" fmla="*/ 76 h 101"/>
                <a:gd name="T14" fmla="*/ 44 w 44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01">
                  <a:moveTo>
                    <a:pt x="44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25"/>
                  </a:lnTo>
                  <a:lnTo>
                    <a:pt x="28" y="50"/>
                  </a:lnTo>
                  <a:lnTo>
                    <a:pt x="37" y="76"/>
                  </a:lnTo>
                  <a:lnTo>
                    <a:pt x="44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7" name="Freeform 278"/>
            <p:cNvSpPr>
              <a:spLocks/>
            </p:cNvSpPr>
            <p:nvPr userDrawn="1"/>
          </p:nvSpPr>
          <p:spPr bwMode="auto">
            <a:xfrm>
              <a:off x="3951" y="1103"/>
              <a:ext cx="4" cy="12"/>
            </a:xfrm>
            <a:custGeom>
              <a:avLst/>
              <a:gdLst>
                <a:gd name="T0" fmla="*/ 10 w 10"/>
                <a:gd name="T1" fmla="*/ 37 h 37"/>
                <a:gd name="T2" fmla="*/ 0 w 10"/>
                <a:gd name="T3" fmla="*/ 37 h 37"/>
                <a:gd name="T4" fmla="*/ 2 w 10"/>
                <a:gd name="T5" fmla="*/ 27 h 37"/>
                <a:gd name="T6" fmla="*/ 4 w 10"/>
                <a:gd name="T7" fmla="*/ 18 h 37"/>
                <a:gd name="T8" fmla="*/ 7 w 10"/>
                <a:gd name="T9" fmla="*/ 9 h 37"/>
                <a:gd name="T10" fmla="*/ 10 w 10"/>
                <a:gd name="T11" fmla="*/ 0 h 37"/>
                <a:gd name="T12" fmla="*/ 10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10" y="37"/>
                  </a:moveTo>
                  <a:lnTo>
                    <a:pt x="0" y="37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9"/>
                  </a:lnTo>
                  <a:lnTo>
                    <a:pt x="10" y="0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8" name="Rectangle 279"/>
            <p:cNvSpPr>
              <a:spLocks noChangeArrowheads="1"/>
            </p:cNvSpPr>
            <p:nvPr userDrawn="1"/>
          </p:nvSpPr>
          <p:spPr bwMode="auto">
            <a:xfrm>
              <a:off x="398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9" name="Rectangle 280"/>
            <p:cNvSpPr>
              <a:spLocks noChangeArrowheads="1"/>
            </p:cNvSpPr>
            <p:nvPr userDrawn="1"/>
          </p:nvSpPr>
          <p:spPr bwMode="auto">
            <a:xfrm>
              <a:off x="405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0" name="Rectangle 281"/>
            <p:cNvSpPr>
              <a:spLocks noChangeArrowheads="1"/>
            </p:cNvSpPr>
            <p:nvPr userDrawn="1"/>
          </p:nvSpPr>
          <p:spPr bwMode="auto">
            <a:xfrm>
              <a:off x="412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1" name="Rectangle 282"/>
            <p:cNvSpPr>
              <a:spLocks noChangeArrowheads="1"/>
            </p:cNvSpPr>
            <p:nvPr userDrawn="1"/>
          </p:nvSpPr>
          <p:spPr bwMode="auto">
            <a:xfrm>
              <a:off x="4194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2" name="Rectangle 283"/>
            <p:cNvSpPr>
              <a:spLocks noChangeArrowheads="1"/>
            </p:cNvSpPr>
            <p:nvPr userDrawn="1"/>
          </p:nvSpPr>
          <p:spPr bwMode="auto">
            <a:xfrm>
              <a:off x="4261" y="108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3" name="Rectangle 284"/>
            <p:cNvSpPr>
              <a:spLocks noChangeArrowheads="1"/>
            </p:cNvSpPr>
            <p:nvPr userDrawn="1"/>
          </p:nvSpPr>
          <p:spPr bwMode="auto">
            <a:xfrm>
              <a:off x="433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4" name="Rectangle 285"/>
            <p:cNvSpPr>
              <a:spLocks noChangeArrowheads="1"/>
            </p:cNvSpPr>
            <p:nvPr userDrawn="1"/>
          </p:nvSpPr>
          <p:spPr bwMode="auto">
            <a:xfrm>
              <a:off x="439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5" name="Rectangle 286"/>
            <p:cNvSpPr>
              <a:spLocks noChangeArrowheads="1"/>
            </p:cNvSpPr>
            <p:nvPr userDrawn="1"/>
          </p:nvSpPr>
          <p:spPr bwMode="auto">
            <a:xfrm>
              <a:off x="446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6" name="Rectangle 287"/>
            <p:cNvSpPr>
              <a:spLocks noChangeArrowheads="1"/>
            </p:cNvSpPr>
            <p:nvPr userDrawn="1"/>
          </p:nvSpPr>
          <p:spPr bwMode="auto">
            <a:xfrm>
              <a:off x="453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7" name="Rectangle 288"/>
            <p:cNvSpPr>
              <a:spLocks noChangeArrowheads="1"/>
            </p:cNvSpPr>
            <p:nvPr userDrawn="1"/>
          </p:nvSpPr>
          <p:spPr bwMode="auto">
            <a:xfrm>
              <a:off x="460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8" name="Rectangle 289"/>
            <p:cNvSpPr>
              <a:spLocks noChangeArrowheads="1"/>
            </p:cNvSpPr>
            <p:nvPr userDrawn="1"/>
          </p:nvSpPr>
          <p:spPr bwMode="auto">
            <a:xfrm>
              <a:off x="467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9" name="Rectangle 290"/>
            <p:cNvSpPr>
              <a:spLocks noChangeArrowheads="1"/>
            </p:cNvSpPr>
            <p:nvPr userDrawn="1"/>
          </p:nvSpPr>
          <p:spPr bwMode="auto">
            <a:xfrm>
              <a:off x="473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0" name="Rectangle 291"/>
            <p:cNvSpPr>
              <a:spLocks noChangeArrowheads="1"/>
            </p:cNvSpPr>
            <p:nvPr userDrawn="1"/>
          </p:nvSpPr>
          <p:spPr bwMode="auto">
            <a:xfrm>
              <a:off x="480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1" name="Freeform 292"/>
            <p:cNvSpPr>
              <a:spLocks/>
            </p:cNvSpPr>
            <p:nvPr userDrawn="1"/>
          </p:nvSpPr>
          <p:spPr bwMode="auto">
            <a:xfrm>
              <a:off x="4876" y="1081"/>
              <a:ext cx="34" cy="34"/>
            </a:xfrm>
            <a:custGeom>
              <a:avLst/>
              <a:gdLst>
                <a:gd name="T0" fmla="*/ 0 w 103"/>
                <a:gd name="T1" fmla="*/ 101 h 101"/>
                <a:gd name="T2" fmla="*/ 0 w 103"/>
                <a:gd name="T3" fmla="*/ 0 h 101"/>
                <a:gd name="T4" fmla="*/ 103 w 103"/>
                <a:gd name="T5" fmla="*/ 0 h 101"/>
                <a:gd name="T6" fmla="*/ 103 w 103"/>
                <a:gd name="T7" fmla="*/ 52 h 101"/>
                <a:gd name="T8" fmla="*/ 76 w 103"/>
                <a:gd name="T9" fmla="*/ 63 h 101"/>
                <a:gd name="T10" fmla="*/ 50 w 103"/>
                <a:gd name="T11" fmla="*/ 75 h 101"/>
                <a:gd name="T12" fmla="*/ 25 w 103"/>
                <a:gd name="T13" fmla="*/ 87 h 101"/>
                <a:gd name="T14" fmla="*/ 0 w 10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1">
                  <a:moveTo>
                    <a:pt x="0" y="101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52"/>
                  </a:lnTo>
                  <a:lnTo>
                    <a:pt x="76" y="63"/>
                  </a:lnTo>
                  <a:lnTo>
                    <a:pt x="50" y="75"/>
                  </a:lnTo>
                  <a:lnTo>
                    <a:pt x="25" y="8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2" name="Freeform 293"/>
            <p:cNvSpPr>
              <a:spLocks/>
            </p:cNvSpPr>
            <p:nvPr userDrawn="1"/>
          </p:nvSpPr>
          <p:spPr bwMode="auto">
            <a:xfrm>
              <a:off x="4944" y="1081"/>
              <a:ext cx="26" cy="6"/>
            </a:xfrm>
            <a:custGeom>
              <a:avLst/>
              <a:gdLst>
                <a:gd name="T0" fmla="*/ 0 w 78"/>
                <a:gd name="T1" fmla="*/ 18 h 18"/>
                <a:gd name="T2" fmla="*/ 0 w 78"/>
                <a:gd name="T3" fmla="*/ 0 h 18"/>
                <a:gd name="T4" fmla="*/ 78 w 78"/>
                <a:gd name="T5" fmla="*/ 0 h 18"/>
                <a:gd name="T6" fmla="*/ 59 w 78"/>
                <a:gd name="T7" fmla="*/ 4 h 18"/>
                <a:gd name="T8" fmla="*/ 39 w 78"/>
                <a:gd name="T9" fmla="*/ 8 h 18"/>
                <a:gd name="T10" fmla="*/ 20 w 78"/>
                <a:gd name="T11" fmla="*/ 12 h 18"/>
                <a:gd name="T12" fmla="*/ 0 w 7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8">
                  <a:moveTo>
                    <a:pt x="0" y="18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59" y="4"/>
                  </a:lnTo>
                  <a:lnTo>
                    <a:pt x="39" y="8"/>
                  </a:lnTo>
                  <a:lnTo>
                    <a:pt x="2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3" name="Freeform 294"/>
            <p:cNvSpPr>
              <a:spLocks/>
            </p:cNvSpPr>
            <p:nvPr userDrawn="1"/>
          </p:nvSpPr>
          <p:spPr bwMode="auto">
            <a:xfrm>
              <a:off x="5149" y="1081"/>
              <a:ext cx="34" cy="20"/>
            </a:xfrm>
            <a:custGeom>
              <a:avLst/>
              <a:gdLst>
                <a:gd name="T0" fmla="*/ 0 w 102"/>
                <a:gd name="T1" fmla="*/ 24 h 60"/>
                <a:gd name="T2" fmla="*/ 0 w 102"/>
                <a:gd name="T3" fmla="*/ 0 h 60"/>
                <a:gd name="T4" fmla="*/ 102 w 102"/>
                <a:gd name="T5" fmla="*/ 0 h 60"/>
                <a:gd name="T6" fmla="*/ 102 w 102"/>
                <a:gd name="T7" fmla="*/ 60 h 60"/>
                <a:gd name="T8" fmla="*/ 77 w 102"/>
                <a:gd name="T9" fmla="*/ 51 h 60"/>
                <a:gd name="T10" fmla="*/ 52 w 102"/>
                <a:gd name="T11" fmla="*/ 41 h 60"/>
                <a:gd name="T12" fmla="*/ 26 w 102"/>
                <a:gd name="T13" fmla="*/ 32 h 60"/>
                <a:gd name="T14" fmla="*/ 0 w 102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60">
                  <a:moveTo>
                    <a:pt x="0" y="24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60"/>
                  </a:lnTo>
                  <a:lnTo>
                    <a:pt x="77" y="51"/>
                  </a:lnTo>
                  <a:lnTo>
                    <a:pt x="52" y="41"/>
                  </a:lnTo>
                  <a:lnTo>
                    <a:pt x="26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4" name="Rectangle 295"/>
            <p:cNvSpPr>
              <a:spLocks noChangeArrowheads="1"/>
            </p:cNvSpPr>
            <p:nvPr userDrawn="1"/>
          </p:nvSpPr>
          <p:spPr bwMode="auto">
            <a:xfrm>
              <a:off x="521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5" name="Rectangle 296"/>
            <p:cNvSpPr>
              <a:spLocks noChangeArrowheads="1"/>
            </p:cNvSpPr>
            <p:nvPr userDrawn="1"/>
          </p:nvSpPr>
          <p:spPr bwMode="auto">
            <a:xfrm>
              <a:off x="528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6" name="Rectangle 297"/>
            <p:cNvSpPr>
              <a:spLocks noChangeArrowheads="1"/>
            </p:cNvSpPr>
            <p:nvPr userDrawn="1"/>
          </p:nvSpPr>
          <p:spPr bwMode="auto">
            <a:xfrm>
              <a:off x="5354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7" name="Rectangle 298"/>
            <p:cNvSpPr>
              <a:spLocks noChangeArrowheads="1"/>
            </p:cNvSpPr>
            <p:nvPr userDrawn="1"/>
          </p:nvSpPr>
          <p:spPr bwMode="auto">
            <a:xfrm>
              <a:off x="5422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8" name="Rectangle 299"/>
            <p:cNvSpPr>
              <a:spLocks noChangeArrowheads="1"/>
            </p:cNvSpPr>
            <p:nvPr userDrawn="1"/>
          </p:nvSpPr>
          <p:spPr bwMode="auto">
            <a:xfrm>
              <a:off x="549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9" name="Rectangle 300"/>
            <p:cNvSpPr>
              <a:spLocks noChangeArrowheads="1"/>
            </p:cNvSpPr>
            <p:nvPr userDrawn="1"/>
          </p:nvSpPr>
          <p:spPr bwMode="auto">
            <a:xfrm>
              <a:off x="555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0" name="Rectangle 301"/>
            <p:cNvSpPr>
              <a:spLocks noChangeArrowheads="1"/>
            </p:cNvSpPr>
            <p:nvPr userDrawn="1"/>
          </p:nvSpPr>
          <p:spPr bwMode="auto">
            <a:xfrm>
              <a:off x="562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1" name="Rectangle 302"/>
            <p:cNvSpPr>
              <a:spLocks noChangeArrowheads="1"/>
            </p:cNvSpPr>
            <p:nvPr userDrawn="1"/>
          </p:nvSpPr>
          <p:spPr bwMode="auto">
            <a:xfrm>
              <a:off x="569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2" name="Rectangle 303"/>
            <p:cNvSpPr>
              <a:spLocks noChangeArrowheads="1"/>
            </p:cNvSpPr>
            <p:nvPr userDrawn="1"/>
          </p:nvSpPr>
          <p:spPr bwMode="auto">
            <a:xfrm>
              <a:off x="576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3" name="Rectangle 304"/>
            <p:cNvSpPr>
              <a:spLocks noChangeArrowheads="1"/>
            </p:cNvSpPr>
            <p:nvPr userDrawn="1"/>
          </p:nvSpPr>
          <p:spPr bwMode="auto">
            <a:xfrm>
              <a:off x="583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4" name="Rectangle 305"/>
            <p:cNvSpPr>
              <a:spLocks noChangeArrowheads="1"/>
            </p:cNvSpPr>
            <p:nvPr userDrawn="1"/>
          </p:nvSpPr>
          <p:spPr bwMode="auto">
            <a:xfrm>
              <a:off x="5900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5" name="Rectangle 306"/>
            <p:cNvSpPr>
              <a:spLocks noChangeArrowheads="1"/>
            </p:cNvSpPr>
            <p:nvPr userDrawn="1"/>
          </p:nvSpPr>
          <p:spPr bwMode="auto">
            <a:xfrm>
              <a:off x="596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6" name="Rectangle 307"/>
            <p:cNvSpPr>
              <a:spLocks noChangeArrowheads="1"/>
            </p:cNvSpPr>
            <p:nvPr userDrawn="1"/>
          </p:nvSpPr>
          <p:spPr bwMode="auto">
            <a:xfrm>
              <a:off x="603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7" name="Freeform 308"/>
            <p:cNvSpPr>
              <a:spLocks/>
            </p:cNvSpPr>
            <p:nvPr userDrawn="1"/>
          </p:nvSpPr>
          <p:spPr bwMode="auto">
            <a:xfrm>
              <a:off x="6104" y="1081"/>
              <a:ext cx="33" cy="34"/>
            </a:xfrm>
            <a:custGeom>
              <a:avLst/>
              <a:gdLst>
                <a:gd name="T0" fmla="*/ 99 w 99"/>
                <a:gd name="T1" fmla="*/ 103 h 103"/>
                <a:gd name="T2" fmla="*/ 0 w 99"/>
                <a:gd name="T3" fmla="*/ 103 h 103"/>
                <a:gd name="T4" fmla="*/ 0 w 99"/>
                <a:gd name="T5" fmla="*/ 0 h 103"/>
                <a:gd name="T6" fmla="*/ 74 w 99"/>
                <a:gd name="T7" fmla="*/ 0 h 103"/>
                <a:gd name="T8" fmla="*/ 80 w 99"/>
                <a:gd name="T9" fmla="*/ 26 h 103"/>
                <a:gd name="T10" fmla="*/ 87 w 99"/>
                <a:gd name="T11" fmla="*/ 51 h 103"/>
                <a:gd name="T12" fmla="*/ 92 w 99"/>
                <a:gd name="T13" fmla="*/ 77 h 103"/>
                <a:gd name="T14" fmla="*/ 99 w 99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03">
                  <a:moveTo>
                    <a:pt x="99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74" y="0"/>
                  </a:lnTo>
                  <a:lnTo>
                    <a:pt x="80" y="26"/>
                  </a:lnTo>
                  <a:lnTo>
                    <a:pt x="87" y="51"/>
                  </a:lnTo>
                  <a:lnTo>
                    <a:pt x="92" y="77"/>
                  </a:lnTo>
                  <a:lnTo>
                    <a:pt x="99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8" name="Freeform 309"/>
            <p:cNvSpPr>
              <a:spLocks/>
            </p:cNvSpPr>
            <p:nvPr userDrawn="1"/>
          </p:nvSpPr>
          <p:spPr bwMode="auto">
            <a:xfrm>
              <a:off x="3937" y="1149"/>
              <a:ext cx="18" cy="34"/>
            </a:xfrm>
            <a:custGeom>
              <a:avLst/>
              <a:gdLst>
                <a:gd name="T0" fmla="*/ 52 w 52"/>
                <a:gd name="T1" fmla="*/ 103 h 103"/>
                <a:gd name="T2" fmla="*/ 0 w 52"/>
                <a:gd name="T3" fmla="*/ 103 h 103"/>
                <a:gd name="T4" fmla="*/ 5 w 52"/>
                <a:gd name="T5" fmla="*/ 77 h 103"/>
                <a:gd name="T6" fmla="*/ 10 w 52"/>
                <a:gd name="T7" fmla="*/ 51 h 103"/>
                <a:gd name="T8" fmla="*/ 14 w 52"/>
                <a:gd name="T9" fmla="*/ 25 h 103"/>
                <a:gd name="T10" fmla="*/ 20 w 52"/>
                <a:gd name="T11" fmla="*/ 0 h 103"/>
                <a:gd name="T12" fmla="*/ 52 w 52"/>
                <a:gd name="T13" fmla="*/ 0 h 103"/>
                <a:gd name="T14" fmla="*/ 52 w 52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3">
                  <a:moveTo>
                    <a:pt x="52" y="103"/>
                  </a:moveTo>
                  <a:lnTo>
                    <a:pt x="0" y="103"/>
                  </a:lnTo>
                  <a:lnTo>
                    <a:pt x="5" y="77"/>
                  </a:lnTo>
                  <a:lnTo>
                    <a:pt x="10" y="51"/>
                  </a:lnTo>
                  <a:lnTo>
                    <a:pt x="14" y="25"/>
                  </a:lnTo>
                  <a:lnTo>
                    <a:pt x="20" y="0"/>
                  </a:lnTo>
                  <a:lnTo>
                    <a:pt x="52" y="0"/>
                  </a:lnTo>
                  <a:lnTo>
                    <a:pt x="5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9" name="Rectangle 310"/>
            <p:cNvSpPr>
              <a:spLocks noChangeArrowheads="1"/>
            </p:cNvSpPr>
            <p:nvPr userDrawn="1"/>
          </p:nvSpPr>
          <p:spPr bwMode="auto">
            <a:xfrm>
              <a:off x="398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0" name="Rectangle 311"/>
            <p:cNvSpPr>
              <a:spLocks noChangeArrowheads="1"/>
            </p:cNvSpPr>
            <p:nvPr userDrawn="1"/>
          </p:nvSpPr>
          <p:spPr bwMode="auto">
            <a:xfrm>
              <a:off x="405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1" name="Rectangle 312"/>
            <p:cNvSpPr>
              <a:spLocks noChangeArrowheads="1"/>
            </p:cNvSpPr>
            <p:nvPr userDrawn="1"/>
          </p:nvSpPr>
          <p:spPr bwMode="auto">
            <a:xfrm>
              <a:off x="412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2" name="Rectangle 313"/>
            <p:cNvSpPr>
              <a:spLocks noChangeArrowheads="1"/>
            </p:cNvSpPr>
            <p:nvPr userDrawn="1"/>
          </p:nvSpPr>
          <p:spPr bwMode="auto">
            <a:xfrm>
              <a:off x="4194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3" name="Rectangle 314"/>
            <p:cNvSpPr>
              <a:spLocks noChangeArrowheads="1"/>
            </p:cNvSpPr>
            <p:nvPr userDrawn="1"/>
          </p:nvSpPr>
          <p:spPr bwMode="auto">
            <a:xfrm>
              <a:off x="4261" y="114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4" name="Rectangle 315"/>
            <p:cNvSpPr>
              <a:spLocks noChangeArrowheads="1"/>
            </p:cNvSpPr>
            <p:nvPr userDrawn="1"/>
          </p:nvSpPr>
          <p:spPr bwMode="auto">
            <a:xfrm>
              <a:off x="433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5" name="Rectangle 316"/>
            <p:cNvSpPr>
              <a:spLocks noChangeArrowheads="1"/>
            </p:cNvSpPr>
            <p:nvPr userDrawn="1"/>
          </p:nvSpPr>
          <p:spPr bwMode="auto">
            <a:xfrm>
              <a:off x="439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6" name="Rectangle 317"/>
            <p:cNvSpPr>
              <a:spLocks noChangeArrowheads="1"/>
            </p:cNvSpPr>
            <p:nvPr userDrawn="1"/>
          </p:nvSpPr>
          <p:spPr bwMode="auto">
            <a:xfrm>
              <a:off x="446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7" name="Rectangle 318"/>
            <p:cNvSpPr>
              <a:spLocks noChangeArrowheads="1"/>
            </p:cNvSpPr>
            <p:nvPr userDrawn="1"/>
          </p:nvSpPr>
          <p:spPr bwMode="auto">
            <a:xfrm>
              <a:off x="453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8" name="Rectangle 319"/>
            <p:cNvSpPr>
              <a:spLocks noChangeArrowheads="1"/>
            </p:cNvSpPr>
            <p:nvPr userDrawn="1"/>
          </p:nvSpPr>
          <p:spPr bwMode="auto">
            <a:xfrm>
              <a:off x="460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9" name="Rectangle 320"/>
            <p:cNvSpPr>
              <a:spLocks noChangeArrowheads="1"/>
            </p:cNvSpPr>
            <p:nvPr userDrawn="1"/>
          </p:nvSpPr>
          <p:spPr bwMode="auto">
            <a:xfrm>
              <a:off x="467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0" name="Rectangle 321"/>
            <p:cNvSpPr>
              <a:spLocks noChangeArrowheads="1"/>
            </p:cNvSpPr>
            <p:nvPr userDrawn="1"/>
          </p:nvSpPr>
          <p:spPr bwMode="auto">
            <a:xfrm>
              <a:off x="473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1" name="Freeform 322"/>
            <p:cNvSpPr>
              <a:spLocks/>
            </p:cNvSpPr>
            <p:nvPr userDrawn="1"/>
          </p:nvSpPr>
          <p:spPr bwMode="auto">
            <a:xfrm>
              <a:off x="4808" y="1149"/>
              <a:ext cx="22" cy="24"/>
            </a:xfrm>
            <a:custGeom>
              <a:avLst/>
              <a:gdLst>
                <a:gd name="T0" fmla="*/ 0 w 66"/>
                <a:gd name="T1" fmla="*/ 72 h 72"/>
                <a:gd name="T2" fmla="*/ 0 w 66"/>
                <a:gd name="T3" fmla="*/ 0 h 72"/>
                <a:gd name="T4" fmla="*/ 66 w 66"/>
                <a:gd name="T5" fmla="*/ 0 h 72"/>
                <a:gd name="T6" fmla="*/ 48 w 66"/>
                <a:gd name="T7" fmla="*/ 18 h 72"/>
                <a:gd name="T8" fmla="*/ 31 w 66"/>
                <a:gd name="T9" fmla="*/ 35 h 72"/>
                <a:gd name="T10" fmla="*/ 16 w 66"/>
                <a:gd name="T11" fmla="*/ 54 h 72"/>
                <a:gd name="T12" fmla="*/ 0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0" y="72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48" y="18"/>
                  </a:lnTo>
                  <a:lnTo>
                    <a:pt x="31" y="35"/>
                  </a:lnTo>
                  <a:lnTo>
                    <a:pt x="16" y="5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2" name="Freeform 323"/>
            <p:cNvSpPr>
              <a:spLocks/>
            </p:cNvSpPr>
            <p:nvPr userDrawn="1"/>
          </p:nvSpPr>
          <p:spPr bwMode="auto">
            <a:xfrm>
              <a:off x="5285" y="114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4 w 102"/>
                <a:gd name="T3" fmla="*/ 103 h 103"/>
                <a:gd name="T4" fmla="*/ 1 w 102"/>
                <a:gd name="T5" fmla="*/ 101 h 103"/>
                <a:gd name="T6" fmla="*/ 0 w 102"/>
                <a:gd name="T7" fmla="*/ 97 h 103"/>
                <a:gd name="T8" fmla="*/ 0 w 102"/>
                <a:gd name="T9" fmla="*/ 0 h 103"/>
                <a:gd name="T10" fmla="*/ 102 w 102"/>
                <a:gd name="T11" fmla="*/ 0 h 103"/>
                <a:gd name="T12" fmla="*/ 102 w 102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4" y="103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3" name="Rectangle 324"/>
            <p:cNvSpPr>
              <a:spLocks noChangeArrowheads="1"/>
            </p:cNvSpPr>
            <p:nvPr userDrawn="1"/>
          </p:nvSpPr>
          <p:spPr bwMode="auto">
            <a:xfrm>
              <a:off x="535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4" name="Rectangle 325"/>
            <p:cNvSpPr>
              <a:spLocks noChangeArrowheads="1"/>
            </p:cNvSpPr>
            <p:nvPr userDrawn="1"/>
          </p:nvSpPr>
          <p:spPr bwMode="auto">
            <a:xfrm>
              <a:off x="5422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5" name="Rectangle 326"/>
            <p:cNvSpPr>
              <a:spLocks noChangeArrowheads="1"/>
            </p:cNvSpPr>
            <p:nvPr userDrawn="1"/>
          </p:nvSpPr>
          <p:spPr bwMode="auto">
            <a:xfrm>
              <a:off x="549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6" name="Rectangle 327"/>
            <p:cNvSpPr>
              <a:spLocks noChangeArrowheads="1"/>
            </p:cNvSpPr>
            <p:nvPr userDrawn="1"/>
          </p:nvSpPr>
          <p:spPr bwMode="auto">
            <a:xfrm>
              <a:off x="555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7" name="Rectangle 328"/>
            <p:cNvSpPr>
              <a:spLocks noChangeArrowheads="1"/>
            </p:cNvSpPr>
            <p:nvPr userDrawn="1"/>
          </p:nvSpPr>
          <p:spPr bwMode="auto">
            <a:xfrm>
              <a:off x="562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8" name="Rectangle 329"/>
            <p:cNvSpPr>
              <a:spLocks noChangeArrowheads="1"/>
            </p:cNvSpPr>
            <p:nvPr userDrawn="1"/>
          </p:nvSpPr>
          <p:spPr bwMode="auto">
            <a:xfrm>
              <a:off x="569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9" name="Rectangle 330"/>
            <p:cNvSpPr>
              <a:spLocks noChangeArrowheads="1"/>
            </p:cNvSpPr>
            <p:nvPr userDrawn="1"/>
          </p:nvSpPr>
          <p:spPr bwMode="auto">
            <a:xfrm>
              <a:off x="576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0" name="Rectangle 331"/>
            <p:cNvSpPr>
              <a:spLocks noChangeArrowheads="1"/>
            </p:cNvSpPr>
            <p:nvPr userDrawn="1"/>
          </p:nvSpPr>
          <p:spPr bwMode="auto">
            <a:xfrm>
              <a:off x="583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1" name="Rectangle 332"/>
            <p:cNvSpPr>
              <a:spLocks noChangeArrowheads="1"/>
            </p:cNvSpPr>
            <p:nvPr userDrawn="1"/>
          </p:nvSpPr>
          <p:spPr bwMode="auto">
            <a:xfrm>
              <a:off x="5900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2" name="Rectangle 333"/>
            <p:cNvSpPr>
              <a:spLocks noChangeArrowheads="1"/>
            </p:cNvSpPr>
            <p:nvPr userDrawn="1"/>
          </p:nvSpPr>
          <p:spPr bwMode="auto">
            <a:xfrm>
              <a:off x="596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3" name="Rectangle 334"/>
            <p:cNvSpPr>
              <a:spLocks noChangeArrowheads="1"/>
            </p:cNvSpPr>
            <p:nvPr userDrawn="1"/>
          </p:nvSpPr>
          <p:spPr bwMode="auto">
            <a:xfrm>
              <a:off x="603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4" name="Rectangle 335"/>
            <p:cNvSpPr>
              <a:spLocks noChangeArrowheads="1"/>
            </p:cNvSpPr>
            <p:nvPr userDrawn="1"/>
          </p:nvSpPr>
          <p:spPr bwMode="auto">
            <a:xfrm>
              <a:off x="610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5" name="Freeform 336"/>
            <p:cNvSpPr>
              <a:spLocks/>
            </p:cNvSpPr>
            <p:nvPr userDrawn="1"/>
          </p:nvSpPr>
          <p:spPr bwMode="auto">
            <a:xfrm>
              <a:off x="3928" y="1217"/>
              <a:ext cx="27" cy="34"/>
            </a:xfrm>
            <a:custGeom>
              <a:avLst/>
              <a:gdLst>
                <a:gd name="T0" fmla="*/ 80 w 80"/>
                <a:gd name="T1" fmla="*/ 102 h 102"/>
                <a:gd name="T2" fmla="*/ 0 w 80"/>
                <a:gd name="T3" fmla="*/ 102 h 102"/>
                <a:gd name="T4" fmla="*/ 3 w 80"/>
                <a:gd name="T5" fmla="*/ 77 h 102"/>
                <a:gd name="T6" fmla="*/ 7 w 80"/>
                <a:gd name="T7" fmla="*/ 51 h 102"/>
                <a:gd name="T8" fmla="*/ 10 w 80"/>
                <a:gd name="T9" fmla="*/ 26 h 102"/>
                <a:gd name="T10" fmla="*/ 13 w 80"/>
                <a:gd name="T11" fmla="*/ 0 h 102"/>
                <a:gd name="T12" fmla="*/ 80 w 80"/>
                <a:gd name="T13" fmla="*/ 0 h 102"/>
                <a:gd name="T14" fmla="*/ 80 w 80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02">
                  <a:moveTo>
                    <a:pt x="80" y="102"/>
                  </a:moveTo>
                  <a:lnTo>
                    <a:pt x="0" y="102"/>
                  </a:lnTo>
                  <a:lnTo>
                    <a:pt x="3" y="77"/>
                  </a:lnTo>
                  <a:lnTo>
                    <a:pt x="7" y="51"/>
                  </a:lnTo>
                  <a:lnTo>
                    <a:pt x="10" y="26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6" name="Rectangle 337"/>
            <p:cNvSpPr>
              <a:spLocks noChangeArrowheads="1"/>
            </p:cNvSpPr>
            <p:nvPr userDrawn="1"/>
          </p:nvSpPr>
          <p:spPr bwMode="auto">
            <a:xfrm>
              <a:off x="3989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7" name="Rectangle 338"/>
            <p:cNvSpPr>
              <a:spLocks noChangeArrowheads="1"/>
            </p:cNvSpPr>
            <p:nvPr userDrawn="1"/>
          </p:nvSpPr>
          <p:spPr bwMode="auto">
            <a:xfrm>
              <a:off x="405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8" name="Rectangle 339"/>
            <p:cNvSpPr>
              <a:spLocks noChangeArrowheads="1"/>
            </p:cNvSpPr>
            <p:nvPr userDrawn="1"/>
          </p:nvSpPr>
          <p:spPr bwMode="auto">
            <a:xfrm>
              <a:off x="412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9" name="Rectangle 340"/>
            <p:cNvSpPr>
              <a:spLocks noChangeArrowheads="1"/>
            </p:cNvSpPr>
            <p:nvPr userDrawn="1"/>
          </p:nvSpPr>
          <p:spPr bwMode="auto">
            <a:xfrm>
              <a:off x="4194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0" name="Rectangle 341"/>
            <p:cNvSpPr>
              <a:spLocks noChangeArrowheads="1"/>
            </p:cNvSpPr>
            <p:nvPr userDrawn="1"/>
          </p:nvSpPr>
          <p:spPr bwMode="auto">
            <a:xfrm>
              <a:off x="4261" y="121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1" name="Rectangle 342"/>
            <p:cNvSpPr>
              <a:spLocks noChangeArrowheads="1"/>
            </p:cNvSpPr>
            <p:nvPr userDrawn="1"/>
          </p:nvSpPr>
          <p:spPr bwMode="auto">
            <a:xfrm>
              <a:off x="433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2" name="Rectangle 343"/>
            <p:cNvSpPr>
              <a:spLocks noChangeArrowheads="1"/>
            </p:cNvSpPr>
            <p:nvPr userDrawn="1"/>
          </p:nvSpPr>
          <p:spPr bwMode="auto">
            <a:xfrm>
              <a:off x="439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3" name="Rectangle 344"/>
            <p:cNvSpPr>
              <a:spLocks noChangeArrowheads="1"/>
            </p:cNvSpPr>
            <p:nvPr userDrawn="1"/>
          </p:nvSpPr>
          <p:spPr bwMode="auto">
            <a:xfrm>
              <a:off x="446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4" name="Rectangle 345"/>
            <p:cNvSpPr>
              <a:spLocks noChangeArrowheads="1"/>
            </p:cNvSpPr>
            <p:nvPr userDrawn="1"/>
          </p:nvSpPr>
          <p:spPr bwMode="auto">
            <a:xfrm>
              <a:off x="453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5" name="Rectangle 346"/>
            <p:cNvSpPr>
              <a:spLocks noChangeArrowheads="1"/>
            </p:cNvSpPr>
            <p:nvPr userDrawn="1"/>
          </p:nvSpPr>
          <p:spPr bwMode="auto">
            <a:xfrm>
              <a:off x="460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6" name="Rectangle 347"/>
            <p:cNvSpPr>
              <a:spLocks noChangeArrowheads="1"/>
            </p:cNvSpPr>
            <p:nvPr userDrawn="1"/>
          </p:nvSpPr>
          <p:spPr bwMode="auto">
            <a:xfrm>
              <a:off x="467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7" name="Freeform 348"/>
            <p:cNvSpPr>
              <a:spLocks/>
            </p:cNvSpPr>
            <p:nvPr userDrawn="1"/>
          </p:nvSpPr>
          <p:spPr bwMode="auto">
            <a:xfrm>
              <a:off x="4739" y="1217"/>
              <a:ext cx="34" cy="34"/>
            </a:xfrm>
            <a:custGeom>
              <a:avLst/>
              <a:gdLst>
                <a:gd name="T0" fmla="*/ 77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39 h 102"/>
                <a:gd name="T10" fmla="*/ 95 w 102"/>
                <a:gd name="T11" fmla="*/ 55 h 102"/>
                <a:gd name="T12" fmla="*/ 89 w 102"/>
                <a:gd name="T13" fmla="*/ 71 h 102"/>
                <a:gd name="T14" fmla="*/ 82 w 102"/>
                <a:gd name="T15" fmla="*/ 86 h 102"/>
                <a:gd name="T16" fmla="*/ 77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7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39"/>
                  </a:lnTo>
                  <a:lnTo>
                    <a:pt x="95" y="55"/>
                  </a:lnTo>
                  <a:lnTo>
                    <a:pt x="89" y="71"/>
                  </a:lnTo>
                  <a:lnTo>
                    <a:pt x="82" y="86"/>
                  </a:lnTo>
                  <a:lnTo>
                    <a:pt x="7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8" name="Freeform 349"/>
            <p:cNvSpPr>
              <a:spLocks/>
            </p:cNvSpPr>
            <p:nvPr userDrawn="1"/>
          </p:nvSpPr>
          <p:spPr bwMode="auto">
            <a:xfrm>
              <a:off x="5308" y="1217"/>
              <a:ext cx="11" cy="25"/>
            </a:xfrm>
            <a:custGeom>
              <a:avLst/>
              <a:gdLst>
                <a:gd name="T0" fmla="*/ 0 w 35"/>
                <a:gd name="T1" fmla="*/ 0 h 75"/>
                <a:gd name="T2" fmla="*/ 35 w 35"/>
                <a:gd name="T3" fmla="*/ 0 h 75"/>
                <a:gd name="T4" fmla="*/ 35 w 35"/>
                <a:gd name="T5" fmla="*/ 75 h 75"/>
                <a:gd name="T6" fmla="*/ 27 w 35"/>
                <a:gd name="T7" fmla="*/ 57 h 75"/>
                <a:gd name="T8" fmla="*/ 18 w 35"/>
                <a:gd name="T9" fmla="*/ 37 h 75"/>
                <a:gd name="T10" fmla="*/ 10 w 35"/>
                <a:gd name="T11" fmla="*/ 19 h 75"/>
                <a:gd name="T12" fmla="*/ 0 w 3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5">
                  <a:moveTo>
                    <a:pt x="0" y="0"/>
                  </a:moveTo>
                  <a:lnTo>
                    <a:pt x="35" y="0"/>
                  </a:lnTo>
                  <a:lnTo>
                    <a:pt x="35" y="75"/>
                  </a:lnTo>
                  <a:lnTo>
                    <a:pt x="27" y="57"/>
                  </a:lnTo>
                  <a:lnTo>
                    <a:pt x="18" y="37"/>
                  </a:lnTo>
                  <a:lnTo>
                    <a:pt x="1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9" name="Rectangle 350"/>
            <p:cNvSpPr>
              <a:spLocks noChangeArrowheads="1"/>
            </p:cNvSpPr>
            <p:nvPr userDrawn="1"/>
          </p:nvSpPr>
          <p:spPr bwMode="auto">
            <a:xfrm>
              <a:off x="535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0" name="Rectangle 351"/>
            <p:cNvSpPr>
              <a:spLocks noChangeArrowheads="1"/>
            </p:cNvSpPr>
            <p:nvPr userDrawn="1"/>
          </p:nvSpPr>
          <p:spPr bwMode="auto">
            <a:xfrm>
              <a:off x="5422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1" name="Rectangle 352"/>
            <p:cNvSpPr>
              <a:spLocks noChangeArrowheads="1"/>
            </p:cNvSpPr>
            <p:nvPr userDrawn="1"/>
          </p:nvSpPr>
          <p:spPr bwMode="auto">
            <a:xfrm>
              <a:off x="549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2" name="Rectangle 353"/>
            <p:cNvSpPr>
              <a:spLocks noChangeArrowheads="1"/>
            </p:cNvSpPr>
            <p:nvPr userDrawn="1"/>
          </p:nvSpPr>
          <p:spPr bwMode="auto">
            <a:xfrm>
              <a:off x="555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3" name="Rectangle 354"/>
            <p:cNvSpPr>
              <a:spLocks noChangeArrowheads="1"/>
            </p:cNvSpPr>
            <p:nvPr userDrawn="1"/>
          </p:nvSpPr>
          <p:spPr bwMode="auto">
            <a:xfrm>
              <a:off x="562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4" name="Rectangle 355"/>
            <p:cNvSpPr>
              <a:spLocks noChangeArrowheads="1"/>
            </p:cNvSpPr>
            <p:nvPr userDrawn="1"/>
          </p:nvSpPr>
          <p:spPr bwMode="auto">
            <a:xfrm>
              <a:off x="569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5" name="Rectangle 356"/>
            <p:cNvSpPr>
              <a:spLocks noChangeArrowheads="1"/>
            </p:cNvSpPr>
            <p:nvPr userDrawn="1"/>
          </p:nvSpPr>
          <p:spPr bwMode="auto">
            <a:xfrm>
              <a:off x="576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6" name="Rectangle 357"/>
            <p:cNvSpPr>
              <a:spLocks noChangeArrowheads="1"/>
            </p:cNvSpPr>
            <p:nvPr userDrawn="1"/>
          </p:nvSpPr>
          <p:spPr bwMode="auto">
            <a:xfrm>
              <a:off x="583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7" name="Rectangle 358"/>
            <p:cNvSpPr>
              <a:spLocks noChangeArrowheads="1"/>
            </p:cNvSpPr>
            <p:nvPr userDrawn="1"/>
          </p:nvSpPr>
          <p:spPr bwMode="auto">
            <a:xfrm>
              <a:off x="5900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8" name="Rectangle 359"/>
            <p:cNvSpPr>
              <a:spLocks noChangeArrowheads="1"/>
            </p:cNvSpPr>
            <p:nvPr userDrawn="1"/>
          </p:nvSpPr>
          <p:spPr bwMode="auto">
            <a:xfrm>
              <a:off x="596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9" name="Rectangle 360"/>
            <p:cNvSpPr>
              <a:spLocks noChangeArrowheads="1"/>
            </p:cNvSpPr>
            <p:nvPr userDrawn="1"/>
          </p:nvSpPr>
          <p:spPr bwMode="auto">
            <a:xfrm>
              <a:off x="603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0" name="Rectangle 361"/>
            <p:cNvSpPr>
              <a:spLocks noChangeArrowheads="1"/>
            </p:cNvSpPr>
            <p:nvPr userDrawn="1"/>
          </p:nvSpPr>
          <p:spPr bwMode="auto">
            <a:xfrm>
              <a:off x="610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1" name="Freeform 362"/>
            <p:cNvSpPr>
              <a:spLocks/>
            </p:cNvSpPr>
            <p:nvPr userDrawn="1"/>
          </p:nvSpPr>
          <p:spPr bwMode="auto">
            <a:xfrm>
              <a:off x="3923" y="1285"/>
              <a:ext cx="32" cy="34"/>
            </a:xfrm>
            <a:custGeom>
              <a:avLst/>
              <a:gdLst>
                <a:gd name="T0" fmla="*/ 96 w 96"/>
                <a:gd name="T1" fmla="*/ 101 h 101"/>
                <a:gd name="T2" fmla="*/ 0 w 96"/>
                <a:gd name="T3" fmla="*/ 101 h 101"/>
                <a:gd name="T4" fmla="*/ 1 w 96"/>
                <a:gd name="T5" fmla="*/ 76 h 101"/>
                <a:gd name="T6" fmla="*/ 2 w 96"/>
                <a:gd name="T7" fmla="*/ 50 h 101"/>
                <a:gd name="T8" fmla="*/ 4 w 96"/>
                <a:gd name="T9" fmla="*/ 25 h 101"/>
                <a:gd name="T10" fmla="*/ 6 w 96"/>
                <a:gd name="T11" fmla="*/ 0 h 101"/>
                <a:gd name="T12" fmla="*/ 96 w 96"/>
                <a:gd name="T13" fmla="*/ 0 h 101"/>
                <a:gd name="T14" fmla="*/ 96 w 9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1">
                  <a:moveTo>
                    <a:pt x="96" y="101"/>
                  </a:moveTo>
                  <a:lnTo>
                    <a:pt x="0" y="101"/>
                  </a:lnTo>
                  <a:lnTo>
                    <a:pt x="1" y="76"/>
                  </a:lnTo>
                  <a:lnTo>
                    <a:pt x="2" y="50"/>
                  </a:lnTo>
                  <a:lnTo>
                    <a:pt x="4" y="25"/>
                  </a:lnTo>
                  <a:lnTo>
                    <a:pt x="6" y="0"/>
                  </a:lnTo>
                  <a:lnTo>
                    <a:pt x="96" y="0"/>
                  </a:lnTo>
                  <a:lnTo>
                    <a:pt x="9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2" name="Rectangle 363"/>
            <p:cNvSpPr>
              <a:spLocks noChangeArrowheads="1"/>
            </p:cNvSpPr>
            <p:nvPr userDrawn="1"/>
          </p:nvSpPr>
          <p:spPr bwMode="auto">
            <a:xfrm>
              <a:off x="3989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3" name="Rectangle 364"/>
            <p:cNvSpPr>
              <a:spLocks noChangeArrowheads="1"/>
            </p:cNvSpPr>
            <p:nvPr userDrawn="1"/>
          </p:nvSpPr>
          <p:spPr bwMode="auto">
            <a:xfrm>
              <a:off x="405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4" name="Rectangle 365"/>
            <p:cNvSpPr>
              <a:spLocks noChangeArrowheads="1"/>
            </p:cNvSpPr>
            <p:nvPr userDrawn="1"/>
          </p:nvSpPr>
          <p:spPr bwMode="auto">
            <a:xfrm>
              <a:off x="412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5" name="Rectangle 366"/>
            <p:cNvSpPr>
              <a:spLocks noChangeArrowheads="1"/>
            </p:cNvSpPr>
            <p:nvPr userDrawn="1"/>
          </p:nvSpPr>
          <p:spPr bwMode="auto">
            <a:xfrm>
              <a:off x="4194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6" name="Rectangle 367"/>
            <p:cNvSpPr>
              <a:spLocks noChangeArrowheads="1"/>
            </p:cNvSpPr>
            <p:nvPr userDrawn="1"/>
          </p:nvSpPr>
          <p:spPr bwMode="auto">
            <a:xfrm>
              <a:off x="4261" y="128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7" name="Rectangle 368"/>
            <p:cNvSpPr>
              <a:spLocks noChangeArrowheads="1"/>
            </p:cNvSpPr>
            <p:nvPr userDrawn="1"/>
          </p:nvSpPr>
          <p:spPr bwMode="auto">
            <a:xfrm>
              <a:off x="433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8" name="Rectangle 369"/>
            <p:cNvSpPr>
              <a:spLocks noChangeArrowheads="1"/>
            </p:cNvSpPr>
            <p:nvPr userDrawn="1"/>
          </p:nvSpPr>
          <p:spPr bwMode="auto">
            <a:xfrm>
              <a:off x="439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9" name="Rectangle 370"/>
            <p:cNvSpPr>
              <a:spLocks noChangeArrowheads="1"/>
            </p:cNvSpPr>
            <p:nvPr userDrawn="1"/>
          </p:nvSpPr>
          <p:spPr bwMode="auto">
            <a:xfrm>
              <a:off x="446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0" name="Rectangle 371"/>
            <p:cNvSpPr>
              <a:spLocks noChangeArrowheads="1"/>
            </p:cNvSpPr>
            <p:nvPr userDrawn="1"/>
          </p:nvSpPr>
          <p:spPr bwMode="auto">
            <a:xfrm>
              <a:off x="453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1" name="Rectangle 372"/>
            <p:cNvSpPr>
              <a:spLocks noChangeArrowheads="1"/>
            </p:cNvSpPr>
            <p:nvPr userDrawn="1"/>
          </p:nvSpPr>
          <p:spPr bwMode="auto">
            <a:xfrm>
              <a:off x="460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2" name="Rectangle 373"/>
            <p:cNvSpPr>
              <a:spLocks noChangeArrowheads="1"/>
            </p:cNvSpPr>
            <p:nvPr userDrawn="1"/>
          </p:nvSpPr>
          <p:spPr bwMode="auto">
            <a:xfrm>
              <a:off x="467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3" name="Freeform 374"/>
            <p:cNvSpPr>
              <a:spLocks/>
            </p:cNvSpPr>
            <p:nvPr userDrawn="1"/>
          </p:nvSpPr>
          <p:spPr bwMode="auto">
            <a:xfrm>
              <a:off x="4739" y="1285"/>
              <a:ext cx="16" cy="34"/>
            </a:xfrm>
            <a:custGeom>
              <a:avLst/>
              <a:gdLst>
                <a:gd name="T0" fmla="*/ 26 w 46"/>
                <a:gd name="T1" fmla="*/ 101 h 101"/>
                <a:gd name="T2" fmla="*/ 0 w 46"/>
                <a:gd name="T3" fmla="*/ 101 h 101"/>
                <a:gd name="T4" fmla="*/ 0 w 46"/>
                <a:gd name="T5" fmla="*/ 0 h 101"/>
                <a:gd name="T6" fmla="*/ 46 w 46"/>
                <a:gd name="T7" fmla="*/ 0 h 101"/>
                <a:gd name="T8" fmla="*/ 40 w 46"/>
                <a:gd name="T9" fmla="*/ 25 h 101"/>
                <a:gd name="T10" fmla="*/ 35 w 46"/>
                <a:gd name="T11" fmla="*/ 50 h 101"/>
                <a:gd name="T12" fmla="*/ 30 w 46"/>
                <a:gd name="T13" fmla="*/ 76 h 101"/>
                <a:gd name="T14" fmla="*/ 26 w 4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01">
                  <a:moveTo>
                    <a:pt x="26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35" y="50"/>
                  </a:lnTo>
                  <a:lnTo>
                    <a:pt x="30" y="76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4" name="Rectangle 375"/>
            <p:cNvSpPr>
              <a:spLocks noChangeArrowheads="1"/>
            </p:cNvSpPr>
            <p:nvPr userDrawn="1"/>
          </p:nvSpPr>
          <p:spPr bwMode="auto">
            <a:xfrm>
              <a:off x="535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5" name="Rectangle 376"/>
            <p:cNvSpPr>
              <a:spLocks noChangeArrowheads="1"/>
            </p:cNvSpPr>
            <p:nvPr userDrawn="1"/>
          </p:nvSpPr>
          <p:spPr bwMode="auto">
            <a:xfrm>
              <a:off x="5422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6" name="Rectangle 377"/>
            <p:cNvSpPr>
              <a:spLocks noChangeArrowheads="1"/>
            </p:cNvSpPr>
            <p:nvPr userDrawn="1"/>
          </p:nvSpPr>
          <p:spPr bwMode="auto">
            <a:xfrm>
              <a:off x="549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7" name="Rectangle 378"/>
            <p:cNvSpPr>
              <a:spLocks noChangeArrowheads="1"/>
            </p:cNvSpPr>
            <p:nvPr userDrawn="1"/>
          </p:nvSpPr>
          <p:spPr bwMode="auto">
            <a:xfrm>
              <a:off x="555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8" name="Rectangle 379"/>
            <p:cNvSpPr>
              <a:spLocks noChangeArrowheads="1"/>
            </p:cNvSpPr>
            <p:nvPr userDrawn="1"/>
          </p:nvSpPr>
          <p:spPr bwMode="auto">
            <a:xfrm>
              <a:off x="562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9" name="Rectangle 380"/>
            <p:cNvSpPr>
              <a:spLocks noChangeArrowheads="1"/>
            </p:cNvSpPr>
            <p:nvPr userDrawn="1"/>
          </p:nvSpPr>
          <p:spPr bwMode="auto">
            <a:xfrm>
              <a:off x="569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0" name="Rectangle 381"/>
            <p:cNvSpPr>
              <a:spLocks noChangeArrowheads="1"/>
            </p:cNvSpPr>
            <p:nvPr userDrawn="1"/>
          </p:nvSpPr>
          <p:spPr bwMode="auto">
            <a:xfrm>
              <a:off x="576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1" name="Rectangle 382"/>
            <p:cNvSpPr>
              <a:spLocks noChangeArrowheads="1"/>
            </p:cNvSpPr>
            <p:nvPr userDrawn="1"/>
          </p:nvSpPr>
          <p:spPr bwMode="auto">
            <a:xfrm>
              <a:off x="583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2" name="Rectangle 383"/>
            <p:cNvSpPr>
              <a:spLocks noChangeArrowheads="1"/>
            </p:cNvSpPr>
            <p:nvPr userDrawn="1"/>
          </p:nvSpPr>
          <p:spPr bwMode="auto">
            <a:xfrm>
              <a:off x="5900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3" name="Rectangle 384"/>
            <p:cNvSpPr>
              <a:spLocks noChangeArrowheads="1"/>
            </p:cNvSpPr>
            <p:nvPr userDrawn="1"/>
          </p:nvSpPr>
          <p:spPr bwMode="auto">
            <a:xfrm>
              <a:off x="596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4" name="Rectangle 385"/>
            <p:cNvSpPr>
              <a:spLocks noChangeArrowheads="1"/>
            </p:cNvSpPr>
            <p:nvPr userDrawn="1"/>
          </p:nvSpPr>
          <p:spPr bwMode="auto">
            <a:xfrm>
              <a:off x="603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5" name="Rectangle 386"/>
            <p:cNvSpPr>
              <a:spLocks noChangeArrowheads="1"/>
            </p:cNvSpPr>
            <p:nvPr userDrawn="1"/>
          </p:nvSpPr>
          <p:spPr bwMode="auto">
            <a:xfrm>
              <a:off x="610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6" name="Freeform 387"/>
            <p:cNvSpPr>
              <a:spLocks/>
            </p:cNvSpPr>
            <p:nvPr userDrawn="1"/>
          </p:nvSpPr>
          <p:spPr bwMode="auto">
            <a:xfrm>
              <a:off x="3920" y="1353"/>
              <a:ext cx="35" cy="34"/>
            </a:xfrm>
            <a:custGeom>
              <a:avLst/>
              <a:gdLst>
                <a:gd name="T0" fmla="*/ 103 w 103"/>
                <a:gd name="T1" fmla="*/ 102 h 102"/>
                <a:gd name="T2" fmla="*/ 0 w 103"/>
                <a:gd name="T3" fmla="*/ 102 h 102"/>
                <a:gd name="T4" fmla="*/ 0 w 103"/>
                <a:gd name="T5" fmla="*/ 76 h 102"/>
                <a:gd name="T6" fmla="*/ 1 w 103"/>
                <a:gd name="T7" fmla="*/ 51 h 102"/>
                <a:gd name="T8" fmla="*/ 1 w 103"/>
                <a:gd name="T9" fmla="*/ 25 h 102"/>
                <a:gd name="T10" fmla="*/ 2 w 103"/>
                <a:gd name="T11" fmla="*/ 0 h 102"/>
                <a:gd name="T12" fmla="*/ 103 w 103"/>
                <a:gd name="T13" fmla="*/ 0 h 102"/>
                <a:gd name="T14" fmla="*/ 103 w 103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0" y="102"/>
                  </a:lnTo>
                  <a:lnTo>
                    <a:pt x="0" y="76"/>
                  </a:lnTo>
                  <a:lnTo>
                    <a:pt x="1" y="51"/>
                  </a:lnTo>
                  <a:lnTo>
                    <a:pt x="1" y="25"/>
                  </a:lnTo>
                  <a:lnTo>
                    <a:pt x="2" y="0"/>
                  </a:lnTo>
                  <a:lnTo>
                    <a:pt x="103" y="0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7" name="Rectangle 388"/>
            <p:cNvSpPr>
              <a:spLocks noChangeArrowheads="1"/>
            </p:cNvSpPr>
            <p:nvPr userDrawn="1"/>
          </p:nvSpPr>
          <p:spPr bwMode="auto">
            <a:xfrm>
              <a:off x="3989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8" name="Rectangle 389"/>
            <p:cNvSpPr>
              <a:spLocks noChangeArrowheads="1"/>
            </p:cNvSpPr>
            <p:nvPr userDrawn="1"/>
          </p:nvSpPr>
          <p:spPr bwMode="auto">
            <a:xfrm>
              <a:off x="405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9" name="Rectangle 390"/>
            <p:cNvSpPr>
              <a:spLocks noChangeArrowheads="1"/>
            </p:cNvSpPr>
            <p:nvPr userDrawn="1"/>
          </p:nvSpPr>
          <p:spPr bwMode="auto">
            <a:xfrm>
              <a:off x="412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0" name="Rectangle 391"/>
            <p:cNvSpPr>
              <a:spLocks noChangeArrowheads="1"/>
            </p:cNvSpPr>
            <p:nvPr userDrawn="1"/>
          </p:nvSpPr>
          <p:spPr bwMode="auto">
            <a:xfrm>
              <a:off x="4194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1" name="Rectangle 392"/>
            <p:cNvSpPr>
              <a:spLocks noChangeArrowheads="1"/>
            </p:cNvSpPr>
            <p:nvPr userDrawn="1"/>
          </p:nvSpPr>
          <p:spPr bwMode="auto">
            <a:xfrm>
              <a:off x="4261" y="135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2" name="Rectangle 393"/>
            <p:cNvSpPr>
              <a:spLocks noChangeArrowheads="1"/>
            </p:cNvSpPr>
            <p:nvPr userDrawn="1"/>
          </p:nvSpPr>
          <p:spPr bwMode="auto">
            <a:xfrm>
              <a:off x="433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3" name="Rectangle 394"/>
            <p:cNvSpPr>
              <a:spLocks noChangeArrowheads="1"/>
            </p:cNvSpPr>
            <p:nvPr userDrawn="1"/>
          </p:nvSpPr>
          <p:spPr bwMode="auto">
            <a:xfrm>
              <a:off x="439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4" name="Rectangle 395"/>
            <p:cNvSpPr>
              <a:spLocks noChangeArrowheads="1"/>
            </p:cNvSpPr>
            <p:nvPr userDrawn="1"/>
          </p:nvSpPr>
          <p:spPr bwMode="auto">
            <a:xfrm>
              <a:off x="446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5" name="Rectangle 396"/>
            <p:cNvSpPr>
              <a:spLocks noChangeArrowheads="1"/>
            </p:cNvSpPr>
            <p:nvPr userDrawn="1"/>
          </p:nvSpPr>
          <p:spPr bwMode="auto">
            <a:xfrm>
              <a:off x="453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6" name="Rectangle 397"/>
            <p:cNvSpPr>
              <a:spLocks noChangeArrowheads="1"/>
            </p:cNvSpPr>
            <p:nvPr userDrawn="1"/>
          </p:nvSpPr>
          <p:spPr bwMode="auto">
            <a:xfrm>
              <a:off x="460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7" name="Rectangle 398"/>
            <p:cNvSpPr>
              <a:spLocks noChangeArrowheads="1"/>
            </p:cNvSpPr>
            <p:nvPr userDrawn="1"/>
          </p:nvSpPr>
          <p:spPr bwMode="auto">
            <a:xfrm>
              <a:off x="467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8" name="Freeform 399"/>
            <p:cNvSpPr>
              <a:spLocks/>
            </p:cNvSpPr>
            <p:nvPr userDrawn="1"/>
          </p:nvSpPr>
          <p:spPr bwMode="auto">
            <a:xfrm>
              <a:off x="4739" y="1353"/>
              <a:ext cx="5" cy="34"/>
            </a:xfrm>
            <a:custGeom>
              <a:avLst/>
              <a:gdLst>
                <a:gd name="T0" fmla="*/ 10 w 15"/>
                <a:gd name="T1" fmla="*/ 102 h 102"/>
                <a:gd name="T2" fmla="*/ 0 w 15"/>
                <a:gd name="T3" fmla="*/ 102 h 102"/>
                <a:gd name="T4" fmla="*/ 0 w 15"/>
                <a:gd name="T5" fmla="*/ 0 h 102"/>
                <a:gd name="T6" fmla="*/ 15 w 15"/>
                <a:gd name="T7" fmla="*/ 0 h 102"/>
                <a:gd name="T8" fmla="*/ 12 w 15"/>
                <a:gd name="T9" fmla="*/ 25 h 102"/>
                <a:gd name="T10" fmla="*/ 11 w 15"/>
                <a:gd name="T11" fmla="*/ 50 h 102"/>
                <a:gd name="T12" fmla="*/ 10 w 15"/>
                <a:gd name="T13" fmla="*/ 76 h 102"/>
                <a:gd name="T14" fmla="*/ 10 w 1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2">
                  <a:moveTo>
                    <a:pt x="10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2" y="25"/>
                  </a:lnTo>
                  <a:lnTo>
                    <a:pt x="11" y="50"/>
                  </a:lnTo>
                  <a:lnTo>
                    <a:pt x="10" y="76"/>
                  </a:lnTo>
                  <a:lnTo>
                    <a:pt x="1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9" name="Rectangle 400"/>
            <p:cNvSpPr>
              <a:spLocks noChangeArrowheads="1"/>
            </p:cNvSpPr>
            <p:nvPr userDrawn="1"/>
          </p:nvSpPr>
          <p:spPr bwMode="auto">
            <a:xfrm>
              <a:off x="535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0" name="Rectangle 401"/>
            <p:cNvSpPr>
              <a:spLocks noChangeArrowheads="1"/>
            </p:cNvSpPr>
            <p:nvPr userDrawn="1"/>
          </p:nvSpPr>
          <p:spPr bwMode="auto">
            <a:xfrm>
              <a:off x="5422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1" name="Rectangle 402"/>
            <p:cNvSpPr>
              <a:spLocks noChangeArrowheads="1"/>
            </p:cNvSpPr>
            <p:nvPr userDrawn="1"/>
          </p:nvSpPr>
          <p:spPr bwMode="auto">
            <a:xfrm>
              <a:off x="549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2" name="Rectangle 403"/>
            <p:cNvSpPr>
              <a:spLocks noChangeArrowheads="1"/>
            </p:cNvSpPr>
            <p:nvPr userDrawn="1"/>
          </p:nvSpPr>
          <p:spPr bwMode="auto">
            <a:xfrm>
              <a:off x="555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3" name="Rectangle 404"/>
            <p:cNvSpPr>
              <a:spLocks noChangeArrowheads="1"/>
            </p:cNvSpPr>
            <p:nvPr userDrawn="1"/>
          </p:nvSpPr>
          <p:spPr bwMode="auto">
            <a:xfrm>
              <a:off x="562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4" name="Rectangle 405"/>
            <p:cNvSpPr>
              <a:spLocks noChangeArrowheads="1"/>
            </p:cNvSpPr>
            <p:nvPr userDrawn="1"/>
          </p:nvSpPr>
          <p:spPr bwMode="auto">
            <a:xfrm>
              <a:off x="569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5" name="Rectangle 406"/>
            <p:cNvSpPr>
              <a:spLocks noChangeArrowheads="1"/>
            </p:cNvSpPr>
            <p:nvPr userDrawn="1"/>
          </p:nvSpPr>
          <p:spPr bwMode="auto">
            <a:xfrm>
              <a:off x="576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6" name="Rectangle 407"/>
            <p:cNvSpPr>
              <a:spLocks noChangeArrowheads="1"/>
            </p:cNvSpPr>
            <p:nvPr userDrawn="1"/>
          </p:nvSpPr>
          <p:spPr bwMode="auto">
            <a:xfrm>
              <a:off x="583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7" name="Group 609"/>
          <p:cNvGrpSpPr>
            <a:grpSpLocks/>
          </p:cNvGrpSpPr>
          <p:nvPr userDrawn="1"/>
        </p:nvGrpSpPr>
        <p:grpSpPr bwMode="auto">
          <a:xfrm>
            <a:off x="7454902" y="2158775"/>
            <a:ext cx="2289175" cy="1566863"/>
            <a:chOff x="4696" y="1353"/>
            <a:chExt cx="1442" cy="987"/>
          </a:xfrm>
        </p:grpSpPr>
        <p:sp>
          <p:nvSpPr>
            <p:cNvPr id="4227" name="Rectangle 409"/>
            <p:cNvSpPr>
              <a:spLocks noChangeArrowheads="1"/>
            </p:cNvSpPr>
            <p:nvPr userDrawn="1"/>
          </p:nvSpPr>
          <p:spPr bwMode="auto">
            <a:xfrm>
              <a:off x="5900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8" name="Rectangle 410"/>
            <p:cNvSpPr>
              <a:spLocks noChangeArrowheads="1"/>
            </p:cNvSpPr>
            <p:nvPr userDrawn="1"/>
          </p:nvSpPr>
          <p:spPr bwMode="auto">
            <a:xfrm>
              <a:off x="596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9" name="Rectangle 411"/>
            <p:cNvSpPr>
              <a:spLocks noChangeArrowheads="1"/>
            </p:cNvSpPr>
            <p:nvPr userDrawn="1"/>
          </p:nvSpPr>
          <p:spPr bwMode="auto">
            <a:xfrm>
              <a:off x="603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0" name="Rectangle 412"/>
            <p:cNvSpPr>
              <a:spLocks noChangeArrowheads="1"/>
            </p:cNvSpPr>
            <p:nvPr userDrawn="1"/>
          </p:nvSpPr>
          <p:spPr bwMode="auto">
            <a:xfrm>
              <a:off x="610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1" name="Rectangle 413"/>
            <p:cNvSpPr>
              <a:spLocks noChangeArrowheads="1"/>
            </p:cNvSpPr>
            <p:nvPr userDrawn="1"/>
          </p:nvSpPr>
          <p:spPr bwMode="auto">
            <a:xfrm>
              <a:off x="535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2" name="Rectangle 414"/>
            <p:cNvSpPr>
              <a:spLocks noChangeArrowheads="1"/>
            </p:cNvSpPr>
            <p:nvPr userDrawn="1"/>
          </p:nvSpPr>
          <p:spPr bwMode="auto">
            <a:xfrm>
              <a:off x="5422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3" name="Rectangle 415"/>
            <p:cNvSpPr>
              <a:spLocks noChangeArrowheads="1"/>
            </p:cNvSpPr>
            <p:nvPr userDrawn="1"/>
          </p:nvSpPr>
          <p:spPr bwMode="auto">
            <a:xfrm>
              <a:off x="5490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4" name="Rectangle 416"/>
            <p:cNvSpPr>
              <a:spLocks noChangeArrowheads="1"/>
            </p:cNvSpPr>
            <p:nvPr userDrawn="1"/>
          </p:nvSpPr>
          <p:spPr bwMode="auto">
            <a:xfrm>
              <a:off x="555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5" name="Rectangle 417"/>
            <p:cNvSpPr>
              <a:spLocks noChangeArrowheads="1"/>
            </p:cNvSpPr>
            <p:nvPr userDrawn="1"/>
          </p:nvSpPr>
          <p:spPr bwMode="auto">
            <a:xfrm>
              <a:off x="5627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6" name="Rectangle 418"/>
            <p:cNvSpPr>
              <a:spLocks noChangeArrowheads="1"/>
            </p:cNvSpPr>
            <p:nvPr userDrawn="1"/>
          </p:nvSpPr>
          <p:spPr bwMode="auto">
            <a:xfrm>
              <a:off x="5695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7" name="Rectangle 419"/>
            <p:cNvSpPr>
              <a:spLocks noChangeArrowheads="1"/>
            </p:cNvSpPr>
            <p:nvPr userDrawn="1"/>
          </p:nvSpPr>
          <p:spPr bwMode="auto">
            <a:xfrm>
              <a:off x="5763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8" name="Rectangle 420"/>
            <p:cNvSpPr>
              <a:spLocks noChangeArrowheads="1"/>
            </p:cNvSpPr>
            <p:nvPr userDrawn="1"/>
          </p:nvSpPr>
          <p:spPr bwMode="auto">
            <a:xfrm>
              <a:off x="5831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9" name="Rectangle 421"/>
            <p:cNvSpPr>
              <a:spLocks noChangeArrowheads="1"/>
            </p:cNvSpPr>
            <p:nvPr userDrawn="1"/>
          </p:nvSpPr>
          <p:spPr bwMode="auto">
            <a:xfrm>
              <a:off x="5900" y="142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0" name="Rectangle 422"/>
            <p:cNvSpPr>
              <a:spLocks noChangeArrowheads="1"/>
            </p:cNvSpPr>
            <p:nvPr userDrawn="1"/>
          </p:nvSpPr>
          <p:spPr bwMode="auto">
            <a:xfrm>
              <a:off x="596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1" name="Rectangle 423"/>
            <p:cNvSpPr>
              <a:spLocks noChangeArrowheads="1"/>
            </p:cNvSpPr>
            <p:nvPr userDrawn="1"/>
          </p:nvSpPr>
          <p:spPr bwMode="auto">
            <a:xfrm>
              <a:off x="6036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2" name="Rectangle 424"/>
            <p:cNvSpPr>
              <a:spLocks noChangeArrowheads="1"/>
            </p:cNvSpPr>
            <p:nvPr userDrawn="1"/>
          </p:nvSpPr>
          <p:spPr bwMode="auto">
            <a:xfrm>
              <a:off x="610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3" name="Freeform 425"/>
            <p:cNvSpPr>
              <a:spLocks/>
            </p:cNvSpPr>
            <p:nvPr userDrawn="1"/>
          </p:nvSpPr>
          <p:spPr bwMode="auto">
            <a:xfrm>
              <a:off x="5303" y="1489"/>
              <a:ext cx="16" cy="34"/>
            </a:xfrm>
            <a:custGeom>
              <a:avLst/>
              <a:gdLst>
                <a:gd name="T0" fmla="*/ 49 w 49"/>
                <a:gd name="T1" fmla="*/ 102 h 102"/>
                <a:gd name="T2" fmla="*/ 0 w 49"/>
                <a:gd name="T3" fmla="*/ 102 h 102"/>
                <a:gd name="T4" fmla="*/ 13 w 49"/>
                <a:gd name="T5" fmla="*/ 77 h 102"/>
                <a:gd name="T6" fmla="*/ 25 w 49"/>
                <a:gd name="T7" fmla="*/ 50 h 102"/>
                <a:gd name="T8" fmla="*/ 36 w 49"/>
                <a:gd name="T9" fmla="*/ 25 h 102"/>
                <a:gd name="T10" fmla="*/ 47 w 49"/>
                <a:gd name="T11" fmla="*/ 0 h 102"/>
                <a:gd name="T12" fmla="*/ 49 w 49"/>
                <a:gd name="T13" fmla="*/ 0 h 102"/>
                <a:gd name="T14" fmla="*/ 49 w 49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02">
                  <a:moveTo>
                    <a:pt x="49" y="102"/>
                  </a:moveTo>
                  <a:lnTo>
                    <a:pt x="0" y="102"/>
                  </a:lnTo>
                  <a:lnTo>
                    <a:pt x="13" y="77"/>
                  </a:lnTo>
                  <a:lnTo>
                    <a:pt x="25" y="50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4" name="Rectangle 426"/>
            <p:cNvSpPr>
              <a:spLocks noChangeArrowheads="1"/>
            </p:cNvSpPr>
            <p:nvPr userDrawn="1"/>
          </p:nvSpPr>
          <p:spPr bwMode="auto">
            <a:xfrm>
              <a:off x="535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5" name="Rectangle 427"/>
            <p:cNvSpPr>
              <a:spLocks noChangeArrowheads="1"/>
            </p:cNvSpPr>
            <p:nvPr userDrawn="1"/>
          </p:nvSpPr>
          <p:spPr bwMode="auto">
            <a:xfrm>
              <a:off x="5422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6" name="Rectangle 428"/>
            <p:cNvSpPr>
              <a:spLocks noChangeArrowheads="1"/>
            </p:cNvSpPr>
            <p:nvPr userDrawn="1"/>
          </p:nvSpPr>
          <p:spPr bwMode="auto">
            <a:xfrm>
              <a:off x="5490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7" name="Rectangle 429"/>
            <p:cNvSpPr>
              <a:spLocks noChangeArrowheads="1"/>
            </p:cNvSpPr>
            <p:nvPr userDrawn="1"/>
          </p:nvSpPr>
          <p:spPr bwMode="auto">
            <a:xfrm>
              <a:off x="555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8" name="Rectangle 430"/>
            <p:cNvSpPr>
              <a:spLocks noChangeArrowheads="1"/>
            </p:cNvSpPr>
            <p:nvPr userDrawn="1"/>
          </p:nvSpPr>
          <p:spPr bwMode="auto">
            <a:xfrm>
              <a:off x="5627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9" name="Rectangle 431"/>
            <p:cNvSpPr>
              <a:spLocks noChangeArrowheads="1"/>
            </p:cNvSpPr>
            <p:nvPr userDrawn="1"/>
          </p:nvSpPr>
          <p:spPr bwMode="auto">
            <a:xfrm>
              <a:off x="5695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0" name="Rectangle 432"/>
            <p:cNvSpPr>
              <a:spLocks noChangeArrowheads="1"/>
            </p:cNvSpPr>
            <p:nvPr userDrawn="1"/>
          </p:nvSpPr>
          <p:spPr bwMode="auto">
            <a:xfrm>
              <a:off x="5763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1" name="Rectangle 433"/>
            <p:cNvSpPr>
              <a:spLocks noChangeArrowheads="1"/>
            </p:cNvSpPr>
            <p:nvPr userDrawn="1"/>
          </p:nvSpPr>
          <p:spPr bwMode="auto">
            <a:xfrm>
              <a:off x="5831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2" name="Rectangle 434"/>
            <p:cNvSpPr>
              <a:spLocks noChangeArrowheads="1"/>
            </p:cNvSpPr>
            <p:nvPr userDrawn="1"/>
          </p:nvSpPr>
          <p:spPr bwMode="auto">
            <a:xfrm>
              <a:off x="5900" y="148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3" name="Rectangle 435"/>
            <p:cNvSpPr>
              <a:spLocks noChangeArrowheads="1"/>
            </p:cNvSpPr>
            <p:nvPr userDrawn="1"/>
          </p:nvSpPr>
          <p:spPr bwMode="auto">
            <a:xfrm>
              <a:off x="596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4" name="Rectangle 436"/>
            <p:cNvSpPr>
              <a:spLocks noChangeArrowheads="1"/>
            </p:cNvSpPr>
            <p:nvPr userDrawn="1"/>
          </p:nvSpPr>
          <p:spPr bwMode="auto">
            <a:xfrm>
              <a:off x="6036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5" name="Rectangle 437"/>
            <p:cNvSpPr>
              <a:spLocks noChangeArrowheads="1"/>
            </p:cNvSpPr>
            <p:nvPr userDrawn="1"/>
          </p:nvSpPr>
          <p:spPr bwMode="auto">
            <a:xfrm>
              <a:off x="610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6" name="Rectangle 438"/>
            <p:cNvSpPr>
              <a:spLocks noChangeArrowheads="1"/>
            </p:cNvSpPr>
            <p:nvPr userDrawn="1"/>
          </p:nvSpPr>
          <p:spPr bwMode="auto">
            <a:xfrm>
              <a:off x="528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7" name="Rectangle 439"/>
            <p:cNvSpPr>
              <a:spLocks noChangeArrowheads="1"/>
            </p:cNvSpPr>
            <p:nvPr userDrawn="1"/>
          </p:nvSpPr>
          <p:spPr bwMode="auto">
            <a:xfrm>
              <a:off x="535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8" name="Rectangle 440"/>
            <p:cNvSpPr>
              <a:spLocks noChangeArrowheads="1"/>
            </p:cNvSpPr>
            <p:nvPr userDrawn="1"/>
          </p:nvSpPr>
          <p:spPr bwMode="auto">
            <a:xfrm>
              <a:off x="5422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9" name="Rectangle 441"/>
            <p:cNvSpPr>
              <a:spLocks noChangeArrowheads="1"/>
            </p:cNvSpPr>
            <p:nvPr userDrawn="1"/>
          </p:nvSpPr>
          <p:spPr bwMode="auto">
            <a:xfrm>
              <a:off x="5490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0" name="Rectangle 442"/>
            <p:cNvSpPr>
              <a:spLocks noChangeArrowheads="1"/>
            </p:cNvSpPr>
            <p:nvPr userDrawn="1"/>
          </p:nvSpPr>
          <p:spPr bwMode="auto">
            <a:xfrm>
              <a:off x="555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1" name="Rectangle 443"/>
            <p:cNvSpPr>
              <a:spLocks noChangeArrowheads="1"/>
            </p:cNvSpPr>
            <p:nvPr userDrawn="1"/>
          </p:nvSpPr>
          <p:spPr bwMode="auto">
            <a:xfrm>
              <a:off x="5627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2" name="Rectangle 444"/>
            <p:cNvSpPr>
              <a:spLocks noChangeArrowheads="1"/>
            </p:cNvSpPr>
            <p:nvPr userDrawn="1"/>
          </p:nvSpPr>
          <p:spPr bwMode="auto">
            <a:xfrm>
              <a:off x="569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3" name="Rectangle 445"/>
            <p:cNvSpPr>
              <a:spLocks noChangeArrowheads="1"/>
            </p:cNvSpPr>
            <p:nvPr userDrawn="1"/>
          </p:nvSpPr>
          <p:spPr bwMode="auto">
            <a:xfrm>
              <a:off x="5763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4" name="Rectangle 446"/>
            <p:cNvSpPr>
              <a:spLocks noChangeArrowheads="1"/>
            </p:cNvSpPr>
            <p:nvPr userDrawn="1"/>
          </p:nvSpPr>
          <p:spPr bwMode="auto">
            <a:xfrm>
              <a:off x="5831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5" name="Rectangle 447"/>
            <p:cNvSpPr>
              <a:spLocks noChangeArrowheads="1"/>
            </p:cNvSpPr>
            <p:nvPr userDrawn="1"/>
          </p:nvSpPr>
          <p:spPr bwMode="auto">
            <a:xfrm>
              <a:off x="5900" y="155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6" name="Rectangle 448"/>
            <p:cNvSpPr>
              <a:spLocks noChangeArrowheads="1"/>
            </p:cNvSpPr>
            <p:nvPr userDrawn="1"/>
          </p:nvSpPr>
          <p:spPr bwMode="auto">
            <a:xfrm>
              <a:off x="596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7" name="Rectangle 449"/>
            <p:cNvSpPr>
              <a:spLocks noChangeArrowheads="1"/>
            </p:cNvSpPr>
            <p:nvPr userDrawn="1"/>
          </p:nvSpPr>
          <p:spPr bwMode="auto">
            <a:xfrm>
              <a:off x="6036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8" name="Rectangle 450"/>
            <p:cNvSpPr>
              <a:spLocks noChangeArrowheads="1"/>
            </p:cNvSpPr>
            <p:nvPr userDrawn="1"/>
          </p:nvSpPr>
          <p:spPr bwMode="auto">
            <a:xfrm>
              <a:off x="610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9" name="Freeform 451"/>
            <p:cNvSpPr>
              <a:spLocks/>
            </p:cNvSpPr>
            <p:nvPr userDrawn="1"/>
          </p:nvSpPr>
          <p:spPr bwMode="auto">
            <a:xfrm>
              <a:off x="5217" y="1625"/>
              <a:ext cx="34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81 h 102"/>
                <a:gd name="T6" fmla="*/ 16 w 101"/>
                <a:gd name="T7" fmla="*/ 61 h 102"/>
                <a:gd name="T8" fmla="*/ 32 w 101"/>
                <a:gd name="T9" fmla="*/ 41 h 102"/>
                <a:gd name="T10" fmla="*/ 49 w 101"/>
                <a:gd name="T11" fmla="*/ 21 h 102"/>
                <a:gd name="T12" fmla="*/ 65 w 101"/>
                <a:gd name="T13" fmla="*/ 0 h 102"/>
                <a:gd name="T14" fmla="*/ 101 w 101"/>
                <a:gd name="T15" fmla="*/ 0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81"/>
                  </a:lnTo>
                  <a:lnTo>
                    <a:pt x="16" y="61"/>
                  </a:lnTo>
                  <a:lnTo>
                    <a:pt x="32" y="41"/>
                  </a:lnTo>
                  <a:lnTo>
                    <a:pt x="49" y="21"/>
                  </a:lnTo>
                  <a:lnTo>
                    <a:pt x="65" y="0"/>
                  </a:lnTo>
                  <a:lnTo>
                    <a:pt x="101" y="0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0" name="Rectangle 452"/>
            <p:cNvSpPr>
              <a:spLocks noChangeArrowheads="1"/>
            </p:cNvSpPr>
            <p:nvPr userDrawn="1"/>
          </p:nvSpPr>
          <p:spPr bwMode="auto">
            <a:xfrm>
              <a:off x="528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1" name="Rectangle 453"/>
            <p:cNvSpPr>
              <a:spLocks noChangeArrowheads="1"/>
            </p:cNvSpPr>
            <p:nvPr userDrawn="1"/>
          </p:nvSpPr>
          <p:spPr bwMode="auto">
            <a:xfrm>
              <a:off x="5354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2" name="Rectangle 454"/>
            <p:cNvSpPr>
              <a:spLocks noChangeArrowheads="1"/>
            </p:cNvSpPr>
            <p:nvPr userDrawn="1"/>
          </p:nvSpPr>
          <p:spPr bwMode="auto">
            <a:xfrm>
              <a:off x="5422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3" name="Rectangle 455"/>
            <p:cNvSpPr>
              <a:spLocks noChangeArrowheads="1"/>
            </p:cNvSpPr>
            <p:nvPr userDrawn="1"/>
          </p:nvSpPr>
          <p:spPr bwMode="auto">
            <a:xfrm>
              <a:off x="5490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4" name="Rectangle 456"/>
            <p:cNvSpPr>
              <a:spLocks noChangeArrowheads="1"/>
            </p:cNvSpPr>
            <p:nvPr userDrawn="1"/>
          </p:nvSpPr>
          <p:spPr bwMode="auto">
            <a:xfrm>
              <a:off x="555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5" name="Rectangle 457"/>
            <p:cNvSpPr>
              <a:spLocks noChangeArrowheads="1"/>
            </p:cNvSpPr>
            <p:nvPr userDrawn="1"/>
          </p:nvSpPr>
          <p:spPr bwMode="auto">
            <a:xfrm>
              <a:off x="5627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6" name="Rectangle 458"/>
            <p:cNvSpPr>
              <a:spLocks noChangeArrowheads="1"/>
            </p:cNvSpPr>
            <p:nvPr userDrawn="1"/>
          </p:nvSpPr>
          <p:spPr bwMode="auto">
            <a:xfrm>
              <a:off x="569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7" name="Rectangle 459"/>
            <p:cNvSpPr>
              <a:spLocks noChangeArrowheads="1"/>
            </p:cNvSpPr>
            <p:nvPr userDrawn="1"/>
          </p:nvSpPr>
          <p:spPr bwMode="auto">
            <a:xfrm>
              <a:off x="5763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8" name="Rectangle 460"/>
            <p:cNvSpPr>
              <a:spLocks noChangeArrowheads="1"/>
            </p:cNvSpPr>
            <p:nvPr userDrawn="1"/>
          </p:nvSpPr>
          <p:spPr bwMode="auto">
            <a:xfrm>
              <a:off x="5831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9" name="Rectangle 461"/>
            <p:cNvSpPr>
              <a:spLocks noChangeArrowheads="1"/>
            </p:cNvSpPr>
            <p:nvPr userDrawn="1"/>
          </p:nvSpPr>
          <p:spPr bwMode="auto">
            <a:xfrm>
              <a:off x="5900" y="162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0" name="Rectangle 462"/>
            <p:cNvSpPr>
              <a:spLocks noChangeArrowheads="1"/>
            </p:cNvSpPr>
            <p:nvPr userDrawn="1"/>
          </p:nvSpPr>
          <p:spPr bwMode="auto">
            <a:xfrm>
              <a:off x="596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1" name="Rectangle 463"/>
            <p:cNvSpPr>
              <a:spLocks noChangeArrowheads="1"/>
            </p:cNvSpPr>
            <p:nvPr userDrawn="1"/>
          </p:nvSpPr>
          <p:spPr bwMode="auto">
            <a:xfrm>
              <a:off x="6036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2" name="Freeform 464"/>
            <p:cNvSpPr>
              <a:spLocks/>
            </p:cNvSpPr>
            <p:nvPr userDrawn="1"/>
          </p:nvSpPr>
          <p:spPr bwMode="auto">
            <a:xfrm>
              <a:off x="6104" y="1625"/>
              <a:ext cx="29" cy="34"/>
            </a:xfrm>
            <a:custGeom>
              <a:avLst/>
              <a:gdLst>
                <a:gd name="T0" fmla="*/ 52 w 85"/>
                <a:gd name="T1" fmla="*/ 102 h 102"/>
                <a:gd name="T2" fmla="*/ 0 w 85"/>
                <a:gd name="T3" fmla="*/ 102 h 102"/>
                <a:gd name="T4" fmla="*/ 0 w 85"/>
                <a:gd name="T5" fmla="*/ 0 h 102"/>
                <a:gd name="T6" fmla="*/ 85 w 85"/>
                <a:gd name="T7" fmla="*/ 0 h 102"/>
                <a:gd name="T8" fmla="*/ 77 w 85"/>
                <a:gd name="T9" fmla="*/ 26 h 102"/>
                <a:gd name="T10" fmla="*/ 68 w 85"/>
                <a:gd name="T11" fmla="*/ 51 h 102"/>
                <a:gd name="T12" fmla="*/ 61 w 85"/>
                <a:gd name="T13" fmla="*/ 77 h 102"/>
                <a:gd name="T14" fmla="*/ 52 w 8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02">
                  <a:moveTo>
                    <a:pt x="5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77" y="26"/>
                  </a:lnTo>
                  <a:lnTo>
                    <a:pt x="68" y="51"/>
                  </a:lnTo>
                  <a:lnTo>
                    <a:pt x="61" y="77"/>
                  </a:lnTo>
                  <a:lnTo>
                    <a:pt x="5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3" name="Freeform 465"/>
            <p:cNvSpPr>
              <a:spLocks/>
            </p:cNvSpPr>
            <p:nvPr userDrawn="1"/>
          </p:nvSpPr>
          <p:spPr bwMode="auto">
            <a:xfrm>
              <a:off x="5153" y="1693"/>
              <a:ext cx="30" cy="34"/>
            </a:xfrm>
            <a:custGeom>
              <a:avLst/>
              <a:gdLst>
                <a:gd name="T0" fmla="*/ 90 w 90"/>
                <a:gd name="T1" fmla="*/ 102 h 102"/>
                <a:gd name="T2" fmla="*/ 0 w 90"/>
                <a:gd name="T3" fmla="*/ 102 h 102"/>
                <a:gd name="T4" fmla="*/ 87 w 90"/>
                <a:gd name="T5" fmla="*/ 0 h 102"/>
                <a:gd name="T6" fmla="*/ 90 w 90"/>
                <a:gd name="T7" fmla="*/ 0 h 102"/>
                <a:gd name="T8" fmla="*/ 90 w 90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2">
                  <a:moveTo>
                    <a:pt x="90" y="102"/>
                  </a:moveTo>
                  <a:lnTo>
                    <a:pt x="0" y="102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4" name="Rectangle 466"/>
            <p:cNvSpPr>
              <a:spLocks noChangeArrowheads="1"/>
            </p:cNvSpPr>
            <p:nvPr userDrawn="1"/>
          </p:nvSpPr>
          <p:spPr bwMode="auto">
            <a:xfrm>
              <a:off x="521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5" name="Rectangle 467"/>
            <p:cNvSpPr>
              <a:spLocks noChangeArrowheads="1"/>
            </p:cNvSpPr>
            <p:nvPr userDrawn="1"/>
          </p:nvSpPr>
          <p:spPr bwMode="auto">
            <a:xfrm>
              <a:off x="528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6" name="Rectangle 468"/>
            <p:cNvSpPr>
              <a:spLocks noChangeArrowheads="1"/>
            </p:cNvSpPr>
            <p:nvPr userDrawn="1"/>
          </p:nvSpPr>
          <p:spPr bwMode="auto">
            <a:xfrm>
              <a:off x="5354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7" name="Rectangle 469"/>
            <p:cNvSpPr>
              <a:spLocks noChangeArrowheads="1"/>
            </p:cNvSpPr>
            <p:nvPr userDrawn="1"/>
          </p:nvSpPr>
          <p:spPr bwMode="auto">
            <a:xfrm>
              <a:off x="5422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8" name="Rectangle 470"/>
            <p:cNvSpPr>
              <a:spLocks noChangeArrowheads="1"/>
            </p:cNvSpPr>
            <p:nvPr userDrawn="1"/>
          </p:nvSpPr>
          <p:spPr bwMode="auto">
            <a:xfrm>
              <a:off x="5490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9" name="Rectangle 471"/>
            <p:cNvSpPr>
              <a:spLocks noChangeArrowheads="1"/>
            </p:cNvSpPr>
            <p:nvPr userDrawn="1"/>
          </p:nvSpPr>
          <p:spPr bwMode="auto">
            <a:xfrm>
              <a:off x="555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0" name="Rectangle 472"/>
            <p:cNvSpPr>
              <a:spLocks noChangeArrowheads="1"/>
            </p:cNvSpPr>
            <p:nvPr userDrawn="1"/>
          </p:nvSpPr>
          <p:spPr bwMode="auto">
            <a:xfrm>
              <a:off x="562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1" name="Rectangle 473"/>
            <p:cNvSpPr>
              <a:spLocks noChangeArrowheads="1"/>
            </p:cNvSpPr>
            <p:nvPr userDrawn="1"/>
          </p:nvSpPr>
          <p:spPr bwMode="auto">
            <a:xfrm>
              <a:off x="569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2" name="Rectangle 474"/>
            <p:cNvSpPr>
              <a:spLocks noChangeArrowheads="1"/>
            </p:cNvSpPr>
            <p:nvPr userDrawn="1"/>
          </p:nvSpPr>
          <p:spPr bwMode="auto">
            <a:xfrm>
              <a:off x="5763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3" name="Rectangle 475"/>
            <p:cNvSpPr>
              <a:spLocks noChangeArrowheads="1"/>
            </p:cNvSpPr>
            <p:nvPr userDrawn="1"/>
          </p:nvSpPr>
          <p:spPr bwMode="auto">
            <a:xfrm>
              <a:off x="5831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4" name="Rectangle 476"/>
            <p:cNvSpPr>
              <a:spLocks noChangeArrowheads="1"/>
            </p:cNvSpPr>
            <p:nvPr userDrawn="1"/>
          </p:nvSpPr>
          <p:spPr bwMode="auto">
            <a:xfrm>
              <a:off x="5900" y="169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5" name="Rectangle 477"/>
            <p:cNvSpPr>
              <a:spLocks noChangeArrowheads="1"/>
            </p:cNvSpPr>
            <p:nvPr userDrawn="1"/>
          </p:nvSpPr>
          <p:spPr bwMode="auto">
            <a:xfrm>
              <a:off x="596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6" name="Rectangle 478"/>
            <p:cNvSpPr>
              <a:spLocks noChangeArrowheads="1"/>
            </p:cNvSpPr>
            <p:nvPr userDrawn="1"/>
          </p:nvSpPr>
          <p:spPr bwMode="auto">
            <a:xfrm>
              <a:off x="6036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7" name="Freeform 479"/>
            <p:cNvSpPr>
              <a:spLocks/>
            </p:cNvSpPr>
            <p:nvPr userDrawn="1"/>
          </p:nvSpPr>
          <p:spPr bwMode="auto">
            <a:xfrm>
              <a:off x="6104" y="1693"/>
              <a:ext cx="5" cy="13"/>
            </a:xfrm>
            <a:custGeom>
              <a:avLst/>
              <a:gdLst>
                <a:gd name="T0" fmla="*/ 0 w 15"/>
                <a:gd name="T1" fmla="*/ 39 h 39"/>
                <a:gd name="T2" fmla="*/ 0 w 15"/>
                <a:gd name="T3" fmla="*/ 0 h 39"/>
                <a:gd name="T4" fmla="*/ 15 w 15"/>
                <a:gd name="T5" fmla="*/ 0 h 39"/>
                <a:gd name="T6" fmla="*/ 12 w 15"/>
                <a:gd name="T7" fmla="*/ 10 h 39"/>
                <a:gd name="T8" fmla="*/ 7 w 15"/>
                <a:gd name="T9" fmla="*/ 19 h 39"/>
                <a:gd name="T10" fmla="*/ 4 w 15"/>
                <a:gd name="T11" fmla="*/ 29 h 39"/>
                <a:gd name="T12" fmla="*/ 0 w 1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9">
                  <a:moveTo>
                    <a:pt x="0" y="3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2" y="10"/>
                  </a:lnTo>
                  <a:lnTo>
                    <a:pt x="7" y="19"/>
                  </a:lnTo>
                  <a:lnTo>
                    <a:pt x="4" y="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8" name="Freeform 480"/>
            <p:cNvSpPr>
              <a:spLocks/>
            </p:cNvSpPr>
            <p:nvPr userDrawn="1"/>
          </p:nvSpPr>
          <p:spPr bwMode="auto">
            <a:xfrm>
              <a:off x="5095" y="1772"/>
              <a:ext cx="20" cy="23"/>
            </a:xfrm>
            <a:custGeom>
              <a:avLst/>
              <a:gdLst>
                <a:gd name="T0" fmla="*/ 60 w 60"/>
                <a:gd name="T1" fmla="*/ 69 h 69"/>
                <a:gd name="T2" fmla="*/ 0 w 60"/>
                <a:gd name="T3" fmla="*/ 69 h 69"/>
                <a:gd name="T4" fmla="*/ 60 w 60"/>
                <a:gd name="T5" fmla="*/ 0 h 69"/>
                <a:gd name="T6" fmla="*/ 60 w 6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9">
                  <a:moveTo>
                    <a:pt x="60" y="69"/>
                  </a:moveTo>
                  <a:lnTo>
                    <a:pt x="0" y="69"/>
                  </a:lnTo>
                  <a:lnTo>
                    <a:pt x="60" y="0"/>
                  </a:lnTo>
                  <a:lnTo>
                    <a:pt x="60" y="6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9" name="Rectangle 481"/>
            <p:cNvSpPr>
              <a:spLocks noChangeArrowheads="1"/>
            </p:cNvSpPr>
            <p:nvPr userDrawn="1"/>
          </p:nvSpPr>
          <p:spPr bwMode="auto">
            <a:xfrm>
              <a:off x="5149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0" name="Rectangle 482"/>
            <p:cNvSpPr>
              <a:spLocks noChangeArrowheads="1"/>
            </p:cNvSpPr>
            <p:nvPr userDrawn="1"/>
          </p:nvSpPr>
          <p:spPr bwMode="auto">
            <a:xfrm>
              <a:off x="521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1" name="Rectangle 483"/>
            <p:cNvSpPr>
              <a:spLocks noChangeArrowheads="1"/>
            </p:cNvSpPr>
            <p:nvPr userDrawn="1"/>
          </p:nvSpPr>
          <p:spPr bwMode="auto">
            <a:xfrm>
              <a:off x="528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2" name="Rectangle 484"/>
            <p:cNvSpPr>
              <a:spLocks noChangeArrowheads="1"/>
            </p:cNvSpPr>
            <p:nvPr userDrawn="1"/>
          </p:nvSpPr>
          <p:spPr bwMode="auto">
            <a:xfrm>
              <a:off x="5354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3" name="Rectangle 485"/>
            <p:cNvSpPr>
              <a:spLocks noChangeArrowheads="1"/>
            </p:cNvSpPr>
            <p:nvPr userDrawn="1"/>
          </p:nvSpPr>
          <p:spPr bwMode="auto">
            <a:xfrm>
              <a:off x="5422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4" name="Rectangle 486"/>
            <p:cNvSpPr>
              <a:spLocks noChangeArrowheads="1"/>
            </p:cNvSpPr>
            <p:nvPr userDrawn="1"/>
          </p:nvSpPr>
          <p:spPr bwMode="auto">
            <a:xfrm>
              <a:off x="5490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5" name="Rectangle 487"/>
            <p:cNvSpPr>
              <a:spLocks noChangeArrowheads="1"/>
            </p:cNvSpPr>
            <p:nvPr userDrawn="1"/>
          </p:nvSpPr>
          <p:spPr bwMode="auto">
            <a:xfrm>
              <a:off x="555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6" name="Rectangle 488"/>
            <p:cNvSpPr>
              <a:spLocks noChangeArrowheads="1"/>
            </p:cNvSpPr>
            <p:nvPr userDrawn="1"/>
          </p:nvSpPr>
          <p:spPr bwMode="auto">
            <a:xfrm>
              <a:off x="562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7" name="Rectangle 489"/>
            <p:cNvSpPr>
              <a:spLocks noChangeArrowheads="1"/>
            </p:cNvSpPr>
            <p:nvPr userDrawn="1"/>
          </p:nvSpPr>
          <p:spPr bwMode="auto">
            <a:xfrm>
              <a:off x="569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8" name="Rectangle 490"/>
            <p:cNvSpPr>
              <a:spLocks noChangeArrowheads="1"/>
            </p:cNvSpPr>
            <p:nvPr userDrawn="1"/>
          </p:nvSpPr>
          <p:spPr bwMode="auto">
            <a:xfrm>
              <a:off x="5763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9" name="Rectangle 491"/>
            <p:cNvSpPr>
              <a:spLocks noChangeArrowheads="1"/>
            </p:cNvSpPr>
            <p:nvPr userDrawn="1"/>
          </p:nvSpPr>
          <p:spPr bwMode="auto">
            <a:xfrm>
              <a:off x="5831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0" name="Rectangle 492"/>
            <p:cNvSpPr>
              <a:spLocks noChangeArrowheads="1"/>
            </p:cNvSpPr>
            <p:nvPr userDrawn="1"/>
          </p:nvSpPr>
          <p:spPr bwMode="auto">
            <a:xfrm>
              <a:off x="5900" y="1762"/>
              <a:ext cx="33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1" name="Rectangle 493"/>
            <p:cNvSpPr>
              <a:spLocks noChangeArrowheads="1"/>
            </p:cNvSpPr>
            <p:nvPr userDrawn="1"/>
          </p:nvSpPr>
          <p:spPr bwMode="auto">
            <a:xfrm>
              <a:off x="596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2" name="Freeform 494"/>
            <p:cNvSpPr>
              <a:spLocks/>
            </p:cNvSpPr>
            <p:nvPr userDrawn="1"/>
          </p:nvSpPr>
          <p:spPr bwMode="auto">
            <a:xfrm>
              <a:off x="6036" y="1762"/>
              <a:ext cx="34" cy="33"/>
            </a:xfrm>
            <a:custGeom>
              <a:avLst/>
              <a:gdLst>
                <a:gd name="T0" fmla="*/ 83 w 102"/>
                <a:gd name="T1" fmla="*/ 101 h 101"/>
                <a:gd name="T2" fmla="*/ 0 w 102"/>
                <a:gd name="T3" fmla="*/ 101 h 101"/>
                <a:gd name="T4" fmla="*/ 0 w 102"/>
                <a:gd name="T5" fmla="*/ 0 h 101"/>
                <a:gd name="T6" fmla="*/ 102 w 102"/>
                <a:gd name="T7" fmla="*/ 0 h 101"/>
                <a:gd name="T8" fmla="*/ 102 w 102"/>
                <a:gd name="T9" fmla="*/ 63 h 101"/>
                <a:gd name="T10" fmla="*/ 98 w 102"/>
                <a:gd name="T11" fmla="*/ 73 h 101"/>
                <a:gd name="T12" fmla="*/ 92 w 102"/>
                <a:gd name="T13" fmla="*/ 81 h 101"/>
                <a:gd name="T14" fmla="*/ 88 w 102"/>
                <a:gd name="T15" fmla="*/ 91 h 101"/>
                <a:gd name="T16" fmla="*/ 83 w 102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83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63"/>
                  </a:lnTo>
                  <a:lnTo>
                    <a:pt x="98" y="73"/>
                  </a:lnTo>
                  <a:lnTo>
                    <a:pt x="92" y="81"/>
                  </a:lnTo>
                  <a:lnTo>
                    <a:pt x="88" y="91"/>
                  </a:lnTo>
                  <a:lnTo>
                    <a:pt x="8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3" name="Freeform 495"/>
            <p:cNvSpPr>
              <a:spLocks/>
            </p:cNvSpPr>
            <p:nvPr userDrawn="1"/>
          </p:nvSpPr>
          <p:spPr bwMode="auto">
            <a:xfrm>
              <a:off x="5037" y="1852"/>
              <a:ext cx="9" cy="12"/>
            </a:xfrm>
            <a:custGeom>
              <a:avLst/>
              <a:gdLst>
                <a:gd name="T0" fmla="*/ 29 w 29"/>
                <a:gd name="T1" fmla="*/ 34 h 34"/>
                <a:gd name="T2" fmla="*/ 0 w 29"/>
                <a:gd name="T3" fmla="*/ 34 h 34"/>
                <a:gd name="T4" fmla="*/ 29 w 29"/>
                <a:gd name="T5" fmla="*/ 0 h 34"/>
                <a:gd name="T6" fmla="*/ 29 w 29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0" y="34"/>
                  </a:lnTo>
                  <a:lnTo>
                    <a:pt x="29" y="0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4" name="Rectangle 496"/>
            <p:cNvSpPr>
              <a:spLocks noChangeArrowheads="1"/>
            </p:cNvSpPr>
            <p:nvPr userDrawn="1"/>
          </p:nvSpPr>
          <p:spPr bwMode="auto">
            <a:xfrm>
              <a:off x="508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5" name="Rectangle 497"/>
            <p:cNvSpPr>
              <a:spLocks noChangeArrowheads="1"/>
            </p:cNvSpPr>
            <p:nvPr userDrawn="1"/>
          </p:nvSpPr>
          <p:spPr bwMode="auto">
            <a:xfrm>
              <a:off x="5149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6" name="Rectangle 498"/>
            <p:cNvSpPr>
              <a:spLocks noChangeArrowheads="1"/>
            </p:cNvSpPr>
            <p:nvPr userDrawn="1"/>
          </p:nvSpPr>
          <p:spPr bwMode="auto">
            <a:xfrm>
              <a:off x="521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7" name="Rectangle 499"/>
            <p:cNvSpPr>
              <a:spLocks noChangeArrowheads="1"/>
            </p:cNvSpPr>
            <p:nvPr userDrawn="1"/>
          </p:nvSpPr>
          <p:spPr bwMode="auto">
            <a:xfrm>
              <a:off x="528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8" name="Rectangle 500"/>
            <p:cNvSpPr>
              <a:spLocks noChangeArrowheads="1"/>
            </p:cNvSpPr>
            <p:nvPr userDrawn="1"/>
          </p:nvSpPr>
          <p:spPr bwMode="auto">
            <a:xfrm>
              <a:off x="5354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9" name="Rectangle 501"/>
            <p:cNvSpPr>
              <a:spLocks noChangeArrowheads="1"/>
            </p:cNvSpPr>
            <p:nvPr userDrawn="1"/>
          </p:nvSpPr>
          <p:spPr bwMode="auto">
            <a:xfrm>
              <a:off x="5422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0" name="Rectangle 502"/>
            <p:cNvSpPr>
              <a:spLocks noChangeArrowheads="1"/>
            </p:cNvSpPr>
            <p:nvPr userDrawn="1"/>
          </p:nvSpPr>
          <p:spPr bwMode="auto">
            <a:xfrm>
              <a:off x="5490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1" name="Rectangle 503"/>
            <p:cNvSpPr>
              <a:spLocks noChangeArrowheads="1"/>
            </p:cNvSpPr>
            <p:nvPr userDrawn="1"/>
          </p:nvSpPr>
          <p:spPr bwMode="auto">
            <a:xfrm>
              <a:off x="555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2" name="Rectangle 504"/>
            <p:cNvSpPr>
              <a:spLocks noChangeArrowheads="1"/>
            </p:cNvSpPr>
            <p:nvPr userDrawn="1"/>
          </p:nvSpPr>
          <p:spPr bwMode="auto">
            <a:xfrm>
              <a:off x="562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3" name="Rectangle 505"/>
            <p:cNvSpPr>
              <a:spLocks noChangeArrowheads="1"/>
            </p:cNvSpPr>
            <p:nvPr userDrawn="1"/>
          </p:nvSpPr>
          <p:spPr bwMode="auto">
            <a:xfrm>
              <a:off x="569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4" name="Rectangle 506"/>
            <p:cNvSpPr>
              <a:spLocks noChangeArrowheads="1"/>
            </p:cNvSpPr>
            <p:nvPr userDrawn="1"/>
          </p:nvSpPr>
          <p:spPr bwMode="auto">
            <a:xfrm>
              <a:off x="5763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5" name="Rectangle 507"/>
            <p:cNvSpPr>
              <a:spLocks noChangeArrowheads="1"/>
            </p:cNvSpPr>
            <p:nvPr userDrawn="1"/>
          </p:nvSpPr>
          <p:spPr bwMode="auto">
            <a:xfrm>
              <a:off x="583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6" name="Rectangle 508"/>
            <p:cNvSpPr>
              <a:spLocks noChangeArrowheads="1"/>
            </p:cNvSpPr>
            <p:nvPr userDrawn="1"/>
          </p:nvSpPr>
          <p:spPr bwMode="auto">
            <a:xfrm>
              <a:off x="5900" y="1829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7" name="Rectangle 509"/>
            <p:cNvSpPr>
              <a:spLocks noChangeArrowheads="1"/>
            </p:cNvSpPr>
            <p:nvPr userDrawn="1"/>
          </p:nvSpPr>
          <p:spPr bwMode="auto">
            <a:xfrm>
              <a:off x="596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8" name="Freeform 510"/>
            <p:cNvSpPr>
              <a:spLocks/>
            </p:cNvSpPr>
            <p:nvPr userDrawn="1"/>
          </p:nvSpPr>
          <p:spPr bwMode="auto">
            <a:xfrm>
              <a:off x="6036" y="1829"/>
              <a:ext cx="9" cy="16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0 h 48"/>
                <a:gd name="T4" fmla="*/ 27 w 27"/>
                <a:gd name="T5" fmla="*/ 0 h 48"/>
                <a:gd name="T6" fmla="*/ 21 w 27"/>
                <a:gd name="T7" fmla="*/ 12 h 48"/>
                <a:gd name="T8" fmla="*/ 14 w 27"/>
                <a:gd name="T9" fmla="*/ 24 h 48"/>
                <a:gd name="T10" fmla="*/ 7 w 27"/>
                <a:gd name="T11" fmla="*/ 36 h 48"/>
                <a:gd name="T12" fmla="*/ 0 w 2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1" y="12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9" name="Rectangle 511"/>
            <p:cNvSpPr>
              <a:spLocks noChangeArrowheads="1"/>
            </p:cNvSpPr>
            <p:nvPr userDrawn="1"/>
          </p:nvSpPr>
          <p:spPr bwMode="auto">
            <a:xfrm>
              <a:off x="501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0" name="Rectangle 512"/>
            <p:cNvSpPr>
              <a:spLocks noChangeArrowheads="1"/>
            </p:cNvSpPr>
            <p:nvPr userDrawn="1"/>
          </p:nvSpPr>
          <p:spPr bwMode="auto">
            <a:xfrm>
              <a:off x="508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1" name="Rectangle 513"/>
            <p:cNvSpPr>
              <a:spLocks noChangeArrowheads="1"/>
            </p:cNvSpPr>
            <p:nvPr userDrawn="1"/>
          </p:nvSpPr>
          <p:spPr bwMode="auto">
            <a:xfrm>
              <a:off x="5149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2" name="Rectangle 514"/>
            <p:cNvSpPr>
              <a:spLocks noChangeArrowheads="1"/>
            </p:cNvSpPr>
            <p:nvPr userDrawn="1"/>
          </p:nvSpPr>
          <p:spPr bwMode="auto">
            <a:xfrm>
              <a:off x="521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3" name="Rectangle 515"/>
            <p:cNvSpPr>
              <a:spLocks noChangeArrowheads="1"/>
            </p:cNvSpPr>
            <p:nvPr userDrawn="1"/>
          </p:nvSpPr>
          <p:spPr bwMode="auto">
            <a:xfrm>
              <a:off x="528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4" name="Rectangle 516"/>
            <p:cNvSpPr>
              <a:spLocks noChangeArrowheads="1"/>
            </p:cNvSpPr>
            <p:nvPr userDrawn="1"/>
          </p:nvSpPr>
          <p:spPr bwMode="auto">
            <a:xfrm>
              <a:off x="5354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5" name="Rectangle 517"/>
            <p:cNvSpPr>
              <a:spLocks noChangeArrowheads="1"/>
            </p:cNvSpPr>
            <p:nvPr userDrawn="1"/>
          </p:nvSpPr>
          <p:spPr bwMode="auto">
            <a:xfrm>
              <a:off x="542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6" name="Rectangle 518"/>
            <p:cNvSpPr>
              <a:spLocks noChangeArrowheads="1"/>
            </p:cNvSpPr>
            <p:nvPr userDrawn="1"/>
          </p:nvSpPr>
          <p:spPr bwMode="auto">
            <a:xfrm>
              <a:off x="5490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7" name="Rectangle 519"/>
            <p:cNvSpPr>
              <a:spLocks noChangeArrowheads="1"/>
            </p:cNvSpPr>
            <p:nvPr userDrawn="1"/>
          </p:nvSpPr>
          <p:spPr bwMode="auto">
            <a:xfrm>
              <a:off x="5558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8" name="Rectangle 520"/>
            <p:cNvSpPr>
              <a:spLocks noChangeArrowheads="1"/>
            </p:cNvSpPr>
            <p:nvPr userDrawn="1"/>
          </p:nvSpPr>
          <p:spPr bwMode="auto">
            <a:xfrm>
              <a:off x="562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9" name="Rectangle 521"/>
            <p:cNvSpPr>
              <a:spLocks noChangeArrowheads="1"/>
            </p:cNvSpPr>
            <p:nvPr userDrawn="1"/>
          </p:nvSpPr>
          <p:spPr bwMode="auto">
            <a:xfrm>
              <a:off x="569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0" name="Rectangle 522"/>
            <p:cNvSpPr>
              <a:spLocks noChangeArrowheads="1"/>
            </p:cNvSpPr>
            <p:nvPr userDrawn="1"/>
          </p:nvSpPr>
          <p:spPr bwMode="auto">
            <a:xfrm>
              <a:off x="5763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1" name="Rectangle 523"/>
            <p:cNvSpPr>
              <a:spLocks noChangeArrowheads="1"/>
            </p:cNvSpPr>
            <p:nvPr userDrawn="1"/>
          </p:nvSpPr>
          <p:spPr bwMode="auto">
            <a:xfrm>
              <a:off x="583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2" name="Rectangle 524"/>
            <p:cNvSpPr>
              <a:spLocks noChangeArrowheads="1"/>
            </p:cNvSpPr>
            <p:nvPr userDrawn="1"/>
          </p:nvSpPr>
          <p:spPr bwMode="auto">
            <a:xfrm>
              <a:off x="5900" y="1897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3" name="Freeform 525"/>
            <p:cNvSpPr>
              <a:spLocks/>
            </p:cNvSpPr>
            <p:nvPr userDrawn="1"/>
          </p:nvSpPr>
          <p:spPr bwMode="auto">
            <a:xfrm>
              <a:off x="5968" y="1897"/>
              <a:ext cx="34" cy="35"/>
            </a:xfrm>
            <a:custGeom>
              <a:avLst/>
              <a:gdLst>
                <a:gd name="T0" fmla="*/ 40 w 101"/>
                <a:gd name="T1" fmla="*/ 103 h 103"/>
                <a:gd name="T2" fmla="*/ 0 w 101"/>
                <a:gd name="T3" fmla="*/ 103 h 103"/>
                <a:gd name="T4" fmla="*/ 0 w 101"/>
                <a:gd name="T5" fmla="*/ 0 h 103"/>
                <a:gd name="T6" fmla="*/ 101 w 101"/>
                <a:gd name="T7" fmla="*/ 0 h 103"/>
                <a:gd name="T8" fmla="*/ 101 w 101"/>
                <a:gd name="T9" fmla="*/ 11 h 103"/>
                <a:gd name="T10" fmla="*/ 86 w 101"/>
                <a:gd name="T11" fmla="*/ 34 h 103"/>
                <a:gd name="T12" fmla="*/ 72 w 101"/>
                <a:gd name="T13" fmla="*/ 57 h 103"/>
                <a:gd name="T14" fmla="*/ 57 w 101"/>
                <a:gd name="T15" fmla="*/ 80 h 103"/>
                <a:gd name="T16" fmla="*/ 40 w 101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3">
                  <a:moveTo>
                    <a:pt x="40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11"/>
                  </a:lnTo>
                  <a:lnTo>
                    <a:pt x="86" y="34"/>
                  </a:lnTo>
                  <a:lnTo>
                    <a:pt x="72" y="57"/>
                  </a:lnTo>
                  <a:lnTo>
                    <a:pt x="57" y="80"/>
                  </a:lnTo>
                  <a:lnTo>
                    <a:pt x="40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4" name="Freeform 526"/>
            <p:cNvSpPr>
              <a:spLocks/>
            </p:cNvSpPr>
            <p:nvPr userDrawn="1"/>
          </p:nvSpPr>
          <p:spPr bwMode="auto">
            <a:xfrm>
              <a:off x="4944" y="1966"/>
              <a:ext cx="34" cy="33"/>
            </a:xfrm>
            <a:custGeom>
              <a:avLst/>
              <a:gdLst>
                <a:gd name="T0" fmla="*/ 102 w 102"/>
                <a:gd name="T1" fmla="*/ 101 h 101"/>
                <a:gd name="T2" fmla="*/ 0 w 102"/>
                <a:gd name="T3" fmla="*/ 101 h 101"/>
                <a:gd name="T4" fmla="*/ 0 w 102"/>
                <a:gd name="T5" fmla="*/ 19 h 101"/>
                <a:gd name="T6" fmla="*/ 17 w 102"/>
                <a:gd name="T7" fmla="*/ 0 h 101"/>
                <a:gd name="T8" fmla="*/ 102 w 102"/>
                <a:gd name="T9" fmla="*/ 0 h 101"/>
                <a:gd name="T10" fmla="*/ 102 w 102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lnTo>
                    <a:pt x="0" y="101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102" y="0"/>
                  </a:lnTo>
                  <a:lnTo>
                    <a:pt x="102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5" name="Rectangle 527"/>
            <p:cNvSpPr>
              <a:spLocks noChangeArrowheads="1"/>
            </p:cNvSpPr>
            <p:nvPr userDrawn="1"/>
          </p:nvSpPr>
          <p:spPr bwMode="auto">
            <a:xfrm>
              <a:off x="501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6" name="Rectangle 528"/>
            <p:cNvSpPr>
              <a:spLocks noChangeArrowheads="1"/>
            </p:cNvSpPr>
            <p:nvPr userDrawn="1"/>
          </p:nvSpPr>
          <p:spPr bwMode="auto">
            <a:xfrm>
              <a:off x="508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7" name="Rectangle 529"/>
            <p:cNvSpPr>
              <a:spLocks noChangeArrowheads="1"/>
            </p:cNvSpPr>
            <p:nvPr userDrawn="1"/>
          </p:nvSpPr>
          <p:spPr bwMode="auto">
            <a:xfrm>
              <a:off x="5149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8" name="Rectangle 530"/>
            <p:cNvSpPr>
              <a:spLocks noChangeArrowheads="1"/>
            </p:cNvSpPr>
            <p:nvPr userDrawn="1"/>
          </p:nvSpPr>
          <p:spPr bwMode="auto">
            <a:xfrm>
              <a:off x="521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9" name="Rectangle 531"/>
            <p:cNvSpPr>
              <a:spLocks noChangeArrowheads="1"/>
            </p:cNvSpPr>
            <p:nvPr userDrawn="1"/>
          </p:nvSpPr>
          <p:spPr bwMode="auto">
            <a:xfrm>
              <a:off x="528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0" name="Rectangle 532"/>
            <p:cNvSpPr>
              <a:spLocks noChangeArrowheads="1"/>
            </p:cNvSpPr>
            <p:nvPr userDrawn="1"/>
          </p:nvSpPr>
          <p:spPr bwMode="auto">
            <a:xfrm>
              <a:off x="5354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1" name="Rectangle 533"/>
            <p:cNvSpPr>
              <a:spLocks noChangeArrowheads="1"/>
            </p:cNvSpPr>
            <p:nvPr userDrawn="1"/>
          </p:nvSpPr>
          <p:spPr bwMode="auto">
            <a:xfrm>
              <a:off x="542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2" name="Rectangle 534"/>
            <p:cNvSpPr>
              <a:spLocks noChangeArrowheads="1"/>
            </p:cNvSpPr>
            <p:nvPr userDrawn="1"/>
          </p:nvSpPr>
          <p:spPr bwMode="auto">
            <a:xfrm>
              <a:off x="5490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3" name="Rectangle 535"/>
            <p:cNvSpPr>
              <a:spLocks noChangeArrowheads="1"/>
            </p:cNvSpPr>
            <p:nvPr userDrawn="1"/>
          </p:nvSpPr>
          <p:spPr bwMode="auto">
            <a:xfrm>
              <a:off x="5558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4" name="Rectangle 536"/>
            <p:cNvSpPr>
              <a:spLocks noChangeArrowheads="1"/>
            </p:cNvSpPr>
            <p:nvPr userDrawn="1"/>
          </p:nvSpPr>
          <p:spPr bwMode="auto">
            <a:xfrm>
              <a:off x="562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5" name="Rectangle 537"/>
            <p:cNvSpPr>
              <a:spLocks noChangeArrowheads="1"/>
            </p:cNvSpPr>
            <p:nvPr userDrawn="1"/>
          </p:nvSpPr>
          <p:spPr bwMode="auto">
            <a:xfrm>
              <a:off x="569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6" name="Rectangle 538"/>
            <p:cNvSpPr>
              <a:spLocks noChangeArrowheads="1"/>
            </p:cNvSpPr>
            <p:nvPr userDrawn="1"/>
          </p:nvSpPr>
          <p:spPr bwMode="auto">
            <a:xfrm>
              <a:off x="5763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7" name="Rectangle 539"/>
            <p:cNvSpPr>
              <a:spLocks noChangeArrowheads="1"/>
            </p:cNvSpPr>
            <p:nvPr userDrawn="1"/>
          </p:nvSpPr>
          <p:spPr bwMode="auto">
            <a:xfrm>
              <a:off x="583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8" name="Freeform 540"/>
            <p:cNvSpPr>
              <a:spLocks/>
            </p:cNvSpPr>
            <p:nvPr userDrawn="1"/>
          </p:nvSpPr>
          <p:spPr bwMode="auto">
            <a:xfrm>
              <a:off x="5900" y="1966"/>
              <a:ext cx="33" cy="33"/>
            </a:xfrm>
            <a:custGeom>
              <a:avLst/>
              <a:gdLst>
                <a:gd name="T0" fmla="*/ 99 w 101"/>
                <a:gd name="T1" fmla="*/ 101 h 101"/>
                <a:gd name="T2" fmla="*/ 0 w 101"/>
                <a:gd name="T3" fmla="*/ 101 h 101"/>
                <a:gd name="T4" fmla="*/ 0 w 101"/>
                <a:gd name="T5" fmla="*/ 0 h 101"/>
                <a:gd name="T6" fmla="*/ 101 w 101"/>
                <a:gd name="T7" fmla="*/ 0 h 101"/>
                <a:gd name="T8" fmla="*/ 101 w 101"/>
                <a:gd name="T9" fmla="*/ 97 h 101"/>
                <a:gd name="T10" fmla="*/ 99 w 101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1">
                  <a:moveTo>
                    <a:pt x="99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97"/>
                  </a:lnTo>
                  <a:lnTo>
                    <a:pt x="99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9" name="Freeform 541"/>
            <p:cNvSpPr>
              <a:spLocks/>
            </p:cNvSpPr>
            <p:nvPr userDrawn="1"/>
          </p:nvSpPr>
          <p:spPr bwMode="auto">
            <a:xfrm>
              <a:off x="4876" y="2034"/>
              <a:ext cx="34" cy="33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55 h 101"/>
                <a:gd name="T6" fmla="*/ 48 w 103"/>
                <a:gd name="T7" fmla="*/ 0 h 101"/>
                <a:gd name="T8" fmla="*/ 103 w 103"/>
                <a:gd name="T9" fmla="*/ 0 h 101"/>
                <a:gd name="T10" fmla="*/ 103 w 103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55"/>
                  </a:lnTo>
                  <a:lnTo>
                    <a:pt x="48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0" name="Rectangle 542"/>
            <p:cNvSpPr>
              <a:spLocks noChangeArrowheads="1"/>
            </p:cNvSpPr>
            <p:nvPr userDrawn="1"/>
          </p:nvSpPr>
          <p:spPr bwMode="auto">
            <a:xfrm>
              <a:off x="494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1" name="Rectangle 543"/>
            <p:cNvSpPr>
              <a:spLocks noChangeArrowheads="1"/>
            </p:cNvSpPr>
            <p:nvPr userDrawn="1"/>
          </p:nvSpPr>
          <p:spPr bwMode="auto">
            <a:xfrm>
              <a:off x="501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2" name="Rectangle 544"/>
            <p:cNvSpPr>
              <a:spLocks noChangeArrowheads="1"/>
            </p:cNvSpPr>
            <p:nvPr userDrawn="1"/>
          </p:nvSpPr>
          <p:spPr bwMode="auto">
            <a:xfrm>
              <a:off x="508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3" name="Rectangle 545"/>
            <p:cNvSpPr>
              <a:spLocks noChangeArrowheads="1"/>
            </p:cNvSpPr>
            <p:nvPr userDrawn="1"/>
          </p:nvSpPr>
          <p:spPr bwMode="auto">
            <a:xfrm>
              <a:off x="5149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4" name="Rectangle 546"/>
            <p:cNvSpPr>
              <a:spLocks noChangeArrowheads="1"/>
            </p:cNvSpPr>
            <p:nvPr userDrawn="1"/>
          </p:nvSpPr>
          <p:spPr bwMode="auto">
            <a:xfrm>
              <a:off x="521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5" name="Rectangle 547"/>
            <p:cNvSpPr>
              <a:spLocks noChangeArrowheads="1"/>
            </p:cNvSpPr>
            <p:nvPr userDrawn="1"/>
          </p:nvSpPr>
          <p:spPr bwMode="auto">
            <a:xfrm>
              <a:off x="528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6" name="Rectangle 548"/>
            <p:cNvSpPr>
              <a:spLocks noChangeArrowheads="1"/>
            </p:cNvSpPr>
            <p:nvPr userDrawn="1"/>
          </p:nvSpPr>
          <p:spPr bwMode="auto">
            <a:xfrm>
              <a:off x="535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7" name="Rectangle 549"/>
            <p:cNvSpPr>
              <a:spLocks noChangeArrowheads="1"/>
            </p:cNvSpPr>
            <p:nvPr userDrawn="1"/>
          </p:nvSpPr>
          <p:spPr bwMode="auto">
            <a:xfrm>
              <a:off x="542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8" name="Rectangle 550"/>
            <p:cNvSpPr>
              <a:spLocks noChangeArrowheads="1"/>
            </p:cNvSpPr>
            <p:nvPr userDrawn="1"/>
          </p:nvSpPr>
          <p:spPr bwMode="auto">
            <a:xfrm>
              <a:off x="5490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9" name="Rectangle 551"/>
            <p:cNvSpPr>
              <a:spLocks noChangeArrowheads="1"/>
            </p:cNvSpPr>
            <p:nvPr userDrawn="1"/>
          </p:nvSpPr>
          <p:spPr bwMode="auto">
            <a:xfrm>
              <a:off x="5558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0" name="Rectangle 552"/>
            <p:cNvSpPr>
              <a:spLocks noChangeArrowheads="1"/>
            </p:cNvSpPr>
            <p:nvPr userDrawn="1"/>
          </p:nvSpPr>
          <p:spPr bwMode="auto">
            <a:xfrm>
              <a:off x="562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1" name="Rectangle 553"/>
            <p:cNvSpPr>
              <a:spLocks noChangeArrowheads="1"/>
            </p:cNvSpPr>
            <p:nvPr userDrawn="1"/>
          </p:nvSpPr>
          <p:spPr bwMode="auto">
            <a:xfrm>
              <a:off x="569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2" name="Rectangle 554"/>
            <p:cNvSpPr>
              <a:spLocks noChangeArrowheads="1"/>
            </p:cNvSpPr>
            <p:nvPr userDrawn="1"/>
          </p:nvSpPr>
          <p:spPr bwMode="auto">
            <a:xfrm>
              <a:off x="5763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3" name="Rectangle 555"/>
            <p:cNvSpPr>
              <a:spLocks noChangeArrowheads="1"/>
            </p:cNvSpPr>
            <p:nvPr userDrawn="1"/>
          </p:nvSpPr>
          <p:spPr bwMode="auto">
            <a:xfrm>
              <a:off x="583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4" name="Freeform 556"/>
            <p:cNvSpPr>
              <a:spLocks/>
            </p:cNvSpPr>
            <p:nvPr userDrawn="1"/>
          </p:nvSpPr>
          <p:spPr bwMode="auto">
            <a:xfrm>
              <a:off x="5900" y="2034"/>
              <a:ext cx="7" cy="8"/>
            </a:xfrm>
            <a:custGeom>
              <a:avLst/>
              <a:gdLst>
                <a:gd name="T0" fmla="*/ 0 w 21"/>
                <a:gd name="T1" fmla="*/ 25 h 25"/>
                <a:gd name="T2" fmla="*/ 0 w 21"/>
                <a:gd name="T3" fmla="*/ 0 h 25"/>
                <a:gd name="T4" fmla="*/ 21 w 21"/>
                <a:gd name="T5" fmla="*/ 0 h 25"/>
                <a:gd name="T6" fmla="*/ 0 w 2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5">
                  <a:moveTo>
                    <a:pt x="0" y="25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5" name="Freeform 557"/>
            <p:cNvSpPr>
              <a:spLocks/>
            </p:cNvSpPr>
            <p:nvPr userDrawn="1"/>
          </p:nvSpPr>
          <p:spPr bwMode="auto">
            <a:xfrm>
              <a:off x="4808" y="2102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19 w 102"/>
                <a:gd name="T5" fmla="*/ 76 h 102"/>
                <a:gd name="T6" fmla="*/ 39 w 102"/>
                <a:gd name="T7" fmla="*/ 51 h 102"/>
                <a:gd name="T8" fmla="*/ 59 w 102"/>
                <a:gd name="T9" fmla="*/ 26 h 102"/>
                <a:gd name="T10" fmla="*/ 80 w 102"/>
                <a:gd name="T11" fmla="*/ 0 h 102"/>
                <a:gd name="T12" fmla="*/ 102 w 102"/>
                <a:gd name="T13" fmla="*/ 0 h 102"/>
                <a:gd name="T14" fmla="*/ 102 w 10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19" y="76"/>
                  </a:lnTo>
                  <a:lnTo>
                    <a:pt x="39" y="51"/>
                  </a:lnTo>
                  <a:lnTo>
                    <a:pt x="59" y="26"/>
                  </a:lnTo>
                  <a:lnTo>
                    <a:pt x="80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6" name="Rectangle 558"/>
            <p:cNvSpPr>
              <a:spLocks noChangeArrowheads="1"/>
            </p:cNvSpPr>
            <p:nvPr userDrawn="1"/>
          </p:nvSpPr>
          <p:spPr bwMode="auto">
            <a:xfrm>
              <a:off x="4876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7" name="Rectangle 559"/>
            <p:cNvSpPr>
              <a:spLocks noChangeArrowheads="1"/>
            </p:cNvSpPr>
            <p:nvPr userDrawn="1"/>
          </p:nvSpPr>
          <p:spPr bwMode="auto">
            <a:xfrm>
              <a:off x="494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8" name="Rectangle 560"/>
            <p:cNvSpPr>
              <a:spLocks noChangeArrowheads="1"/>
            </p:cNvSpPr>
            <p:nvPr userDrawn="1"/>
          </p:nvSpPr>
          <p:spPr bwMode="auto">
            <a:xfrm>
              <a:off x="501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9" name="Rectangle 561"/>
            <p:cNvSpPr>
              <a:spLocks noChangeArrowheads="1"/>
            </p:cNvSpPr>
            <p:nvPr userDrawn="1"/>
          </p:nvSpPr>
          <p:spPr bwMode="auto">
            <a:xfrm>
              <a:off x="5081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0" name="Rectangle 562"/>
            <p:cNvSpPr>
              <a:spLocks noChangeArrowheads="1"/>
            </p:cNvSpPr>
            <p:nvPr userDrawn="1"/>
          </p:nvSpPr>
          <p:spPr bwMode="auto">
            <a:xfrm>
              <a:off x="5149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1" name="Rectangle 563"/>
            <p:cNvSpPr>
              <a:spLocks noChangeArrowheads="1"/>
            </p:cNvSpPr>
            <p:nvPr userDrawn="1"/>
          </p:nvSpPr>
          <p:spPr bwMode="auto">
            <a:xfrm>
              <a:off x="521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2" name="Rectangle 564"/>
            <p:cNvSpPr>
              <a:spLocks noChangeArrowheads="1"/>
            </p:cNvSpPr>
            <p:nvPr userDrawn="1"/>
          </p:nvSpPr>
          <p:spPr bwMode="auto">
            <a:xfrm>
              <a:off x="528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3" name="Rectangle 565"/>
            <p:cNvSpPr>
              <a:spLocks noChangeArrowheads="1"/>
            </p:cNvSpPr>
            <p:nvPr userDrawn="1"/>
          </p:nvSpPr>
          <p:spPr bwMode="auto">
            <a:xfrm>
              <a:off x="535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4" name="Rectangle 566"/>
            <p:cNvSpPr>
              <a:spLocks noChangeArrowheads="1"/>
            </p:cNvSpPr>
            <p:nvPr userDrawn="1"/>
          </p:nvSpPr>
          <p:spPr bwMode="auto">
            <a:xfrm>
              <a:off x="542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5" name="Rectangle 567"/>
            <p:cNvSpPr>
              <a:spLocks noChangeArrowheads="1"/>
            </p:cNvSpPr>
            <p:nvPr userDrawn="1"/>
          </p:nvSpPr>
          <p:spPr bwMode="auto">
            <a:xfrm>
              <a:off x="5490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6" name="Rectangle 568"/>
            <p:cNvSpPr>
              <a:spLocks noChangeArrowheads="1"/>
            </p:cNvSpPr>
            <p:nvPr userDrawn="1"/>
          </p:nvSpPr>
          <p:spPr bwMode="auto">
            <a:xfrm>
              <a:off x="5558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7" name="Rectangle 569"/>
            <p:cNvSpPr>
              <a:spLocks noChangeArrowheads="1"/>
            </p:cNvSpPr>
            <p:nvPr userDrawn="1"/>
          </p:nvSpPr>
          <p:spPr bwMode="auto">
            <a:xfrm>
              <a:off x="562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8" name="Rectangle 570"/>
            <p:cNvSpPr>
              <a:spLocks noChangeArrowheads="1"/>
            </p:cNvSpPr>
            <p:nvPr userDrawn="1"/>
          </p:nvSpPr>
          <p:spPr bwMode="auto">
            <a:xfrm>
              <a:off x="569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9" name="Rectangle 571"/>
            <p:cNvSpPr>
              <a:spLocks noChangeArrowheads="1"/>
            </p:cNvSpPr>
            <p:nvPr userDrawn="1"/>
          </p:nvSpPr>
          <p:spPr bwMode="auto">
            <a:xfrm>
              <a:off x="5763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0" name="Freeform 572"/>
            <p:cNvSpPr>
              <a:spLocks/>
            </p:cNvSpPr>
            <p:nvPr userDrawn="1"/>
          </p:nvSpPr>
          <p:spPr bwMode="auto">
            <a:xfrm>
              <a:off x="5831" y="2102"/>
              <a:ext cx="21" cy="26"/>
            </a:xfrm>
            <a:custGeom>
              <a:avLst/>
              <a:gdLst>
                <a:gd name="T0" fmla="*/ 0 w 63"/>
                <a:gd name="T1" fmla="*/ 79 h 79"/>
                <a:gd name="T2" fmla="*/ 0 w 63"/>
                <a:gd name="T3" fmla="*/ 0 h 79"/>
                <a:gd name="T4" fmla="*/ 63 w 63"/>
                <a:gd name="T5" fmla="*/ 0 h 79"/>
                <a:gd name="T6" fmla="*/ 0 w 6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79">
                  <a:moveTo>
                    <a:pt x="0" y="79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1" name="Freeform 573"/>
            <p:cNvSpPr>
              <a:spLocks/>
            </p:cNvSpPr>
            <p:nvPr userDrawn="1"/>
          </p:nvSpPr>
          <p:spPr bwMode="auto">
            <a:xfrm>
              <a:off x="4762" y="2185"/>
              <a:ext cx="11" cy="19"/>
            </a:xfrm>
            <a:custGeom>
              <a:avLst/>
              <a:gdLst>
                <a:gd name="T0" fmla="*/ 35 w 35"/>
                <a:gd name="T1" fmla="*/ 57 h 57"/>
                <a:gd name="T2" fmla="*/ 0 w 35"/>
                <a:gd name="T3" fmla="*/ 57 h 57"/>
                <a:gd name="T4" fmla="*/ 9 w 35"/>
                <a:gd name="T5" fmla="*/ 43 h 57"/>
                <a:gd name="T6" fmla="*/ 17 w 35"/>
                <a:gd name="T7" fmla="*/ 28 h 57"/>
                <a:gd name="T8" fmla="*/ 26 w 35"/>
                <a:gd name="T9" fmla="*/ 14 h 57"/>
                <a:gd name="T10" fmla="*/ 35 w 35"/>
                <a:gd name="T11" fmla="*/ 0 h 57"/>
                <a:gd name="T12" fmla="*/ 35 w 35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7">
                  <a:moveTo>
                    <a:pt x="35" y="57"/>
                  </a:moveTo>
                  <a:lnTo>
                    <a:pt x="0" y="57"/>
                  </a:lnTo>
                  <a:lnTo>
                    <a:pt x="9" y="43"/>
                  </a:lnTo>
                  <a:lnTo>
                    <a:pt x="17" y="28"/>
                  </a:lnTo>
                  <a:lnTo>
                    <a:pt x="26" y="14"/>
                  </a:lnTo>
                  <a:lnTo>
                    <a:pt x="35" y="0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2" name="Rectangle 574"/>
            <p:cNvSpPr>
              <a:spLocks noChangeArrowheads="1"/>
            </p:cNvSpPr>
            <p:nvPr userDrawn="1"/>
          </p:nvSpPr>
          <p:spPr bwMode="auto">
            <a:xfrm>
              <a:off x="480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3" name="Rectangle 575"/>
            <p:cNvSpPr>
              <a:spLocks noChangeArrowheads="1"/>
            </p:cNvSpPr>
            <p:nvPr userDrawn="1"/>
          </p:nvSpPr>
          <p:spPr bwMode="auto">
            <a:xfrm>
              <a:off x="4876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4" name="Rectangle 576"/>
            <p:cNvSpPr>
              <a:spLocks noChangeArrowheads="1"/>
            </p:cNvSpPr>
            <p:nvPr userDrawn="1"/>
          </p:nvSpPr>
          <p:spPr bwMode="auto">
            <a:xfrm>
              <a:off x="494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5" name="Rectangle 577"/>
            <p:cNvSpPr>
              <a:spLocks noChangeArrowheads="1"/>
            </p:cNvSpPr>
            <p:nvPr userDrawn="1"/>
          </p:nvSpPr>
          <p:spPr bwMode="auto">
            <a:xfrm>
              <a:off x="501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6" name="Rectangle 578"/>
            <p:cNvSpPr>
              <a:spLocks noChangeArrowheads="1"/>
            </p:cNvSpPr>
            <p:nvPr userDrawn="1"/>
          </p:nvSpPr>
          <p:spPr bwMode="auto">
            <a:xfrm>
              <a:off x="5081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7" name="Rectangle 579"/>
            <p:cNvSpPr>
              <a:spLocks noChangeArrowheads="1"/>
            </p:cNvSpPr>
            <p:nvPr userDrawn="1"/>
          </p:nvSpPr>
          <p:spPr bwMode="auto">
            <a:xfrm>
              <a:off x="5149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8" name="Rectangle 580"/>
            <p:cNvSpPr>
              <a:spLocks noChangeArrowheads="1"/>
            </p:cNvSpPr>
            <p:nvPr userDrawn="1"/>
          </p:nvSpPr>
          <p:spPr bwMode="auto">
            <a:xfrm>
              <a:off x="521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9" name="Rectangle 581"/>
            <p:cNvSpPr>
              <a:spLocks noChangeArrowheads="1"/>
            </p:cNvSpPr>
            <p:nvPr userDrawn="1"/>
          </p:nvSpPr>
          <p:spPr bwMode="auto">
            <a:xfrm>
              <a:off x="528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0" name="Rectangle 582"/>
            <p:cNvSpPr>
              <a:spLocks noChangeArrowheads="1"/>
            </p:cNvSpPr>
            <p:nvPr userDrawn="1"/>
          </p:nvSpPr>
          <p:spPr bwMode="auto">
            <a:xfrm>
              <a:off x="535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1" name="Rectangle 583"/>
            <p:cNvSpPr>
              <a:spLocks noChangeArrowheads="1"/>
            </p:cNvSpPr>
            <p:nvPr userDrawn="1"/>
          </p:nvSpPr>
          <p:spPr bwMode="auto">
            <a:xfrm>
              <a:off x="542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2" name="Rectangle 584"/>
            <p:cNvSpPr>
              <a:spLocks noChangeArrowheads="1"/>
            </p:cNvSpPr>
            <p:nvPr userDrawn="1"/>
          </p:nvSpPr>
          <p:spPr bwMode="auto">
            <a:xfrm>
              <a:off x="5490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3" name="Rectangle 585"/>
            <p:cNvSpPr>
              <a:spLocks noChangeArrowheads="1"/>
            </p:cNvSpPr>
            <p:nvPr userDrawn="1"/>
          </p:nvSpPr>
          <p:spPr bwMode="auto">
            <a:xfrm>
              <a:off x="555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4" name="Rectangle 586"/>
            <p:cNvSpPr>
              <a:spLocks noChangeArrowheads="1"/>
            </p:cNvSpPr>
            <p:nvPr userDrawn="1"/>
          </p:nvSpPr>
          <p:spPr bwMode="auto">
            <a:xfrm>
              <a:off x="562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5" name="Rectangle 587"/>
            <p:cNvSpPr>
              <a:spLocks noChangeArrowheads="1"/>
            </p:cNvSpPr>
            <p:nvPr userDrawn="1"/>
          </p:nvSpPr>
          <p:spPr bwMode="auto">
            <a:xfrm>
              <a:off x="569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6" name="Freeform 588"/>
            <p:cNvSpPr>
              <a:spLocks/>
            </p:cNvSpPr>
            <p:nvPr userDrawn="1"/>
          </p:nvSpPr>
          <p:spPr bwMode="auto">
            <a:xfrm>
              <a:off x="5763" y="2169"/>
              <a:ext cx="34" cy="35"/>
            </a:xfrm>
            <a:custGeom>
              <a:avLst/>
              <a:gdLst>
                <a:gd name="T0" fmla="*/ 25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6 h 103"/>
                <a:gd name="T10" fmla="*/ 25 w 10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3">
                  <a:moveTo>
                    <a:pt x="25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6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7" name="Freeform 589"/>
            <p:cNvSpPr>
              <a:spLocks/>
            </p:cNvSpPr>
            <p:nvPr userDrawn="1"/>
          </p:nvSpPr>
          <p:spPr bwMode="auto">
            <a:xfrm>
              <a:off x="4739" y="2238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13 h 102"/>
                <a:gd name="T6" fmla="*/ 4 w 102"/>
                <a:gd name="T7" fmla="*/ 7 h 102"/>
                <a:gd name="T8" fmla="*/ 8 w 102"/>
                <a:gd name="T9" fmla="*/ 0 h 102"/>
                <a:gd name="T10" fmla="*/ 102 w 102"/>
                <a:gd name="T11" fmla="*/ 0 h 102"/>
                <a:gd name="T12" fmla="*/ 102 w 102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8" name="Rectangle 590"/>
            <p:cNvSpPr>
              <a:spLocks noChangeArrowheads="1"/>
            </p:cNvSpPr>
            <p:nvPr userDrawn="1"/>
          </p:nvSpPr>
          <p:spPr bwMode="auto">
            <a:xfrm>
              <a:off x="480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9" name="Rectangle 591"/>
            <p:cNvSpPr>
              <a:spLocks noChangeArrowheads="1"/>
            </p:cNvSpPr>
            <p:nvPr userDrawn="1"/>
          </p:nvSpPr>
          <p:spPr bwMode="auto">
            <a:xfrm>
              <a:off x="4876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0" name="Rectangle 592"/>
            <p:cNvSpPr>
              <a:spLocks noChangeArrowheads="1"/>
            </p:cNvSpPr>
            <p:nvPr userDrawn="1"/>
          </p:nvSpPr>
          <p:spPr bwMode="auto">
            <a:xfrm>
              <a:off x="494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1" name="Rectangle 593"/>
            <p:cNvSpPr>
              <a:spLocks noChangeArrowheads="1"/>
            </p:cNvSpPr>
            <p:nvPr userDrawn="1"/>
          </p:nvSpPr>
          <p:spPr bwMode="auto">
            <a:xfrm>
              <a:off x="501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2" name="Rectangle 594"/>
            <p:cNvSpPr>
              <a:spLocks noChangeArrowheads="1"/>
            </p:cNvSpPr>
            <p:nvPr userDrawn="1"/>
          </p:nvSpPr>
          <p:spPr bwMode="auto">
            <a:xfrm>
              <a:off x="5081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3" name="Rectangle 595"/>
            <p:cNvSpPr>
              <a:spLocks noChangeArrowheads="1"/>
            </p:cNvSpPr>
            <p:nvPr userDrawn="1"/>
          </p:nvSpPr>
          <p:spPr bwMode="auto">
            <a:xfrm>
              <a:off x="5149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4" name="Rectangle 596"/>
            <p:cNvSpPr>
              <a:spLocks noChangeArrowheads="1"/>
            </p:cNvSpPr>
            <p:nvPr userDrawn="1"/>
          </p:nvSpPr>
          <p:spPr bwMode="auto">
            <a:xfrm>
              <a:off x="521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5" name="Rectangle 597"/>
            <p:cNvSpPr>
              <a:spLocks noChangeArrowheads="1"/>
            </p:cNvSpPr>
            <p:nvPr userDrawn="1"/>
          </p:nvSpPr>
          <p:spPr bwMode="auto">
            <a:xfrm>
              <a:off x="5285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6" name="Rectangle 598"/>
            <p:cNvSpPr>
              <a:spLocks noChangeArrowheads="1"/>
            </p:cNvSpPr>
            <p:nvPr userDrawn="1"/>
          </p:nvSpPr>
          <p:spPr bwMode="auto">
            <a:xfrm>
              <a:off x="535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7" name="Rectangle 599"/>
            <p:cNvSpPr>
              <a:spLocks noChangeArrowheads="1"/>
            </p:cNvSpPr>
            <p:nvPr userDrawn="1"/>
          </p:nvSpPr>
          <p:spPr bwMode="auto">
            <a:xfrm>
              <a:off x="542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8" name="Rectangle 600"/>
            <p:cNvSpPr>
              <a:spLocks noChangeArrowheads="1"/>
            </p:cNvSpPr>
            <p:nvPr userDrawn="1"/>
          </p:nvSpPr>
          <p:spPr bwMode="auto">
            <a:xfrm>
              <a:off x="5490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9" name="Rectangle 601"/>
            <p:cNvSpPr>
              <a:spLocks noChangeArrowheads="1"/>
            </p:cNvSpPr>
            <p:nvPr userDrawn="1"/>
          </p:nvSpPr>
          <p:spPr bwMode="auto">
            <a:xfrm>
              <a:off x="555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0" name="Rectangle 602"/>
            <p:cNvSpPr>
              <a:spLocks noChangeArrowheads="1"/>
            </p:cNvSpPr>
            <p:nvPr userDrawn="1"/>
          </p:nvSpPr>
          <p:spPr bwMode="auto">
            <a:xfrm>
              <a:off x="562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1" name="Freeform 603"/>
            <p:cNvSpPr>
              <a:spLocks/>
            </p:cNvSpPr>
            <p:nvPr userDrawn="1"/>
          </p:nvSpPr>
          <p:spPr bwMode="auto">
            <a:xfrm>
              <a:off x="5695" y="2238"/>
              <a:ext cx="34" cy="34"/>
            </a:xfrm>
            <a:custGeom>
              <a:avLst/>
              <a:gdLst>
                <a:gd name="T0" fmla="*/ 68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59 h 102"/>
                <a:gd name="T10" fmla="*/ 68 w 10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68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59"/>
                  </a:lnTo>
                  <a:lnTo>
                    <a:pt x="6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2" name="Freeform 604"/>
            <p:cNvSpPr>
              <a:spLocks/>
            </p:cNvSpPr>
            <p:nvPr userDrawn="1"/>
          </p:nvSpPr>
          <p:spPr bwMode="auto">
            <a:xfrm>
              <a:off x="4696" y="2316"/>
              <a:ext cx="9" cy="24"/>
            </a:xfrm>
            <a:custGeom>
              <a:avLst/>
              <a:gdLst>
                <a:gd name="T0" fmla="*/ 26 w 26"/>
                <a:gd name="T1" fmla="*/ 72 h 72"/>
                <a:gd name="T2" fmla="*/ 0 w 26"/>
                <a:gd name="T3" fmla="*/ 72 h 72"/>
                <a:gd name="T4" fmla="*/ 6 w 26"/>
                <a:gd name="T5" fmla="*/ 54 h 72"/>
                <a:gd name="T6" fmla="*/ 13 w 26"/>
                <a:gd name="T7" fmla="*/ 36 h 72"/>
                <a:gd name="T8" fmla="*/ 19 w 26"/>
                <a:gd name="T9" fmla="*/ 18 h 72"/>
                <a:gd name="T10" fmla="*/ 26 w 26"/>
                <a:gd name="T11" fmla="*/ 0 h 72"/>
                <a:gd name="T12" fmla="*/ 26 w 2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2">
                  <a:moveTo>
                    <a:pt x="26" y="72"/>
                  </a:moveTo>
                  <a:lnTo>
                    <a:pt x="0" y="72"/>
                  </a:lnTo>
                  <a:lnTo>
                    <a:pt x="6" y="54"/>
                  </a:lnTo>
                  <a:lnTo>
                    <a:pt x="13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3" name="Rectangle 605"/>
            <p:cNvSpPr>
              <a:spLocks noChangeArrowheads="1"/>
            </p:cNvSpPr>
            <p:nvPr userDrawn="1"/>
          </p:nvSpPr>
          <p:spPr bwMode="auto">
            <a:xfrm>
              <a:off x="473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4" name="Rectangle 606"/>
            <p:cNvSpPr>
              <a:spLocks noChangeArrowheads="1"/>
            </p:cNvSpPr>
            <p:nvPr userDrawn="1"/>
          </p:nvSpPr>
          <p:spPr bwMode="auto">
            <a:xfrm>
              <a:off x="480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5" name="Rectangle 607"/>
            <p:cNvSpPr>
              <a:spLocks noChangeArrowheads="1"/>
            </p:cNvSpPr>
            <p:nvPr userDrawn="1"/>
          </p:nvSpPr>
          <p:spPr bwMode="auto">
            <a:xfrm>
              <a:off x="4876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6" name="Rectangle 608"/>
            <p:cNvSpPr>
              <a:spLocks noChangeArrowheads="1"/>
            </p:cNvSpPr>
            <p:nvPr userDrawn="1"/>
          </p:nvSpPr>
          <p:spPr bwMode="auto">
            <a:xfrm>
              <a:off x="494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8" name="Group 810"/>
          <p:cNvGrpSpPr>
            <a:grpSpLocks/>
          </p:cNvGrpSpPr>
          <p:nvPr userDrawn="1"/>
        </p:nvGrpSpPr>
        <p:grpSpPr bwMode="auto">
          <a:xfrm>
            <a:off x="7415214" y="3671662"/>
            <a:ext cx="1571625" cy="2320925"/>
            <a:chOff x="4671" y="2306"/>
            <a:chExt cx="990" cy="1462"/>
          </a:xfrm>
        </p:grpSpPr>
        <p:sp>
          <p:nvSpPr>
            <p:cNvPr id="2062" name="Rectangle 610"/>
            <p:cNvSpPr>
              <a:spLocks noChangeArrowheads="1"/>
            </p:cNvSpPr>
            <p:nvPr userDrawn="1"/>
          </p:nvSpPr>
          <p:spPr bwMode="auto">
            <a:xfrm>
              <a:off x="501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3" name="Rectangle 611"/>
            <p:cNvSpPr>
              <a:spLocks noChangeArrowheads="1"/>
            </p:cNvSpPr>
            <p:nvPr userDrawn="1"/>
          </p:nvSpPr>
          <p:spPr bwMode="auto">
            <a:xfrm>
              <a:off x="5081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4" name="Rectangle 612"/>
            <p:cNvSpPr>
              <a:spLocks noChangeArrowheads="1"/>
            </p:cNvSpPr>
            <p:nvPr userDrawn="1"/>
          </p:nvSpPr>
          <p:spPr bwMode="auto">
            <a:xfrm>
              <a:off x="514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5" name="Rectangle 613"/>
            <p:cNvSpPr>
              <a:spLocks noChangeArrowheads="1"/>
            </p:cNvSpPr>
            <p:nvPr userDrawn="1"/>
          </p:nvSpPr>
          <p:spPr bwMode="auto">
            <a:xfrm>
              <a:off x="521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6" name="Rectangle 614"/>
            <p:cNvSpPr>
              <a:spLocks noChangeArrowheads="1"/>
            </p:cNvSpPr>
            <p:nvPr userDrawn="1"/>
          </p:nvSpPr>
          <p:spPr bwMode="auto">
            <a:xfrm>
              <a:off x="5285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7" name="Rectangle 615"/>
            <p:cNvSpPr>
              <a:spLocks noChangeArrowheads="1"/>
            </p:cNvSpPr>
            <p:nvPr userDrawn="1"/>
          </p:nvSpPr>
          <p:spPr bwMode="auto">
            <a:xfrm>
              <a:off x="535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8" name="Rectangle 616"/>
            <p:cNvSpPr>
              <a:spLocks noChangeArrowheads="1"/>
            </p:cNvSpPr>
            <p:nvPr userDrawn="1"/>
          </p:nvSpPr>
          <p:spPr bwMode="auto">
            <a:xfrm>
              <a:off x="542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9" name="Rectangle 617"/>
            <p:cNvSpPr>
              <a:spLocks noChangeArrowheads="1"/>
            </p:cNvSpPr>
            <p:nvPr userDrawn="1"/>
          </p:nvSpPr>
          <p:spPr bwMode="auto">
            <a:xfrm>
              <a:off x="5490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0" name="Rectangle 618"/>
            <p:cNvSpPr>
              <a:spLocks noChangeArrowheads="1"/>
            </p:cNvSpPr>
            <p:nvPr userDrawn="1"/>
          </p:nvSpPr>
          <p:spPr bwMode="auto">
            <a:xfrm>
              <a:off x="555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1" name="Rectangle 619"/>
            <p:cNvSpPr>
              <a:spLocks noChangeArrowheads="1"/>
            </p:cNvSpPr>
            <p:nvPr userDrawn="1"/>
          </p:nvSpPr>
          <p:spPr bwMode="auto">
            <a:xfrm>
              <a:off x="562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2" name="Freeform 620"/>
            <p:cNvSpPr>
              <a:spLocks/>
            </p:cNvSpPr>
            <p:nvPr userDrawn="1"/>
          </p:nvSpPr>
          <p:spPr bwMode="auto">
            <a:xfrm>
              <a:off x="4676" y="2374"/>
              <a:ext cx="29" cy="34"/>
            </a:xfrm>
            <a:custGeom>
              <a:avLst/>
              <a:gdLst>
                <a:gd name="T0" fmla="*/ 87 w 87"/>
                <a:gd name="T1" fmla="*/ 102 h 102"/>
                <a:gd name="T2" fmla="*/ 0 w 87"/>
                <a:gd name="T3" fmla="*/ 102 h 102"/>
                <a:gd name="T4" fmla="*/ 6 w 87"/>
                <a:gd name="T5" fmla="*/ 76 h 102"/>
                <a:gd name="T6" fmla="*/ 13 w 87"/>
                <a:gd name="T7" fmla="*/ 51 h 102"/>
                <a:gd name="T8" fmla="*/ 20 w 87"/>
                <a:gd name="T9" fmla="*/ 25 h 102"/>
                <a:gd name="T10" fmla="*/ 28 w 87"/>
                <a:gd name="T11" fmla="*/ 0 h 102"/>
                <a:gd name="T12" fmla="*/ 87 w 87"/>
                <a:gd name="T13" fmla="*/ 0 h 102"/>
                <a:gd name="T14" fmla="*/ 87 w 87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02">
                  <a:moveTo>
                    <a:pt x="87" y="102"/>
                  </a:moveTo>
                  <a:lnTo>
                    <a:pt x="0" y="102"/>
                  </a:lnTo>
                  <a:lnTo>
                    <a:pt x="6" y="76"/>
                  </a:lnTo>
                  <a:lnTo>
                    <a:pt x="13" y="51"/>
                  </a:lnTo>
                  <a:lnTo>
                    <a:pt x="20" y="25"/>
                  </a:lnTo>
                  <a:lnTo>
                    <a:pt x="28" y="0"/>
                  </a:lnTo>
                  <a:lnTo>
                    <a:pt x="87" y="0"/>
                  </a:lnTo>
                  <a:lnTo>
                    <a:pt x="8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3" name="Rectangle 621"/>
            <p:cNvSpPr>
              <a:spLocks noChangeArrowheads="1"/>
            </p:cNvSpPr>
            <p:nvPr userDrawn="1"/>
          </p:nvSpPr>
          <p:spPr bwMode="auto">
            <a:xfrm>
              <a:off x="473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4" name="Rectangle 622"/>
            <p:cNvSpPr>
              <a:spLocks noChangeArrowheads="1"/>
            </p:cNvSpPr>
            <p:nvPr userDrawn="1"/>
          </p:nvSpPr>
          <p:spPr bwMode="auto">
            <a:xfrm>
              <a:off x="480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5" name="Rectangle 623"/>
            <p:cNvSpPr>
              <a:spLocks noChangeArrowheads="1"/>
            </p:cNvSpPr>
            <p:nvPr userDrawn="1"/>
          </p:nvSpPr>
          <p:spPr bwMode="auto">
            <a:xfrm>
              <a:off x="4876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6" name="Rectangle 624"/>
            <p:cNvSpPr>
              <a:spLocks noChangeArrowheads="1"/>
            </p:cNvSpPr>
            <p:nvPr userDrawn="1"/>
          </p:nvSpPr>
          <p:spPr bwMode="auto">
            <a:xfrm>
              <a:off x="494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7" name="Rectangle 625"/>
            <p:cNvSpPr>
              <a:spLocks noChangeArrowheads="1"/>
            </p:cNvSpPr>
            <p:nvPr userDrawn="1"/>
          </p:nvSpPr>
          <p:spPr bwMode="auto">
            <a:xfrm>
              <a:off x="501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8" name="Rectangle 626"/>
            <p:cNvSpPr>
              <a:spLocks noChangeArrowheads="1"/>
            </p:cNvSpPr>
            <p:nvPr userDrawn="1"/>
          </p:nvSpPr>
          <p:spPr bwMode="auto">
            <a:xfrm>
              <a:off x="5081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9" name="Rectangle 627"/>
            <p:cNvSpPr>
              <a:spLocks noChangeArrowheads="1"/>
            </p:cNvSpPr>
            <p:nvPr userDrawn="1"/>
          </p:nvSpPr>
          <p:spPr bwMode="auto">
            <a:xfrm>
              <a:off x="514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6" name="Rectangle 628"/>
            <p:cNvSpPr>
              <a:spLocks noChangeArrowheads="1"/>
            </p:cNvSpPr>
            <p:nvPr userDrawn="1"/>
          </p:nvSpPr>
          <p:spPr bwMode="auto">
            <a:xfrm>
              <a:off x="5217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7" name="Rectangle 629"/>
            <p:cNvSpPr>
              <a:spLocks noChangeArrowheads="1"/>
            </p:cNvSpPr>
            <p:nvPr userDrawn="1"/>
          </p:nvSpPr>
          <p:spPr bwMode="auto">
            <a:xfrm>
              <a:off x="5285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9" name="Rectangle 630"/>
            <p:cNvSpPr>
              <a:spLocks noChangeArrowheads="1"/>
            </p:cNvSpPr>
            <p:nvPr userDrawn="1"/>
          </p:nvSpPr>
          <p:spPr bwMode="auto">
            <a:xfrm>
              <a:off x="535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0" name="Rectangle 631"/>
            <p:cNvSpPr>
              <a:spLocks noChangeArrowheads="1"/>
            </p:cNvSpPr>
            <p:nvPr userDrawn="1"/>
          </p:nvSpPr>
          <p:spPr bwMode="auto">
            <a:xfrm>
              <a:off x="542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1" name="Rectangle 632"/>
            <p:cNvSpPr>
              <a:spLocks noChangeArrowheads="1"/>
            </p:cNvSpPr>
            <p:nvPr userDrawn="1"/>
          </p:nvSpPr>
          <p:spPr bwMode="auto">
            <a:xfrm>
              <a:off x="5490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2" name="Rectangle 633"/>
            <p:cNvSpPr>
              <a:spLocks noChangeArrowheads="1"/>
            </p:cNvSpPr>
            <p:nvPr userDrawn="1"/>
          </p:nvSpPr>
          <p:spPr bwMode="auto">
            <a:xfrm>
              <a:off x="555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3" name="Freeform 634"/>
            <p:cNvSpPr>
              <a:spLocks/>
            </p:cNvSpPr>
            <p:nvPr userDrawn="1"/>
          </p:nvSpPr>
          <p:spPr bwMode="auto">
            <a:xfrm>
              <a:off x="5627" y="2374"/>
              <a:ext cx="10" cy="12"/>
            </a:xfrm>
            <a:custGeom>
              <a:avLst/>
              <a:gdLst>
                <a:gd name="T0" fmla="*/ 0 w 30"/>
                <a:gd name="T1" fmla="*/ 38 h 38"/>
                <a:gd name="T2" fmla="*/ 0 w 30"/>
                <a:gd name="T3" fmla="*/ 0 h 38"/>
                <a:gd name="T4" fmla="*/ 30 w 30"/>
                <a:gd name="T5" fmla="*/ 0 h 38"/>
                <a:gd name="T6" fmla="*/ 0 w 30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3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4" name="Rectangle 635"/>
            <p:cNvSpPr>
              <a:spLocks noChangeArrowheads="1"/>
            </p:cNvSpPr>
            <p:nvPr userDrawn="1"/>
          </p:nvSpPr>
          <p:spPr bwMode="auto">
            <a:xfrm>
              <a:off x="467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5" name="Rectangle 636"/>
            <p:cNvSpPr>
              <a:spLocks noChangeArrowheads="1"/>
            </p:cNvSpPr>
            <p:nvPr userDrawn="1"/>
          </p:nvSpPr>
          <p:spPr bwMode="auto">
            <a:xfrm>
              <a:off x="473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6" name="Rectangle 637"/>
            <p:cNvSpPr>
              <a:spLocks noChangeArrowheads="1"/>
            </p:cNvSpPr>
            <p:nvPr userDrawn="1"/>
          </p:nvSpPr>
          <p:spPr bwMode="auto">
            <a:xfrm>
              <a:off x="4808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7" name="Rectangle 638"/>
            <p:cNvSpPr>
              <a:spLocks noChangeArrowheads="1"/>
            </p:cNvSpPr>
            <p:nvPr userDrawn="1"/>
          </p:nvSpPr>
          <p:spPr bwMode="auto">
            <a:xfrm>
              <a:off x="4876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8" name="Rectangle 639"/>
            <p:cNvSpPr>
              <a:spLocks noChangeArrowheads="1"/>
            </p:cNvSpPr>
            <p:nvPr userDrawn="1"/>
          </p:nvSpPr>
          <p:spPr bwMode="auto">
            <a:xfrm>
              <a:off x="494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9" name="Rectangle 640"/>
            <p:cNvSpPr>
              <a:spLocks noChangeArrowheads="1"/>
            </p:cNvSpPr>
            <p:nvPr userDrawn="1"/>
          </p:nvSpPr>
          <p:spPr bwMode="auto">
            <a:xfrm>
              <a:off x="501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0" name="Rectangle 641"/>
            <p:cNvSpPr>
              <a:spLocks noChangeArrowheads="1"/>
            </p:cNvSpPr>
            <p:nvPr userDrawn="1"/>
          </p:nvSpPr>
          <p:spPr bwMode="auto">
            <a:xfrm>
              <a:off x="508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1" name="Rectangle 642"/>
            <p:cNvSpPr>
              <a:spLocks noChangeArrowheads="1"/>
            </p:cNvSpPr>
            <p:nvPr userDrawn="1"/>
          </p:nvSpPr>
          <p:spPr bwMode="auto">
            <a:xfrm>
              <a:off x="514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2" name="Rectangle 643"/>
            <p:cNvSpPr>
              <a:spLocks noChangeArrowheads="1"/>
            </p:cNvSpPr>
            <p:nvPr userDrawn="1"/>
          </p:nvSpPr>
          <p:spPr bwMode="auto">
            <a:xfrm>
              <a:off x="5217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3" name="Rectangle 644"/>
            <p:cNvSpPr>
              <a:spLocks noChangeArrowheads="1"/>
            </p:cNvSpPr>
            <p:nvPr userDrawn="1"/>
          </p:nvSpPr>
          <p:spPr bwMode="auto">
            <a:xfrm>
              <a:off x="5285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4" name="Rectangle 645"/>
            <p:cNvSpPr>
              <a:spLocks noChangeArrowheads="1"/>
            </p:cNvSpPr>
            <p:nvPr userDrawn="1"/>
          </p:nvSpPr>
          <p:spPr bwMode="auto">
            <a:xfrm>
              <a:off x="535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5" name="Rectangle 646"/>
            <p:cNvSpPr>
              <a:spLocks noChangeArrowheads="1"/>
            </p:cNvSpPr>
            <p:nvPr userDrawn="1"/>
          </p:nvSpPr>
          <p:spPr bwMode="auto">
            <a:xfrm>
              <a:off x="542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6" name="Rectangle 647"/>
            <p:cNvSpPr>
              <a:spLocks noChangeArrowheads="1"/>
            </p:cNvSpPr>
            <p:nvPr userDrawn="1"/>
          </p:nvSpPr>
          <p:spPr bwMode="auto">
            <a:xfrm>
              <a:off x="5490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7" name="Freeform 648"/>
            <p:cNvSpPr>
              <a:spLocks/>
            </p:cNvSpPr>
            <p:nvPr userDrawn="1"/>
          </p:nvSpPr>
          <p:spPr bwMode="auto">
            <a:xfrm>
              <a:off x="5558" y="2442"/>
              <a:ext cx="25" cy="30"/>
            </a:xfrm>
            <a:custGeom>
              <a:avLst/>
              <a:gdLst>
                <a:gd name="T0" fmla="*/ 0 w 73"/>
                <a:gd name="T1" fmla="*/ 92 h 92"/>
                <a:gd name="T2" fmla="*/ 0 w 73"/>
                <a:gd name="T3" fmla="*/ 0 h 92"/>
                <a:gd name="T4" fmla="*/ 73 w 73"/>
                <a:gd name="T5" fmla="*/ 0 h 92"/>
                <a:gd name="T6" fmla="*/ 20 w 73"/>
                <a:gd name="T7" fmla="*/ 67 h 92"/>
                <a:gd name="T8" fmla="*/ 11 w 73"/>
                <a:gd name="T9" fmla="*/ 79 h 92"/>
                <a:gd name="T10" fmla="*/ 0 w 73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2">
                  <a:moveTo>
                    <a:pt x="0" y="92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20" y="67"/>
                  </a:lnTo>
                  <a:lnTo>
                    <a:pt x="11" y="79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8" name="Rectangle 649"/>
            <p:cNvSpPr>
              <a:spLocks noChangeArrowheads="1"/>
            </p:cNvSpPr>
            <p:nvPr userDrawn="1"/>
          </p:nvSpPr>
          <p:spPr bwMode="auto">
            <a:xfrm>
              <a:off x="467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9" name="Rectangle 650"/>
            <p:cNvSpPr>
              <a:spLocks noChangeArrowheads="1"/>
            </p:cNvSpPr>
            <p:nvPr userDrawn="1"/>
          </p:nvSpPr>
          <p:spPr bwMode="auto">
            <a:xfrm>
              <a:off x="473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0" name="Rectangle 651"/>
            <p:cNvSpPr>
              <a:spLocks noChangeArrowheads="1"/>
            </p:cNvSpPr>
            <p:nvPr userDrawn="1"/>
          </p:nvSpPr>
          <p:spPr bwMode="auto">
            <a:xfrm>
              <a:off x="4808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1" name="Rectangle 652"/>
            <p:cNvSpPr>
              <a:spLocks noChangeArrowheads="1"/>
            </p:cNvSpPr>
            <p:nvPr userDrawn="1"/>
          </p:nvSpPr>
          <p:spPr bwMode="auto">
            <a:xfrm>
              <a:off x="4876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2" name="Rectangle 653"/>
            <p:cNvSpPr>
              <a:spLocks noChangeArrowheads="1"/>
            </p:cNvSpPr>
            <p:nvPr userDrawn="1"/>
          </p:nvSpPr>
          <p:spPr bwMode="auto">
            <a:xfrm>
              <a:off x="494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3" name="Rectangle 654"/>
            <p:cNvSpPr>
              <a:spLocks noChangeArrowheads="1"/>
            </p:cNvSpPr>
            <p:nvPr userDrawn="1"/>
          </p:nvSpPr>
          <p:spPr bwMode="auto">
            <a:xfrm>
              <a:off x="501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4" name="Rectangle 655"/>
            <p:cNvSpPr>
              <a:spLocks noChangeArrowheads="1"/>
            </p:cNvSpPr>
            <p:nvPr userDrawn="1"/>
          </p:nvSpPr>
          <p:spPr bwMode="auto">
            <a:xfrm>
              <a:off x="508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5" name="Rectangle 656"/>
            <p:cNvSpPr>
              <a:spLocks noChangeArrowheads="1"/>
            </p:cNvSpPr>
            <p:nvPr userDrawn="1"/>
          </p:nvSpPr>
          <p:spPr bwMode="auto">
            <a:xfrm>
              <a:off x="514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6" name="Rectangle 657"/>
            <p:cNvSpPr>
              <a:spLocks noChangeArrowheads="1"/>
            </p:cNvSpPr>
            <p:nvPr userDrawn="1"/>
          </p:nvSpPr>
          <p:spPr bwMode="auto">
            <a:xfrm>
              <a:off x="5217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7" name="Rectangle 658"/>
            <p:cNvSpPr>
              <a:spLocks noChangeArrowheads="1"/>
            </p:cNvSpPr>
            <p:nvPr userDrawn="1"/>
          </p:nvSpPr>
          <p:spPr bwMode="auto">
            <a:xfrm>
              <a:off x="5285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2" name="Rectangle 659"/>
            <p:cNvSpPr>
              <a:spLocks noChangeArrowheads="1"/>
            </p:cNvSpPr>
            <p:nvPr userDrawn="1"/>
          </p:nvSpPr>
          <p:spPr bwMode="auto">
            <a:xfrm>
              <a:off x="535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3" name="Rectangle 660"/>
            <p:cNvSpPr>
              <a:spLocks noChangeArrowheads="1"/>
            </p:cNvSpPr>
            <p:nvPr userDrawn="1"/>
          </p:nvSpPr>
          <p:spPr bwMode="auto">
            <a:xfrm>
              <a:off x="542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4" name="Freeform 661"/>
            <p:cNvSpPr>
              <a:spLocks/>
            </p:cNvSpPr>
            <p:nvPr userDrawn="1"/>
          </p:nvSpPr>
          <p:spPr bwMode="auto">
            <a:xfrm>
              <a:off x="5490" y="2510"/>
              <a:ext cx="34" cy="34"/>
            </a:xfrm>
            <a:custGeom>
              <a:avLst/>
              <a:gdLst>
                <a:gd name="T0" fmla="*/ 75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48 h 102"/>
                <a:gd name="T10" fmla="*/ 96 w 102"/>
                <a:gd name="T11" fmla="*/ 61 h 102"/>
                <a:gd name="T12" fmla="*/ 88 w 102"/>
                <a:gd name="T13" fmla="*/ 76 h 102"/>
                <a:gd name="T14" fmla="*/ 82 w 102"/>
                <a:gd name="T15" fmla="*/ 89 h 102"/>
                <a:gd name="T16" fmla="*/ 75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5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8"/>
                  </a:lnTo>
                  <a:lnTo>
                    <a:pt x="96" y="61"/>
                  </a:lnTo>
                  <a:lnTo>
                    <a:pt x="88" y="76"/>
                  </a:lnTo>
                  <a:lnTo>
                    <a:pt x="82" y="89"/>
                  </a:lnTo>
                  <a:lnTo>
                    <a:pt x="75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5" name="Rectangle 662"/>
            <p:cNvSpPr>
              <a:spLocks noChangeArrowheads="1"/>
            </p:cNvSpPr>
            <p:nvPr userDrawn="1"/>
          </p:nvSpPr>
          <p:spPr bwMode="auto">
            <a:xfrm>
              <a:off x="467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6" name="Rectangle 663"/>
            <p:cNvSpPr>
              <a:spLocks noChangeArrowheads="1"/>
            </p:cNvSpPr>
            <p:nvPr userDrawn="1"/>
          </p:nvSpPr>
          <p:spPr bwMode="auto">
            <a:xfrm>
              <a:off x="473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7" name="Rectangle 664"/>
            <p:cNvSpPr>
              <a:spLocks noChangeArrowheads="1"/>
            </p:cNvSpPr>
            <p:nvPr userDrawn="1"/>
          </p:nvSpPr>
          <p:spPr bwMode="auto">
            <a:xfrm>
              <a:off x="4808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8" name="Rectangle 665"/>
            <p:cNvSpPr>
              <a:spLocks noChangeArrowheads="1"/>
            </p:cNvSpPr>
            <p:nvPr userDrawn="1"/>
          </p:nvSpPr>
          <p:spPr bwMode="auto">
            <a:xfrm>
              <a:off x="4876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9" name="Rectangle 666"/>
            <p:cNvSpPr>
              <a:spLocks noChangeArrowheads="1"/>
            </p:cNvSpPr>
            <p:nvPr userDrawn="1"/>
          </p:nvSpPr>
          <p:spPr bwMode="auto">
            <a:xfrm>
              <a:off x="494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0" name="Rectangle 667"/>
            <p:cNvSpPr>
              <a:spLocks noChangeArrowheads="1"/>
            </p:cNvSpPr>
            <p:nvPr userDrawn="1"/>
          </p:nvSpPr>
          <p:spPr bwMode="auto">
            <a:xfrm>
              <a:off x="501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1" name="Rectangle 668"/>
            <p:cNvSpPr>
              <a:spLocks noChangeArrowheads="1"/>
            </p:cNvSpPr>
            <p:nvPr userDrawn="1"/>
          </p:nvSpPr>
          <p:spPr bwMode="auto">
            <a:xfrm>
              <a:off x="508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2" name="Rectangle 669"/>
            <p:cNvSpPr>
              <a:spLocks noChangeArrowheads="1"/>
            </p:cNvSpPr>
            <p:nvPr userDrawn="1"/>
          </p:nvSpPr>
          <p:spPr bwMode="auto">
            <a:xfrm>
              <a:off x="514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3" name="Rectangle 670"/>
            <p:cNvSpPr>
              <a:spLocks noChangeArrowheads="1"/>
            </p:cNvSpPr>
            <p:nvPr userDrawn="1"/>
          </p:nvSpPr>
          <p:spPr bwMode="auto">
            <a:xfrm>
              <a:off x="5217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4" name="Rectangle 671"/>
            <p:cNvSpPr>
              <a:spLocks noChangeArrowheads="1"/>
            </p:cNvSpPr>
            <p:nvPr userDrawn="1"/>
          </p:nvSpPr>
          <p:spPr bwMode="auto">
            <a:xfrm>
              <a:off x="5285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5" name="Rectangle 672"/>
            <p:cNvSpPr>
              <a:spLocks noChangeArrowheads="1"/>
            </p:cNvSpPr>
            <p:nvPr userDrawn="1"/>
          </p:nvSpPr>
          <p:spPr bwMode="auto">
            <a:xfrm>
              <a:off x="535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6" name="Rectangle 673"/>
            <p:cNvSpPr>
              <a:spLocks noChangeArrowheads="1"/>
            </p:cNvSpPr>
            <p:nvPr userDrawn="1"/>
          </p:nvSpPr>
          <p:spPr bwMode="auto">
            <a:xfrm>
              <a:off x="542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7" name="Freeform 674"/>
            <p:cNvSpPr>
              <a:spLocks/>
            </p:cNvSpPr>
            <p:nvPr userDrawn="1"/>
          </p:nvSpPr>
          <p:spPr bwMode="auto">
            <a:xfrm>
              <a:off x="5490" y="2578"/>
              <a:ext cx="10" cy="28"/>
            </a:xfrm>
            <a:custGeom>
              <a:avLst/>
              <a:gdLst>
                <a:gd name="T0" fmla="*/ 0 w 30"/>
                <a:gd name="T1" fmla="*/ 86 h 86"/>
                <a:gd name="T2" fmla="*/ 0 w 30"/>
                <a:gd name="T3" fmla="*/ 0 h 86"/>
                <a:gd name="T4" fmla="*/ 30 w 30"/>
                <a:gd name="T5" fmla="*/ 0 h 86"/>
                <a:gd name="T6" fmla="*/ 23 w 30"/>
                <a:gd name="T7" fmla="*/ 22 h 86"/>
                <a:gd name="T8" fmla="*/ 15 w 30"/>
                <a:gd name="T9" fmla="*/ 43 h 86"/>
                <a:gd name="T10" fmla="*/ 8 w 30"/>
                <a:gd name="T11" fmla="*/ 64 h 86"/>
                <a:gd name="T12" fmla="*/ 0 w 30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6">
                  <a:moveTo>
                    <a:pt x="0" y="86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3" y="22"/>
                  </a:lnTo>
                  <a:lnTo>
                    <a:pt x="15" y="43"/>
                  </a:lnTo>
                  <a:lnTo>
                    <a:pt x="8" y="6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8" name="Rectangle 675"/>
            <p:cNvSpPr>
              <a:spLocks noChangeArrowheads="1"/>
            </p:cNvSpPr>
            <p:nvPr userDrawn="1"/>
          </p:nvSpPr>
          <p:spPr bwMode="auto">
            <a:xfrm>
              <a:off x="467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9" name="Rectangle 676"/>
            <p:cNvSpPr>
              <a:spLocks noChangeArrowheads="1"/>
            </p:cNvSpPr>
            <p:nvPr userDrawn="1"/>
          </p:nvSpPr>
          <p:spPr bwMode="auto">
            <a:xfrm>
              <a:off x="473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0" name="Rectangle 677"/>
            <p:cNvSpPr>
              <a:spLocks noChangeArrowheads="1"/>
            </p:cNvSpPr>
            <p:nvPr userDrawn="1"/>
          </p:nvSpPr>
          <p:spPr bwMode="auto">
            <a:xfrm>
              <a:off x="4808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1" name="Rectangle 678"/>
            <p:cNvSpPr>
              <a:spLocks noChangeArrowheads="1"/>
            </p:cNvSpPr>
            <p:nvPr userDrawn="1"/>
          </p:nvSpPr>
          <p:spPr bwMode="auto">
            <a:xfrm>
              <a:off x="4876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2" name="Rectangle 679"/>
            <p:cNvSpPr>
              <a:spLocks noChangeArrowheads="1"/>
            </p:cNvSpPr>
            <p:nvPr userDrawn="1"/>
          </p:nvSpPr>
          <p:spPr bwMode="auto">
            <a:xfrm>
              <a:off x="494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3" name="Rectangle 680"/>
            <p:cNvSpPr>
              <a:spLocks noChangeArrowheads="1"/>
            </p:cNvSpPr>
            <p:nvPr userDrawn="1"/>
          </p:nvSpPr>
          <p:spPr bwMode="auto">
            <a:xfrm>
              <a:off x="501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6" name="Rectangle 681"/>
            <p:cNvSpPr>
              <a:spLocks noChangeArrowheads="1"/>
            </p:cNvSpPr>
            <p:nvPr userDrawn="1"/>
          </p:nvSpPr>
          <p:spPr bwMode="auto">
            <a:xfrm>
              <a:off x="508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7" name="Rectangle 682"/>
            <p:cNvSpPr>
              <a:spLocks noChangeArrowheads="1"/>
            </p:cNvSpPr>
            <p:nvPr userDrawn="1"/>
          </p:nvSpPr>
          <p:spPr bwMode="auto">
            <a:xfrm>
              <a:off x="514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8" name="Rectangle 683"/>
            <p:cNvSpPr>
              <a:spLocks noChangeArrowheads="1"/>
            </p:cNvSpPr>
            <p:nvPr userDrawn="1"/>
          </p:nvSpPr>
          <p:spPr bwMode="auto">
            <a:xfrm>
              <a:off x="5217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9" name="Rectangle 684"/>
            <p:cNvSpPr>
              <a:spLocks noChangeArrowheads="1"/>
            </p:cNvSpPr>
            <p:nvPr userDrawn="1"/>
          </p:nvSpPr>
          <p:spPr bwMode="auto">
            <a:xfrm>
              <a:off x="5285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0" name="Rectangle 685"/>
            <p:cNvSpPr>
              <a:spLocks noChangeArrowheads="1"/>
            </p:cNvSpPr>
            <p:nvPr userDrawn="1"/>
          </p:nvSpPr>
          <p:spPr bwMode="auto">
            <a:xfrm>
              <a:off x="535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1" name="Rectangle 686"/>
            <p:cNvSpPr>
              <a:spLocks noChangeArrowheads="1"/>
            </p:cNvSpPr>
            <p:nvPr userDrawn="1"/>
          </p:nvSpPr>
          <p:spPr bwMode="auto">
            <a:xfrm>
              <a:off x="542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2" name="Rectangle 687"/>
            <p:cNvSpPr>
              <a:spLocks noChangeArrowheads="1"/>
            </p:cNvSpPr>
            <p:nvPr userDrawn="1"/>
          </p:nvSpPr>
          <p:spPr bwMode="auto">
            <a:xfrm>
              <a:off x="467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3" name="Rectangle 688"/>
            <p:cNvSpPr>
              <a:spLocks noChangeArrowheads="1"/>
            </p:cNvSpPr>
            <p:nvPr userDrawn="1"/>
          </p:nvSpPr>
          <p:spPr bwMode="auto">
            <a:xfrm>
              <a:off x="473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4" name="Rectangle 689"/>
            <p:cNvSpPr>
              <a:spLocks noChangeArrowheads="1"/>
            </p:cNvSpPr>
            <p:nvPr userDrawn="1"/>
          </p:nvSpPr>
          <p:spPr bwMode="auto">
            <a:xfrm>
              <a:off x="4808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5" name="Rectangle 690"/>
            <p:cNvSpPr>
              <a:spLocks noChangeArrowheads="1"/>
            </p:cNvSpPr>
            <p:nvPr userDrawn="1"/>
          </p:nvSpPr>
          <p:spPr bwMode="auto">
            <a:xfrm>
              <a:off x="4876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6" name="Rectangle 691"/>
            <p:cNvSpPr>
              <a:spLocks noChangeArrowheads="1"/>
            </p:cNvSpPr>
            <p:nvPr userDrawn="1"/>
          </p:nvSpPr>
          <p:spPr bwMode="auto">
            <a:xfrm>
              <a:off x="494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7" name="Rectangle 692"/>
            <p:cNvSpPr>
              <a:spLocks noChangeArrowheads="1"/>
            </p:cNvSpPr>
            <p:nvPr userDrawn="1"/>
          </p:nvSpPr>
          <p:spPr bwMode="auto">
            <a:xfrm>
              <a:off x="501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8" name="Rectangle 693"/>
            <p:cNvSpPr>
              <a:spLocks noChangeArrowheads="1"/>
            </p:cNvSpPr>
            <p:nvPr userDrawn="1"/>
          </p:nvSpPr>
          <p:spPr bwMode="auto">
            <a:xfrm>
              <a:off x="508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9" name="Rectangle 694"/>
            <p:cNvSpPr>
              <a:spLocks noChangeArrowheads="1"/>
            </p:cNvSpPr>
            <p:nvPr userDrawn="1"/>
          </p:nvSpPr>
          <p:spPr bwMode="auto">
            <a:xfrm>
              <a:off x="514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0" name="Rectangle 695"/>
            <p:cNvSpPr>
              <a:spLocks noChangeArrowheads="1"/>
            </p:cNvSpPr>
            <p:nvPr userDrawn="1"/>
          </p:nvSpPr>
          <p:spPr bwMode="auto">
            <a:xfrm>
              <a:off x="5217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1" name="Rectangle 696"/>
            <p:cNvSpPr>
              <a:spLocks noChangeArrowheads="1"/>
            </p:cNvSpPr>
            <p:nvPr userDrawn="1"/>
          </p:nvSpPr>
          <p:spPr bwMode="auto">
            <a:xfrm>
              <a:off x="5285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2" name="Rectangle 697"/>
            <p:cNvSpPr>
              <a:spLocks noChangeArrowheads="1"/>
            </p:cNvSpPr>
            <p:nvPr userDrawn="1"/>
          </p:nvSpPr>
          <p:spPr bwMode="auto">
            <a:xfrm>
              <a:off x="535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3" name="Rectangle 698"/>
            <p:cNvSpPr>
              <a:spLocks noChangeArrowheads="1"/>
            </p:cNvSpPr>
            <p:nvPr userDrawn="1"/>
          </p:nvSpPr>
          <p:spPr bwMode="auto">
            <a:xfrm>
              <a:off x="542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4" name="Rectangle 699"/>
            <p:cNvSpPr>
              <a:spLocks noChangeArrowheads="1"/>
            </p:cNvSpPr>
            <p:nvPr userDrawn="1"/>
          </p:nvSpPr>
          <p:spPr bwMode="auto">
            <a:xfrm>
              <a:off x="467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5" name="Rectangle 700"/>
            <p:cNvSpPr>
              <a:spLocks noChangeArrowheads="1"/>
            </p:cNvSpPr>
            <p:nvPr userDrawn="1"/>
          </p:nvSpPr>
          <p:spPr bwMode="auto">
            <a:xfrm>
              <a:off x="473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6" name="Rectangle 701"/>
            <p:cNvSpPr>
              <a:spLocks noChangeArrowheads="1"/>
            </p:cNvSpPr>
            <p:nvPr userDrawn="1"/>
          </p:nvSpPr>
          <p:spPr bwMode="auto">
            <a:xfrm>
              <a:off x="4808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7" name="Rectangle 702"/>
            <p:cNvSpPr>
              <a:spLocks noChangeArrowheads="1"/>
            </p:cNvSpPr>
            <p:nvPr userDrawn="1"/>
          </p:nvSpPr>
          <p:spPr bwMode="auto">
            <a:xfrm>
              <a:off x="4876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8" name="Rectangle 703"/>
            <p:cNvSpPr>
              <a:spLocks noChangeArrowheads="1"/>
            </p:cNvSpPr>
            <p:nvPr userDrawn="1"/>
          </p:nvSpPr>
          <p:spPr bwMode="auto">
            <a:xfrm>
              <a:off x="494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9" name="Rectangle 704"/>
            <p:cNvSpPr>
              <a:spLocks noChangeArrowheads="1"/>
            </p:cNvSpPr>
            <p:nvPr userDrawn="1"/>
          </p:nvSpPr>
          <p:spPr bwMode="auto">
            <a:xfrm>
              <a:off x="501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0" name="Rectangle 705"/>
            <p:cNvSpPr>
              <a:spLocks noChangeArrowheads="1"/>
            </p:cNvSpPr>
            <p:nvPr userDrawn="1"/>
          </p:nvSpPr>
          <p:spPr bwMode="auto">
            <a:xfrm>
              <a:off x="508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1" name="Rectangle 706"/>
            <p:cNvSpPr>
              <a:spLocks noChangeArrowheads="1"/>
            </p:cNvSpPr>
            <p:nvPr userDrawn="1"/>
          </p:nvSpPr>
          <p:spPr bwMode="auto">
            <a:xfrm>
              <a:off x="514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2" name="Rectangle 707"/>
            <p:cNvSpPr>
              <a:spLocks noChangeArrowheads="1"/>
            </p:cNvSpPr>
            <p:nvPr userDrawn="1"/>
          </p:nvSpPr>
          <p:spPr bwMode="auto">
            <a:xfrm>
              <a:off x="5217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3" name="Rectangle 708"/>
            <p:cNvSpPr>
              <a:spLocks noChangeArrowheads="1"/>
            </p:cNvSpPr>
            <p:nvPr userDrawn="1"/>
          </p:nvSpPr>
          <p:spPr bwMode="auto">
            <a:xfrm>
              <a:off x="5285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4" name="Rectangle 709"/>
            <p:cNvSpPr>
              <a:spLocks noChangeArrowheads="1"/>
            </p:cNvSpPr>
            <p:nvPr userDrawn="1"/>
          </p:nvSpPr>
          <p:spPr bwMode="auto">
            <a:xfrm>
              <a:off x="535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5" name="Rectangle 710"/>
            <p:cNvSpPr>
              <a:spLocks noChangeArrowheads="1"/>
            </p:cNvSpPr>
            <p:nvPr userDrawn="1"/>
          </p:nvSpPr>
          <p:spPr bwMode="auto">
            <a:xfrm>
              <a:off x="542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8" name="Rectangle 711"/>
            <p:cNvSpPr>
              <a:spLocks noChangeArrowheads="1"/>
            </p:cNvSpPr>
            <p:nvPr userDrawn="1"/>
          </p:nvSpPr>
          <p:spPr bwMode="auto">
            <a:xfrm>
              <a:off x="467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9" name="Rectangle 712"/>
            <p:cNvSpPr>
              <a:spLocks noChangeArrowheads="1"/>
            </p:cNvSpPr>
            <p:nvPr userDrawn="1"/>
          </p:nvSpPr>
          <p:spPr bwMode="auto">
            <a:xfrm>
              <a:off x="473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0" name="Rectangle 713"/>
            <p:cNvSpPr>
              <a:spLocks noChangeArrowheads="1"/>
            </p:cNvSpPr>
            <p:nvPr userDrawn="1"/>
          </p:nvSpPr>
          <p:spPr bwMode="auto">
            <a:xfrm>
              <a:off x="4808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1" name="Rectangle 714"/>
            <p:cNvSpPr>
              <a:spLocks noChangeArrowheads="1"/>
            </p:cNvSpPr>
            <p:nvPr userDrawn="1"/>
          </p:nvSpPr>
          <p:spPr bwMode="auto">
            <a:xfrm>
              <a:off x="4876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2" name="Rectangle 715"/>
            <p:cNvSpPr>
              <a:spLocks noChangeArrowheads="1"/>
            </p:cNvSpPr>
            <p:nvPr userDrawn="1"/>
          </p:nvSpPr>
          <p:spPr bwMode="auto">
            <a:xfrm>
              <a:off x="494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3" name="Rectangle 716"/>
            <p:cNvSpPr>
              <a:spLocks noChangeArrowheads="1"/>
            </p:cNvSpPr>
            <p:nvPr userDrawn="1"/>
          </p:nvSpPr>
          <p:spPr bwMode="auto">
            <a:xfrm>
              <a:off x="501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4" name="Rectangle 717"/>
            <p:cNvSpPr>
              <a:spLocks noChangeArrowheads="1"/>
            </p:cNvSpPr>
            <p:nvPr userDrawn="1"/>
          </p:nvSpPr>
          <p:spPr bwMode="auto">
            <a:xfrm>
              <a:off x="508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5" name="Rectangle 718"/>
            <p:cNvSpPr>
              <a:spLocks noChangeArrowheads="1"/>
            </p:cNvSpPr>
            <p:nvPr userDrawn="1"/>
          </p:nvSpPr>
          <p:spPr bwMode="auto">
            <a:xfrm>
              <a:off x="514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6" name="Rectangle 719"/>
            <p:cNvSpPr>
              <a:spLocks noChangeArrowheads="1"/>
            </p:cNvSpPr>
            <p:nvPr userDrawn="1"/>
          </p:nvSpPr>
          <p:spPr bwMode="auto">
            <a:xfrm>
              <a:off x="5217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7" name="Rectangle 720"/>
            <p:cNvSpPr>
              <a:spLocks noChangeArrowheads="1"/>
            </p:cNvSpPr>
            <p:nvPr userDrawn="1"/>
          </p:nvSpPr>
          <p:spPr bwMode="auto">
            <a:xfrm>
              <a:off x="5285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8" name="Rectangle 721"/>
            <p:cNvSpPr>
              <a:spLocks noChangeArrowheads="1"/>
            </p:cNvSpPr>
            <p:nvPr userDrawn="1"/>
          </p:nvSpPr>
          <p:spPr bwMode="auto">
            <a:xfrm>
              <a:off x="535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9" name="Rectangle 722"/>
            <p:cNvSpPr>
              <a:spLocks noChangeArrowheads="1"/>
            </p:cNvSpPr>
            <p:nvPr userDrawn="1"/>
          </p:nvSpPr>
          <p:spPr bwMode="auto">
            <a:xfrm>
              <a:off x="542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0" name="Rectangle 723"/>
            <p:cNvSpPr>
              <a:spLocks noChangeArrowheads="1"/>
            </p:cNvSpPr>
            <p:nvPr userDrawn="1"/>
          </p:nvSpPr>
          <p:spPr bwMode="auto">
            <a:xfrm>
              <a:off x="467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1" name="Rectangle 724"/>
            <p:cNvSpPr>
              <a:spLocks noChangeArrowheads="1"/>
            </p:cNvSpPr>
            <p:nvPr userDrawn="1"/>
          </p:nvSpPr>
          <p:spPr bwMode="auto">
            <a:xfrm>
              <a:off x="473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2" name="Rectangle 725"/>
            <p:cNvSpPr>
              <a:spLocks noChangeArrowheads="1"/>
            </p:cNvSpPr>
            <p:nvPr userDrawn="1"/>
          </p:nvSpPr>
          <p:spPr bwMode="auto">
            <a:xfrm>
              <a:off x="4808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3" name="Rectangle 726"/>
            <p:cNvSpPr>
              <a:spLocks noChangeArrowheads="1"/>
            </p:cNvSpPr>
            <p:nvPr userDrawn="1"/>
          </p:nvSpPr>
          <p:spPr bwMode="auto">
            <a:xfrm>
              <a:off x="4876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4" name="Rectangle 727"/>
            <p:cNvSpPr>
              <a:spLocks noChangeArrowheads="1"/>
            </p:cNvSpPr>
            <p:nvPr userDrawn="1"/>
          </p:nvSpPr>
          <p:spPr bwMode="auto">
            <a:xfrm>
              <a:off x="494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5" name="Rectangle 728"/>
            <p:cNvSpPr>
              <a:spLocks noChangeArrowheads="1"/>
            </p:cNvSpPr>
            <p:nvPr userDrawn="1"/>
          </p:nvSpPr>
          <p:spPr bwMode="auto">
            <a:xfrm>
              <a:off x="501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6" name="Rectangle 729"/>
            <p:cNvSpPr>
              <a:spLocks noChangeArrowheads="1"/>
            </p:cNvSpPr>
            <p:nvPr userDrawn="1"/>
          </p:nvSpPr>
          <p:spPr bwMode="auto">
            <a:xfrm>
              <a:off x="508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7" name="Rectangle 730"/>
            <p:cNvSpPr>
              <a:spLocks noChangeArrowheads="1"/>
            </p:cNvSpPr>
            <p:nvPr userDrawn="1"/>
          </p:nvSpPr>
          <p:spPr bwMode="auto">
            <a:xfrm>
              <a:off x="514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8" name="Rectangle 731"/>
            <p:cNvSpPr>
              <a:spLocks noChangeArrowheads="1"/>
            </p:cNvSpPr>
            <p:nvPr userDrawn="1"/>
          </p:nvSpPr>
          <p:spPr bwMode="auto">
            <a:xfrm>
              <a:off x="5217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9" name="Rectangle 732"/>
            <p:cNvSpPr>
              <a:spLocks noChangeArrowheads="1"/>
            </p:cNvSpPr>
            <p:nvPr userDrawn="1"/>
          </p:nvSpPr>
          <p:spPr bwMode="auto">
            <a:xfrm>
              <a:off x="5285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0" name="Rectangle 733"/>
            <p:cNvSpPr>
              <a:spLocks noChangeArrowheads="1"/>
            </p:cNvSpPr>
            <p:nvPr userDrawn="1"/>
          </p:nvSpPr>
          <p:spPr bwMode="auto">
            <a:xfrm>
              <a:off x="535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1" name="Rectangle 734"/>
            <p:cNvSpPr>
              <a:spLocks noChangeArrowheads="1"/>
            </p:cNvSpPr>
            <p:nvPr userDrawn="1"/>
          </p:nvSpPr>
          <p:spPr bwMode="auto">
            <a:xfrm>
              <a:off x="542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2" name="Rectangle 735"/>
            <p:cNvSpPr>
              <a:spLocks noChangeArrowheads="1"/>
            </p:cNvSpPr>
            <p:nvPr userDrawn="1"/>
          </p:nvSpPr>
          <p:spPr bwMode="auto">
            <a:xfrm>
              <a:off x="467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3" name="Rectangle 736"/>
            <p:cNvSpPr>
              <a:spLocks noChangeArrowheads="1"/>
            </p:cNvSpPr>
            <p:nvPr userDrawn="1"/>
          </p:nvSpPr>
          <p:spPr bwMode="auto">
            <a:xfrm>
              <a:off x="473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4" name="Rectangle 737"/>
            <p:cNvSpPr>
              <a:spLocks noChangeArrowheads="1"/>
            </p:cNvSpPr>
            <p:nvPr userDrawn="1"/>
          </p:nvSpPr>
          <p:spPr bwMode="auto">
            <a:xfrm>
              <a:off x="4808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5" name="Rectangle 738"/>
            <p:cNvSpPr>
              <a:spLocks noChangeArrowheads="1"/>
            </p:cNvSpPr>
            <p:nvPr userDrawn="1"/>
          </p:nvSpPr>
          <p:spPr bwMode="auto">
            <a:xfrm>
              <a:off x="4876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6" name="Rectangle 739"/>
            <p:cNvSpPr>
              <a:spLocks noChangeArrowheads="1"/>
            </p:cNvSpPr>
            <p:nvPr userDrawn="1"/>
          </p:nvSpPr>
          <p:spPr bwMode="auto">
            <a:xfrm>
              <a:off x="494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7" name="Rectangle 740"/>
            <p:cNvSpPr>
              <a:spLocks noChangeArrowheads="1"/>
            </p:cNvSpPr>
            <p:nvPr userDrawn="1"/>
          </p:nvSpPr>
          <p:spPr bwMode="auto">
            <a:xfrm>
              <a:off x="501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8" name="Rectangle 741"/>
            <p:cNvSpPr>
              <a:spLocks noChangeArrowheads="1"/>
            </p:cNvSpPr>
            <p:nvPr userDrawn="1"/>
          </p:nvSpPr>
          <p:spPr bwMode="auto">
            <a:xfrm>
              <a:off x="508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9" name="Rectangle 742"/>
            <p:cNvSpPr>
              <a:spLocks noChangeArrowheads="1"/>
            </p:cNvSpPr>
            <p:nvPr userDrawn="1"/>
          </p:nvSpPr>
          <p:spPr bwMode="auto">
            <a:xfrm>
              <a:off x="514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0" name="Rectangle 743"/>
            <p:cNvSpPr>
              <a:spLocks noChangeArrowheads="1"/>
            </p:cNvSpPr>
            <p:nvPr userDrawn="1"/>
          </p:nvSpPr>
          <p:spPr bwMode="auto">
            <a:xfrm>
              <a:off x="5217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1" name="Rectangle 744"/>
            <p:cNvSpPr>
              <a:spLocks noChangeArrowheads="1"/>
            </p:cNvSpPr>
            <p:nvPr userDrawn="1"/>
          </p:nvSpPr>
          <p:spPr bwMode="auto">
            <a:xfrm>
              <a:off x="5285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2" name="Rectangle 745"/>
            <p:cNvSpPr>
              <a:spLocks noChangeArrowheads="1"/>
            </p:cNvSpPr>
            <p:nvPr userDrawn="1"/>
          </p:nvSpPr>
          <p:spPr bwMode="auto">
            <a:xfrm>
              <a:off x="535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3" name="Rectangle 746"/>
            <p:cNvSpPr>
              <a:spLocks noChangeArrowheads="1"/>
            </p:cNvSpPr>
            <p:nvPr userDrawn="1"/>
          </p:nvSpPr>
          <p:spPr bwMode="auto">
            <a:xfrm>
              <a:off x="542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4" name="Rectangle 747"/>
            <p:cNvSpPr>
              <a:spLocks noChangeArrowheads="1"/>
            </p:cNvSpPr>
            <p:nvPr userDrawn="1"/>
          </p:nvSpPr>
          <p:spPr bwMode="auto">
            <a:xfrm>
              <a:off x="467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5" name="Rectangle 748"/>
            <p:cNvSpPr>
              <a:spLocks noChangeArrowheads="1"/>
            </p:cNvSpPr>
            <p:nvPr userDrawn="1"/>
          </p:nvSpPr>
          <p:spPr bwMode="auto">
            <a:xfrm>
              <a:off x="473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6" name="Rectangle 749"/>
            <p:cNvSpPr>
              <a:spLocks noChangeArrowheads="1"/>
            </p:cNvSpPr>
            <p:nvPr userDrawn="1"/>
          </p:nvSpPr>
          <p:spPr bwMode="auto">
            <a:xfrm>
              <a:off x="4808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7" name="Rectangle 750"/>
            <p:cNvSpPr>
              <a:spLocks noChangeArrowheads="1"/>
            </p:cNvSpPr>
            <p:nvPr userDrawn="1"/>
          </p:nvSpPr>
          <p:spPr bwMode="auto">
            <a:xfrm>
              <a:off x="4876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8" name="Rectangle 751"/>
            <p:cNvSpPr>
              <a:spLocks noChangeArrowheads="1"/>
            </p:cNvSpPr>
            <p:nvPr userDrawn="1"/>
          </p:nvSpPr>
          <p:spPr bwMode="auto">
            <a:xfrm>
              <a:off x="494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9" name="Rectangle 752"/>
            <p:cNvSpPr>
              <a:spLocks noChangeArrowheads="1"/>
            </p:cNvSpPr>
            <p:nvPr userDrawn="1"/>
          </p:nvSpPr>
          <p:spPr bwMode="auto">
            <a:xfrm>
              <a:off x="501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0" name="Rectangle 753"/>
            <p:cNvSpPr>
              <a:spLocks noChangeArrowheads="1"/>
            </p:cNvSpPr>
            <p:nvPr userDrawn="1"/>
          </p:nvSpPr>
          <p:spPr bwMode="auto">
            <a:xfrm>
              <a:off x="508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1" name="Rectangle 754"/>
            <p:cNvSpPr>
              <a:spLocks noChangeArrowheads="1"/>
            </p:cNvSpPr>
            <p:nvPr userDrawn="1"/>
          </p:nvSpPr>
          <p:spPr bwMode="auto">
            <a:xfrm>
              <a:off x="514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2" name="Rectangle 755"/>
            <p:cNvSpPr>
              <a:spLocks noChangeArrowheads="1"/>
            </p:cNvSpPr>
            <p:nvPr userDrawn="1"/>
          </p:nvSpPr>
          <p:spPr bwMode="auto">
            <a:xfrm>
              <a:off x="5217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3" name="Rectangle 756"/>
            <p:cNvSpPr>
              <a:spLocks noChangeArrowheads="1"/>
            </p:cNvSpPr>
            <p:nvPr userDrawn="1"/>
          </p:nvSpPr>
          <p:spPr bwMode="auto">
            <a:xfrm>
              <a:off x="5285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4" name="Rectangle 757"/>
            <p:cNvSpPr>
              <a:spLocks noChangeArrowheads="1"/>
            </p:cNvSpPr>
            <p:nvPr userDrawn="1"/>
          </p:nvSpPr>
          <p:spPr bwMode="auto">
            <a:xfrm>
              <a:off x="535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5" name="Rectangle 758"/>
            <p:cNvSpPr>
              <a:spLocks noChangeArrowheads="1"/>
            </p:cNvSpPr>
            <p:nvPr userDrawn="1"/>
          </p:nvSpPr>
          <p:spPr bwMode="auto">
            <a:xfrm>
              <a:off x="542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6" name="Rectangle 759"/>
            <p:cNvSpPr>
              <a:spLocks noChangeArrowheads="1"/>
            </p:cNvSpPr>
            <p:nvPr userDrawn="1"/>
          </p:nvSpPr>
          <p:spPr bwMode="auto">
            <a:xfrm>
              <a:off x="467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7" name="Rectangle 760"/>
            <p:cNvSpPr>
              <a:spLocks noChangeArrowheads="1"/>
            </p:cNvSpPr>
            <p:nvPr userDrawn="1"/>
          </p:nvSpPr>
          <p:spPr bwMode="auto">
            <a:xfrm>
              <a:off x="473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8" name="Rectangle 761"/>
            <p:cNvSpPr>
              <a:spLocks noChangeArrowheads="1"/>
            </p:cNvSpPr>
            <p:nvPr userDrawn="1"/>
          </p:nvSpPr>
          <p:spPr bwMode="auto">
            <a:xfrm>
              <a:off x="4808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9" name="Rectangle 762"/>
            <p:cNvSpPr>
              <a:spLocks noChangeArrowheads="1"/>
            </p:cNvSpPr>
            <p:nvPr userDrawn="1"/>
          </p:nvSpPr>
          <p:spPr bwMode="auto">
            <a:xfrm>
              <a:off x="4876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0" name="Rectangle 763"/>
            <p:cNvSpPr>
              <a:spLocks noChangeArrowheads="1"/>
            </p:cNvSpPr>
            <p:nvPr userDrawn="1"/>
          </p:nvSpPr>
          <p:spPr bwMode="auto">
            <a:xfrm>
              <a:off x="494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1" name="Rectangle 764"/>
            <p:cNvSpPr>
              <a:spLocks noChangeArrowheads="1"/>
            </p:cNvSpPr>
            <p:nvPr userDrawn="1"/>
          </p:nvSpPr>
          <p:spPr bwMode="auto">
            <a:xfrm>
              <a:off x="501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2" name="Rectangle 765"/>
            <p:cNvSpPr>
              <a:spLocks noChangeArrowheads="1"/>
            </p:cNvSpPr>
            <p:nvPr userDrawn="1"/>
          </p:nvSpPr>
          <p:spPr bwMode="auto">
            <a:xfrm>
              <a:off x="508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3" name="Rectangle 766"/>
            <p:cNvSpPr>
              <a:spLocks noChangeArrowheads="1"/>
            </p:cNvSpPr>
            <p:nvPr userDrawn="1"/>
          </p:nvSpPr>
          <p:spPr bwMode="auto">
            <a:xfrm>
              <a:off x="514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4" name="Rectangle 767"/>
            <p:cNvSpPr>
              <a:spLocks noChangeArrowheads="1"/>
            </p:cNvSpPr>
            <p:nvPr userDrawn="1"/>
          </p:nvSpPr>
          <p:spPr bwMode="auto">
            <a:xfrm>
              <a:off x="5217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5" name="Rectangle 768"/>
            <p:cNvSpPr>
              <a:spLocks noChangeArrowheads="1"/>
            </p:cNvSpPr>
            <p:nvPr userDrawn="1"/>
          </p:nvSpPr>
          <p:spPr bwMode="auto">
            <a:xfrm>
              <a:off x="5285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6" name="Rectangle 769"/>
            <p:cNvSpPr>
              <a:spLocks noChangeArrowheads="1"/>
            </p:cNvSpPr>
            <p:nvPr userDrawn="1"/>
          </p:nvSpPr>
          <p:spPr bwMode="auto">
            <a:xfrm>
              <a:off x="535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7" name="Rectangle 770"/>
            <p:cNvSpPr>
              <a:spLocks noChangeArrowheads="1"/>
            </p:cNvSpPr>
            <p:nvPr userDrawn="1"/>
          </p:nvSpPr>
          <p:spPr bwMode="auto">
            <a:xfrm>
              <a:off x="542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8" name="Rectangle 771"/>
            <p:cNvSpPr>
              <a:spLocks noChangeArrowheads="1"/>
            </p:cNvSpPr>
            <p:nvPr userDrawn="1"/>
          </p:nvSpPr>
          <p:spPr bwMode="auto">
            <a:xfrm>
              <a:off x="467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9" name="Rectangle 772"/>
            <p:cNvSpPr>
              <a:spLocks noChangeArrowheads="1"/>
            </p:cNvSpPr>
            <p:nvPr userDrawn="1"/>
          </p:nvSpPr>
          <p:spPr bwMode="auto">
            <a:xfrm>
              <a:off x="473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0" name="Rectangle 773"/>
            <p:cNvSpPr>
              <a:spLocks noChangeArrowheads="1"/>
            </p:cNvSpPr>
            <p:nvPr userDrawn="1"/>
          </p:nvSpPr>
          <p:spPr bwMode="auto">
            <a:xfrm>
              <a:off x="4808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1" name="Rectangle 774"/>
            <p:cNvSpPr>
              <a:spLocks noChangeArrowheads="1"/>
            </p:cNvSpPr>
            <p:nvPr userDrawn="1"/>
          </p:nvSpPr>
          <p:spPr bwMode="auto">
            <a:xfrm>
              <a:off x="4876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2" name="Rectangle 775"/>
            <p:cNvSpPr>
              <a:spLocks noChangeArrowheads="1"/>
            </p:cNvSpPr>
            <p:nvPr userDrawn="1"/>
          </p:nvSpPr>
          <p:spPr bwMode="auto">
            <a:xfrm>
              <a:off x="494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3" name="Rectangle 776"/>
            <p:cNvSpPr>
              <a:spLocks noChangeArrowheads="1"/>
            </p:cNvSpPr>
            <p:nvPr userDrawn="1"/>
          </p:nvSpPr>
          <p:spPr bwMode="auto">
            <a:xfrm>
              <a:off x="501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4" name="Rectangle 777"/>
            <p:cNvSpPr>
              <a:spLocks noChangeArrowheads="1"/>
            </p:cNvSpPr>
            <p:nvPr userDrawn="1"/>
          </p:nvSpPr>
          <p:spPr bwMode="auto">
            <a:xfrm>
              <a:off x="508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5" name="Rectangle 778"/>
            <p:cNvSpPr>
              <a:spLocks noChangeArrowheads="1"/>
            </p:cNvSpPr>
            <p:nvPr userDrawn="1"/>
          </p:nvSpPr>
          <p:spPr bwMode="auto">
            <a:xfrm>
              <a:off x="514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6" name="Rectangle 779"/>
            <p:cNvSpPr>
              <a:spLocks noChangeArrowheads="1"/>
            </p:cNvSpPr>
            <p:nvPr userDrawn="1"/>
          </p:nvSpPr>
          <p:spPr bwMode="auto">
            <a:xfrm>
              <a:off x="5217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7" name="Rectangle 780"/>
            <p:cNvSpPr>
              <a:spLocks noChangeArrowheads="1"/>
            </p:cNvSpPr>
            <p:nvPr userDrawn="1"/>
          </p:nvSpPr>
          <p:spPr bwMode="auto">
            <a:xfrm>
              <a:off x="5285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" name="Rectangle 781"/>
            <p:cNvSpPr>
              <a:spLocks noChangeArrowheads="1"/>
            </p:cNvSpPr>
            <p:nvPr userDrawn="1"/>
          </p:nvSpPr>
          <p:spPr bwMode="auto">
            <a:xfrm>
              <a:off x="535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" name="Rectangle 782"/>
            <p:cNvSpPr>
              <a:spLocks noChangeArrowheads="1"/>
            </p:cNvSpPr>
            <p:nvPr userDrawn="1"/>
          </p:nvSpPr>
          <p:spPr bwMode="auto">
            <a:xfrm>
              <a:off x="542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" name="Rectangle 783"/>
            <p:cNvSpPr>
              <a:spLocks noChangeArrowheads="1"/>
            </p:cNvSpPr>
            <p:nvPr userDrawn="1"/>
          </p:nvSpPr>
          <p:spPr bwMode="auto">
            <a:xfrm>
              <a:off x="467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1" name="Rectangle 784"/>
            <p:cNvSpPr>
              <a:spLocks noChangeArrowheads="1"/>
            </p:cNvSpPr>
            <p:nvPr userDrawn="1"/>
          </p:nvSpPr>
          <p:spPr bwMode="auto">
            <a:xfrm>
              <a:off x="473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2" name="Rectangle 785"/>
            <p:cNvSpPr>
              <a:spLocks noChangeArrowheads="1"/>
            </p:cNvSpPr>
            <p:nvPr userDrawn="1"/>
          </p:nvSpPr>
          <p:spPr bwMode="auto">
            <a:xfrm>
              <a:off x="4808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3" name="Rectangle 786"/>
            <p:cNvSpPr>
              <a:spLocks noChangeArrowheads="1"/>
            </p:cNvSpPr>
            <p:nvPr userDrawn="1"/>
          </p:nvSpPr>
          <p:spPr bwMode="auto">
            <a:xfrm>
              <a:off x="4876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4" name="Rectangle 787"/>
            <p:cNvSpPr>
              <a:spLocks noChangeArrowheads="1"/>
            </p:cNvSpPr>
            <p:nvPr userDrawn="1"/>
          </p:nvSpPr>
          <p:spPr bwMode="auto">
            <a:xfrm>
              <a:off x="494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5" name="Rectangle 788"/>
            <p:cNvSpPr>
              <a:spLocks noChangeArrowheads="1"/>
            </p:cNvSpPr>
            <p:nvPr userDrawn="1"/>
          </p:nvSpPr>
          <p:spPr bwMode="auto">
            <a:xfrm>
              <a:off x="501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6" name="Rectangle 789"/>
            <p:cNvSpPr>
              <a:spLocks noChangeArrowheads="1"/>
            </p:cNvSpPr>
            <p:nvPr userDrawn="1"/>
          </p:nvSpPr>
          <p:spPr bwMode="auto">
            <a:xfrm>
              <a:off x="508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7" name="Rectangle 790"/>
            <p:cNvSpPr>
              <a:spLocks noChangeArrowheads="1"/>
            </p:cNvSpPr>
            <p:nvPr userDrawn="1"/>
          </p:nvSpPr>
          <p:spPr bwMode="auto">
            <a:xfrm>
              <a:off x="514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8" name="Rectangle 791"/>
            <p:cNvSpPr>
              <a:spLocks noChangeArrowheads="1"/>
            </p:cNvSpPr>
            <p:nvPr userDrawn="1"/>
          </p:nvSpPr>
          <p:spPr bwMode="auto">
            <a:xfrm>
              <a:off x="5217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9" name="Rectangle 792"/>
            <p:cNvSpPr>
              <a:spLocks noChangeArrowheads="1"/>
            </p:cNvSpPr>
            <p:nvPr userDrawn="1"/>
          </p:nvSpPr>
          <p:spPr bwMode="auto">
            <a:xfrm>
              <a:off x="5285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0" name="Rectangle 793"/>
            <p:cNvSpPr>
              <a:spLocks noChangeArrowheads="1"/>
            </p:cNvSpPr>
            <p:nvPr userDrawn="1"/>
          </p:nvSpPr>
          <p:spPr bwMode="auto">
            <a:xfrm>
              <a:off x="535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1" name="Rectangle 794"/>
            <p:cNvSpPr>
              <a:spLocks noChangeArrowheads="1"/>
            </p:cNvSpPr>
            <p:nvPr userDrawn="1"/>
          </p:nvSpPr>
          <p:spPr bwMode="auto">
            <a:xfrm>
              <a:off x="542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2" name="Rectangle 795"/>
            <p:cNvSpPr>
              <a:spLocks noChangeArrowheads="1"/>
            </p:cNvSpPr>
            <p:nvPr userDrawn="1"/>
          </p:nvSpPr>
          <p:spPr bwMode="auto">
            <a:xfrm>
              <a:off x="467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3" name="Rectangle 796"/>
            <p:cNvSpPr>
              <a:spLocks noChangeArrowheads="1"/>
            </p:cNvSpPr>
            <p:nvPr userDrawn="1"/>
          </p:nvSpPr>
          <p:spPr bwMode="auto">
            <a:xfrm>
              <a:off x="473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4" name="Rectangle 797"/>
            <p:cNvSpPr>
              <a:spLocks noChangeArrowheads="1"/>
            </p:cNvSpPr>
            <p:nvPr userDrawn="1"/>
          </p:nvSpPr>
          <p:spPr bwMode="auto">
            <a:xfrm>
              <a:off x="4808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5" name="Rectangle 798"/>
            <p:cNvSpPr>
              <a:spLocks noChangeArrowheads="1"/>
            </p:cNvSpPr>
            <p:nvPr userDrawn="1"/>
          </p:nvSpPr>
          <p:spPr bwMode="auto">
            <a:xfrm>
              <a:off x="4876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6" name="Rectangle 799"/>
            <p:cNvSpPr>
              <a:spLocks noChangeArrowheads="1"/>
            </p:cNvSpPr>
            <p:nvPr userDrawn="1"/>
          </p:nvSpPr>
          <p:spPr bwMode="auto">
            <a:xfrm>
              <a:off x="494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7" name="Rectangle 800"/>
            <p:cNvSpPr>
              <a:spLocks noChangeArrowheads="1"/>
            </p:cNvSpPr>
            <p:nvPr userDrawn="1"/>
          </p:nvSpPr>
          <p:spPr bwMode="auto">
            <a:xfrm>
              <a:off x="501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8" name="Rectangle 801"/>
            <p:cNvSpPr>
              <a:spLocks noChangeArrowheads="1"/>
            </p:cNvSpPr>
            <p:nvPr userDrawn="1"/>
          </p:nvSpPr>
          <p:spPr bwMode="auto">
            <a:xfrm>
              <a:off x="508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9" name="Rectangle 802"/>
            <p:cNvSpPr>
              <a:spLocks noChangeArrowheads="1"/>
            </p:cNvSpPr>
            <p:nvPr userDrawn="1"/>
          </p:nvSpPr>
          <p:spPr bwMode="auto">
            <a:xfrm>
              <a:off x="514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0" name="Rectangle 803"/>
            <p:cNvSpPr>
              <a:spLocks noChangeArrowheads="1"/>
            </p:cNvSpPr>
            <p:nvPr userDrawn="1"/>
          </p:nvSpPr>
          <p:spPr bwMode="auto">
            <a:xfrm>
              <a:off x="5217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1" name="Rectangle 804"/>
            <p:cNvSpPr>
              <a:spLocks noChangeArrowheads="1"/>
            </p:cNvSpPr>
            <p:nvPr userDrawn="1"/>
          </p:nvSpPr>
          <p:spPr bwMode="auto">
            <a:xfrm>
              <a:off x="5285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2" name="Rectangle 805"/>
            <p:cNvSpPr>
              <a:spLocks noChangeArrowheads="1"/>
            </p:cNvSpPr>
            <p:nvPr userDrawn="1"/>
          </p:nvSpPr>
          <p:spPr bwMode="auto">
            <a:xfrm>
              <a:off x="535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3" name="Rectangle 806"/>
            <p:cNvSpPr>
              <a:spLocks noChangeArrowheads="1"/>
            </p:cNvSpPr>
            <p:nvPr userDrawn="1"/>
          </p:nvSpPr>
          <p:spPr bwMode="auto">
            <a:xfrm>
              <a:off x="542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4" name="Rectangle 807"/>
            <p:cNvSpPr>
              <a:spLocks noChangeArrowheads="1"/>
            </p:cNvSpPr>
            <p:nvPr userDrawn="1"/>
          </p:nvSpPr>
          <p:spPr bwMode="auto">
            <a:xfrm>
              <a:off x="4671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5" name="Rectangle 808"/>
            <p:cNvSpPr>
              <a:spLocks noChangeArrowheads="1"/>
            </p:cNvSpPr>
            <p:nvPr userDrawn="1"/>
          </p:nvSpPr>
          <p:spPr bwMode="auto">
            <a:xfrm>
              <a:off x="4739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6" name="Rectangle 809"/>
            <p:cNvSpPr>
              <a:spLocks noChangeArrowheads="1"/>
            </p:cNvSpPr>
            <p:nvPr userDrawn="1"/>
          </p:nvSpPr>
          <p:spPr bwMode="auto">
            <a:xfrm>
              <a:off x="4808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9" name="Rectangle 811"/>
          <p:cNvSpPr>
            <a:spLocks noChangeArrowheads="1"/>
          </p:cNvSpPr>
          <p:nvPr userDrawn="1"/>
        </p:nvSpPr>
        <p:spPr bwMode="auto">
          <a:xfrm>
            <a:off x="77406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Rectangle 812"/>
          <p:cNvSpPr>
            <a:spLocks noChangeArrowheads="1"/>
          </p:cNvSpPr>
          <p:nvPr userDrawn="1"/>
        </p:nvSpPr>
        <p:spPr bwMode="auto">
          <a:xfrm>
            <a:off x="784860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Rectangle 813"/>
          <p:cNvSpPr>
            <a:spLocks noChangeArrowheads="1"/>
          </p:cNvSpPr>
          <p:nvPr userDrawn="1"/>
        </p:nvSpPr>
        <p:spPr bwMode="auto">
          <a:xfrm>
            <a:off x="79565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Rectangle 814"/>
          <p:cNvSpPr>
            <a:spLocks noChangeArrowheads="1"/>
          </p:cNvSpPr>
          <p:nvPr userDrawn="1"/>
        </p:nvSpPr>
        <p:spPr bwMode="auto">
          <a:xfrm>
            <a:off x="80660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Rectangle 815"/>
          <p:cNvSpPr>
            <a:spLocks noChangeArrowheads="1"/>
          </p:cNvSpPr>
          <p:nvPr userDrawn="1"/>
        </p:nvSpPr>
        <p:spPr bwMode="auto">
          <a:xfrm>
            <a:off x="81740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Rectangle 816"/>
          <p:cNvSpPr>
            <a:spLocks noChangeArrowheads="1"/>
          </p:cNvSpPr>
          <p:nvPr userDrawn="1"/>
        </p:nvSpPr>
        <p:spPr bwMode="auto">
          <a:xfrm>
            <a:off x="82819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Rectangle 817"/>
          <p:cNvSpPr>
            <a:spLocks noChangeArrowheads="1"/>
          </p:cNvSpPr>
          <p:nvPr userDrawn="1"/>
        </p:nvSpPr>
        <p:spPr bwMode="auto">
          <a:xfrm>
            <a:off x="83899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Rectangle 818"/>
          <p:cNvSpPr>
            <a:spLocks noChangeArrowheads="1"/>
          </p:cNvSpPr>
          <p:nvPr userDrawn="1"/>
        </p:nvSpPr>
        <p:spPr bwMode="auto">
          <a:xfrm>
            <a:off x="849947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Rectangle 819"/>
          <p:cNvSpPr>
            <a:spLocks noChangeArrowheads="1"/>
          </p:cNvSpPr>
          <p:nvPr userDrawn="1"/>
        </p:nvSpPr>
        <p:spPr bwMode="auto">
          <a:xfrm>
            <a:off x="860742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820"/>
          <p:cNvSpPr>
            <a:spLocks noChangeArrowheads="1"/>
          </p:cNvSpPr>
          <p:nvPr userDrawn="1"/>
        </p:nvSpPr>
        <p:spPr bwMode="auto">
          <a:xfrm>
            <a:off x="741521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Rectangle 821"/>
          <p:cNvSpPr>
            <a:spLocks noChangeArrowheads="1"/>
          </p:cNvSpPr>
          <p:nvPr userDrawn="1"/>
        </p:nvSpPr>
        <p:spPr bwMode="auto">
          <a:xfrm>
            <a:off x="752316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2" name="Rectangle 822"/>
          <p:cNvSpPr>
            <a:spLocks noChangeArrowheads="1"/>
          </p:cNvSpPr>
          <p:nvPr userDrawn="1"/>
        </p:nvSpPr>
        <p:spPr bwMode="auto">
          <a:xfrm>
            <a:off x="76327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3" name="Rectangle 823"/>
          <p:cNvSpPr>
            <a:spLocks noChangeArrowheads="1"/>
          </p:cNvSpPr>
          <p:nvPr userDrawn="1"/>
        </p:nvSpPr>
        <p:spPr bwMode="auto">
          <a:xfrm>
            <a:off x="77406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4" name="Rectangle 824"/>
          <p:cNvSpPr>
            <a:spLocks noChangeArrowheads="1"/>
          </p:cNvSpPr>
          <p:nvPr userDrawn="1"/>
        </p:nvSpPr>
        <p:spPr bwMode="auto">
          <a:xfrm>
            <a:off x="78486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" name="Rectangle 825"/>
          <p:cNvSpPr>
            <a:spLocks noChangeArrowheads="1"/>
          </p:cNvSpPr>
          <p:nvPr userDrawn="1"/>
        </p:nvSpPr>
        <p:spPr bwMode="auto">
          <a:xfrm>
            <a:off x="79565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" name="Rectangle 826"/>
          <p:cNvSpPr>
            <a:spLocks noChangeArrowheads="1"/>
          </p:cNvSpPr>
          <p:nvPr userDrawn="1"/>
        </p:nvSpPr>
        <p:spPr bwMode="auto">
          <a:xfrm>
            <a:off x="80660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7" name="Rectangle 827"/>
          <p:cNvSpPr>
            <a:spLocks noChangeArrowheads="1"/>
          </p:cNvSpPr>
          <p:nvPr userDrawn="1"/>
        </p:nvSpPr>
        <p:spPr bwMode="auto">
          <a:xfrm>
            <a:off x="81740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8" name="Rectangle 828"/>
          <p:cNvSpPr>
            <a:spLocks noChangeArrowheads="1"/>
          </p:cNvSpPr>
          <p:nvPr userDrawn="1"/>
        </p:nvSpPr>
        <p:spPr bwMode="auto">
          <a:xfrm>
            <a:off x="82819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9" name="Rectangle 829"/>
          <p:cNvSpPr>
            <a:spLocks noChangeArrowheads="1"/>
          </p:cNvSpPr>
          <p:nvPr userDrawn="1"/>
        </p:nvSpPr>
        <p:spPr bwMode="auto">
          <a:xfrm>
            <a:off x="83899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" name="Rectangle 830"/>
          <p:cNvSpPr>
            <a:spLocks noChangeArrowheads="1"/>
          </p:cNvSpPr>
          <p:nvPr userDrawn="1"/>
        </p:nvSpPr>
        <p:spPr bwMode="auto">
          <a:xfrm>
            <a:off x="849947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Rectangle 831"/>
          <p:cNvSpPr>
            <a:spLocks noChangeArrowheads="1"/>
          </p:cNvSpPr>
          <p:nvPr userDrawn="1"/>
        </p:nvSpPr>
        <p:spPr bwMode="auto">
          <a:xfrm>
            <a:off x="860742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8" name="Rectangle 832"/>
          <p:cNvSpPr>
            <a:spLocks noChangeArrowheads="1"/>
          </p:cNvSpPr>
          <p:nvPr userDrawn="1"/>
        </p:nvSpPr>
        <p:spPr bwMode="auto">
          <a:xfrm>
            <a:off x="741521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9" name="Rectangle 833"/>
          <p:cNvSpPr>
            <a:spLocks noChangeArrowheads="1"/>
          </p:cNvSpPr>
          <p:nvPr userDrawn="1"/>
        </p:nvSpPr>
        <p:spPr bwMode="auto">
          <a:xfrm>
            <a:off x="752316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2" name="Rectangle 834"/>
          <p:cNvSpPr>
            <a:spLocks noChangeArrowheads="1"/>
          </p:cNvSpPr>
          <p:nvPr userDrawn="1"/>
        </p:nvSpPr>
        <p:spPr bwMode="auto">
          <a:xfrm>
            <a:off x="76327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3" name="Rectangle 835"/>
          <p:cNvSpPr>
            <a:spLocks noChangeArrowheads="1"/>
          </p:cNvSpPr>
          <p:nvPr userDrawn="1"/>
        </p:nvSpPr>
        <p:spPr bwMode="auto">
          <a:xfrm>
            <a:off x="77406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4" name="Rectangle 836"/>
          <p:cNvSpPr>
            <a:spLocks noChangeArrowheads="1"/>
          </p:cNvSpPr>
          <p:nvPr userDrawn="1"/>
        </p:nvSpPr>
        <p:spPr bwMode="auto">
          <a:xfrm>
            <a:off x="78486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5" name="Rectangle 837"/>
          <p:cNvSpPr>
            <a:spLocks noChangeArrowheads="1"/>
          </p:cNvSpPr>
          <p:nvPr userDrawn="1"/>
        </p:nvSpPr>
        <p:spPr bwMode="auto">
          <a:xfrm>
            <a:off x="79565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6" name="Rectangle 838"/>
          <p:cNvSpPr>
            <a:spLocks noChangeArrowheads="1"/>
          </p:cNvSpPr>
          <p:nvPr userDrawn="1"/>
        </p:nvSpPr>
        <p:spPr bwMode="auto">
          <a:xfrm>
            <a:off x="80660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7" name="Rectangle 839"/>
          <p:cNvSpPr>
            <a:spLocks noChangeArrowheads="1"/>
          </p:cNvSpPr>
          <p:nvPr userDrawn="1"/>
        </p:nvSpPr>
        <p:spPr bwMode="auto">
          <a:xfrm>
            <a:off x="81740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8" name="Rectangle 840"/>
          <p:cNvSpPr>
            <a:spLocks noChangeArrowheads="1"/>
          </p:cNvSpPr>
          <p:nvPr userDrawn="1"/>
        </p:nvSpPr>
        <p:spPr bwMode="auto">
          <a:xfrm>
            <a:off x="82819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9" name="Rectangle 841"/>
          <p:cNvSpPr>
            <a:spLocks noChangeArrowheads="1"/>
          </p:cNvSpPr>
          <p:nvPr userDrawn="1"/>
        </p:nvSpPr>
        <p:spPr bwMode="auto">
          <a:xfrm>
            <a:off x="83899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0" name="Rectangle 842"/>
          <p:cNvSpPr>
            <a:spLocks noChangeArrowheads="1"/>
          </p:cNvSpPr>
          <p:nvPr userDrawn="1"/>
        </p:nvSpPr>
        <p:spPr bwMode="auto">
          <a:xfrm>
            <a:off x="849947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1" name="Rectangle 843"/>
          <p:cNvSpPr>
            <a:spLocks noChangeArrowheads="1"/>
          </p:cNvSpPr>
          <p:nvPr userDrawn="1"/>
        </p:nvSpPr>
        <p:spPr bwMode="auto">
          <a:xfrm>
            <a:off x="860742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4256" y="2791203"/>
            <a:ext cx="5689232" cy="781815"/>
          </a:xfrm>
        </p:spPr>
        <p:txBody>
          <a:bodyPr anchor="t" anchorCtr="0">
            <a:noAutofit/>
          </a:bodyPr>
          <a:lstStyle>
            <a:lvl1pPr algn="l">
              <a:lnSpc>
                <a:spcPct val="830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854" name="Text Placeholder 853"/>
          <p:cNvSpPr>
            <a:spLocks noGrp="1"/>
          </p:cNvSpPr>
          <p:nvPr userDrawn="1">
            <p:ph type="body" sz="quarter" idx="13"/>
          </p:nvPr>
        </p:nvSpPr>
        <p:spPr>
          <a:xfrm>
            <a:off x="623231" y="3606801"/>
            <a:ext cx="5690258" cy="241458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3pPr>
            <a:lvl4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827" name="Date Placeholder 4826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12. november 2014</a:t>
            </a:fld>
            <a:endParaRPr lang="da-DK" dirty="0"/>
          </a:p>
        </p:txBody>
      </p:sp>
      <p:sp>
        <p:nvSpPr>
          <p:cNvPr id="4828" name="Footer Placeholder 4827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4829" name="Slide Number Placeholder 4828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56" name="TextBox 855"/>
          <p:cNvSpPr txBox="1"/>
          <p:nvPr userDrawn="1"/>
        </p:nvSpPr>
        <p:spPr>
          <a:xfrm>
            <a:off x="-2228383" y="3629632"/>
            <a:ext cx="2105632" cy="2090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Navn</a:t>
            </a: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Bold12/14</a:t>
            </a:r>
          </a:p>
          <a:p>
            <a:pPr algn="r"/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Anden information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Regular 12 /14</a:t>
            </a:r>
            <a:endParaRPr lang="da-DK" sz="1000" b="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da-DK" sz="100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b="1" kern="1200" cap="none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Skift Fra Bold til Regular: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Klik på ’Forøge listeniveau’ for Regular tekst</a:t>
            </a:r>
          </a:p>
          <a:p>
            <a:pPr algn="r">
              <a:lnSpc>
                <a:spcPts val="1300"/>
              </a:lnSpc>
            </a:pPr>
            <a:endParaRPr lang="da-DK" sz="1000" kern="1200" noProof="1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 klik på ’Mindske</a:t>
            </a:r>
            <a: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listeniveau’ </a:t>
            </a:r>
            <a:b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for at få Bold tekst tilbage</a:t>
            </a:r>
            <a:endParaRPr lang="da-DK" sz="100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1" name="Group 860"/>
          <p:cNvGrpSpPr/>
          <p:nvPr userDrawn="1"/>
        </p:nvGrpSpPr>
        <p:grpSpPr>
          <a:xfrm>
            <a:off x="-591480" y="5077494"/>
            <a:ext cx="457200" cy="209550"/>
            <a:chOff x="-1959769" y="3940175"/>
            <a:chExt cx="457200" cy="209550"/>
          </a:xfrm>
        </p:grpSpPr>
        <p:pic>
          <p:nvPicPr>
            <p:cNvPr id="89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7" name="Rounded Rectangle 896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898" name="Group 897"/>
          <p:cNvGrpSpPr/>
          <p:nvPr userDrawn="1"/>
        </p:nvGrpSpPr>
        <p:grpSpPr>
          <a:xfrm>
            <a:off x="-572430" y="5744822"/>
            <a:ext cx="438150" cy="209550"/>
            <a:chOff x="-1955007" y="4659313"/>
            <a:chExt cx="438150" cy="209550"/>
          </a:xfrm>
        </p:grpSpPr>
        <p:pic>
          <p:nvPicPr>
            <p:cNvPr id="899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0" name="Rectangle 89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901" name="Rounded Rectangle 90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7600"/>
            <a:ext cx="9072000" cy="1446501"/>
          </a:xfrm>
          <a:solidFill>
            <a:srgbClr val="597B7C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4800"/>
            <a:ext cx="9072000" cy="1132015"/>
          </a:xfrm>
          <a:solidFill>
            <a:srgbClr val="597B7C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12. november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  <a:endParaRPr lang="da-DK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195830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55" y="2133600"/>
            <a:ext cx="5301883" cy="136349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255" y="3665136"/>
            <a:ext cx="5301883" cy="2356253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501" name="Picture Placeholder 500"/>
          <p:cNvSpPr>
            <a:spLocks noGrp="1"/>
          </p:cNvSpPr>
          <p:nvPr>
            <p:ph type="pic" sz="quarter" idx="13"/>
          </p:nvPr>
        </p:nvSpPr>
        <p:spPr>
          <a:xfrm>
            <a:off x="6313488" y="1830346"/>
            <a:ext cx="5884052" cy="5031253"/>
          </a:xfrm>
          <a:noFill/>
        </p:spPr>
        <p:txBody>
          <a:bodyPr tIns="82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5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313488" y="1670400"/>
            <a:ext cx="2193192" cy="162000"/>
          </a:xfrm>
        </p:spPr>
        <p:txBody>
          <a:bodyPr/>
          <a:lstStyle/>
          <a:p>
            <a:fld id="{1817D08F-A089-43B5-91C4-6EEC1032CB13}" type="datetime2">
              <a:rPr lang="da-DK" smtClean="0"/>
              <a:pPr/>
              <a:t>12. november 2014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313488" y="1378800"/>
            <a:ext cx="5307312" cy="198000"/>
          </a:xfrm>
        </p:spPr>
        <p:txBody>
          <a:bodyPr/>
          <a:lstStyle/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1107556" y="1652400"/>
            <a:ext cx="479875" cy="162000"/>
          </a:xfrm>
        </p:spPr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52127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8" name="Content Placeholder 10"/>
          <p:cNvSpPr>
            <a:spLocks noGrp="1"/>
          </p:cNvSpPr>
          <p:nvPr>
            <p:ph sz="quarter" idx="14"/>
          </p:nvPr>
        </p:nvSpPr>
        <p:spPr>
          <a:xfrm>
            <a:off x="613716" y="2133600"/>
            <a:ext cx="10998847" cy="388778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3888" y="2134800"/>
            <a:ext cx="10988675" cy="3886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>
              <a:spcBef>
                <a:spcPts val="300"/>
              </a:spcBef>
              <a:defRPr sz="2000"/>
            </a:lvl2pPr>
            <a:lvl3pPr marL="630000">
              <a:defRPr sz="1800"/>
            </a:lvl3pPr>
            <a:lvl4pPr marL="1080000">
              <a:spcBef>
                <a:spcPts val="250"/>
              </a:spcBef>
              <a:defRPr sz="1600"/>
            </a:lvl4pPr>
            <a:lvl5pPr marL="1530000"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916113" y="2133600"/>
            <a:ext cx="1765299" cy="154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Tekst starter uden punktopstilling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da-DK" sz="1000" dirty="0">
                <a:solidFill>
                  <a:schemeClr val="tx1"/>
                </a:solidFill>
                <a:cs typeface="Arial" charset="0"/>
              </a:rPr>
            </a:br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venstrestillet tekst uden punktopstilling, brug ‘Formindsk listeniveau’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638336" y="2931418"/>
            <a:ext cx="457200" cy="209550"/>
            <a:chOff x="-1959769" y="3940175"/>
            <a:chExt cx="457200" cy="209550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ounded Rectangle 27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-619286" y="3717032"/>
            <a:ext cx="438150" cy="209550"/>
            <a:chOff x="-1955007" y="4659313"/>
            <a:chExt cx="438150" cy="209550"/>
          </a:xfrm>
        </p:grpSpPr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49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billede og farv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90464" y="4976203"/>
            <a:ext cx="1657350" cy="18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390556" y="765175"/>
            <a:ext cx="4798268" cy="6092825"/>
          </a:xfrm>
        </p:spPr>
        <p:txBody>
          <a:bodyPr tIns="972000"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0556" y="5393512"/>
            <a:ext cx="4798268" cy="1464488"/>
          </a:xfrm>
          <a:solidFill>
            <a:schemeClr val="accent1">
              <a:alpha val="60000"/>
            </a:schemeClr>
          </a:solidFill>
        </p:spPr>
        <p:txBody>
          <a:bodyPr lIns="252000" tIns="252000" rIns="576000" bIns="252000"/>
          <a:lstStyle>
            <a:lvl1pPr marL="0" indent="0">
              <a:spcBef>
                <a:spcPts val="0"/>
              </a:spcBef>
              <a:buFontTx/>
              <a:buNone/>
              <a:defRPr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4253" y="1088453"/>
            <a:ext cx="6393601" cy="74193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1810138" y="5199650"/>
            <a:ext cx="1706381" cy="329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-1830420" y="6516414"/>
            <a:ext cx="1706381" cy="3539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-2294520" y="4094958"/>
            <a:ext cx="21704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Skift baggrundsfarve</a:t>
            </a:r>
            <a:b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på tekstboks</a:t>
            </a:r>
            <a:b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tekstboksen</a:t>
            </a:r>
            <a:b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SKI-farve fra</a:t>
            </a:r>
            <a:b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‘Fyld farve’-paletten</a:t>
            </a:r>
            <a:endParaRPr lang="da-DK" sz="1000" baseline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3888" y="2133600"/>
            <a:ext cx="6393966" cy="38877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20931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9023" y="2136804"/>
            <a:ext cx="4213540" cy="914400"/>
          </a:xfrm>
          <a:prstGeom prst="roundRect">
            <a:avLst>
              <a:gd name="adj" fmla="val 13531"/>
            </a:avLst>
          </a:prstGeom>
          <a:gradFill flip="none" rotWithShape="1">
            <a:gsLst>
              <a:gs pos="50000">
                <a:srgbClr val="005B7E">
                  <a:lumMod val="90000"/>
                  <a:lumOff val="10000"/>
                </a:srgbClr>
              </a:gs>
              <a:gs pos="0">
                <a:srgbClr val="003C56"/>
              </a:gs>
              <a:gs pos="100000">
                <a:srgbClr val="006D98"/>
              </a:gs>
            </a:gsLst>
            <a:lin ang="16200000" scaled="1"/>
            <a:tileRect/>
          </a:gradFill>
        </p:spPr>
        <p:txBody>
          <a:bodyPr lIns="90000" tIns="72000" rIns="90000" bIns="72000"/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399023" y="3085073"/>
            <a:ext cx="4213540" cy="2936316"/>
          </a:xfrm>
          <a:solidFill>
            <a:schemeClr val="bg1">
              <a:lumMod val="95000"/>
            </a:schemeClr>
          </a:solidFill>
        </p:spPr>
        <p:txBody>
          <a:bodyPr lIns="126000" tIns="288000" rIns="126000" bIns="72000"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180000">
              <a:spcBef>
                <a:spcPts val="3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 marL="540000">
              <a:defRPr sz="14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23887" y="2140254"/>
            <a:ext cx="6394451" cy="388113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4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12. november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3888" y="2133599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10780" y="2133600"/>
            <a:ext cx="2628000" cy="3886944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84563" y="213334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97672" y="213360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71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0" y="758825"/>
            <a:ext cx="12188825" cy="6102774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896720"/>
          </a:xfrm>
          <a:solidFill>
            <a:srgbClr val="004A64">
              <a:alpha val="60000"/>
            </a:srgbClr>
          </a:solidFill>
        </p:spPr>
        <p:txBody>
          <a:bodyPr wrap="square" lIns="622800" tIns="252000" rIns="252000" bIns="252000" anchor="t" anchorCtr="0">
            <a:sp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97" name="Text Placeholder 496"/>
          <p:cNvSpPr>
            <a:spLocks noGrp="1"/>
          </p:cNvSpPr>
          <p:nvPr>
            <p:ph type="body" sz="quarter" idx="14"/>
          </p:nvPr>
        </p:nvSpPr>
        <p:spPr>
          <a:xfrm>
            <a:off x="619200" y="6062400"/>
            <a:ext cx="1094400" cy="482400"/>
          </a:xfrm>
          <a:blipFill>
            <a:blip r:embed="rId2"/>
            <a:stretch>
              <a:fillRect/>
            </a:stretch>
          </a:blipFill>
        </p:spPr>
        <p:txBody>
          <a:bodyPr tIns="2052000"/>
          <a:lstStyle>
            <a:lvl1pPr marL="0" indent="0">
              <a:buFontTx/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12. november 2014</a:t>
            </a:fld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3785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600" cy="76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253" y="1088453"/>
            <a:ext cx="10988310" cy="741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255" y="2134023"/>
            <a:ext cx="10988307" cy="3887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56" y="581198"/>
            <a:ext cx="479875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3488" y="581198"/>
            <a:ext cx="2193192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1817D08F-A089-43B5-91C4-6EEC1032CB13}" type="datetime2">
              <a:rPr lang="da-DK" smtClean="0"/>
              <a:pPr/>
              <a:t>12. november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488" y="416502"/>
            <a:ext cx="5273943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pic>
        <p:nvPicPr>
          <p:cNvPr id="18" name="Picture 2" descr="U:\SKI\Done\SKI logo blue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0" r:id="rId3"/>
    <p:sldLayoutId id="2147483650" r:id="rId4"/>
    <p:sldLayoutId id="2147483673" r:id="rId5"/>
    <p:sldLayoutId id="2147483671" r:id="rId6"/>
    <p:sldLayoutId id="2147483672" r:id="rId7"/>
    <p:sldLayoutId id="2147483676" r:id="rId8"/>
    <p:sldLayoutId id="2147483679" r:id="rId9"/>
    <p:sldLayoutId id="2147483668" r:id="rId10"/>
    <p:sldLayoutId id="2147483667" r:id="rId11"/>
    <p:sldLayoutId id="2147483660" r:id="rId12"/>
    <p:sldLayoutId id="2147483661" r:id="rId13"/>
    <p:sldLayoutId id="2147483659" r:id="rId14"/>
    <p:sldLayoutId id="2147483675" r:id="rId15"/>
    <p:sldLayoutId id="2147483651" r:id="rId16"/>
    <p:sldLayoutId id="2147483654" r:id="rId17"/>
    <p:sldLayoutId id="2147483655" r:id="rId18"/>
    <p:sldLayoutId id="2147483662" r:id="rId1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300"/>
        </a:spcBef>
        <a:buClr>
          <a:srgbClr val="E78D05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0238" indent="-180975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80000" indent="-180000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53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98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.dk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docid=uIUsjHJgE5f0_M&amp;tbnid=2aqgFXLSf4J17M:&amp;ved=0CAUQjRw&amp;url=http://www.grundejerforeningentaarnborg.dk/lokalt_forenings_samarbejde.htm&amp;ei=Jo-MUpqnCsOr0gXj7YGwDQ&amp;bvm=bv.56643336,d.d2k&amp;psig=AFQjCNGRRIx4cbcm1XmBEHt2tDc9KHd7iQ&amp;ust=1385029767653227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undeservice@ski.dk" TargetMode="External"/><Relationship Id="rId2" Type="http://schemas.openxmlformats.org/officeDocument/2006/relationships/hyperlink" Target="mailto:jhm@ski.dk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r="1110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65613" cy="1820315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dirty="0" smtClean="0"/>
              <a:t>Velkommen til </a:t>
            </a:r>
            <a:r>
              <a:rPr lang="da-DK" dirty="0" err="1" smtClean="0"/>
              <a:t>info-møde</a:t>
            </a:r>
            <a:r>
              <a:rPr lang="da-DK" dirty="0" smtClean="0"/>
              <a:t> </a:t>
            </a:r>
            <a:r>
              <a:rPr lang="da-DK" smtClean="0"/>
              <a:t>om Indkøbs-ABC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953169"/>
            <a:ext cx="9165613" cy="113201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313489" y="1234368"/>
            <a:ext cx="2193191" cy="144000"/>
          </a:xfrm>
          <a:prstGeom prst="rect">
            <a:avLst/>
          </a:prstGeom>
        </p:spPr>
        <p:txBody>
          <a:bodyPr/>
          <a:lstStyle/>
          <a:p>
            <a:fld id="{4960FA99-D2C7-4849-A7F6-DDF6624C141A}" type="datetime2">
              <a:rPr lang="da-DK" smtClean="0"/>
              <a:t>12. november 2014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147747" y="1234368"/>
            <a:ext cx="465495" cy="144000"/>
          </a:xfrm>
          <a:prstGeom prst="rect">
            <a:avLst/>
          </a:prstGeo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1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298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10</a:t>
            </a:fld>
            <a:endParaRPr lang="da-DK" noProof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1600" dirty="0"/>
              <a:t>Indgange</a:t>
            </a:r>
          </a:p>
          <a:p>
            <a:pPr marL="522900" lvl="1" indent="-342900"/>
            <a:r>
              <a:rPr lang="da-DK" sz="1600" dirty="0"/>
              <a:t>Overblik på ski.dk</a:t>
            </a:r>
          </a:p>
          <a:p>
            <a:pPr marL="522900" lvl="1" indent="-342900"/>
            <a:r>
              <a:rPr lang="da-DK" sz="1600" dirty="0"/>
              <a:t>Support på telefonen og ved besøg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600" dirty="0"/>
          </a:p>
          <a:p>
            <a:r>
              <a:rPr lang="da-DK" sz="1600" dirty="0" smtClean="0"/>
              <a:t>Værktøjer</a:t>
            </a:r>
            <a:endParaRPr lang="da-DK" sz="1600" dirty="0"/>
          </a:p>
          <a:p>
            <a:pPr marL="522900" lvl="1" indent="-342900"/>
            <a:r>
              <a:rPr lang="da-DK" sz="1600" dirty="0"/>
              <a:t>Tildelingsværktøjer, vejledninger og skabeloner</a:t>
            </a:r>
          </a:p>
          <a:p>
            <a:pPr marL="522900" lvl="1" indent="-342900"/>
            <a:r>
              <a:rPr lang="da-DK" sz="1600" dirty="0" smtClean="0"/>
              <a:t>Kontraktparadigmer, CSR og kontraktstyring</a:t>
            </a:r>
            <a:endParaRPr lang="da-DK" sz="1600" dirty="0"/>
          </a:p>
          <a:p>
            <a:pPr marL="522900" lvl="1" indent="-342900"/>
            <a:r>
              <a:rPr lang="da-DK" sz="1600" dirty="0" smtClean="0"/>
              <a:t>Mulighed </a:t>
            </a:r>
            <a:r>
              <a:rPr lang="da-DK" sz="1600" dirty="0"/>
              <a:t>for at genere kataloger på </a:t>
            </a:r>
            <a:r>
              <a:rPr lang="da-DK" sz="1600" dirty="0" smtClean="0">
                <a:hlinkClick r:id="rId2"/>
              </a:rPr>
              <a:t>www.ski.dk</a:t>
            </a:r>
            <a:endParaRPr lang="da-DK" sz="1600" dirty="0" smtClean="0"/>
          </a:p>
          <a:p>
            <a:pPr marL="522900" lvl="1" indent="-342900"/>
            <a:endParaRPr lang="da-DK" sz="1600" dirty="0"/>
          </a:p>
          <a:p>
            <a:pPr marL="0" lvl="1" indent="0">
              <a:buNone/>
            </a:pPr>
            <a:r>
              <a:rPr lang="da-DK" sz="1600" dirty="0"/>
              <a:t>Services</a:t>
            </a:r>
          </a:p>
          <a:p>
            <a:pPr marL="522900" lvl="1" indent="-342900"/>
            <a:r>
              <a:rPr lang="da-DK" sz="1600" dirty="0"/>
              <a:t>Bistand med tildeling</a:t>
            </a:r>
          </a:p>
          <a:p>
            <a:pPr marL="522900" lvl="1" indent="-342900"/>
            <a:r>
              <a:rPr lang="da-DK" sz="1600" dirty="0"/>
              <a:t>Netværksmøder</a:t>
            </a:r>
          </a:p>
          <a:p>
            <a:pPr marL="522900" lvl="1" indent="-342900"/>
            <a:r>
              <a:rPr lang="da-DK" sz="1600" dirty="0"/>
              <a:t>Formidling af viden</a:t>
            </a:r>
          </a:p>
          <a:p>
            <a:endParaRPr lang="da-DK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services tilbyder SKI </a:t>
            </a:r>
            <a:r>
              <a:rPr lang="da-DK" dirty="0" smtClean="0"/>
              <a:t>institutionerne ved </a:t>
            </a:r>
            <a:r>
              <a:rPr lang="da-DK" dirty="0"/>
              <a:t>brug af aftalerne?</a:t>
            </a:r>
          </a:p>
        </p:txBody>
      </p:sp>
      <p:sp>
        <p:nvSpPr>
          <p:cNvPr id="10" name="Pladsholder til indhold 9"/>
          <p:cNvSpPr txBox="1">
            <a:spLocks/>
          </p:cNvSpPr>
          <p:nvPr/>
        </p:nvSpPr>
        <p:spPr>
          <a:xfrm>
            <a:off x="7417122" y="2636912"/>
            <a:ext cx="4610268" cy="2952328"/>
          </a:xfrm>
          <a:prstGeom prst="rect">
            <a:avLst/>
          </a:prstGeom>
          <a:solidFill>
            <a:schemeClr val="accent4"/>
          </a:solidFill>
          <a:ln w="158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0238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80000" indent="-1800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3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8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44" indent="-457044" algn="ctr">
              <a:buFont typeface="Arial" pitchFamily="34" charset="0"/>
              <a:buAutoNum type="arabicParenR"/>
            </a:pPr>
            <a:endParaRPr lang="da-DK" sz="1600" dirty="0" smtClean="0"/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Værdi for institutionerne – indkøbsbehov dækkes!</a:t>
            </a:r>
          </a:p>
          <a:p>
            <a:pPr marL="371475" indent="-285750">
              <a:buClr>
                <a:srgbClr val="C00000"/>
              </a:buClr>
            </a:pPr>
            <a:endParaRPr lang="da-DK" sz="1600" b="1" dirty="0">
              <a:solidFill>
                <a:schemeClr val="bg1"/>
              </a:solidFill>
            </a:endParaRPr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Værdi for SKI – Rammeaftaler </a:t>
            </a:r>
            <a:r>
              <a:rPr lang="da-DK" sz="1600" b="1" dirty="0">
                <a:solidFill>
                  <a:schemeClr val="bg1"/>
                </a:solidFill>
              </a:rPr>
              <a:t>bliver </a:t>
            </a:r>
            <a:r>
              <a:rPr lang="da-DK" sz="1600" b="1" dirty="0" smtClean="0">
                <a:solidFill>
                  <a:schemeClr val="bg1"/>
                </a:solidFill>
              </a:rPr>
              <a:t>brugt og vi kan udvikle offentligt indkøb yderligere!</a:t>
            </a:r>
            <a:br>
              <a:rPr lang="da-DK" sz="1600" b="1" dirty="0" smtClean="0">
                <a:solidFill>
                  <a:schemeClr val="bg1"/>
                </a:solidFill>
              </a:rPr>
            </a:br>
            <a:endParaRPr lang="da-DK" sz="1600" b="1" dirty="0" smtClean="0">
              <a:solidFill>
                <a:schemeClr val="bg1"/>
              </a:solidFill>
            </a:endParaRPr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SKI er brobygger ml. offentlig/privat marked</a:t>
            </a:r>
          </a:p>
          <a:p>
            <a:pPr marL="0" indent="0">
              <a:buNone/>
            </a:pPr>
            <a:endParaRPr lang="da-DK" sz="1600" dirty="0" smtClean="0"/>
          </a:p>
        </p:txBody>
      </p:sp>
      <p:sp>
        <p:nvSpPr>
          <p:cNvPr id="11" name="Pentagon 10"/>
          <p:cNvSpPr/>
          <p:nvPr/>
        </p:nvSpPr>
        <p:spPr>
          <a:xfrm>
            <a:off x="6764064" y="2564904"/>
            <a:ext cx="358128" cy="3168352"/>
          </a:xfrm>
          <a:prstGeom prst="homePlat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2414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1284519"/>
          </a:xfrm>
        </p:spPr>
        <p:txBody>
          <a:bodyPr/>
          <a:lstStyle/>
          <a:p>
            <a:r>
              <a:rPr lang="da-DK" dirty="0" smtClean="0"/>
              <a:t>Ønsker til samarbejde med institutionerne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12. november 2014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98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revergreentv.webs.com/photos/PRESSURE-COOKER-TV/vlad%20in%20cha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382" y="-24648"/>
            <a:ext cx="16256625" cy="69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wallsave.com/wallpapers/1600x1200/marlboro/542661/marlboro-photo-pit-stop-felipe-massa-scuderia-ferrari-bridgestone-542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88" y="-30508"/>
            <a:ext cx="12243046" cy="68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-77145" y="-24648"/>
            <a:ext cx="1226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 vil rigtig gerne </a:t>
            </a:r>
            <a:r>
              <a:rPr lang="da-D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bidrage til en stærk arbejdsdeling</a:t>
            </a:r>
            <a:endParaRPr lang="da-D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5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357-15BA-4A81-8D37-EA81512EDC1A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13</a:t>
            </a:fld>
            <a:endParaRPr lang="da-DK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Forslag til arbejdsdeling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SKI</a:t>
            </a:r>
            <a:r>
              <a:rPr lang="da-DK" dirty="0" smtClean="0"/>
              <a:t>: Supplement/samarbejdspartner med fokus på det, der er standardiseret og fælles på tværs – eller meget komplekst og omkostningskrævende at udbyde (bl.a. it løsninger)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/>
              <a:t>Institutionerne</a:t>
            </a:r>
            <a:r>
              <a:rPr lang="da-DK" dirty="0" smtClean="0"/>
              <a:t>: Særligt fokus på det uddannelsesnære og de indkøbsområder, der er vigtige for jer, hvor lokale løsninger og kendskab er særligt vigtige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Pladsholder til billede 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1442689"/>
            <a:ext cx="4798269" cy="538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6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3" r="23833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14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</a:t>
            </a:r>
            <a:r>
              <a:rPr lang="da-DK" dirty="0" smtClean="0"/>
              <a:t>elevante (standardiserede) aftaleområder 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Revisionsydelser</a:t>
            </a:r>
          </a:p>
          <a:p>
            <a:r>
              <a:rPr lang="da-DK" dirty="0" smtClean="0"/>
              <a:t>Møbler</a:t>
            </a:r>
          </a:p>
          <a:p>
            <a:r>
              <a:rPr lang="da-DK" dirty="0" smtClean="0"/>
              <a:t>Kontorartikler</a:t>
            </a:r>
          </a:p>
          <a:p>
            <a:r>
              <a:rPr lang="da-DK" dirty="0" smtClean="0"/>
              <a:t>Rengøringsservice</a:t>
            </a:r>
          </a:p>
          <a:p>
            <a:r>
              <a:rPr lang="da-DK" dirty="0" smtClean="0"/>
              <a:t>Elevatorservice</a:t>
            </a:r>
          </a:p>
          <a:p>
            <a:r>
              <a:rPr lang="da-DK" dirty="0" smtClean="0"/>
              <a:t>Elektricitet</a:t>
            </a:r>
          </a:p>
          <a:p>
            <a:r>
              <a:rPr lang="da-DK" dirty="0" smtClean="0"/>
              <a:t>Telefoni, data samt kopi og print</a:t>
            </a:r>
          </a:p>
          <a:p>
            <a:r>
              <a:rPr lang="da-DK" dirty="0" smtClean="0"/>
              <a:t>Computere, tablets, servere og </a:t>
            </a:r>
            <a:r>
              <a:rPr lang="da-DK" dirty="0" err="1" smtClean="0"/>
              <a:t>AV-udstyr</a:t>
            </a:r>
            <a:endParaRPr lang="da-DK" dirty="0" smtClean="0"/>
          </a:p>
          <a:p>
            <a:r>
              <a:rPr lang="da-DK" dirty="0" smtClean="0"/>
              <a:t>Biler og brændstof</a:t>
            </a:r>
          </a:p>
          <a:p>
            <a:r>
              <a:rPr lang="da-DK" dirty="0" smtClean="0"/>
              <a:t>Bygge- og </a:t>
            </a:r>
            <a:r>
              <a:rPr lang="da-DK" dirty="0" err="1" smtClean="0"/>
              <a:t>elmaterialer</a:t>
            </a:r>
            <a:endParaRPr lang="da-DK" dirty="0" smtClean="0"/>
          </a:p>
          <a:p>
            <a:r>
              <a:rPr lang="da-DK" dirty="0" smtClean="0"/>
              <a:t>Rådgivende ingeniør- og arkitektydelser</a:t>
            </a:r>
          </a:p>
          <a:p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AutoShape 2" descr="data:image/jpeg;base64,/9j/4AAQSkZJRgABAQAAAQABAAD/2wCEAAkGBxQQEBUPEBIQFQ8QEA8QDxQXEA8QDxUQFBQWFhcVFRUYHCggGBolHBUUITEhJSkrLi4uGB8zODMsNygtLisBCgoKDg0OGxAQGzIkICQsLzQsMSw0LDQ0LS01LCwtLC0yMCw0LCwsLywsLywsLCwvLDYsNCwsLC0sLy8sLCwsLP/AABEIAO4A1AMBEQACEQEDEQH/xAAcAAACAwEBAQEAAAAAAAAAAAAAAwQFBgIBBwj/xABEEAACAQIEAwYDBQQIBAcAAAABAgADEQQFEiExQVEGE2FxgaEiMpFCUnKxwQcj0fAUYpKywuHi8RYzQ4IVJFNzg6LS/8QAGwEBAAIDAQEAAAAAAAAAAAAAAAQFAgMGAQf/xAAzEQEAAgIBAgQDBwQDAAMAAAAAAQIDEQQhMQUSQVFhcYEGE5GhsdHwIjLB4RQV8SNCUv/aAAwDAQACEQMRAD8A+4QCAQCAQCAQCAQCAQCAQCAQCAQCAQCAQCAQCAQCAQCAQCAQCAQCAQCAQCAQCBz3g/kGB6rA8IHsAgEAgEAgEAgEAgEAgEAgEAgEAgEAgEAgEAgQcVXvUFPkAGbxuTYe0CaDArsXie7cMOBIDeRNvbjAsoBAIBAIBAIBAIBAIBAIBAIBAIBAIBAIBAIBAznaKoaNZa3/AE3UITyDgki/mD7QOUzoW4wIBxRxNdKKb3YM/hTUgsT+XmRA2kAgEAgEAgEAgEAgEAgEAgEAgEAgEAgEAgECPjsUKSFzysPUmBRY+t36FdepGFiNtJEDMVMjN7LUcL0uD7kQNH2bIwy6O6HxfNUBJqN+K/H0sPCBp6dQMLg3EDqAQCAQCAQCAQCAQCAQCAQOe8HWB6DfhA9gEAgEAgECi7W1bUlXqxb0Vf8AUIGYw9NsPQw7kkjEUjU35MTqt4DSy28jAfTxu8BzZ0EKqAWd2Coo+ZmPIQLjs9mXfORawamGAvfgbf4oF/AIBAIBAIBAIBAIBAIBAiVauqp3fJQC3iTy/nrAlAQK3G4juW1j5b/GOWnmfMQLOAQCAQCAQMx20uUNuK0jpHUsSP8ACIHnbDDingE4fuGoBfanYeje0DGLiRbjAf2XPe5pQBNxTFaoPxd2yj+9f0gaXswNGI0dBWp/2W/0wNfAIBAIBAIBAIBAIBAIBAz+Y4jucSb8KiqynlsApHsPqIEoZoLcYFHnWY6hoU/E5Cr5nYQNhTFgBxsAL+kDqAQCB47AAkmwAJJ5ADnPJmIjcjN4jthTVrJTdlH2rhL+IH8bSrv4rjidViZRp5Nd9IQcdmiYqtQVL2qVaIZSLEaGLsPHYSdx+RTNXzVbqXi8bh1+0+of6KlNdy9ddvBVY/nabb3rSPNadQymYiNy+fDDPp+YaunLyvKz/s48/b+n80f/AJMb7dFv2EUrmFMvsQtUsTw0im3OWOPLTJHmpO2+totG4bHsvS11O9twVqjfjqk2H0Le02MmqgEAgEAgEAgEAgEAgEAgRMzy9MQmipfbdWBsynqDAwOKw1ZWZaVRXQGysQUJHkL/AM9IBgqPd3q1DqqAG3JV8h18YGt7HY7vsKLm7IxU+XzL7G3pAvIBAIFd2jqFcHiGHFcNiGHmKbGas8bxWj4T+jG8brL5Hh8+psQrBgzED7wudvOc1bj2jrCunHK5wdQ0q9PEDdqJcqp+UlkZN/LUZs43MtgiYiN7ZY8s07HZnmFTENqqte19KgWVb9BNebk5M07vLG+S1+6vqWUFmIAHEnhNUbmdQxRFzmmtyjMCVdLhd7OCptfwMlYIy48kTVtpFqzuH1bs9hO6oKD8z/G3mQLD0UAek6VYLK8D2AQCAQCAQCAQCAQCAQImYkle7H273P8AVHH6/wAYFBiqQpwM5iqhqMKSneoyoPNjYfnAsOw1dsO7UavwkHuqgPFXU7N5b8ehBgby8DwtAXWrqguzKo6kgCYXyUxxu8xEfFlWs2nURtn85z+i9KpRUs/e03pkrstnUi9z58gZAz+JYaxNa9UW/IrHSOrAZdktOj8QBaoPtNuR5DgJSZM9r9J7IdrzKxtNLB5aBAzzAtWolENnBDC+wNuR+v5TdgyRS+5Z0tET1ZGjluI7wKaNQfELm3w2vv8AFw95ZRlxdJ80JPnp7vqmaZy9St3lJ3VRYINRA2G9xw3N5F5PMvfL5sdpiPT/AMacmaZtustJkOc9+ulrCqo+IcmH3h+oltwuZGeNW/uj8/ilYcvnjU91uGk9vehoHV4BAVia4RdR8AB1J4CBzRp6hqbcn6DyEArJYXXYj6QPcLXDrfmDZh0IgOgEAgECozrFGk6kfaRx6gj+MD55XzqpUr1Fc7BrLAdkDh8dQU86mr+wrOP7sDbdo8n739/RsMSg25Cog+w3j0P6GAns7nwqgUqm1QbC+xNuKm/2hAjY3tEz7UfhTk1rsR1HITm+T4vktOsPSPf1/wBLXFwqxG79ZVL1CxuxJPUkk+8qL3ted2nc/FLisVjUQg1qWg/1WO3gx5eR5fTpNtLeaNeqg8T4fln72nae/wAJ9/r+rxVuQBxMymdRtXcbj2z5IpU84Xx38tvzmr734LifB6a6Wnf8/ndHHMHiDYjx/mx9Zu+KkzYrYrzS3eHtoaxaAuvWWmup2VVHMkAT2ImZ1DPHjvkt5aRMz7R1UlXtqlBw2HDO6G4Y/Anl1I9JMwYb0tF96mHScL7Mcu8xfLMUj8Z/COn5/R9W7PZ5TxuHXEUjs2zrf4kqD5kPl7gg850eO8XruGjl8W/Gyzjv9PjHutA0zRjAYHQMCq7Q1dIpt9nvbHz0m36wH4XGgiB5i8aLQI3Z2rrNVvs61A/EBc+xWBcwCAQCBS9p0+BG6OV+qk/4YHy/MFKVXblqMCFkeY2zChU+wlemGPgx0n6BjPJmIjckRvpD6dmXaWx00ADbYuQbf9o5+ZlJyvF9T5cPX4z/AI/dZYeB03k/BmsyqE/+ZI+I1AlQgaRrK6kbbgTpYE+CyX4byb58czfvE/4hH5eKuO8RXtpgcPm707BGa4NgBc3N7Wtz8pX5OPWZmJhLrlnUPo1K5AJFiQCR0NtxKOe/RLdlb7HgePSebO5ZVUBa2yqSeJNhvt9Jlu1p00Uw4sO7Vrr5ODif6vv/AJTP7r4q+fGMWulZ/JHA4k8Sbk+PD8gB6Tb8FJnzWzZJvb1emGkulXV76HVrcbMGt52ns1mO8Nl8V6RE3rMb7bjuyWeZHiatRql1dbnQA1iF5AKeEm4s2OsRHZ2fg3jHhvFw1x6mtv8A7Tre5+cbnXt7MuykEggggkEHYgjiDJcS7Gtq3rFqzuJ7L7sf2oqZfW1i7UXsK1O9rj7y9GH+U3Yss45+CB4j4fTl49T0tHaf56PqeY9vML/Q6lehXTvu7buqZ/5vekWUGmd9j6bSdbkU8m4lymHwjkf8iuPJSdb6z6a+f8l8Zr5ziHfvWr1zUvfV3r6r+BvtK6b2md7dlXjYa18sUjXyh9g/ZV2lqYug9LEPqq0WUIxP7x0YH5upFjvzvLDjXtavX0ch41xceDNH3fTcb17NpjcKtam1J72YcRxBG4I8QZIUzE4ytVwlQ0nGuwBDICwIPC44qfCAhcfUrsEUFdTKpZgQBc24HcwN/luCWhTFJbkDiTxZjxYwJMAgEAMCJmGGFVChNtwQbXsR4c4GFzujQYtRrju3Ule8U/Ceh/3gUOHoUMPVIAG6ppfVqX5QCfC5BPraUHi18s2+7iemuy04NaRXzeq5VZRJ+3VSnqRqbbo9gwuQDY3H0I4zZh5GTDO8c6a8lK3jVo2iYTJaFJ+8Skoe5Oo3Ygnpc7ekyy8rLl/un9I/RhTFSnaFgBI7Y6gE8eItTDW+Th93p5eHhN1cm/7lNy/C4t/Xh7+37IeLxaUkNSobKvHrfpbr4TfWs2nUKnFxc2XLGGlZm0+n8/Vg87z58QdIulLkoO58WPPy4SwxYYp830PwnwDDw4i+T+rJ7+kfL9+/yddlsxShWJqbK66b8bG4IJHTaeZ6TevQ+0XAy8vjx91G5rO9e8a9P5+bZ1M3oKuo1qdvBgxPkBuZCjFeZ1pwNPDuXe/kjFbfyl8+zfFCtXeqosrtcDnYAC/ra/rLLHXy1iH0vwniX4vEpiyT1je/hud6+iGZmsXk9h5KvxVZ1bj8J+XYWkjHStoU3Kz58V569J7NZ+zfFtTL1S+lddmJNhsAf1k3FGocv4jkm+WJmfR9WpZvjSNS06hp8dRRUGnr8ViZtQEpsKzfG5uzbk9TAg0xfFUkHOrTJ8gbn2Bgb6AQCAGBwxgKZoGB7d0Pjc/eRW9tP+GBD7X4I93QxShdLUKKPbZteksD47flKznca97eesb6dU3i5q1jyyqMix7CoKViUa/InT4+AlHnxx5fN6p9bddNNaQGx7aAjH4sUaZqEXtYAdWOwEl8Dh35nIpx8fe0/h6zP0hpz5q4cc3t2hnHz2sTcFQOgUEe+8+jYvsd4fWmr+a0++9fhEdPx2563i+eZ3XUQu8mzA11OoAMhANuBvwI6cDOK8f8H/6zPFa23W0bjff4xP7rng8v/k0mZjUx3ScbjUorqc/hH2mPQCVvB4Gfm5YxYK7n8oj3mfSP5HVvz56Ya+a86Y3N639KN6g2HyAfZHnzPjPqPA+zXE4/H+6vHmtPe3rv4e0R7fjtQf8Accmmf77FPl1018Pj77/8ZvG5e1Pcbp15jzlF4l4Hl4u70/qp+cfP9/0dt4T9osPM1jy/0X/KflP+J+m0OUbo3s8eOZ6Az15Lmese7iooIsRcT2J12aslK2jVo3Df/s37QYKg1PD1cMqVi6pSrjVVBqM1hdWJ0MSRuvtJ2HPv+mXKeJeFTTeWk9PWJ9Pl7/zu+t5q9qLseC6Wb8KsCfYGS1Arc9zdKVEFdyxCj1gUvZhu8xyMfsiofXQw/WB9CgEAgcsYC2MBLtAynbFL6T1Rx9CP/wBGAgV9VCgm1lw9BvXRa/sfec54znyRkjFE6jW/n3WPCpXy+b1LYgAk7AC5PgJSd05msL2qDP8AEg7smwIvqA6nrJ1+HqOk9WuMm2lRgwDAggi4PIiQZjU6lsKxmFWqhptwNtxxBG4Iknh8vJxM9c+P+6s/6mPrHRqzYq5aTS3aWcx+SNSQ1NalV47FTbhtxuZ9E8P+12LlZqYb4pra066TExv8p19HP8jwm2Kk3i0TEfRDweOejfuzbVa+wPDnvLnxLwXi+IWrbPE7r21OuntP82icbmZePExT19ya1VnOp2LMeZN/9pM4fC4/Dx/d4KRWPh6/Oe8/Vpy5smW3mvO5LJtueA4yVMxEblriJmdQhPmlPhufTb3lJk+0PCraa7mflHT89OgxfZfxC9YtqK/CZ6/lv91JVILEqLKSbDoJw/KvjvmtbFGqzPSH0ThY82Pj0pmt5rxHWff+e7kTQlAw8VWLrHWQeR28pLx1jy7UHMz3++mtvTs5oV7Eb8xee2puGGHkTW8dVjUcAbmR4iZXWTJWkbtKV2MU180wi72XFUqluO1M94b/ANmTMNNS5rxPkzkpPs/SGJXXTdPvI6/VSJMc0wmIfvcIrdO7PuIFp2QoH+kg9Edm8rW/MiBuwYHUAgKYwFMYCahgZftUb6fBX97fwgZjFYhlTDuhIPcGmf8A43IsfrKTxWkTaszHoseFP9Mwqs2zKoyEM5tbhsB624yuw4qxbcQlXnoh5b2fqNh1qa11uutUII+E7j4utvCXM8S1o80T9ECM8ROpXXZzMtANGqdIW5GrbSRxU/z+cpORxr2vqlZm3tEbn8ITq5I8u5notFzTvHFLDo1Wo3D7KDxJPKWnH+zHLtX7zkTGKvx6z9Kx/mYQ8nieKJ8uP+qfh2/Fdf8ABL1wDiK5vxCU1C01P/dcsfEy+8PrxvD582DHu3/6v1n6a1Ffp9ZlA5FsnIjV7aj2jt/tR572JqUFL0m7xRuVItUt4W2b2nRcbximSfLkjy/H0/0r8nEmsbr1ZSXKITjKRdGUcSNvzkXm4LZ+PfHWdTMJfA5FePyceW0bisxM/wA/RnXosDYgg+U+bZeLmxW8l6TE/L+bfWsHN4+ennx3iY+f6+31WeU4O12dfBbjfxNp1PgHhk0i2XPTv/buPxnU9nG/abxeuSa4eNk7bm01npv0jcd9dfh29XOZZeANaDYfMv6iYeM+C1is5+PGtd4j9Y/zDPwD7QXm8cblW3v+2099+0z679J/H4Vc5F3JuFrmk/eKKesCwLUqVW3kHBtM6ZLV7I3I4uHPGskb/GP0X+Iy6ljsrrY006VPE4Wo1npU1pCoqhCQ6rsT8R3sOA8bz8e74927uT5fk4/LjHimZrOu87679GKp0GqHQiszHkASfaaaxMzqFjny1pXzWnT6R+zamMAxathz3lYhO90Oair91V+7fc2APnYCTaU8rmeTyZzW+D6VUzxB8tvNmCD6cfymaMy9EIlI0VcOBsCOl+cDW9lKGmkav/qEafwLcD6m/tAv1MDsGB1AQxgIcwI9RoGbzxC5IAvZQPreBi807ynTFM7aGYpzFmJJB9SZqy4aZa+W0M8eS1J3VCwGIps4GJQ2v1/dnzkfHwMVJ31luvyr2jTZnRUT4bWttaTUZlM8oaqb1k40yVcjnpOzenD/AGmvHi1y8eWveJjf6Nk5P/hvSfZrv2X0laka5HxOxXyC7W+t5c+K8mcuSK+kR+aFxcflrM+76LKpJRcwtp3gfHO0tAU8S4Xg1nt4nj7i/rOt8KzTk48b9On7Kvk0iuTp6qy8sUd7PTQng4qVAo+IgCeWtFe72I2y+Y1VRyE4HccgL8p898V4mPFyZjH/AGz117fB9K8F8UyZuJH3kbtXpv39p+fv+KvqVi3E7dOUgRWI7JmTNe/eX1/9nOCNPABaqW716jlWHFGAAuDyIH0MsMUaq5Hn5Itnmaz2X+EyijS/5NNaVzc6AFF/LhM4iI7Il72vO7Tv5powSH5wX/ExI+g29p6xScNhqaH4adMeSKD+UDHUeFRur1SPVjA+gZWoSjTUcFp0x/8AUQJqtAapgMECO8CPUMCHXaBQ1sZ3dYM3yMAreHT84Hua5atRSbAqwgYp8t0VDTbzU9VgTcPlFuDOoPEKzKPaBZ0sGoTu7DQQVI5EHjPYmYncExsvsZiDhGfCPeyuXpNyam3DfqDe8k8m33mskevf5tWOPLure0s0FuMitqvzTNgFO8D5dm+M72sz8uA8h/JnW+G4Zw4Ii3eev8+ir5F/NfoiAyx20PQYeIOYY4odC8bXJ/hInI5E0nyx3baU31QELO1gGZjwABZj6SFOT1tLbEekJ9LsZiK7hm00ksLljd/RB+tpzviMRmzbrPTX7ui8N5leNx5raOu5n9GvyPsdhsMQ5XvaosdT2IB6qnAetz4yNXFWrHP4hmy9N6j4NQrTagmK8AbFAc4HdPFwMzQP7onqfzMDc5dVvST/ANtP7ogT6bQJCGA0GAh4EepAhV1gU+Ow2oEEQINHF1KI0lTUTlYjWPrxgVrU6lesKjJoRQQoJBY35m2w4QLJaVoHSsqsC4uoI1eUC9q0qdZNrFSNoFNVyuopslXbkCuo/UEQIWNyGpVUq1RrnoAB9Of1m7BljFeLzXevdhevmrremVzXJK2G3qLdL2Di5X16Tp+NzsWfpHSfaf51V2TDanfsqMRiwg6np/GSMmeuOGuKTKJhsyZqgUgWYkexP6TRi5drZIrPaWdscRXa1ZAeIB8wDJ81ie8NO9LzszpUMiooIsbhQGIPInnOd8ZwVpNb19fRP4l5mJiV+spEw5TAYDAHeBQYnNe5qnvAdDWs3EDwPSBMp5vTcXDD6wOKNP8AcjrZf0ganJ3vSTwFvpt+kC4pGBJSA0QFvAQ4gRqiwIdWnAiPREBLU4CmWBBzLZCYFf2Rx7hGVtWkVG7sngVO9lPOxgaVcXAn0cavOB3WxVGrTdCAw0kMLXG/Iz2tprO47vJjfSXwWpgWfENRT7NVqeo3sBr0gsZc5OREVi1vVDrjmZ1Cyzbs1/RqPfiqxemyE/CApuwXbmOMjYuVNskajTZfFEVRqOYG24F/pOgpyrTHWEGccL7sbVL1KpPJKYHQXLSm8VvN/LM/FM4sa21yiU6WaogdiAus9hcwKrE4c1RstwesCgxmRMh1AFeZINvrA1NiKItxsLcoF5kxIQAwL2jAlpAaIHLCAlxAj1BAjVFgR3WBHdYCHWAh1gRqicPOB3pIgRswxPd02boCYFZ2HwtWlUxAqm/e93WVt7HUpuPMWA9Jne0TEa9GNYmJkYfL0Wo7BbE1XdiebXPDwmMzM92WkjF4Ra1NqTi6OLHkfMeN957W01ncPJjcaZz/AIOYGy1V08rqdVvTYyzp4jWI61Rp48+7RZNlK4ZCq3LMQXY7EkcNuQG+0g589s1ty348cUjULNVmhmaogdhYEbH0NSEDmCIETBZoqWSsNLDa5+Q+Ib+MCyqvSqrbbcQE4gAJYHpAu8BQsBAtqIgSUEBogDCAlxAQ6wEOsCO6wEOsCO6wI7rAjVmC/EeAIv5XgStanmIFH2nQmnoX7UBuR1tKIzn/AKekn+sNv0gdWvv1J+l4HQWB2FgMVYDVWA1VgMCQA0oETEZeG5QIX/gQvcXU9VJU+0CxwGUhSCxZrbi5JH+cDQYdNoEymIEhIDQIAwgLYQEOICHWAh1gIdYEeosCO4gRMVS1Ky9VI9oGYwlG2KRQTpK1CRqIHymBZYhCH0k3Ui634+Iv/PGAzArZSv3WP0O/6mBJCwOwsDtUgMVIDVSA1UgMVIDAkDsUYDVoQHLSgOppAkosByiA0QPYC2EBTCAl1gJdYCHWBHdIEaosCLUMDNVh3eJpv9m7r9QwH6QJlbEq1uNwdri3H+faAzC7Mw6hT+f+UCYogMVYDFSA1UgMVIDVSA1UgNVIDkSA5UgdhIHarAcggNAgdwCB4RAWwgKYQEsICXWBHqLAi1lgVWOewgUOZtZUqfdZWPle5gJxmIBqU0HFnUnyvAtMSwpvflY/pAZRxgPX6G0CxpbwJCpAaqQGKkBqpAaqQGqkBypAYqwGBYHQWAxRAYIBAIBA5YQFMICmEBLrAQ4gRaywKXMqRsYFZmmGvSPQX+kDLZKS+IRj98BfwiBr8dQ1uoPX3tAmYigtJLtxtwgGWA6ReBaosBypAaqQGKkBqpAaqQGKsBgWB2FgdBYHQED2AQCAQCBwywFssBLLAS6QI9SlAiVsPeBQ5nlbshQNZDyt8VugMCoy7LBSrC+wVTbz2gXeKxKJZuJB284CKVJ6za6nD7K9PE+MC4w2HtAnpTgOWnAaqQGKkBipA7CwGKsBgWB6BA9gEAgEAgEAgEDkrA4ZIC2SApqcBLUoCXwt4EOvlKv8wgR0yOmpuAb9SSx9L8IEpMJaBJp0YD1pwGCnAYqQOwkDsJA7CwOgIHsAgEAgEAgEAgEAgEAgclYHBpwPDTgcFIHJpwOTSgc91A6WnA7CQOwkDsJA6CwPbQPYBAIBAIBAIBAIBAIBAIBAIBAIHmmB5pgeFIHmiAaIHoWB1aB7AIBAIBAIBAIBAIB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47434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4" descr="data:image/jpeg;base64,/9j/4AAQSkZJRgABAQAAAQABAAD/2wCEAAkGBxQQEBUPEBIQFQ8QEA8QDxQXEA8QDxUQFBQWFhcVFRUYHCggGBolHBUUITEhJSkrLi4uGB8zODMsNygtLisBCgoKDg0OGxAQGzIkICQsLzQsMSw0LDQ0LS01LCwtLC0yMCw0LCwsLywsLywsLCwvLDYsNCwsLC0sLy8sLCwsLP/AABEIAO4A1AMBEQACEQEDEQH/xAAcAAACAwEBAQEAAAAAAAAAAAAAAwQFBgIBBwj/xABEEAACAQIEAwYDBQQIBAcAAAABAgADEQQFEiExQVEGE2FxgaEiMpFCUnKxwQcj0fAUYpKywuHi8RYzQ4IVJFNzg6LS/8QAGwEBAAIDAQEAAAAAAAAAAAAAAAQFAgMGAQf/xAAzEQEAAgIBAgQDBwQDAAMAAAAAAQIDEQQhMQUSQVFhcYEGE5GhsdHwIjLB4RQV8SNCUv/aAAwDAQACEQMRAD8A+4QCAQCAQCAQCAQCAQCAQCAQCAQCAQCAQCAQCAQCAQCAQCAQCAQCAQCAQCAQCBz3g/kGB6rA8IHsAgEAgEAgEAgEAgEAgEAgEAgEAgEAgEAgEAgQcVXvUFPkAGbxuTYe0CaDArsXie7cMOBIDeRNvbjAsoBAIBAIBAIBAIBAIBAIBAIBAIBAIBAIBAIBAznaKoaNZa3/AE3UITyDgki/mD7QOUzoW4wIBxRxNdKKb3YM/hTUgsT+XmRA2kAgEAgEAgEAgEAgEAgEAgEAgEAgEAgEAgECPjsUKSFzysPUmBRY+t36FdepGFiNtJEDMVMjN7LUcL0uD7kQNH2bIwy6O6HxfNUBJqN+K/H0sPCBp6dQMLg3EDqAQCAQCAQCAQCAQCAQCAQOe8HWB6DfhA9gEAgEAgECi7W1bUlXqxb0Vf8AUIGYw9NsPQw7kkjEUjU35MTqt4DSy28jAfTxu8BzZ0EKqAWd2Coo+ZmPIQLjs9mXfORawamGAvfgbf4oF/AIBAIBAIBAIBAIBAIBAiVauqp3fJQC3iTy/nrAlAQK3G4juW1j5b/GOWnmfMQLOAQCAQCAQMx20uUNuK0jpHUsSP8ACIHnbDDingE4fuGoBfanYeje0DGLiRbjAf2XPe5pQBNxTFaoPxd2yj+9f0gaXswNGI0dBWp/2W/0wNfAIBAIBAIBAIBAIBAIBAz+Y4jucSb8KiqynlsApHsPqIEoZoLcYFHnWY6hoU/E5Cr5nYQNhTFgBxsAL+kDqAQCB47AAkmwAJJ5ADnPJmIjcjN4jthTVrJTdlH2rhL+IH8bSrv4rjidViZRp5Nd9IQcdmiYqtQVL2qVaIZSLEaGLsPHYSdx+RTNXzVbqXi8bh1+0+of6KlNdy9ddvBVY/nabb3rSPNadQymYiNy+fDDPp+YaunLyvKz/s48/b+n80f/AJMb7dFv2EUrmFMvsQtUsTw0im3OWOPLTJHmpO2+totG4bHsvS11O9twVqjfjqk2H0Le02MmqgEAgEAgEAgEAgEAgEAgRMzy9MQmipfbdWBsynqDAwOKw1ZWZaVRXQGysQUJHkL/AM9IBgqPd3q1DqqAG3JV8h18YGt7HY7vsKLm7IxU+XzL7G3pAvIBAIFd2jqFcHiGHFcNiGHmKbGas8bxWj4T+jG8brL5Hh8+psQrBgzED7wudvOc1bj2jrCunHK5wdQ0q9PEDdqJcqp+UlkZN/LUZs43MtgiYiN7ZY8s07HZnmFTENqqte19KgWVb9BNebk5M07vLG+S1+6vqWUFmIAHEnhNUbmdQxRFzmmtyjMCVdLhd7OCptfwMlYIy48kTVtpFqzuH1bs9hO6oKD8z/G3mQLD0UAek6VYLK8D2AQCAQCAQCAQCAQCAQImYkle7H273P8AVHH6/wAYFBiqQpwM5iqhqMKSneoyoPNjYfnAsOw1dsO7UavwkHuqgPFXU7N5b8ehBgby8DwtAXWrqguzKo6kgCYXyUxxu8xEfFlWs2nURtn85z+i9KpRUs/e03pkrstnUi9z58gZAz+JYaxNa9UW/IrHSOrAZdktOj8QBaoPtNuR5DgJSZM9r9J7IdrzKxtNLB5aBAzzAtWolENnBDC+wNuR+v5TdgyRS+5Z0tET1ZGjluI7wKaNQfELm3w2vv8AFw95ZRlxdJ80JPnp7vqmaZy9St3lJ3VRYINRA2G9xw3N5F5PMvfL5sdpiPT/AMacmaZtustJkOc9+ulrCqo+IcmH3h+oltwuZGeNW/uj8/ilYcvnjU91uGk9vehoHV4BAVia4RdR8AB1J4CBzRp6hqbcn6DyEArJYXXYj6QPcLXDrfmDZh0IgOgEAgECozrFGk6kfaRx6gj+MD55XzqpUr1Fc7BrLAdkDh8dQU86mr+wrOP7sDbdo8n739/RsMSg25Cog+w3j0P6GAns7nwqgUqm1QbC+xNuKm/2hAjY3tEz7UfhTk1rsR1HITm+T4vktOsPSPf1/wBLXFwqxG79ZVL1CxuxJPUkk+8qL3ted2nc/FLisVjUQg1qWg/1WO3gx5eR5fTpNtLeaNeqg8T4fln72nae/wAJ9/r+rxVuQBxMymdRtXcbj2z5IpU84Xx38tvzmr734LifB6a6Wnf8/ndHHMHiDYjx/mx9Zu+KkzYrYrzS3eHtoaxaAuvWWmup2VVHMkAT2ImZ1DPHjvkt5aRMz7R1UlXtqlBw2HDO6G4Y/Anl1I9JMwYb0tF96mHScL7Mcu8xfLMUj8Z/COn5/R9W7PZ5TxuHXEUjs2zrf4kqD5kPl7gg850eO8XruGjl8W/Gyzjv9PjHutA0zRjAYHQMCq7Q1dIpt9nvbHz0m36wH4XGgiB5i8aLQI3Z2rrNVvs61A/EBc+xWBcwCAQCBS9p0+BG6OV+qk/4YHy/MFKVXblqMCFkeY2zChU+wlemGPgx0n6BjPJmIjckRvpD6dmXaWx00ADbYuQbf9o5+ZlJyvF9T5cPX4z/AI/dZYeB03k/BmsyqE/+ZI+I1AlQgaRrK6kbbgTpYE+CyX4byb58czfvE/4hH5eKuO8RXtpgcPm707BGa4NgBc3N7Wtz8pX5OPWZmJhLrlnUPo1K5AJFiQCR0NtxKOe/RLdlb7HgePSebO5ZVUBa2yqSeJNhvt9Jlu1p00Uw4sO7Vrr5ODif6vv/AJTP7r4q+fGMWulZ/JHA4k8Sbk+PD8gB6Tb8FJnzWzZJvb1emGkulXV76HVrcbMGt52ns1mO8Nl8V6RE3rMb7bjuyWeZHiatRql1dbnQA1iF5AKeEm4s2OsRHZ2fg3jHhvFw1x6mtv8A7Tre5+cbnXt7MuykEggggkEHYgjiDJcS7Gtq3rFqzuJ7L7sf2oqZfW1i7UXsK1O9rj7y9GH+U3Yss45+CB4j4fTl49T0tHaf56PqeY9vML/Q6lehXTvu7buqZ/5vekWUGmd9j6bSdbkU8m4lymHwjkf8iuPJSdb6z6a+f8l8Zr5ziHfvWr1zUvfV3r6r+BvtK6b2md7dlXjYa18sUjXyh9g/ZV2lqYug9LEPqq0WUIxP7x0YH5upFjvzvLDjXtavX0ch41xceDNH3fTcb17NpjcKtam1J72YcRxBG4I8QZIUzE4ytVwlQ0nGuwBDICwIPC44qfCAhcfUrsEUFdTKpZgQBc24HcwN/luCWhTFJbkDiTxZjxYwJMAgEAMCJmGGFVChNtwQbXsR4c4GFzujQYtRrju3Ule8U/Ceh/3gUOHoUMPVIAG6ppfVqX5QCfC5BPraUHi18s2+7iemuy04NaRXzeq5VZRJ+3VSnqRqbbo9gwuQDY3H0I4zZh5GTDO8c6a8lK3jVo2iYTJaFJ+8Skoe5Oo3Ygnpc7ekyy8rLl/un9I/RhTFSnaFgBI7Y6gE8eItTDW+Th93p5eHhN1cm/7lNy/C4t/Xh7+37IeLxaUkNSobKvHrfpbr4TfWs2nUKnFxc2XLGGlZm0+n8/Vg87z58QdIulLkoO58WPPy4SwxYYp830PwnwDDw4i+T+rJ7+kfL9+/yddlsxShWJqbK66b8bG4IJHTaeZ6TevQ+0XAy8vjx91G5rO9e8a9P5+bZ1M3oKuo1qdvBgxPkBuZCjFeZ1pwNPDuXe/kjFbfyl8+zfFCtXeqosrtcDnYAC/ra/rLLHXy1iH0vwniX4vEpiyT1je/hud6+iGZmsXk9h5KvxVZ1bj8J+XYWkjHStoU3Kz58V569J7NZ+zfFtTL1S+lddmJNhsAf1k3FGocv4jkm+WJmfR9WpZvjSNS06hp8dRRUGnr8ViZtQEpsKzfG5uzbk9TAg0xfFUkHOrTJ8gbn2Bgb6AQCAGBwxgKZoGB7d0Pjc/eRW9tP+GBD7X4I93QxShdLUKKPbZteksD47flKznca97eesb6dU3i5q1jyyqMix7CoKViUa/InT4+AlHnxx5fN6p9bddNNaQGx7aAjH4sUaZqEXtYAdWOwEl8Dh35nIpx8fe0/h6zP0hpz5q4cc3t2hnHz2sTcFQOgUEe+8+jYvsd4fWmr+a0++9fhEdPx2563i+eZ3XUQu8mzA11OoAMhANuBvwI6cDOK8f8H/6zPFa23W0bjff4xP7rng8v/k0mZjUx3ScbjUorqc/hH2mPQCVvB4Gfm5YxYK7n8oj3mfSP5HVvz56Ya+a86Y3N639KN6g2HyAfZHnzPjPqPA+zXE4/H+6vHmtPe3rv4e0R7fjtQf8Accmmf77FPl1018Pj77/8ZvG5e1Pcbp15jzlF4l4Hl4u70/qp+cfP9/0dt4T9osPM1jy/0X/KflP+J+m0OUbo3s8eOZ6Az15Lmese7iooIsRcT2J12aslK2jVo3Df/s37QYKg1PD1cMqVi6pSrjVVBqM1hdWJ0MSRuvtJ2HPv+mXKeJeFTTeWk9PWJ9Pl7/zu+t5q9qLseC6Wb8KsCfYGS1Arc9zdKVEFdyxCj1gUvZhu8xyMfsiofXQw/WB9CgEAgcsYC2MBLtAynbFL6T1Rx9CP/wBGAgV9VCgm1lw9BvXRa/sfec54znyRkjFE6jW/n3WPCpXy+b1LYgAk7AC5PgJSd05msL2qDP8AEg7smwIvqA6nrJ1+HqOk9WuMm2lRgwDAggi4PIiQZjU6lsKxmFWqhptwNtxxBG4Iknh8vJxM9c+P+6s/6mPrHRqzYq5aTS3aWcx+SNSQ1NalV47FTbhtxuZ9E8P+12LlZqYb4pra066TExv8p19HP8jwm2Kk3i0TEfRDweOejfuzbVa+wPDnvLnxLwXi+IWrbPE7r21OuntP82icbmZePExT19ya1VnOp2LMeZN/9pM4fC4/Dx/d4KRWPh6/Oe8/Vpy5smW3mvO5LJtueA4yVMxEblriJmdQhPmlPhufTb3lJk+0PCraa7mflHT89OgxfZfxC9YtqK/CZ6/lv91JVILEqLKSbDoJw/KvjvmtbFGqzPSH0ThY82Pj0pmt5rxHWff+e7kTQlAw8VWLrHWQeR28pLx1jy7UHMz3++mtvTs5oV7Eb8xee2puGGHkTW8dVjUcAbmR4iZXWTJWkbtKV2MU180wi72XFUqluO1M94b/ANmTMNNS5rxPkzkpPs/SGJXXTdPvI6/VSJMc0wmIfvcIrdO7PuIFp2QoH+kg9Edm8rW/MiBuwYHUAgKYwFMYCahgZftUb6fBX97fwgZjFYhlTDuhIPcGmf8A43IsfrKTxWkTaszHoseFP9Mwqs2zKoyEM5tbhsB624yuw4qxbcQlXnoh5b2fqNh1qa11uutUII+E7j4utvCXM8S1o80T9ECM8ROpXXZzMtANGqdIW5GrbSRxU/z+cpORxr2vqlZm3tEbn8ITq5I8u5notFzTvHFLDo1Wo3D7KDxJPKWnH+zHLtX7zkTGKvx6z9Kx/mYQ8nieKJ8uP+qfh2/Fdf8ABL1wDiK5vxCU1C01P/dcsfEy+8PrxvD582DHu3/6v1n6a1Ffp9ZlA5FsnIjV7aj2jt/tR572JqUFL0m7xRuVItUt4W2b2nRcbximSfLkjy/H0/0r8nEmsbr1ZSXKITjKRdGUcSNvzkXm4LZ+PfHWdTMJfA5FePyceW0bisxM/wA/RnXosDYgg+U+bZeLmxW8l6TE/L+bfWsHN4+ennx3iY+f6+31WeU4O12dfBbjfxNp1PgHhk0i2XPTv/buPxnU9nG/abxeuSa4eNk7bm01npv0jcd9dfh29XOZZeANaDYfMv6iYeM+C1is5+PGtd4j9Y/zDPwD7QXm8cblW3v+2099+0z679J/H4Vc5F3JuFrmk/eKKesCwLUqVW3kHBtM6ZLV7I3I4uHPGskb/GP0X+Iy6ljsrrY006VPE4Wo1npU1pCoqhCQ6rsT8R3sOA8bz8e74927uT5fk4/LjHimZrOu87679GKp0GqHQiszHkASfaaaxMzqFjny1pXzWnT6R+zamMAxathz3lYhO90Oair91V+7fc2APnYCTaU8rmeTyZzW+D6VUzxB8tvNmCD6cfymaMy9EIlI0VcOBsCOl+cDW9lKGmkav/qEafwLcD6m/tAv1MDsGB1AQxgIcwI9RoGbzxC5IAvZQPreBi807ynTFM7aGYpzFmJJB9SZqy4aZa+W0M8eS1J3VCwGIps4GJQ2v1/dnzkfHwMVJ31luvyr2jTZnRUT4bWttaTUZlM8oaqb1k40yVcjnpOzenD/AGmvHi1y8eWveJjf6Nk5P/hvSfZrv2X0laka5HxOxXyC7W+t5c+K8mcuSK+kR+aFxcflrM+76LKpJRcwtp3gfHO0tAU8S4Xg1nt4nj7i/rOt8KzTk48b9On7Kvk0iuTp6qy8sUd7PTQng4qVAo+IgCeWtFe72I2y+Y1VRyE4HccgL8p898V4mPFyZjH/AGz117fB9K8F8UyZuJH3kbtXpv39p+fv+KvqVi3E7dOUgRWI7JmTNe/eX1/9nOCNPABaqW716jlWHFGAAuDyIH0MsMUaq5Hn5Itnmaz2X+EyijS/5NNaVzc6AFF/LhM4iI7Il72vO7Tv5powSH5wX/ExI+g29p6xScNhqaH4adMeSKD+UDHUeFRur1SPVjA+gZWoSjTUcFp0x/8AUQJqtAapgMECO8CPUMCHXaBQ1sZ3dYM3yMAreHT84Hua5atRSbAqwgYp8t0VDTbzU9VgTcPlFuDOoPEKzKPaBZ0sGoTu7DQQVI5EHjPYmYncExsvsZiDhGfCPeyuXpNyam3DfqDe8k8m33mskevf5tWOPLure0s0FuMitqvzTNgFO8D5dm+M72sz8uA8h/JnW+G4Zw4Ii3eev8+ir5F/NfoiAyx20PQYeIOYY4odC8bXJ/hInI5E0nyx3baU31QELO1gGZjwABZj6SFOT1tLbEekJ9LsZiK7hm00ksLljd/RB+tpzviMRmzbrPTX7ui8N5leNx5raOu5n9GvyPsdhsMQ5XvaosdT2IB6qnAetz4yNXFWrHP4hmy9N6j4NQrTagmK8AbFAc4HdPFwMzQP7onqfzMDc5dVvST/ANtP7ogT6bQJCGA0GAh4EepAhV1gU+Ow2oEEQINHF1KI0lTUTlYjWPrxgVrU6lesKjJoRQQoJBY35m2w4QLJaVoHSsqsC4uoI1eUC9q0qdZNrFSNoFNVyuopslXbkCuo/UEQIWNyGpVUq1RrnoAB9Of1m7BljFeLzXevdhevmrremVzXJK2G3qLdL2Di5X16Tp+NzsWfpHSfaf51V2TDanfsqMRiwg6np/GSMmeuOGuKTKJhsyZqgUgWYkexP6TRi5drZIrPaWdscRXa1ZAeIB8wDJ81ie8NO9LzszpUMiooIsbhQGIPInnOd8ZwVpNb19fRP4l5mJiV+spEw5TAYDAHeBQYnNe5qnvAdDWs3EDwPSBMp5vTcXDD6wOKNP8AcjrZf0ganJ3vSTwFvpt+kC4pGBJSA0QFvAQ4gRqiwIdWnAiPREBLU4CmWBBzLZCYFf2Rx7hGVtWkVG7sngVO9lPOxgaVcXAn0cavOB3WxVGrTdCAw0kMLXG/Iz2tprO47vJjfSXwWpgWfENRT7NVqeo3sBr0gsZc5OREVi1vVDrjmZ1Cyzbs1/RqPfiqxemyE/CApuwXbmOMjYuVNskajTZfFEVRqOYG24F/pOgpyrTHWEGccL7sbVL1KpPJKYHQXLSm8VvN/LM/FM4sa21yiU6WaogdiAus9hcwKrE4c1RstwesCgxmRMh1AFeZINvrA1NiKItxsLcoF5kxIQAwL2jAlpAaIHLCAlxAj1BAjVFgR3WBHdYCHWAh1gRqicPOB3pIgRswxPd02boCYFZ2HwtWlUxAqm/e93WVt7HUpuPMWA9Jne0TEa9GNYmJkYfL0Wo7BbE1XdiebXPDwmMzM92WkjF4Ra1NqTi6OLHkfMeN957W01ncPJjcaZz/AIOYGy1V08rqdVvTYyzp4jWI61Rp48+7RZNlK4ZCq3LMQXY7EkcNuQG+0g589s1ty348cUjULNVmhmaogdhYEbH0NSEDmCIETBZoqWSsNLDa5+Q+Ib+MCyqvSqrbbcQE4gAJYHpAu8BQsBAtqIgSUEBogDCAlxAQ6wEOsCO6wEOsCO6wI7rAjVmC/EeAIv5XgStanmIFH2nQmnoX7UBuR1tKIzn/AKekn+sNv0gdWvv1J+l4HQWB2FgMVYDVWA1VgMCQA0oETEZeG5QIX/gQvcXU9VJU+0CxwGUhSCxZrbi5JH+cDQYdNoEymIEhIDQIAwgLYQEOICHWAh1gIdYEeosCO4gRMVS1Ky9VI9oGYwlG2KRQTpK1CRqIHymBZYhCH0k3Ui634+Iv/PGAzArZSv3WP0O/6mBJCwOwsDtUgMVIDVSA1UgMVIDAkDsUYDVoQHLSgOppAkosByiA0QPYC2EBTCAl1gJdYCHWBHdIEaosCLUMDNVh3eJpv9m7r9QwH6QJlbEq1uNwdri3H+faAzC7Mw6hT+f+UCYogMVYDFSA1UgMVIDVSA1UgNVIDkSA5UgdhIHarAcggNAgdwCB4RAWwgKYQEsICXWBHqLAi1lgVWOewgUOZtZUqfdZWPle5gJxmIBqU0HFnUnyvAtMSwpvflY/pAZRxgPX6G0CxpbwJCpAaqQGKkBqpAaqQGqkBypAYqwGBYHQWAxRAYIBAIBA5YQFMICmEBLrAQ4gRaywKXMqRsYFZmmGvSPQX+kDLZKS+IRj98BfwiBr8dQ1uoPX3tAmYigtJLtxtwgGWA6ReBaosBypAaqQGKkBqpAaqQGKsBgWB2FgdBYHQED2AQCAQCBwywFssBLLAS6QI9SlAiVsPeBQ5nlbshQNZDyt8VugMCoy7LBSrC+wVTbz2gXeKxKJZuJB284CKVJ6za6nD7K9PE+MC4w2HtAnpTgOWnAaqQGKkBipA7CwGKsBgWB6BA9gEAgEAgEAgEDkrA4ZIC2SApqcBLUoCXwt4EOvlKv8wgR0yOmpuAb9SSx9L8IEpMJaBJp0YD1pwGCnAYqQOwkDsJA7CwOgIHsAgEAgEAgEAgEAgEAgclYHBpwPDTgcFIHJpwOTSgc91A6WnA7CQOwkDsJA6CwPbQPYBAIBAIBAIBAIBAIBAIBAIBAIHmmB5pgeFIHmiAaIHoWB1aB7AIBAIBAIBAIBAIB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2408238"/>
            <a:ext cx="47434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6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står klar til at hjælpe jer – og tage i mod jeres input!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15</a:t>
            </a:fld>
            <a:endParaRPr lang="da-DK" noProof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591055-A23B-4D83-A736-223793263AC8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21"/>
          </p:nvPr>
        </p:nvSpPr>
        <p:spPr>
          <a:xfrm>
            <a:off x="431258" y="3645024"/>
            <a:ext cx="2879570" cy="1936112"/>
          </a:xfrm>
        </p:spPr>
        <p:txBody>
          <a:bodyPr/>
          <a:lstStyle/>
          <a:p>
            <a:r>
              <a:rPr lang="da-DK" dirty="0" smtClean="0"/>
              <a:t>Kundepartner</a:t>
            </a:r>
          </a:p>
          <a:p>
            <a:r>
              <a:rPr lang="da-DK" dirty="0" smtClean="0"/>
              <a:t>Jens Hedegaard Madsen</a:t>
            </a:r>
          </a:p>
          <a:p>
            <a:r>
              <a:rPr lang="da-DK" dirty="0" smtClean="0">
                <a:hlinkClick r:id="rId2"/>
              </a:rPr>
              <a:t>jhm@ski.dk</a:t>
            </a:r>
            <a:endParaRPr lang="da-DK" dirty="0" smtClean="0"/>
          </a:p>
          <a:p>
            <a:r>
              <a:rPr lang="da-DK" dirty="0" smtClean="0"/>
              <a:t>40 55 38 63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3"/>
          </p:nvPr>
        </p:nvSpPr>
        <p:spPr>
          <a:xfrm>
            <a:off x="4086164" y="3645024"/>
            <a:ext cx="4064664" cy="335881"/>
          </a:xfrm>
        </p:spPr>
        <p:txBody>
          <a:bodyPr/>
          <a:lstStyle/>
          <a:p>
            <a:r>
              <a:rPr lang="da-DK" dirty="0" smtClean="0"/>
              <a:t>SKI kundeservice</a:t>
            </a:r>
          </a:p>
          <a:p>
            <a:r>
              <a:rPr lang="da-DK" dirty="0" smtClean="0">
                <a:hlinkClick r:id="rId3"/>
              </a:rPr>
              <a:t>Kundeservice@ski.dk</a:t>
            </a:r>
            <a:endParaRPr lang="da-DK" dirty="0" smtClean="0"/>
          </a:p>
          <a:p>
            <a:r>
              <a:rPr lang="da-DK" dirty="0" smtClean="0"/>
              <a:t>33 42 70 00</a:t>
            </a:r>
            <a:endParaRPr lang="da-DK" dirty="0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>
            <a:fillRect/>
          </a:stretch>
        </p:blipFill>
        <p:spPr>
          <a:xfrm>
            <a:off x="599718" y="2010246"/>
            <a:ext cx="1462245" cy="1462296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2010246"/>
            <a:ext cx="1944216" cy="12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dsholder til billede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5" b="2493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" y="2133600"/>
            <a:ext cx="6313487" cy="1284519"/>
          </a:xfrm>
        </p:spPr>
        <p:txBody>
          <a:bodyPr/>
          <a:lstStyle/>
          <a:p>
            <a:r>
              <a:rPr lang="da-DK" dirty="0" smtClean="0"/>
              <a:t>Tak for ordet</a:t>
            </a:r>
            <a:br>
              <a:rPr lang="da-DK" dirty="0" smtClean="0"/>
            </a:br>
            <a:r>
              <a:rPr lang="da-DK" dirty="0"/>
              <a:t>S</a:t>
            </a:r>
            <a:r>
              <a:rPr lang="da-DK" dirty="0" smtClean="0"/>
              <a:t>pørgsmål og dialog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4294967295"/>
          </p:nvPr>
        </p:nvSpPr>
        <p:spPr>
          <a:xfrm>
            <a:off x="623838" y="5983200"/>
            <a:ext cx="1454021" cy="6372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11147747" y="422200"/>
            <a:ext cx="465495" cy="162000"/>
          </a:xfrm>
          <a:prstGeom prst="rect">
            <a:avLst/>
          </a:prstGeom>
        </p:spPr>
        <p:txBody>
          <a:bodyPr/>
          <a:lstStyle/>
          <a:p>
            <a:fld id="{0DE32011-E550-412B-A3B1-87CF6F33343A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30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da-DK" dirty="0"/>
              <a:t>Introduktion til </a:t>
            </a:r>
            <a:r>
              <a:rPr lang="da-DK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regler og love </a:t>
            </a:r>
            <a:r>
              <a:rPr lang="da-DK" dirty="0"/>
              <a:t>på indkøbsområdet</a:t>
            </a:r>
          </a:p>
          <a:p>
            <a:pPr>
              <a:spcAft>
                <a:spcPts val="1200"/>
              </a:spcAft>
            </a:pPr>
            <a:r>
              <a:rPr lang="da-DK" dirty="0"/>
              <a:t>Information om</a:t>
            </a:r>
            <a:r>
              <a:rPr lang="da-DK" dirty="0">
                <a:solidFill>
                  <a:srgbClr val="00B0F0"/>
                </a:solidFill>
              </a:rPr>
              <a:t> indkøbsaftaler </a:t>
            </a:r>
            <a:r>
              <a:rPr lang="da-DK" dirty="0"/>
              <a:t>i SKI og Statens Indkøb</a:t>
            </a:r>
          </a:p>
          <a:p>
            <a:pPr>
              <a:spcAft>
                <a:spcPts val="1200"/>
              </a:spcAft>
            </a:pPr>
            <a:r>
              <a:rPr lang="da-DK" dirty="0"/>
              <a:t>Fordele og muligheder ved at </a:t>
            </a:r>
            <a:r>
              <a:rPr lang="da-DK" dirty="0">
                <a:solidFill>
                  <a:srgbClr val="FF0000"/>
                </a:solidFill>
              </a:rPr>
              <a:t>samarbejde med andre </a:t>
            </a:r>
            <a:r>
              <a:rPr lang="da-DK" dirty="0"/>
              <a:t>og være en del af et fællesskab   </a:t>
            </a:r>
          </a:p>
          <a:p>
            <a:pPr>
              <a:spcAft>
                <a:spcPts val="1200"/>
              </a:spcAft>
            </a:pPr>
            <a:r>
              <a:rPr lang="da-DK" dirty="0">
                <a:solidFill>
                  <a:srgbClr val="00B050"/>
                </a:solidFill>
              </a:rPr>
              <a:t>Inspiration</a:t>
            </a:r>
            <a:r>
              <a:rPr lang="da-DK" dirty="0"/>
              <a:t> til konkrete områder, hvor det er muligt at effektivisere indkøb, så der kan sikres flest mulige midler til institutionernes formål frem for i leverandørernes lommer</a:t>
            </a:r>
          </a:p>
          <a:p>
            <a:pPr>
              <a:spcAft>
                <a:spcPts val="1200"/>
              </a:spcAft>
            </a:pPr>
            <a:r>
              <a:rPr lang="da-DK" dirty="0">
                <a:solidFill>
                  <a:srgbClr val="95A121"/>
                </a:solidFill>
              </a:rPr>
              <a:t>Dialog, erfaringsudveksling og netværksdannelse </a:t>
            </a:r>
            <a:r>
              <a:rPr lang="da-DK" dirty="0"/>
              <a:t>på tværs af institutionerne</a:t>
            </a:r>
            <a:endParaRPr lang="da-DK" u="sng" dirty="0"/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håber vi, at I får med hjem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798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49495" indent="-249495">
              <a:spcAft>
                <a:spcPts val="1200"/>
              </a:spcAft>
              <a:defRPr/>
            </a:pPr>
            <a:r>
              <a:rPr lang="da-DK" sz="1600" b="1" dirty="0"/>
              <a:t>Partnerskabet er et samarbejde mellem</a:t>
            </a:r>
            <a:r>
              <a:rPr lang="da-DK" sz="1600" dirty="0"/>
              <a:t>:</a:t>
            </a:r>
          </a:p>
          <a:p>
            <a:pPr marL="669761" lvl="1" indent="-249495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600" dirty="0"/>
              <a:t>Undervisningsministeriet (UVM)</a:t>
            </a:r>
          </a:p>
          <a:p>
            <a:pPr marL="669761" lvl="1" indent="-249495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600" dirty="0"/>
              <a:t>Uddannelses- og Forskningsministeriet (UFM)</a:t>
            </a:r>
          </a:p>
          <a:p>
            <a:pPr marL="669761" lvl="1" indent="-249495">
              <a:spcAft>
                <a:spcPts val="1200"/>
              </a:spcAft>
              <a:defRPr/>
            </a:pPr>
            <a:r>
              <a:rPr lang="da-DK" sz="1600" dirty="0"/>
              <a:t>SKI (Staten og Kommunernes Indkøbsservice</a:t>
            </a:r>
            <a:r>
              <a:rPr lang="da-DK" sz="1600" dirty="0" smtClean="0"/>
              <a:t>)</a:t>
            </a:r>
            <a:endParaRPr lang="da-DK" sz="1600" dirty="0"/>
          </a:p>
          <a:p>
            <a:pPr marL="249495" indent="-249495">
              <a:defRPr/>
            </a:pPr>
            <a:r>
              <a:rPr lang="da-DK" sz="1600" b="1" dirty="0"/>
              <a:t>Partnerskabsaftalens formål er</a:t>
            </a:r>
            <a:r>
              <a:rPr lang="da-DK" sz="1600" dirty="0"/>
              <a:t>:</a:t>
            </a:r>
          </a:p>
          <a:p>
            <a:pPr marL="669761" lvl="1" indent="-249495">
              <a:spcBef>
                <a:spcPts val="600"/>
              </a:spcBef>
              <a:spcAft>
                <a:spcPts val="600"/>
              </a:spcAft>
              <a:defRPr/>
            </a:pPr>
            <a:r>
              <a:rPr lang="da-DK" sz="1600" dirty="0"/>
              <a:t>at understøtte effektive indkøb på de selvejende institutioner gennem videndeling,  erfaringsudveksling og formidling af gode indkøbsaftaler</a:t>
            </a:r>
            <a:r>
              <a:rPr lang="da-DK" sz="1600" dirty="0" smtClean="0"/>
              <a:t>.</a:t>
            </a:r>
            <a:endParaRPr lang="da-DK" sz="1600" dirty="0"/>
          </a:p>
          <a:p>
            <a:pPr marL="249495" indent="-249495">
              <a:spcAft>
                <a:spcPts val="600"/>
              </a:spcAft>
              <a:defRPr/>
            </a:pPr>
            <a:r>
              <a:rPr lang="da-DK" sz="1600" b="1" dirty="0"/>
              <a:t>Rådgivningsgruppen</a:t>
            </a:r>
            <a:r>
              <a:rPr lang="da-DK" sz="1600" dirty="0"/>
              <a:t>:</a:t>
            </a:r>
          </a:p>
          <a:p>
            <a:pPr marL="670233" lvl="2" indent="-249495">
              <a:spcBef>
                <a:spcPts val="300"/>
              </a:spcBef>
              <a:spcAft>
                <a:spcPts val="600"/>
              </a:spcAft>
              <a:defRPr/>
            </a:pPr>
            <a:r>
              <a:rPr lang="da-DK" dirty="0"/>
              <a:t>leder arbejdet med at omsætte partnerskabets formål i konkrete initiativer og projekter</a:t>
            </a:r>
          </a:p>
          <a:p>
            <a:pPr marL="669761" lvl="1" indent="-249495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600" dirty="0"/>
              <a:t>består af 13 institutionsrepræsentanter udpeget af at lederforeningerne</a:t>
            </a:r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Partnerskabet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721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 b="12451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907493"/>
          </a:xfrm>
        </p:spPr>
        <p:txBody>
          <a:bodyPr/>
          <a:lstStyle/>
          <a:p>
            <a:r>
              <a:rPr lang="da-DK" dirty="0" smtClean="0"/>
              <a:t>Lidt om SKI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12. november 2014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62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5" r="23745"/>
          <a:stretch>
            <a:fillRect/>
          </a:stretch>
        </p:blipFill>
        <p:spPr/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5</a:t>
            </a:fld>
            <a:endParaRPr lang="da-DK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4253" y="1052736"/>
            <a:ext cx="6393601" cy="741936"/>
          </a:xfrm>
        </p:spPr>
        <p:txBody>
          <a:bodyPr/>
          <a:lstStyle/>
          <a:p>
            <a:r>
              <a:rPr lang="da-DK" dirty="0" smtClean="0"/>
              <a:t>Fakta om SKI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7"/>
          </p:nvPr>
        </p:nvSpPr>
        <p:spPr>
          <a:xfrm>
            <a:off x="623888" y="1988840"/>
            <a:ext cx="6393966" cy="3887788"/>
          </a:xfrm>
        </p:spPr>
        <p:txBody>
          <a:bodyPr/>
          <a:lstStyle/>
          <a:p>
            <a:pPr marL="342900" indent="-342900">
              <a:spcAft>
                <a:spcPts val="600"/>
              </a:spcAft>
            </a:pPr>
            <a:r>
              <a:rPr lang="da-DK" sz="1600" dirty="0"/>
              <a:t>SKI = </a:t>
            </a:r>
            <a:r>
              <a:rPr lang="da-DK" sz="1600" dirty="0" smtClean="0"/>
              <a:t>Statens </a:t>
            </a:r>
            <a:r>
              <a:rPr lang="da-DK" sz="1600" dirty="0"/>
              <a:t>og Kommunernes Indkøbs </a:t>
            </a:r>
            <a:r>
              <a:rPr lang="da-DK" sz="1600" dirty="0" smtClean="0"/>
              <a:t>Service A/S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/>
              <a:t>National </a:t>
            </a:r>
            <a:r>
              <a:rPr lang="da-DK" sz="1600" dirty="0" smtClean="0"/>
              <a:t>indkøbscentral for hele den offentlige sektor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/>
              <a:t>Aktieselskab etableret i </a:t>
            </a:r>
            <a:r>
              <a:rPr lang="da-DK" sz="1600" dirty="0" smtClean="0"/>
              <a:t>1994 - ejet </a:t>
            </a:r>
            <a:r>
              <a:rPr lang="da-DK" sz="1600" dirty="0"/>
              <a:t>af Finansministeriet (55%) og Kommunernes Landsforening (45</a:t>
            </a:r>
            <a:r>
              <a:rPr lang="da-DK" sz="1600" dirty="0" smtClean="0"/>
              <a:t>%)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 smtClean="0"/>
              <a:t>Not-for-profit offentlig servicevirksomhed virksomhed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/>
              <a:t>Arbejder for at </a:t>
            </a:r>
            <a:r>
              <a:rPr lang="da-DK" sz="1600" dirty="0" smtClean="0"/>
              <a:t>effektivisere </a:t>
            </a:r>
            <a:r>
              <a:rPr lang="da-DK" sz="1600" dirty="0"/>
              <a:t>det offentlige indkøb </a:t>
            </a:r>
          </a:p>
          <a:p>
            <a:pPr marL="342900" indent="-342900">
              <a:spcAft>
                <a:spcPts val="600"/>
              </a:spcAft>
            </a:pPr>
            <a:r>
              <a:rPr lang="da-DK" sz="1600" dirty="0" smtClean="0"/>
              <a:t>Finansieret </a:t>
            </a:r>
            <a:r>
              <a:rPr lang="da-DK" sz="1600" dirty="0"/>
              <a:t>via ”rabat-andel” på typisk 1%, men i gennemsnit under 0,9% af </a:t>
            </a:r>
            <a:r>
              <a:rPr lang="da-DK" sz="1600" dirty="0" smtClean="0"/>
              <a:t>rammekontraktomsætningen</a:t>
            </a:r>
            <a:r>
              <a:rPr lang="da-DK" sz="1600" dirty="0"/>
              <a:t>, betalt af </a:t>
            </a:r>
            <a:r>
              <a:rPr lang="da-DK" sz="1600" dirty="0" smtClean="0"/>
              <a:t>leverandørerne</a:t>
            </a:r>
          </a:p>
          <a:p>
            <a:pPr marL="342900" indent="-342900">
              <a:spcAft>
                <a:spcPts val="600"/>
              </a:spcAft>
            </a:pPr>
            <a:r>
              <a:rPr lang="da-DK" sz="1600" dirty="0" smtClean="0"/>
              <a:t>Ca. 70 medarbejdere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2350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b="6358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6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laver SKI (kort)?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SKI skal bidrage til effektivisering af det offentlige indkøb gennem rammeaftaler:</a:t>
            </a:r>
          </a:p>
          <a:p>
            <a:pPr lvl="1"/>
            <a:r>
              <a:rPr lang="da-DK" dirty="0" smtClean="0"/>
              <a:t>Der sikrer besparelser på pris og TCO</a:t>
            </a:r>
          </a:p>
          <a:p>
            <a:pPr lvl="1"/>
            <a:r>
              <a:rPr lang="da-DK" dirty="0" smtClean="0"/>
              <a:t>Der sparer ressourcer i institutioner gennem </a:t>
            </a:r>
            <a:r>
              <a:rPr lang="da-DK" dirty="0" err="1" smtClean="0"/>
              <a:t>afløftning</a:t>
            </a:r>
            <a:r>
              <a:rPr lang="da-DK" dirty="0" smtClean="0"/>
              <a:t> af udbudspligt</a:t>
            </a:r>
          </a:p>
          <a:p>
            <a:pPr lvl="1"/>
            <a:endParaRPr lang="da-DK" dirty="0"/>
          </a:p>
          <a:p>
            <a:pPr marL="180975" lvl="1">
              <a:spcBef>
                <a:spcPts val="300"/>
              </a:spcBef>
            </a:pPr>
            <a:r>
              <a:rPr lang="da-DK" sz="2000" dirty="0"/>
              <a:t>SKI skal være </a:t>
            </a:r>
            <a:r>
              <a:rPr lang="da-DK" sz="2000" dirty="0" err="1"/>
              <a:t>videncenter</a:t>
            </a:r>
            <a:r>
              <a:rPr lang="da-DK" sz="2000" dirty="0"/>
              <a:t> for indkøb og udbud</a:t>
            </a:r>
          </a:p>
          <a:p>
            <a:pPr lvl="1"/>
            <a:endParaRPr lang="da-DK" dirty="0"/>
          </a:p>
          <a:p>
            <a:r>
              <a:rPr lang="da-DK" dirty="0" smtClean="0"/>
              <a:t>Det er frivilligt for det offentlige at bruge </a:t>
            </a:r>
            <a:r>
              <a:rPr lang="da-DK" dirty="0" err="1" smtClean="0"/>
              <a:t>SKI’s</a:t>
            </a:r>
            <a:r>
              <a:rPr lang="da-DK" dirty="0" smtClean="0"/>
              <a:t> aftaler -&gt; når der ikke er tvang, skal aftalerne være gode for at blive valgt!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861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</a:t>
            </a:r>
            <a:r>
              <a:rPr lang="da-DK" dirty="0" smtClean="0"/>
              <a:t>ftaletyper fra SKI – Frivillige og Forpligtende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1C0-AFDB-466F-8063-17745E7A78B4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7</a:t>
            </a:fld>
            <a:endParaRPr lang="da-DK" noProof="0"/>
          </a:p>
        </p:txBody>
      </p:sp>
      <p:graphicFrame>
        <p:nvGraphicFramePr>
          <p:cNvPr id="5" name="Pladsholder til indhold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849035"/>
              </p:ext>
            </p:extLst>
          </p:nvPr>
        </p:nvGraphicFramePr>
        <p:xfrm>
          <a:off x="672595" y="1772816"/>
          <a:ext cx="10988987" cy="287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øjre-venstrepil 5"/>
          <p:cNvSpPr/>
          <p:nvPr/>
        </p:nvSpPr>
        <p:spPr>
          <a:xfrm>
            <a:off x="911186" y="4941168"/>
            <a:ext cx="10205854" cy="1080120"/>
          </a:xfrm>
          <a:prstGeom prst="left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108000"/>
          <a:lstStyle/>
          <a:p>
            <a:pPr algn="ctr"/>
            <a:r>
              <a:rPr lang="da-DK" sz="2000" dirty="0" smtClean="0">
                <a:solidFill>
                  <a:schemeClr val="bg1"/>
                </a:solidFill>
              </a:rPr>
              <a:t>Forpligtende aftaler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3298"/>
          <a:stretch/>
        </p:blipFill>
        <p:spPr/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12. november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8</a:t>
            </a:fld>
            <a:endParaRPr lang="da-DK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4254" y="526824"/>
            <a:ext cx="6393601" cy="741936"/>
          </a:xfrm>
        </p:spPr>
        <p:txBody>
          <a:bodyPr/>
          <a:lstStyle/>
          <a:p>
            <a:r>
              <a:rPr lang="da-DK" dirty="0" err="1" smtClean="0"/>
              <a:t>SKI’s</a:t>
            </a:r>
            <a:r>
              <a:rPr lang="da-DK" dirty="0" smtClean="0"/>
              <a:t> overordnede aftaleområder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4294967295"/>
          </p:nvPr>
        </p:nvSpPr>
        <p:spPr>
          <a:xfrm>
            <a:off x="623888" y="1412776"/>
            <a:ext cx="6393966" cy="4608612"/>
          </a:xfrm>
          <a:prstGeom prst="rect">
            <a:avLst/>
          </a:prstGeom>
        </p:spPr>
        <p:txBody>
          <a:bodyPr/>
          <a:lstStyle/>
          <a:p>
            <a:r>
              <a:rPr lang="da-DK" sz="1600" b="1" dirty="0" smtClean="0"/>
              <a:t>Varer</a:t>
            </a:r>
          </a:p>
          <a:p>
            <a:pPr lvl="1"/>
            <a:r>
              <a:rPr lang="da-DK" sz="1200" dirty="0" smtClean="0"/>
              <a:t>Administration (kontorvarer)</a:t>
            </a:r>
          </a:p>
          <a:p>
            <a:pPr lvl="1"/>
            <a:r>
              <a:rPr lang="da-DK" sz="1200" dirty="0" smtClean="0"/>
              <a:t>Biler</a:t>
            </a:r>
          </a:p>
          <a:p>
            <a:pPr lvl="1"/>
            <a:r>
              <a:rPr lang="da-DK" sz="1200" dirty="0" smtClean="0"/>
              <a:t>Bygge og el-materialer, værktøj og beklædning</a:t>
            </a:r>
          </a:p>
          <a:p>
            <a:pPr lvl="1"/>
            <a:r>
              <a:rPr lang="da-DK" sz="1200" dirty="0" smtClean="0"/>
              <a:t>Energi</a:t>
            </a:r>
          </a:p>
          <a:p>
            <a:pPr lvl="1"/>
            <a:r>
              <a:rPr lang="da-DK" sz="1200" dirty="0" smtClean="0"/>
              <a:t>Forbrugsartikler</a:t>
            </a:r>
          </a:p>
          <a:p>
            <a:pPr lvl="1"/>
            <a:r>
              <a:rPr lang="da-DK" sz="1200" dirty="0" smtClean="0"/>
              <a:t>Fødevarer og køkkener</a:t>
            </a:r>
          </a:p>
          <a:p>
            <a:pPr lvl="1">
              <a:spcAft>
                <a:spcPts val="600"/>
              </a:spcAft>
            </a:pPr>
            <a:r>
              <a:rPr lang="da-DK" sz="1200" dirty="0" smtClean="0"/>
              <a:t>Møbler </a:t>
            </a:r>
          </a:p>
          <a:p>
            <a:r>
              <a:rPr lang="da-DK" sz="1600" b="1" dirty="0" smtClean="0"/>
              <a:t>Tjenesteydelser</a:t>
            </a:r>
          </a:p>
          <a:p>
            <a:pPr lvl="1"/>
            <a:r>
              <a:rPr lang="da-DK" sz="1200" dirty="0" smtClean="0"/>
              <a:t>Administration (dokumenthåndtering, rengøringsservice, elevatorservice &amp; kantineservice)</a:t>
            </a:r>
          </a:p>
          <a:p>
            <a:pPr lvl="1"/>
            <a:r>
              <a:rPr lang="da-DK" sz="1200" dirty="0" smtClean="0"/>
              <a:t>Rejser</a:t>
            </a:r>
          </a:p>
          <a:p>
            <a:pPr lvl="1"/>
            <a:r>
              <a:rPr lang="da-DK" sz="1200" dirty="0" smtClean="0"/>
              <a:t>Rekruttering</a:t>
            </a:r>
          </a:p>
          <a:p>
            <a:pPr lvl="1"/>
            <a:r>
              <a:rPr lang="da-DK" sz="1200" dirty="0" smtClean="0"/>
              <a:t>Rådgivere</a:t>
            </a:r>
          </a:p>
          <a:p>
            <a:r>
              <a:rPr lang="da-DK" sz="1600" b="1" dirty="0" err="1" smtClean="0"/>
              <a:t>It+tele</a:t>
            </a:r>
            <a:endParaRPr lang="da-DK" sz="1600" b="1" dirty="0" smtClean="0"/>
          </a:p>
          <a:p>
            <a:pPr lvl="1"/>
            <a:r>
              <a:rPr lang="da-DK" sz="1200" dirty="0" smtClean="0"/>
              <a:t>Drift</a:t>
            </a:r>
          </a:p>
          <a:p>
            <a:pPr lvl="1"/>
            <a:r>
              <a:rPr lang="da-DK" sz="1200" dirty="0" smtClean="0"/>
              <a:t>Hardware</a:t>
            </a:r>
          </a:p>
          <a:p>
            <a:pPr lvl="1"/>
            <a:r>
              <a:rPr lang="da-DK" sz="1200" dirty="0" smtClean="0"/>
              <a:t>Netværk og telefoni</a:t>
            </a:r>
          </a:p>
          <a:p>
            <a:pPr lvl="1"/>
            <a:r>
              <a:rPr lang="da-DK" sz="1200" dirty="0" smtClean="0"/>
              <a:t>Rådgivere – it, udvikling og vedligehold</a:t>
            </a:r>
          </a:p>
          <a:p>
            <a:pPr lvl="1"/>
            <a:r>
              <a:rPr lang="da-DK" sz="1200" dirty="0" smtClean="0"/>
              <a:t>Standardsoftware</a:t>
            </a:r>
          </a:p>
          <a:p>
            <a:pPr lvl="1">
              <a:spcAft>
                <a:spcPts val="1200"/>
              </a:spcAft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3662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2414"/>
          <a:stretch>
            <a:fillRect/>
          </a:stretch>
        </p:blipFill>
        <p:spPr>
          <a:xfrm>
            <a:off x="0" y="782610"/>
            <a:ext cx="12188825" cy="6102774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1672317"/>
          </a:xfrm>
        </p:spPr>
        <p:txBody>
          <a:bodyPr/>
          <a:lstStyle/>
          <a:p>
            <a:r>
              <a:rPr lang="da-DK" dirty="0"/>
              <a:t>Services fra SKI </a:t>
            </a:r>
            <a:br>
              <a:rPr lang="da-DK" dirty="0"/>
            </a:br>
            <a:r>
              <a:rPr lang="da-DK" dirty="0"/>
              <a:t>- Hvordan </a:t>
            </a:r>
            <a:r>
              <a:rPr lang="da-DK" dirty="0" smtClean="0"/>
              <a:t>kan SKI bistå institutionerne?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12. november 2014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3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KI">
      <a:dk1>
        <a:srgbClr val="5F6062"/>
      </a:dk1>
      <a:lt1>
        <a:srgbClr val="FFFFFF"/>
      </a:lt1>
      <a:dk2>
        <a:srgbClr val="455560"/>
      </a:dk2>
      <a:lt2>
        <a:srgbClr val="004A64"/>
      </a:lt2>
      <a:accent1>
        <a:srgbClr val="516D6D"/>
      </a:accent1>
      <a:accent2>
        <a:srgbClr val="008080"/>
      </a:accent2>
      <a:accent3>
        <a:srgbClr val="9FA617"/>
      </a:accent3>
      <a:accent4>
        <a:srgbClr val="E78D05"/>
      </a:accent4>
      <a:accent5>
        <a:srgbClr val="D9531E"/>
      </a:accent5>
      <a:accent6>
        <a:srgbClr val="FDEF60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KI 16-9.potx" id="{A361CC00-83EF-48EC-A0F0-C89A0AD992F4}" vid="{E42A089E-AA7C-4316-AB34-8C87B6AE8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593</Words>
  <Application>Microsoft Office PowerPoint</Application>
  <PresentationFormat>Brugerdefineret</PresentationFormat>
  <Paragraphs>140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Blank</vt:lpstr>
      <vt:lpstr>   Velkommen til info-møde om Indkøbs-ABC</vt:lpstr>
      <vt:lpstr>Det håber vi, at I får med hjem</vt:lpstr>
      <vt:lpstr>Partnerskabet</vt:lpstr>
      <vt:lpstr>Lidt om SKI</vt:lpstr>
      <vt:lpstr>Fakta om SKI</vt:lpstr>
      <vt:lpstr>Hvad laver SKI (kort)?</vt:lpstr>
      <vt:lpstr>Aftaletyper fra SKI – Frivillige og Forpligtende </vt:lpstr>
      <vt:lpstr>SKI’s overordnede aftaleområder</vt:lpstr>
      <vt:lpstr>Services fra SKI  - Hvordan kan SKI bistå institutionerne?</vt:lpstr>
      <vt:lpstr>Hvilke services tilbyder SKI institutionerne ved brug af aftalerne?</vt:lpstr>
      <vt:lpstr>Ønsker til samarbejde med institutionerne</vt:lpstr>
      <vt:lpstr>PowerPoint-præsentation</vt:lpstr>
      <vt:lpstr>Forslag til arbejdsdeling </vt:lpstr>
      <vt:lpstr>Relevante (standardiserede) aftaleområder </vt:lpstr>
      <vt:lpstr>Vi står klar til at hjælpe jer – og tage i mod jeres input! </vt:lpstr>
      <vt:lpstr>Tak for ordet Spørgsmål og dialog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2013-09-18T08:06:07Z</dcterms:created>
  <dcterms:modified xsi:type="dcterms:W3CDTF">2014-11-12T12:31:36Z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