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69" r:id="rId3"/>
    <p:sldMasterId id="2147483671" r:id="rId4"/>
    <p:sldMasterId id="2147483673" r:id="rId5"/>
    <p:sldMasterId id="2147483675" r:id="rId6"/>
    <p:sldMasterId id="2147483677" r:id="rId7"/>
    <p:sldMasterId id="2147483679" r:id="rId8"/>
    <p:sldMasterId id="2147483681" r:id="rId9"/>
    <p:sldMasterId id="2147483683" r:id="rId10"/>
    <p:sldMasterId id="2147483685" r:id="rId11"/>
    <p:sldMasterId id="2147483687" r:id="rId12"/>
  </p:sldMasterIdLst>
  <p:notesMasterIdLst>
    <p:notesMasterId r:id="rId18"/>
  </p:notesMasterIdLst>
  <p:handoutMasterIdLst>
    <p:handoutMasterId r:id="rId19"/>
  </p:handoutMasterIdLst>
  <p:sldIdLst>
    <p:sldId id="314" r:id="rId13"/>
    <p:sldId id="315" r:id="rId14"/>
    <p:sldId id="307" r:id="rId15"/>
    <p:sldId id="308" r:id="rId16"/>
    <p:sldId id="310" r:id="rId17"/>
  </p:sldIdLst>
  <p:sldSz cx="9144000" cy="6858000" type="screen4x3"/>
  <p:notesSz cx="6797675" cy="9926638"/>
  <p:defaultTextStyle>
    <a:defPPr>
      <a:defRPr lang="en-US"/>
    </a:defPPr>
    <a:lvl1pPr marL="0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27706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55397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283088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10797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138498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566186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2993887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421590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5A121"/>
    <a:srgbClr val="F6F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1344"/>
        <p:guide pos="295"/>
      </p:guideLst>
    </p:cSldViewPr>
  </p:slideViewPr>
  <p:outlineViewPr>
    <p:cViewPr>
      <p:scale>
        <a:sx n="33" d="100"/>
        <a:sy n="33" d="100"/>
      </p:scale>
      <p:origin x="0" y="1632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25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86B9C-4200-4D63-9E38-5529F43869F6}" type="datetimeFigureOut">
              <a:rPr lang="da-DK" smtClean="0"/>
              <a:pPr/>
              <a:t>05-11-2014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4C7A-8225-4BB5-9A34-01D1C77F461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97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7FA93-AEAF-4601-BB85-2023A80FEBAD}" type="datetimeFigureOut">
              <a:rPr lang="da-DK" smtClean="0"/>
              <a:pPr/>
              <a:t>05-11-2014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008BD-079B-4986-8D97-18D8A032597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689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27706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55397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283088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10797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38498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566186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993887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421590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08BD-079B-4986-8D97-18D8A0325975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6" y="3665136"/>
            <a:ext cx="4103687" cy="2356253"/>
          </a:xfrm>
        </p:spPr>
        <p:txBody>
          <a:bodyPr>
            <a:normAutofit/>
          </a:bodyPr>
          <a:lstStyle>
            <a:lvl1pPr marL="0" indent="0" algn="l">
              <a:lnSpc>
                <a:spcPts val="1898"/>
              </a:lnSpc>
              <a:buNone/>
              <a:defRPr sz="1900">
                <a:solidFill>
                  <a:schemeClr val="tx1"/>
                </a:solidFill>
              </a:defRPr>
            </a:lvl1pPr>
            <a:lvl2pPr marL="427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5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3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3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66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93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undertiteltypografien i masteren</a:t>
            </a:r>
            <a:endParaRPr lang="da-DK" noProof="0"/>
          </a:p>
        </p:txBody>
      </p:sp>
      <p:sp>
        <p:nvSpPr>
          <p:cNvPr id="493" name="Text Box 14"/>
          <p:cNvSpPr txBox="1">
            <a:spLocks noChangeArrowheads="1"/>
          </p:cNvSpPr>
          <p:nvPr userDrawn="1"/>
        </p:nvSpPr>
        <p:spPr bwMode="auto">
          <a:xfrm>
            <a:off x="9251951" y="7938"/>
            <a:ext cx="2330546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 smtClean="0">
                <a:solidFill>
                  <a:schemeClr val="bg1"/>
                </a:solidFill>
              </a:rPr>
              <a:t>Skift af </a:t>
            </a:r>
            <a:r>
              <a:rPr lang="da-DK" sz="1000" b="1" noProof="0">
                <a:solidFill>
                  <a:schemeClr val="bg1"/>
                </a:solidFill>
              </a:rPr>
              <a:t>farvetema: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Vælg </a:t>
            </a:r>
            <a:r>
              <a:rPr lang="da-DK" sz="1000" noProof="0" smtClean="0">
                <a:solidFill>
                  <a:schemeClr val="bg1"/>
                </a:solidFill>
              </a:rPr>
              <a:t>’Design’ </a:t>
            </a:r>
            <a:r>
              <a:rPr lang="da-DK" sz="1000" noProof="0">
                <a:solidFill>
                  <a:schemeClr val="bg1"/>
                </a:solidFill>
              </a:rPr>
              <a:t>i PowerPoint menubjælken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Vælg </a:t>
            </a:r>
            <a:r>
              <a:rPr lang="da-DK" sz="1000" noProof="0" smtClean="0">
                <a:solidFill>
                  <a:schemeClr val="bg1"/>
                </a:solidFill>
              </a:rPr>
              <a:t>’Farver’</a:t>
            </a:r>
            <a:endParaRPr lang="da-DK" sz="1000" noProof="0">
              <a:solidFill>
                <a:schemeClr val="bg1"/>
              </a:solidFill>
            </a:endParaRP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Vælg ’farveskema</a:t>
            </a:r>
            <a:r>
              <a:rPr lang="da-DK" sz="1000" noProof="0" smtClean="0">
                <a:solidFill>
                  <a:schemeClr val="bg1"/>
                </a:solidFill>
              </a:rPr>
              <a:t>’</a:t>
            </a:r>
            <a:r>
              <a:rPr lang="da-DK" sz="1000" baseline="0" noProof="0" smtClean="0">
                <a:solidFill>
                  <a:schemeClr val="bg1"/>
                </a:solidFill>
              </a:rPr>
              <a:t> SKI_GRØN eller SKI_BLÅ</a:t>
            </a:r>
          </a:p>
        </p:txBody>
      </p:sp>
      <p:sp>
        <p:nvSpPr>
          <p:cNvPr id="501" name="Picture Placeholder 500"/>
          <p:cNvSpPr>
            <a:spLocks noGrp="1"/>
          </p:cNvSpPr>
          <p:nvPr>
            <p:ph type="pic" sz="quarter" idx="13"/>
          </p:nvPr>
        </p:nvSpPr>
        <p:spPr>
          <a:xfrm>
            <a:off x="4859338" y="622800"/>
            <a:ext cx="4291200" cy="6238800"/>
          </a:xfrm>
          <a:noFill/>
        </p:spPr>
        <p:txBody>
          <a:bodyPr/>
          <a:lstStyle/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502" name="TextBox 501"/>
          <p:cNvSpPr txBox="1"/>
          <p:nvPr userDrawn="1"/>
        </p:nvSpPr>
        <p:spPr>
          <a:xfrm>
            <a:off x="9246041" y="3576302"/>
            <a:ext cx="164308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da-DK" sz="1000" b="1" baseline="0" noProof="0" smtClean="0">
                <a:solidFill>
                  <a:schemeClr val="bg1"/>
                </a:solidFill>
              </a:rPr>
              <a:t>Indsæt nyt billede i format H 17,3 x B 11,9 cm: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Klik på billede-ikonen, </a:t>
            </a:r>
            <a:br>
              <a:rPr lang="da-DK" sz="1000" baseline="0" noProof="0" smtClean="0">
                <a:solidFill>
                  <a:schemeClr val="bg1"/>
                </a:solidFill>
              </a:rPr>
            </a:br>
            <a:r>
              <a:rPr lang="da-DK" sz="1000" baseline="0" noProof="0" smtClean="0">
                <a:solidFill>
                  <a:schemeClr val="bg1"/>
                </a:solidFill>
              </a:rPr>
              <a:t>vælg dit billede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Højreklik på billede og læg bagerst</a:t>
            </a:r>
          </a:p>
          <a:p>
            <a:pPr marL="0" indent="0"/>
            <a:endParaRPr lang="da-DK" sz="1000" noProof="0" smtClean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8CEB13-AD90-4BF0-BB61-CA8488816961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9" name="Rectangle 488"/>
          <p:cNvSpPr/>
          <p:nvPr userDrawn="1"/>
        </p:nvSpPr>
        <p:spPr>
          <a:xfrm>
            <a:off x="468316" y="2133603"/>
            <a:ext cx="8243887" cy="3887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l"/>
            <a:endParaRPr lang="da-DK" noProof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DCD0-8ADD-46BA-9E7A-BE597B0991ED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>
            <p:ph type="chart" sz="quarter" idx="13"/>
          </p:nvPr>
        </p:nvSpPr>
        <p:spPr>
          <a:xfrm>
            <a:off x="828002" y="2297499"/>
            <a:ext cx="7525425" cy="355425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9" name="Rectangle 488"/>
          <p:cNvSpPr/>
          <p:nvPr userDrawn="1"/>
        </p:nvSpPr>
        <p:spPr>
          <a:xfrm>
            <a:off x="468316" y="2133603"/>
            <a:ext cx="8243887" cy="3887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l"/>
            <a:endParaRPr lang="da-DK" noProof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24D9-41BD-4A93-A5C4-D1DE1EF64498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>
            <p:ph type="chart" sz="quarter" idx="13"/>
          </p:nvPr>
        </p:nvSpPr>
        <p:spPr>
          <a:xfrm>
            <a:off x="828000" y="2772169"/>
            <a:ext cx="3582000" cy="307958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  <p:sp>
        <p:nvSpPr>
          <p:cNvPr id="493" name="Chart Placeholder 490"/>
          <p:cNvSpPr>
            <a:spLocks noGrp="1"/>
          </p:cNvSpPr>
          <p:nvPr>
            <p:ph type="chart" sz="quarter" idx="14"/>
          </p:nvPr>
        </p:nvSpPr>
        <p:spPr>
          <a:xfrm>
            <a:off x="4769838" y="2772144"/>
            <a:ext cx="3582000" cy="307958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  <p:sp>
        <p:nvSpPr>
          <p:cNvPr id="496" name="Text Placeholder 495"/>
          <p:cNvSpPr>
            <a:spLocks noGrp="1"/>
          </p:cNvSpPr>
          <p:nvPr>
            <p:ph type="body" sz="quarter" idx="16"/>
          </p:nvPr>
        </p:nvSpPr>
        <p:spPr>
          <a:xfrm>
            <a:off x="847726" y="2297113"/>
            <a:ext cx="7521575" cy="328601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FontTx/>
              <a:buNone/>
              <a:defRPr sz="1200" b="1"/>
            </a:lvl1pPr>
            <a:lvl2pPr marL="0" indent="0">
              <a:lnSpc>
                <a:spcPts val="1600"/>
              </a:lnSpc>
              <a:buFontTx/>
              <a:buNone/>
              <a:defRPr sz="1200" b="1"/>
            </a:lvl2pPr>
            <a:lvl3pPr marL="0" indent="0">
              <a:lnSpc>
                <a:spcPts val="1600"/>
              </a:lnSpc>
              <a:buFontTx/>
              <a:buNone/>
              <a:defRPr sz="1200" b="1"/>
            </a:lvl3pPr>
            <a:lvl4pPr marL="0" indent="0">
              <a:lnSpc>
                <a:spcPts val="1600"/>
              </a:lnSpc>
              <a:buFontTx/>
              <a:buNone/>
              <a:defRPr sz="1200" b="1"/>
            </a:lvl4pPr>
            <a:lvl5pPr marL="0" indent="0">
              <a:lnSpc>
                <a:spcPts val="1600"/>
              </a:lnSpc>
              <a:buFontTx/>
              <a:buNone/>
              <a:defRPr sz="1200" b="1"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9" name="Rectangle 488"/>
          <p:cNvSpPr/>
          <p:nvPr userDrawn="1"/>
        </p:nvSpPr>
        <p:spPr>
          <a:xfrm>
            <a:off x="468316" y="2133603"/>
            <a:ext cx="8243887" cy="3887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l"/>
            <a:endParaRPr lang="da-DK" noProof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6694-3D19-4685-9AF6-41602462BD77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>
            <p:ph type="chart" sz="quarter" idx="13"/>
          </p:nvPr>
        </p:nvSpPr>
        <p:spPr>
          <a:xfrm>
            <a:off x="828000" y="2772169"/>
            <a:ext cx="2268000" cy="307958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  <p:sp>
        <p:nvSpPr>
          <p:cNvPr id="493" name="Chart Placeholder 490"/>
          <p:cNvSpPr>
            <a:spLocks noGrp="1"/>
          </p:cNvSpPr>
          <p:nvPr>
            <p:ph type="chart" sz="quarter" idx="14"/>
          </p:nvPr>
        </p:nvSpPr>
        <p:spPr>
          <a:xfrm>
            <a:off x="3456000" y="2772144"/>
            <a:ext cx="2268000" cy="307958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  <p:sp>
        <p:nvSpPr>
          <p:cNvPr id="494" name="Chart Placeholder 490"/>
          <p:cNvSpPr>
            <a:spLocks noGrp="1"/>
          </p:cNvSpPr>
          <p:nvPr>
            <p:ph type="chart" sz="quarter" idx="15"/>
          </p:nvPr>
        </p:nvSpPr>
        <p:spPr>
          <a:xfrm>
            <a:off x="6084000" y="2772144"/>
            <a:ext cx="2268000" cy="307958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  <p:sp>
        <p:nvSpPr>
          <p:cNvPr id="496" name="Text Placeholder 495"/>
          <p:cNvSpPr>
            <a:spLocks noGrp="1"/>
          </p:cNvSpPr>
          <p:nvPr>
            <p:ph type="body" sz="quarter" idx="16"/>
          </p:nvPr>
        </p:nvSpPr>
        <p:spPr>
          <a:xfrm>
            <a:off x="847726" y="2297113"/>
            <a:ext cx="7521575" cy="328601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FontTx/>
              <a:buNone/>
              <a:defRPr sz="1200" b="1"/>
            </a:lvl1pPr>
            <a:lvl2pPr marL="0" indent="0">
              <a:lnSpc>
                <a:spcPts val="1600"/>
              </a:lnSpc>
              <a:buFontTx/>
              <a:buNone/>
              <a:defRPr sz="1200" b="1"/>
            </a:lvl2pPr>
            <a:lvl3pPr marL="0" indent="0">
              <a:lnSpc>
                <a:spcPts val="1600"/>
              </a:lnSpc>
              <a:buFontTx/>
              <a:buNone/>
              <a:defRPr sz="1200" b="1"/>
            </a:lvl3pPr>
            <a:lvl4pPr marL="0" indent="0">
              <a:lnSpc>
                <a:spcPts val="1600"/>
              </a:lnSpc>
              <a:buFontTx/>
              <a:buNone/>
              <a:defRPr sz="1200" b="1"/>
            </a:lvl4pPr>
            <a:lvl5pPr marL="0" indent="0">
              <a:lnSpc>
                <a:spcPts val="1600"/>
              </a:lnSpc>
              <a:buFontTx/>
              <a:buNone/>
              <a:defRPr sz="1200" b="1"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7A9-CEA0-4F1A-8041-87B97A9910FA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6F0-9500-4CEF-A2E1-B46786F2DFEE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964000" y="0"/>
            <a:ext cx="180000" cy="686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5" y="2791202"/>
            <a:ext cx="4643747" cy="781814"/>
          </a:xfrm>
        </p:spPr>
        <p:txBody>
          <a:bodyPr anchor="t" anchorCtr="0">
            <a:normAutofit/>
          </a:bodyPr>
          <a:lstStyle>
            <a:lvl1pPr algn="l">
              <a:lnSpc>
                <a:spcPts val="3297"/>
              </a:lnSpc>
              <a:defRPr sz="3100" b="1" cap="all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pic>
        <p:nvPicPr>
          <p:cNvPr id="4098" name="Picture 2" descr="C:\Documents and Settings\Administrator\Desktop\SKI\work\logo neg30x14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78" y="6062778"/>
            <a:ext cx="1093787" cy="481013"/>
          </a:xfrm>
          <a:prstGeom prst="rect">
            <a:avLst/>
          </a:prstGeom>
          <a:noFill/>
        </p:spPr>
      </p:pic>
      <p:sp>
        <p:nvSpPr>
          <p:cNvPr id="854" name="Text Placeholder 853"/>
          <p:cNvSpPr>
            <a:spLocks noGrp="1"/>
          </p:cNvSpPr>
          <p:nvPr>
            <p:ph type="body" sz="quarter" idx="13"/>
          </p:nvPr>
        </p:nvSpPr>
        <p:spPr>
          <a:xfrm>
            <a:off x="467544" y="3562742"/>
            <a:ext cx="4644516" cy="245864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4759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3pPr>
            <a:lvl4pPr marL="4759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855" name="TextBox 854"/>
          <p:cNvSpPr txBox="1"/>
          <p:nvPr userDrawn="1"/>
        </p:nvSpPr>
        <p:spPr>
          <a:xfrm>
            <a:off x="-1671458" y="3579836"/>
            <a:ext cx="1579635" cy="23169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Navn</a:t>
            </a:r>
            <a:r>
              <a:rPr lang="da-DK" sz="1000" b="1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da-DK" sz="1000" b="1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 Bold12/14</a:t>
            </a:r>
          </a:p>
          <a:p>
            <a:pPr algn="r"/>
            <a:endParaRPr lang="da-DK" sz="1000" b="1" baseline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da-DK" sz="1000" b="1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Anden information:</a:t>
            </a:r>
            <a:br>
              <a:rPr lang="da-DK" sz="1000" b="1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 Regular 12 /14</a:t>
            </a:r>
            <a:endParaRPr lang="da-DK" sz="1000" b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Skift Fra Bold til Regular: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at få REGULAR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 for at få BOLD igen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5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34693" t="5714" r="62500" b="91734"/>
          <a:stretch>
            <a:fillRect/>
          </a:stretch>
        </p:blipFill>
        <p:spPr bwMode="auto">
          <a:xfrm>
            <a:off x="-831412" y="5167240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8" name="Line 57"/>
          <p:cNvSpPr>
            <a:spLocks noChangeShapeType="1"/>
          </p:cNvSpPr>
          <p:nvPr userDrawn="1"/>
        </p:nvSpPr>
        <p:spPr bwMode="auto">
          <a:xfrm>
            <a:off x="-831411" y="515757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sp>
        <p:nvSpPr>
          <p:cNvPr id="859" name="Line 58"/>
          <p:cNvSpPr>
            <a:spLocks noChangeShapeType="1"/>
          </p:cNvSpPr>
          <p:nvPr userDrawn="1"/>
        </p:nvSpPr>
        <p:spPr bwMode="auto">
          <a:xfrm flipH="1">
            <a:off x="-831411" y="515757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sp>
        <p:nvSpPr>
          <p:cNvPr id="860" name="Line 61"/>
          <p:cNvSpPr>
            <a:spLocks noChangeShapeType="1"/>
          </p:cNvSpPr>
          <p:nvPr userDrawn="1"/>
        </p:nvSpPr>
        <p:spPr bwMode="auto">
          <a:xfrm flipH="1">
            <a:off x="-321781" y="5310116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pic>
        <p:nvPicPr>
          <p:cNvPr id="862" name="Picture 5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05573" y="5835786"/>
            <a:ext cx="504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3" name="Line 57"/>
          <p:cNvSpPr>
            <a:spLocks noChangeShapeType="1"/>
          </p:cNvSpPr>
          <p:nvPr userDrawn="1"/>
        </p:nvSpPr>
        <p:spPr bwMode="auto">
          <a:xfrm>
            <a:off x="-340159" y="5805642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sp>
        <p:nvSpPr>
          <p:cNvPr id="864" name="Line 58"/>
          <p:cNvSpPr>
            <a:spLocks noChangeShapeType="1"/>
          </p:cNvSpPr>
          <p:nvPr userDrawn="1"/>
        </p:nvSpPr>
        <p:spPr bwMode="auto">
          <a:xfrm flipH="1">
            <a:off x="-340159" y="5805642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sp>
        <p:nvSpPr>
          <p:cNvPr id="865" name="Line 54"/>
          <p:cNvSpPr>
            <a:spLocks noChangeShapeType="1"/>
          </p:cNvSpPr>
          <p:nvPr userDrawn="1"/>
        </p:nvSpPr>
        <p:spPr bwMode="auto">
          <a:xfrm flipV="1">
            <a:off x="-472987" y="6097368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sp>
        <p:nvSpPr>
          <p:cNvPr id="3075" name="AutoShape 3"/>
          <p:cNvSpPr>
            <a:spLocks noChangeAspect="1" noChangeArrowheads="1" noTextEdit="1"/>
          </p:cNvSpPr>
          <p:nvPr userDrawn="1"/>
        </p:nvSpPr>
        <p:spPr bwMode="auto">
          <a:xfrm>
            <a:off x="-7560" y="2"/>
            <a:ext cx="9226551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77" name="Rectangle 5"/>
          <p:cNvSpPr>
            <a:spLocks noChangeArrowheads="1"/>
          </p:cNvSpPr>
          <p:nvPr userDrawn="1"/>
        </p:nvSpPr>
        <p:spPr bwMode="auto">
          <a:xfrm>
            <a:off x="-7561" y="0"/>
            <a:ext cx="9144001" cy="6858000"/>
          </a:xfrm>
          <a:prstGeom prst="rect">
            <a:avLst/>
          </a:prstGeom>
          <a:solidFill>
            <a:srgbClr val="44545D"/>
          </a:solidFill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3914" name="Picture 84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434" y="534990"/>
            <a:ext cx="357822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X vs Y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32" y="2134022"/>
            <a:ext cx="3815655" cy="3887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DAEC-7DC2-4A0D-AB6E-B532D3E6AF80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148" name="AutoShape 4"/>
          <p:cNvSpPr>
            <a:spLocks noChangeAspect="1" noChangeArrowheads="1" noTextEdit="1"/>
          </p:cNvSpPr>
          <p:nvPr userDrawn="1"/>
        </p:nvSpPr>
        <p:spPr bwMode="auto">
          <a:xfrm>
            <a:off x="378" y="5"/>
            <a:ext cx="9210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495" name="Text Box 20"/>
          <p:cNvSpPr txBox="1">
            <a:spLocks noChangeArrowheads="1"/>
          </p:cNvSpPr>
          <p:nvPr userDrawn="1"/>
        </p:nvSpPr>
        <p:spPr bwMode="auto">
          <a:xfrm>
            <a:off x="9251950" y="7940"/>
            <a:ext cx="277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>
                <a:solidFill>
                  <a:schemeClr val="bg1"/>
                </a:solidFill>
              </a:rPr>
              <a:t>Vis  hjælpelinjer  ved placering af billeder: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Højreklik på den aktuelle side og vælg </a:t>
            </a:r>
            <a:br>
              <a:rPr lang="da-DK" sz="1000" noProof="0">
                <a:solidFill>
                  <a:schemeClr val="bg1"/>
                </a:solidFill>
              </a:rPr>
            </a:br>
            <a:r>
              <a:rPr lang="da-DK" sz="1000" noProof="0">
                <a:solidFill>
                  <a:schemeClr val="bg1"/>
                </a:solidFill>
              </a:rPr>
              <a:t>’gitter og hjælpelinjer’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 Vælg “OK”</a:t>
            </a:r>
          </a:p>
        </p:txBody>
      </p:sp>
      <p:sp>
        <p:nvSpPr>
          <p:cNvPr id="513" name="TextBox 512"/>
          <p:cNvSpPr txBox="1"/>
          <p:nvPr userDrawn="1"/>
        </p:nvSpPr>
        <p:spPr>
          <a:xfrm>
            <a:off x="-1671458" y="2136804"/>
            <a:ext cx="1579635" cy="1795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Brødtekst i </a:t>
            </a:r>
          </a:p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forskellige størrelser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Skift Størrelse: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at mindske tekststørrelsen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 for at øge tekststørrelsen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4" name="Group 513"/>
          <p:cNvGrpSpPr/>
          <p:nvPr userDrawn="1"/>
        </p:nvGrpSpPr>
        <p:grpSpPr>
          <a:xfrm>
            <a:off x="-831411" y="3246813"/>
            <a:ext cx="725530" cy="288925"/>
            <a:chOff x="-3500460" y="4110050"/>
            <a:chExt cx="725530" cy="288925"/>
          </a:xfrm>
        </p:grpSpPr>
        <p:pic>
          <p:nvPicPr>
            <p:cNvPr id="515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6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7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8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19" name="Group 518"/>
          <p:cNvGrpSpPr/>
          <p:nvPr userDrawn="1"/>
        </p:nvGrpSpPr>
        <p:grpSpPr>
          <a:xfrm>
            <a:off x="-605573" y="3979873"/>
            <a:ext cx="504825" cy="508004"/>
            <a:chOff x="-3490412" y="4892695"/>
            <a:chExt cx="504825" cy="508004"/>
          </a:xfrm>
        </p:grpSpPr>
        <p:pic>
          <p:nvPicPr>
            <p:cNvPr id="520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1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2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3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sp>
        <p:nvSpPr>
          <p:cNvPr id="525" name="TextBox 524"/>
          <p:cNvSpPr txBox="1"/>
          <p:nvPr userDrawn="1"/>
        </p:nvSpPr>
        <p:spPr>
          <a:xfrm>
            <a:off x="9246041" y="2348881"/>
            <a:ext cx="164308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855397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Faktabokstekst i 2 linjer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3"/>
          </p:nvPr>
        </p:nvSpPr>
        <p:spPr>
          <a:xfrm>
            <a:off x="4716393" y="2136802"/>
            <a:ext cx="3959671" cy="3887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9478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-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6EED-811A-4847-B86A-DC4CD7BFF668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148" name="AutoShape 4"/>
          <p:cNvSpPr>
            <a:spLocks noChangeAspect="1" noChangeArrowheads="1" noTextEdit="1"/>
          </p:cNvSpPr>
          <p:nvPr userDrawn="1"/>
        </p:nvSpPr>
        <p:spPr bwMode="auto">
          <a:xfrm>
            <a:off x="378" y="5"/>
            <a:ext cx="9210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495" name="Text Box 20"/>
          <p:cNvSpPr txBox="1">
            <a:spLocks noChangeArrowheads="1"/>
          </p:cNvSpPr>
          <p:nvPr userDrawn="1"/>
        </p:nvSpPr>
        <p:spPr bwMode="auto">
          <a:xfrm>
            <a:off x="9251950" y="7940"/>
            <a:ext cx="277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>
                <a:solidFill>
                  <a:schemeClr val="bg1"/>
                </a:solidFill>
              </a:rPr>
              <a:t>Vis  hjælpelinjer  ved placering af billeder: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Højreklik på den aktuelle side og vælg </a:t>
            </a:r>
            <a:br>
              <a:rPr lang="da-DK" sz="1000" noProof="0">
                <a:solidFill>
                  <a:schemeClr val="bg1"/>
                </a:solidFill>
              </a:rPr>
            </a:br>
            <a:r>
              <a:rPr lang="da-DK" sz="1000" noProof="0">
                <a:solidFill>
                  <a:schemeClr val="bg1"/>
                </a:solidFill>
              </a:rPr>
              <a:t>’gitter og hjælpelinjer’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 Vælg “OK”</a:t>
            </a:r>
          </a:p>
        </p:txBody>
      </p:sp>
      <p:sp>
        <p:nvSpPr>
          <p:cNvPr id="496" name="TextBox 495"/>
          <p:cNvSpPr txBox="1"/>
          <p:nvPr userDrawn="1"/>
        </p:nvSpPr>
        <p:spPr>
          <a:xfrm>
            <a:off x="-1527192" y="2136807"/>
            <a:ext cx="1435104" cy="1474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 med punktliste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Punktopstilling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For at skifte niveau, klik på ’forøge listeniveau’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7" name="Group 496"/>
          <p:cNvGrpSpPr/>
          <p:nvPr userDrawn="1"/>
        </p:nvGrpSpPr>
        <p:grpSpPr>
          <a:xfrm>
            <a:off x="-831411" y="2955241"/>
            <a:ext cx="725530" cy="288925"/>
            <a:chOff x="-3500460" y="4110050"/>
            <a:chExt cx="725530" cy="288925"/>
          </a:xfrm>
        </p:grpSpPr>
        <p:pic>
          <p:nvPicPr>
            <p:cNvPr id="498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9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0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1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02" name="Group 501"/>
          <p:cNvGrpSpPr/>
          <p:nvPr userDrawn="1"/>
        </p:nvGrpSpPr>
        <p:grpSpPr>
          <a:xfrm>
            <a:off x="-605573" y="3598162"/>
            <a:ext cx="504825" cy="508004"/>
            <a:chOff x="-3490412" y="4892695"/>
            <a:chExt cx="504825" cy="508004"/>
          </a:xfrm>
        </p:grpSpPr>
        <p:pic>
          <p:nvPicPr>
            <p:cNvPr id="503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4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5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6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1236-2B66-41D7-AFCF-C7D44772B35A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148" name="AutoShape 4"/>
          <p:cNvSpPr>
            <a:spLocks noChangeAspect="1" noChangeArrowheads="1" noTextEdit="1"/>
          </p:cNvSpPr>
          <p:nvPr userDrawn="1"/>
        </p:nvSpPr>
        <p:spPr bwMode="auto">
          <a:xfrm>
            <a:off x="378" y="5"/>
            <a:ext cx="9210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495" name="Text Box 20"/>
          <p:cNvSpPr txBox="1">
            <a:spLocks noChangeArrowheads="1"/>
          </p:cNvSpPr>
          <p:nvPr userDrawn="1"/>
        </p:nvSpPr>
        <p:spPr bwMode="auto">
          <a:xfrm>
            <a:off x="9251950" y="7940"/>
            <a:ext cx="277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>
                <a:solidFill>
                  <a:schemeClr val="bg1"/>
                </a:solidFill>
              </a:rPr>
              <a:t>Vis  hjælpelinjer  ved placering af billeder: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Højreklik på den aktuelle side og vælg </a:t>
            </a:r>
            <a:br>
              <a:rPr lang="da-DK" sz="1000" noProof="0">
                <a:solidFill>
                  <a:schemeClr val="bg1"/>
                </a:solidFill>
              </a:rPr>
            </a:br>
            <a:r>
              <a:rPr lang="da-DK" sz="1000" noProof="0">
                <a:solidFill>
                  <a:schemeClr val="bg1"/>
                </a:solidFill>
              </a:rPr>
              <a:t>’gitter og hjælpelinjer’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 Vælg “OK”</a:t>
            </a:r>
          </a:p>
        </p:txBody>
      </p:sp>
      <p:sp>
        <p:nvSpPr>
          <p:cNvPr id="496" name="TextBox 495"/>
          <p:cNvSpPr txBox="1"/>
          <p:nvPr userDrawn="1"/>
        </p:nvSpPr>
        <p:spPr>
          <a:xfrm>
            <a:off x="-1527192" y="2136807"/>
            <a:ext cx="1435104" cy="1474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 med punktliste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Punktopstilling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For at skifte niveau, klik på ’forøge listeniveau’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496"/>
          <p:cNvGrpSpPr/>
          <p:nvPr userDrawn="1"/>
        </p:nvGrpSpPr>
        <p:grpSpPr>
          <a:xfrm>
            <a:off x="-831411" y="2955241"/>
            <a:ext cx="725530" cy="288925"/>
            <a:chOff x="-3500460" y="4110050"/>
            <a:chExt cx="725530" cy="288925"/>
          </a:xfrm>
        </p:grpSpPr>
        <p:pic>
          <p:nvPicPr>
            <p:cNvPr id="498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9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0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1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10" name="Group 501"/>
          <p:cNvGrpSpPr/>
          <p:nvPr userDrawn="1"/>
        </p:nvGrpSpPr>
        <p:grpSpPr>
          <a:xfrm>
            <a:off x="-605573" y="3598162"/>
            <a:ext cx="504825" cy="508004"/>
            <a:chOff x="-3490412" y="4892695"/>
            <a:chExt cx="504825" cy="508004"/>
          </a:xfrm>
        </p:grpSpPr>
        <p:pic>
          <p:nvPicPr>
            <p:cNvPr id="503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4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5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6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reak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896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6" y="2735254"/>
            <a:ext cx="4391025" cy="693746"/>
          </a:xfrm>
        </p:spPr>
        <p:txBody>
          <a:bodyPr anchor="b" anchorCtr="0">
            <a:normAutofit/>
          </a:bodyPr>
          <a:lstStyle>
            <a:lvl1pPr algn="l">
              <a:defRPr sz="2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3664800"/>
            <a:ext cx="4391338" cy="235658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898"/>
              </a:lnSpc>
              <a:buNone/>
              <a:defRPr sz="1600">
                <a:solidFill>
                  <a:schemeClr val="bg1"/>
                </a:solidFill>
              </a:defRPr>
            </a:lvl1pPr>
            <a:lvl2pPr marL="4277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553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283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10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138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566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9938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4215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noProof="0" smtClean="0"/>
              <a:t>Klik for at redigere typografi i masteren</a:t>
            </a:r>
          </a:p>
        </p:txBody>
      </p:sp>
      <p:pic>
        <p:nvPicPr>
          <p:cNvPr id="4098" name="Picture 2" descr="C:\Documents and Settings\Administrator\Desktop\SKI\work\logo neg30x14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78" y="6062778"/>
            <a:ext cx="1093787" cy="481013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 userDrawn="1"/>
        </p:nvSpPr>
        <p:spPr bwMode="auto">
          <a:xfrm>
            <a:off x="5137591" y="0"/>
            <a:ext cx="4035425" cy="6865938"/>
          </a:xfrm>
          <a:custGeom>
            <a:avLst/>
            <a:gdLst/>
            <a:ahLst/>
            <a:cxnLst>
              <a:cxn ang="0">
                <a:pos x="10166" y="2"/>
              </a:cxn>
              <a:cxn ang="0">
                <a:pos x="10163" y="2289"/>
              </a:cxn>
              <a:cxn ang="0">
                <a:pos x="9899" y="2089"/>
              </a:cxn>
              <a:cxn ang="0">
                <a:pos x="9374" y="1735"/>
              </a:cxn>
              <a:cxn ang="0">
                <a:pos x="8852" y="1443"/>
              </a:cxn>
              <a:cxn ang="0">
                <a:pos x="8336" y="1215"/>
              </a:cxn>
              <a:cxn ang="0">
                <a:pos x="7826" y="1052"/>
              </a:cxn>
              <a:cxn ang="0">
                <a:pos x="7323" y="958"/>
              </a:cxn>
              <a:cxn ang="0">
                <a:pos x="6829" y="932"/>
              </a:cxn>
              <a:cxn ang="0">
                <a:pos x="6345" y="978"/>
              </a:cxn>
              <a:cxn ang="0">
                <a:pos x="5678" y="1166"/>
              </a:cxn>
              <a:cxn ang="0">
                <a:pos x="4885" y="1621"/>
              </a:cxn>
              <a:cxn ang="0">
                <a:pos x="4176" y="2298"/>
              </a:cxn>
              <a:cxn ang="0">
                <a:pos x="3555" y="3184"/>
              </a:cxn>
              <a:cxn ang="0">
                <a:pos x="3021" y="4267"/>
              </a:cxn>
              <a:cxn ang="0">
                <a:pos x="2579" y="5531"/>
              </a:cxn>
              <a:cxn ang="0">
                <a:pos x="2228" y="6964"/>
              </a:cxn>
              <a:cxn ang="0">
                <a:pos x="1970" y="8553"/>
              </a:cxn>
              <a:cxn ang="0">
                <a:pos x="1865" y="9541"/>
              </a:cxn>
              <a:cxn ang="0">
                <a:pos x="1842" y="9820"/>
              </a:cxn>
              <a:cxn ang="0">
                <a:pos x="1821" y="10102"/>
              </a:cxn>
              <a:cxn ang="0">
                <a:pos x="1802" y="10389"/>
              </a:cxn>
              <a:cxn ang="0">
                <a:pos x="1773" y="10935"/>
              </a:cxn>
              <a:cxn ang="0">
                <a:pos x="1744" y="11745"/>
              </a:cxn>
              <a:cxn ang="0">
                <a:pos x="1728" y="12564"/>
              </a:cxn>
              <a:cxn ang="0">
                <a:pos x="1730" y="13392"/>
              </a:cxn>
              <a:cxn ang="0">
                <a:pos x="1748" y="14232"/>
              </a:cxn>
              <a:cxn ang="0">
                <a:pos x="1783" y="15085"/>
              </a:cxn>
              <a:cxn ang="0">
                <a:pos x="1837" y="15950"/>
              </a:cxn>
              <a:cxn ang="0">
                <a:pos x="1910" y="16830"/>
              </a:cxn>
              <a:cxn ang="0">
                <a:pos x="1953" y="17276"/>
              </a:cxn>
              <a:cxn ang="0">
                <a:pos x="473" y="17289"/>
              </a:cxn>
              <a:cxn ang="0">
                <a:pos x="471" y="17275"/>
              </a:cxn>
              <a:cxn ang="0">
                <a:pos x="387" y="16571"/>
              </a:cxn>
              <a:cxn ang="0">
                <a:pos x="288" y="15641"/>
              </a:cxn>
              <a:cxn ang="0">
                <a:pos x="202" y="14727"/>
              </a:cxn>
              <a:cxn ang="0">
                <a:pos x="132" y="13829"/>
              </a:cxn>
              <a:cxn ang="0">
                <a:pos x="76" y="12948"/>
              </a:cxn>
              <a:cxn ang="0">
                <a:pos x="35" y="12085"/>
              </a:cxn>
              <a:cxn ang="0">
                <a:pos x="10" y="11242"/>
              </a:cxn>
              <a:cxn ang="0">
                <a:pos x="0" y="10422"/>
              </a:cxn>
              <a:cxn ang="0">
                <a:pos x="1" y="9983"/>
              </a:cxn>
              <a:cxn ang="0">
                <a:pos x="3" y="9670"/>
              </a:cxn>
              <a:cxn ang="0">
                <a:pos x="10" y="9361"/>
              </a:cxn>
              <a:cxn ang="0">
                <a:pos x="18" y="9053"/>
              </a:cxn>
              <a:cxn ang="0">
                <a:pos x="64" y="7939"/>
              </a:cxn>
              <a:cxn ang="0">
                <a:pos x="160" y="6609"/>
              </a:cxn>
              <a:cxn ang="0">
                <a:pos x="300" y="5347"/>
              </a:cxn>
              <a:cxn ang="0">
                <a:pos x="484" y="4157"/>
              </a:cxn>
              <a:cxn ang="0">
                <a:pos x="710" y="3045"/>
              </a:cxn>
              <a:cxn ang="0">
                <a:pos x="980" y="2011"/>
              </a:cxn>
              <a:cxn ang="0">
                <a:pos x="1292" y="1062"/>
              </a:cxn>
              <a:cxn ang="0">
                <a:pos x="1645" y="201"/>
              </a:cxn>
            </a:cxnLst>
            <a:rect l="0" t="0" r="r" b="b"/>
            <a:pathLst>
              <a:path w="10168" h="17301">
                <a:moveTo>
                  <a:pt x="10163" y="0"/>
                </a:moveTo>
                <a:lnTo>
                  <a:pt x="10163" y="0"/>
                </a:lnTo>
                <a:lnTo>
                  <a:pt x="10163" y="0"/>
                </a:lnTo>
                <a:lnTo>
                  <a:pt x="10166" y="2"/>
                </a:lnTo>
                <a:lnTo>
                  <a:pt x="10167" y="3"/>
                </a:lnTo>
                <a:lnTo>
                  <a:pt x="10168" y="2293"/>
                </a:lnTo>
                <a:lnTo>
                  <a:pt x="10167" y="2291"/>
                </a:lnTo>
                <a:lnTo>
                  <a:pt x="10163" y="2289"/>
                </a:lnTo>
                <a:lnTo>
                  <a:pt x="10163" y="2289"/>
                </a:lnTo>
                <a:lnTo>
                  <a:pt x="10163" y="2289"/>
                </a:lnTo>
                <a:lnTo>
                  <a:pt x="10031" y="2187"/>
                </a:lnTo>
                <a:lnTo>
                  <a:pt x="9899" y="2089"/>
                </a:lnTo>
                <a:lnTo>
                  <a:pt x="9767" y="1995"/>
                </a:lnTo>
                <a:lnTo>
                  <a:pt x="9637" y="1905"/>
                </a:lnTo>
                <a:lnTo>
                  <a:pt x="9505" y="1818"/>
                </a:lnTo>
                <a:lnTo>
                  <a:pt x="9374" y="1735"/>
                </a:lnTo>
                <a:lnTo>
                  <a:pt x="9243" y="1656"/>
                </a:lnTo>
                <a:lnTo>
                  <a:pt x="9112" y="1581"/>
                </a:lnTo>
                <a:lnTo>
                  <a:pt x="8983" y="1510"/>
                </a:lnTo>
                <a:lnTo>
                  <a:pt x="8852" y="1443"/>
                </a:lnTo>
                <a:lnTo>
                  <a:pt x="8722" y="1380"/>
                </a:lnTo>
                <a:lnTo>
                  <a:pt x="8593" y="1321"/>
                </a:lnTo>
                <a:lnTo>
                  <a:pt x="8465" y="1266"/>
                </a:lnTo>
                <a:lnTo>
                  <a:pt x="8336" y="1215"/>
                </a:lnTo>
                <a:lnTo>
                  <a:pt x="8208" y="1169"/>
                </a:lnTo>
                <a:lnTo>
                  <a:pt x="8080" y="1126"/>
                </a:lnTo>
                <a:lnTo>
                  <a:pt x="7953" y="1087"/>
                </a:lnTo>
                <a:lnTo>
                  <a:pt x="7826" y="1052"/>
                </a:lnTo>
                <a:lnTo>
                  <a:pt x="7700" y="1023"/>
                </a:lnTo>
                <a:lnTo>
                  <a:pt x="7573" y="996"/>
                </a:lnTo>
                <a:lnTo>
                  <a:pt x="7448" y="975"/>
                </a:lnTo>
                <a:lnTo>
                  <a:pt x="7323" y="958"/>
                </a:lnTo>
                <a:lnTo>
                  <a:pt x="7199" y="945"/>
                </a:lnTo>
                <a:lnTo>
                  <a:pt x="7075" y="936"/>
                </a:lnTo>
                <a:lnTo>
                  <a:pt x="6952" y="932"/>
                </a:lnTo>
                <a:lnTo>
                  <a:pt x="6829" y="932"/>
                </a:lnTo>
                <a:lnTo>
                  <a:pt x="6708" y="937"/>
                </a:lnTo>
                <a:lnTo>
                  <a:pt x="6586" y="946"/>
                </a:lnTo>
                <a:lnTo>
                  <a:pt x="6465" y="959"/>
                </a:lnTo>
                <a:lnTo>
                  <a:pt x="6345" y="978"/>
                </a:lnTo>
                <a:lnTo>
                  <a:pt x="6226" y="1000"/>
                </a:lnTo>
                <a:lnTo>
                  <a:pt x="6107" y="1027"/>
                </a:lnTo>
                <a:lnTo>
                  <a:pt x="5890" y="1090"/>
                </a:lnTo>
                <a:lnTo>
                  <a:pt x="5678" y="1166"/>
                </a:lnTo>
                <a:lnTo>
                  <a:pt x="5472" y="1259"/>
                </a:lnTo>
                <a:lnTo>
                  <a:pt x="5271" y="1365"/>
                </a:lnTo>
                <a:lnTo>
                  <a:pt x="5076" y="1486"/>
                </a:lnTo>
                <a:lnTo>
                  <a:pt x="4885" y="1621"/>
                </a:lnTo>
                <a:lnTo>
                  <a:pt x="4699" y="1770"/>
                </a:lnTo>
                <a:lnTo>
                  <a:pt x="4519" y="1932"/>
                </a:lnTo>
                <a:lnTo>
                  <a:pt x="4345" y="2109"/>
                </a:lnTo>
                <a:lnTo>
                  <a:pt x="4176" y="2298"/>
                </a:lnTo>
                <a:lnTo>
                  <a:pt x="4012" y="2501"/>
                </a:lnTo>
                <a:lnTo>
                  <a:pt x="3854" y="2716"/>
                </a:lnTo>
                <a:lnTo>
                  <a:pt x="3702" y="2944"/>
                </a:lnTo>
                <a:lnTo>
                  <a:pt x="3555" y="3184"/>
                </a:lnTo>
                <a:lnTo>
                  <a:pt x="3413" y="3438"/>
                </a:lnTo>
                <a:lnTo>
                  <a:pt x="3277" y="3702"/>
                </a:lnTo>
                <a:lnTo>
                  <a:pt x="3146" y="3979"/>
                </a:lnTo>
                <a:lnTo>
                  <a:pt x="3021" y="4267"/>
                </a:lnTo>
                <a:lnTo>
                  <a:pt x="2903" y="4567"/>
                </a:lnTo>
                <a:lnTo>
                  <a:pt x="2789" y="4877"/>
                </a:lnTo>
                <a:lnTo>
                  <a:pt x="2681" y="5199"/>
                </a:lnTo>
                <a:lnTo>
                  <a:pt x="2579" y="5531"/>
                </a:lnTo>
                <a:lnTo>
                  <a:pt x="2482" y="5875"/>
                </a:lnTo>
                <a:lnTo>
                  <a:pt x="2392" y="6228"/>
                </a:lnTo>
                <a:lnTo>
                  <a:pt x="2307" y="6591"/>
                </a:lnTo>
                <a:lnTo>
                  <a:pt x="2228" y="6964"/>
                </a:lnTo>
                <a:lnTo>
                  <a:pt x="2154" y="7348"/>
                </a:lnTo>
                <a:lnTo>
                  <a:pt x="2087" y="7740"/>
                </a:lnTo>
                <a:lnTo>
                  <a:pt x="2026" y="8143"/>
                </a:lnTo>
                <a:lnTo>
                  <a:pt x="1970" y="8553"/>
                </a:lnTo>
                <a:lnTo>
                  <a:pt x="1921" y="8973"/>
                </a:lnTo>
                <a:lnTo>
                  <a:pt x="1877" y="9401"/>
                </a:lnTo>
                <a:lnTo>
                  <a:pt x="1871" y="9470"/>
                </a:lnTo>
                <a:lnTo>
                  <a:pt x="1865" y="9541"/>
                </a:lnTo>
                <a:lnTo>
                  <a:pt x="1859" y="9610"/>
                </a:lnTo>
                <a:lnTo>
                  <a:pt x="1852" y="9680"/>
                </a:lnTo>
                <a:lnTo>
                  <a:pt x="1847" y="9750"/>
                </a:lnTo>
                <a:lnTo>
                  <a:pt x="1842" y="9820"/>
                </a:lnTo>
                <a:lnTo>
                  <a:pt x="1836" y="9891"/>
                </a:lnTo>
                <a:lnTo>
                  <a:pt x="1831" y="9961"/>
                </a:lnTo>
                <a:lnTo>
                  <a:pt x="1825" y="10032"/>
                </a:lnTo>
                <a:lnTo>
                  <a:pt x="1821" y="10102"/>
                </a:lnTo>
                <a:lnTo>
                  <a:pt x="1815" y="10174"/>
                </a:lnTo>
                <a:lnTo>
                  <a:pt x="1811" y="10245"/>
                </a:lnTo>
                <a:lnTo>
                  <a:pt x="1806" y="10317"/>
                </a:lnTo>
                <a:lnTo>
                  <a:pt x="1802" y="10389"/>
                </a:lnTo>
                <a:lnTo>
                  <a:pt x="1798" y="10461"/>
                </a:lnTo>
                <a:lnTo>
                  <a:pt x="1794" y="10534"/>
                </a:lnTo>
                <a:lnTo>
                  <a:pt x="1783" y="10733"/>
                </a:lnTo>
                <a:lnTo>
                  <a:pt x="1773" y="10935"/>
                </a:lnTo>
                <a:lnTo>
                  <a:pt x="1765" y="11137"/>
                </a:lnTo>
                <a:lnTo>
                  <a:pt x="1757" y="11339"/>
                </a:lnTo>
                <a:lnTo>
                  <a:pt x="1749" y="11542"/>
                </a:lnTo>
                <a:lnTo>
                  <a:pt x="1744" y="11745"/>
                </a:lnTo>
                <a:lnTo>
                  <a:pt x="1738" y="11949"/>
                </a:lnTo>
                <a:lnTo>
                  <a:pt x="1734" y="12153"/>
                </a:lnTo>
                <a:lnTo>
                  <a:pt x="1731" y="12358"/>
                </a:lnTo>
                <a:lnTo>
                  <a:pt x="1728" y="12564"/>
                </a:lnTo>
                <a:lnTo>
                  <a:pt x="1727" y="12770"/>
                </a:lnTo>
                <a:lnTo>
                  <a:pt x="1727" y="12977"/>
                </a:lnTo>
                <a:lnTo>
                  <a:pt x="1728" y="13185"/>
                </a:lnTo>
                <a:lnTo>
                  <a:pt x="1730" y="13392"/>
                </a:lnTo>
                <a:lnTo>
                  <a:pt x="1733" y="13602"/>
                </a:lnTo>
                <a:lnTo>
                  <a:pt x="1736" y="13811"/>
                </a:lnTo>
                <a:lnTo>
                  <a:pt x="1742" y="14022"/>
                </a:lnTo>
                <a:lnTo>
                  <a:pt x="1748" y="14232"/>
                </a:lnTo>
                <a:lnTo>
                  <a:pt x="1755" y="14444"/>
                </a:lnTo>
                <a:lnTo>
                  <a:pt x="1764" y="14657"/>
                </a:lnTo>
                <a:lnTo>
                  <a:pt x="1772" y="14870"/>
                </a:lnTo>
                <a:lnTo>
                  <a:pt x="1783" y="15085"/>
                </a:lnTo>
                <a:lnTo>
                  <a:pt x="1795" y="15300"/>
                </a:lnTo>
                <a:lnTo>
                  <a:pt x="1807" y="15515"/>
                </a:lnTo>
                <a:lnTo>
                  <a:pt x="1822" y="15732"/>
                </a:lnTo>
                <a:lnTo>
                  <a:pt x="1837" y="15950"/>
                </a:lnTo>
                <a:lnTo>
                  <a:pt x="1854" y="16169"/>
                </a:lnTo>
                <a:lnTo>
                  <a:pt x="1871" y="16389"/>
                </a:lnTo>
                <a:lnTo>
                  <a:pt x="1890" y="16609"/>
                </a:lnTo>
                <a:lnTo>
                  <a:pt x="1910" y="16830"/>
                </a:lnTo>
                <a:lnTo>
                  <a:pt x="1931" y="17052"/>
                </a:lnTo>
                <a:lnTo>
                  <a:pt x="1953" y="17276"/>
                </a:lnTo>
                <a:lnTo>
                  <a:pt x="1953" y="17276"/>
                </a:lnTo>
                <a:lnTo>
                  <a:pt x="1953" y="17276"/>
                </a:lnTo>
                <a:lnTo>
                  <a:pt x="1955" y="17292"/>
                </a:lnTo>
                <a:lnTo>
                  <a:pt x="1956" y="17301"/>
                </a:lnTo>
                <a:lnTo>
                  <a:pt x="473" y="17297"/>
                </a:lnTo>
                <a:lnTo>
                  <a:pt x="473" y="17289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5"/>
                </a:lnTo>
                <a:lnTo>
                  <a:pt x="471" y="17275"/>
                </a:lnTo>
                <a:lnTo>
                  <a:pt x="442" y="17039"/>
                </a:lnTo>
                <a:lnTo>
                  <a:pt x="414" y="16804"/>
                </a:lnTo>
                <a:lnTo>
                  <a:pt x="387" y="16571"/>
                </a:lnTo>
                <a:lnTo>
                  <a:pt x="361" y="16337"/>
                </a:lnTo>
                <a:lnTo>
                  <a:pt x="336" y="16104"/>
                </a:lnTo>
                <a:lnTo>
                  <a:pt x="311" y="15873"/>
                </a:lnTo>
                <a:lnTo>
                  <a:pt x="288" y="15641"/>
                </a:lnTo>
                <a:lnTo>
                  <a:pt x="264" y="15412"/>
                </a:lnTo>
                <a:lnTo>
                  <a:pt x="243" y="15183"/>
                </a:lnTo>
                <a:lnTo>
                  <a:pt x="223" y="14954"/>
                </a:lnTo>
                <a:lnTo>
                  <a:pt x="202" y="14727"/>
                </a:lnTo>
                <a:lnTo>
                  <a:pt x="183" y="14501"/>
                </a:lnTo>
                <a:lnTo>
                  <a:pt x="166" y="14276"/>
                </a:lnTo>
                <a:lnTo>
                  <a:pt x="148" y="14052"/>
                </a:lnTo>
                <a:lnTo>
                  <a:pt x="132" y="13829"/>
                </a:lnTo>
                <a:lnTo>
                  <a:pt x="116" y="13607"/>
                </a:lnTo>
                <a:lnTo>
                  <a:pt x="102" y="13386"/>
                </a:lnTo>
                <a:lnTo>
                  <a:pt x="89" y="13166"/>
                </a:lnTo>
                <a:lnTo>
                  <a:pt x="76" y="12948"/>
                </a:lnTo>
                <a:lnTo>
                  <a:pt x="65" y="12730"/>
                </a:lnTo>
                <a:lnTo>
                  <a:pt x="54" y="12514"/>
                </a:lnTo>
                <a:lnTo>
                  <a:pt x="44" y="12299"/>
                </a:lnTo>
                <a:lnTo>
                  <a:pt x="35" y="12085"/>
                </a:lnTo>
                <a:lnTo>
                  <a:pt x="27" y="11872"/>
                </a:lnTo>
                <a:lnTo>
                  <a:pt x="21" y="11662"/>
                </a:lnTo>
                <a:lnTo>
                  <a:pt x="15" y="11451"/>
                </a:lnTo>
                <a:lnTo>
                  <a:pt x="10" y="11242"/>
                </a:lnTo>
                <a:lnTo>
                  <a:pt x="7" y="11035"/>
                </a:lnTo>
                <a:lnTo>
                  <a:pt x="3" y="10829"/>
                </a:lnTo>
                <a:lnTo>
                  <a:pt x="1" y="10625"/>
                </a:lnTo>
                <a:lnTo>
                  <a:pt x="0" y="10422"/>
                </a:lnTo>
                <a:lnTo>
                  <a:pt x="0" y="10220"/>
                </a:lnTo>
                <a:lnTo>
                  <a:pt x="0" y="10141"/>
                </a:lnTo>
                <a:lnTo>
                  <a:pt x="0" y="10062"/>
                </a:lnTo>
                <a:lnTo>
                  <a:pt x="1" y="9983"/>
                </a:lnTo>
                <a:lnTo>
                  <a:pt x="1" y="9904"/>
                </a:lnTo>
                <a:lnTo>
                  <a:pt x="2" y="9826"/>
                </a:lnTo>
                <a:lnTo>
                  <a:pt x="3" y="9748"/>
                </a:lnTo>
                <a:lnTo>
                  <a:pt x="3" y="9670"/>
                </a:lnTo>
                <a:lnTo>
                  <a:pt x="5" y="9592"/>
                </a:lnTo>
                <a:lnTo>
                  <a:pt x="7" y="9515"/>
                </a:lnTo>
                <a:lnTo>
                  <a:pt x="8" y="9437"/>
                </a:lnTo>
                <a:lnTo>
                  <a:pt x="10" y="9361"/>
                </a:lnTo>
                <a:lnTo>
                  <a:pt x="11" y="9284"/>
                </a:lnTo>
                <a:lnTo>
                  <a:pt x="13" y="9207"/>
                </a:lnTo>
                <a:lnTo>
                  <a:pt x="15" y="9130"/>
                </a:lnTo>
                <a:lnTo>
                  <a:pt x="18" y="9053"/>
                </a:lnTo>
                <a:lnTo>
                  <a:pt x="20" y="8978"/>
                </a:lnTo>
                <a:lnTo>
                  <a:pt x="32" y="8627"/>
                </a:lnTo>
                <a:lnTo>
                  <a:pt x="46" y="8281"/>
                </a:lnTo>
                <a:lnTo>
                  <a:pt x="64" y="7939"/>
                </a:lnTo>
                <a:lnTo>
                  <a:pt x="83" y="7600"/>
                </a:lnTo>
                <a:lnTo>
                  <a:pt x="106" y="7265"/>
                </a:lnTo>
                <a:lnTo>
                  <a:pt x="132" y="6935"/>
                </a:lnTo>
                <a:lnTo>
                  <a:pt x="160" y="6609"/>
                </a:lnTo>
                <a:lnTo>
                  <a:pt x="191" y="6287"/>
                </a:lnTo>
                <a:lnTo>
                  <a:pt x="224" y="5969"/>
                </a:lnTo>
                <a:lnTo>
                  <a:pt x="261" y="5656"/>
                </a:lnTo>
                <a:lnTo>
                  <a:pt x="300" y="5347"/>
                </a:lnTo>
                <a:lnTo>
                  <a:pt x="341" y="5043"/>
                </a:lnTo>
                <a:lnTo>
                  <a:pt x="386" y="4743"/>
                </a:lnTo>
                <a:lnTo>
                  <a:pt x="433" y="4448"/>
                </a:lnTo>
                <a:lnTo>
                  <a:pt x="484" y="4157"/>
                </a:lnTo>
                <a:lnTo>
                  <a:pt x="537" y="3872"/>
                </a:lnTo>
                <a:lnTo>
                  <a:pt x="592" y="3591"/>
                </a:lnTo>
                <a:lnTo>
                  <a:pt x="650" y="3316"/>
                </a:lnTo>
                <a:lnTo>
                  <a:pt x="710" y="3045"/>
                </a:lnTo>
                <a:lnTo>
                  <a:pt x="774" y="2778"/>
                </a:lnTo>
                <a:lnTo>
                  <a:pt x="840" y="2518"/>
                </a:lnTo>
                <a:lnTo>
                  <a:pt x="909" y="2263"/>
                </a:lnTo>
                <a:lnTo>
                  <a:pt x="980" y="2011"/>
                </a:lnTo>
                <a:lnTo>
                  <a:pt x="1054" y="1767"/>
                </a:lnTo>
                <a:lnTo>
                  <a:pt x="1130" y="1526"/>
                </a:lnTo>
                <a:lnTo>
                  <a:pt x="1209" y="1291"/>
                </a:lnTo>
                <a:lnTo>
                  <a:pt x="1292" y="1062"/>
                </a:lnTo>
                <a:lnTo>
                  <a:pt x="1376" y="838"/>
                </a:lnTo>
                <a:lnTo>
                  <a:pt x="1463" y="620"/>
                </a:lnTo>
                <a:lnTo>
                  <a:pt x="1553" y="408"/>
                </a:lnTo>
                <a:lnTo>
                  <a:pt x="1645" y="201"/>
                </a:lnTo>
                <a:lnTo>
                  <a:pt x="1741" y="0"/>
                </a:lnTo>
                <a:lnTo>
                  <a:pt x="10163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14" name="Rectangle 13"/>
          <p:cNvSpPr/>
          <p:nvPr userDrawn="1"/>
        </p:nvSpPr>
        <p:spPr>
          <a:xfrm>
            <a:off x="8964000" y="0"/>
            <a:ext cx="180000" cy="686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" name="Text Placeholder 511"/>
          <p:cNvSpPr>
            <a:spLocks noGrp="1"/>
          </p:cNvSpPr>
          <p:nvPr>
            <p:ph type="body" sz="quarter" idx="16"/>
          </p:nvPr>
        </p:nvSpPr>
        <p:spPr>
          <a:xfrm>
            <a:off x="5509003" y="3032960"/>
            <a:ext cx="3203575" cy="2988432"/>
          </a:xfrm>
          <a:solidFill>
            <a:schemeClr val="bg2"/>
          </a:solidFill>
        </p:spPr>
        <p:txBody>
          <a:bodyPr lIns="269403" tIns="168383" rIns="336748" bIns="235741"/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09" name="Text Placeholder 508"/>
          <p:cNvSpPr>
            <a:spLocks noGrp="1"/>
          </p:cNvSpPr>
          <p:nvPr>
            <p:ph type="body" sz="quarter" idx="15"/>
          </p:nvPr>
        </p:nvSpPr>
        <p:spPr>
          <a:xfrm>
            <a:off x="5509003" y="2133600"/>
            <a:ext cx="3203575" cy="846000"/>
          </a:xfrm>
          <a:solidFill>
            <a:schemeClr val="tx2"/>
          </a:solidFill>
        </p:spPr>
        <p:txBody>
          <a:bodyPr lIns="269403" tIns="168383" rIns="336748">
            <a:normAutofit/>
          </a:bodyPr>
          <a:lstStyle>
            <a:lvl1pPr marL="0" indent="0">
              <a:lnSpc>
                <a:spcPts val="1998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buFontTx/>
              <a:buNone/>
              <a:defRPr b="1">
                <a:solidFill>
                  <a:schemeClr val="bg1"/>
                </a:solidFill>
              </a:defRPr>
            </a:lvl2pPr>
            <a:lvl3pPr>
              <a:buFontTx/>
              <a:buNone/>
              <a:defRPr b="1">
                <a:solidFill>
                  <a:schemeClr val="bg1"/>
                </a:solidFill>
              </a:defRPr>
            </a:lvl3pPr>
            <a:lvl4pPr>
              <a:buFontTx/>
              <a:buNone/>
              <a:defRPr b="1">
                <a:solidFill>
                  <a:schemeClr val="bg1"/>
                </a:solidFill>
              </a:defRPr>
            </a:lvl4pPr>
            <a:lvl5pPr>
              <a:buFontTx/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134022"/>
            <a:ext cx="4787764" cy="3887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54A6-FFD9-4C2E-9F31-D4DEB6A3D7FE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148" name="AutoShape 4"/>
          <p:cNvSpPr>
            <a:spLocks noChangeAspect="1" noChangeArrowheads="1" noTextEdit="1"/>
          </p:cNvSpPr>
          <p:nvPr userDrawn="1"/>
        </p:nvSpPr>
        <p:spPr bwMode="auto">
          <a:xfrm>
            <a:off x="378" y="5"/>
            <a:ext cx="9210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495" name="Text Box 20"/>
          <p:cNvSpPr txBox="1">
            <a:spLocks noChangeArrowheads="1"/>
          </p:cNvSpPr>
          <p:nvPr userDrawn="1"/>
        </p:nvSpPr>
        <p:spPr bwMode="auto">
          <a:xfrm>
            <a:off x="9251950" y="7940"/>
            <a:ext cx="277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>
                <a:solidFill>
                  <a:schemeClr val="bg1"/>
                </a:solidFill>
              </a:rPr>
              <a:t>Vis  hjælpelinjer  ved placering af billeder: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Højreklik på den aktuelle side og vælg </a:t>
            </a:r>
            <a:br>
              <a:rPr lang="da-DK" sz="1000" noProof="0">
                <a:solidFill>
                  <a:schemeClr val="bg1"/>
                </a:solidFill>
              </a:rPr>
            </a:br>
            <a:r>
              <a:rPr lang="da-DK" sz="1000" noProof="0">
                <a:solidFill>
                  <a:schemeClr val="bg1"/>
                </a:solidFill>
              </a:rPr>
              <a:t>’gitter og hjælpelinjer’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 Vælg “OK”</a:t>
            </a:r>
          </a:p>
        </p:txBody>
      </p:sp>
      <p:sp>
        <p:nvSpPr>
          <p:cNvPr id="513" name="TextBox 512"/>
          <p:cNvSpPr txBox="1"/>
          <p:nvPr userDrawn="1"/>
        </p:nvSpPr>
        <p:spPr>
          <a:xfrm>
            <a:off x="-1671458" y="2136804"/>
            <a:ext cx="1579635" cy="1795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Brødtekst i </a:t>
            </a:r>
          </a:p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forskellige størrelser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Skift Størrelse: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at mindske tekststørrelsen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 for at øge tekststørrelsen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4" name="Group 513"/>
          <p:cNvGrpSpPr/>
          <p:nvPr userDrawn="1"/>
        </p:nvGrpSpPr>
        <p:grpSpPr>
          <a:xfrm>
            <a:off x="-831411" y="3246813"/>
            <a:ext cx="725530" cy="288925"/>
            <a:chOff x="-3500460" y="4110050"/>
            <a:chExt cx="725530" cy="288925"/>
          </a:xfrm>
        </p:grpSpPr>
        <p:pic>
          <p:nvPicPr>
            <p:cNvPr id="515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6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7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8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19" name="Group 518"/>
          <p:cNvGrpSpPr/>
          <p:nvPr userDrawn="1"/>
        </p:nvGrpSpPr>
        <p:grpSpPr>
          <a:xfrm>
            <a:off x="-605573" y="3979873"/>
            <a:ext cx="504825" cy="508004"/>
            <a:chOff x="-3490412" y="4892695"/>
            <a:chExt cx="504825" cy="508004"/>
          </a:xfrm>
        </p:grpSpPr>
        <p:pic>
          <p:nvPicPr>
            <p:cNvPr id="520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1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2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3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sp>
        <p:nvSpPr>
          <p:cNvPr id="525" name="TextBox 524"/>
          <p:cNvSpPr txBox="1"/>
          <p:nvPr userDrawn="1"/>
        </p:nvSpPr>
        <p:spPr>
          <a:xfrm>
            <a:off x="9246041" y="2348881"/>
            <a:ext cx="164308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855397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Faktabokstekst i 2 linjer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-tekst +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" name="Text Placeholder 511"/>
          <p:cNvSpPr>
            <a:spLocks noGrp="1"/>
          </p:cNvSpPr>
          <p:nvPr>
            <p:ph type="body" sz="quarter" idx="16"/>
          </p:nvPr>
        </p:nvSpPr>
        <p:spPr>
          <a:xfrm>
            <a:off x="5509003" y="3032960"/>
            <a:ext cx="3203575" cy="2988432"/>
          </a:xfrm>
          <a:solidFill>
            <a:schemeClr val="bg2"/>
          </a:solidFill>
        </p:spPr>
        <p:txBody>
          <a:bodyPr lIns="269403" tIns="168383" rIns="336748" bIns="235741"/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09" name="Text Placeholder 508"/>
          <p:cNvSpPr>
            <a:spLocks noGrp="1"/>
          </p:cNvSpPr>
          <p:nvPr>
            <p:ph type="body" sz="quarter" idx="15"/>
          </p:nvPr>
        </p:nvSpPr>
        <p:spPr>
          <a:xfrm>
            <a:off x="5509003" y="2133600"/>
            <a:ext cx="3203575" cy="846000"/>
          </a:xfrm>
          <a:solidFill>
            <a:schemeClr val="tx2"/>
          </a:solidFill>
        </p:spPr>
        <p:txBody>
          <a:bodyPr lIns="269403" tIns="168383" rIns="336748">
            <a:normAutofit/>
          </a:bodyPr>
          <a:lstStyle>
            <a:lvl1pPr marL="0" indent="0">
              <a:lnSpc>
                <a:spcPts val="1998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buFontTx/>
              <a:buNone/>
              <a:defRPr b="1">
                <a:solidFill>
                  <a:schemeClr val="bg1"/>
                </a:solidFill>
              </a:defRPr>
            </a:lvl2pPr>
            <a:lvl3pPr>
              <a:buFontTx/>
              <a:buNone/>
              <a:defRPr b="1">
                <a:solidFill>
                  <a:schemeClr val="bg1"/>
                </a:solidFill>
              </a:defRPr>
            </a:lvl3pPr>
            <a:lvl4pPr>
              <a:buFontTx/>
              <a:buNone/>
              <a:defRPr b="1">
                <a:solidFill>
                  <a:schemeClr val="bg1"/>
                </a:solidFill>
              </a:defRPr>
            </a:lvl4pPr>
            <a:lvl5pPr>
              <a:buFontTx/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F48-8E7D-4405-87E0-5C058A2CFF71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148" name="AutoShape 4"/>
          <p:cNvSpPr>
            <a:spLocks noChangeAspect="1" noChangeArrowheads="1" noTextEdit="1"/>
          </p:cNvSpPr>
          <p:nvPr userDrawn="1"/>
        </p:nvSpPr>
        <p:spPr bwMode="auto">
          <a:xfrm>
            <a:off x="378" y="5"/>
            <a:ext cx="9210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495" name="Text Box 20"/>
          <p:cNvSpPr txBox="1">
            <a:spLocks noChangeArrowheads="1"/>
          </p:cNvSpPr>
          <p:nvPr userDrawn="1"/>
        </p:nvSpPr>
        <p:spPr bwMode="auto">
          <a:xfrm>
            <a:off x="9251950" y="7940"/>
            <a:ext cx="277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>
                <a:solidFill>
                  <a:schemeClr val="bg1"/>
                </a:solidFill>
              </a:rPr>
              <a:t>Vis  hjælpelinjer  ved placering af billeder: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Højreklik på den aktuelle side og vælg </a:t>
            </a:r>
            <a:br>
              <a:rPr lang="da-DK" sz="1000" noProof="0">
                <a:solidFill>
                  <a:schemeClr val="bg1"/>
                </a:solidFill>
              </a:rPr>
            </a:br>
            <a:r>
              <a:rPr lang="da-DK" sz="1000" noProof="0">
                <a:solidFill>
                  <a:schemeClr val="bg1"/>
                </a:solidFill>
              </a:rPr>
              <a:t>’gitter og hjælpelinjer’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 Vælg “OK”</a:t>
            </a:r>
          </a:p>
        </p:txBody>
      </p:sp>
      <p:sp>
        <p:nvSpPr>
          <p:cNvPr id="525" name="TextBox 524"/>
          <p:cNvSpPr txBox="1"/>
          <p:nvPr userDrawn="1"/>
        </p:nvSpPr>
        <p:spPr>
          <a:xfrm>
            <a:off x="9246041" y="2348881"/>
            <a:ext cx="164308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855397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Faktabokstekst i 2 linjer</a:t>
            </a:r>
          </a:p>
        </p:txBody>
      </p:sp>
      <p:sp>
        <p:nvSpPr>
          <p:cNvPr id="505" name="Content Placeholder 2"/>
          <p:cNvSpPr>
            <a:spLocks noGrp="1"/>
          </p:cNvSpPr>
          <p:nvPr>
            <p:ph idx="1"/>
          </p:nvPr>
        </p:nvSpPr>
        <p:spPr>
          <a:xfrm>
            <a:off x="468312" y="2134022"/>
            <a:ext cx="4788000" cy="3887366"/>
          </a:xfrm>
        </p:spPr>
        <p:txBody>
          <a:bodyPr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506" name="TextBox 505"/>
          <p:cNvSpPr txBox="1"/>
          <p:nvPr userDrawn="1"/>
        </p:nvSpPr>
        <p:spPr>
          <a:xfrm>
            <a:off x="-1527192" y="2136807"/>
            <a:ext cx="1435104" cy="1474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 med punktliste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Punktopstilling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For at skifte niveau, klik på ’forøge listeniveau’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7" name="Group 506"/>
          <p:cNvGrpSpPr/>
          <p:nvPr userDrawn="1"/>
        </p:nvGrpSpPr>
        <p:grpSpPr>
          <a:xfrm>
            <a:off x="-831411" y="2955241"/>
            <a:ext cx="725530" cy="288925"/>
            <a:chOff x="-3500460" y="4110050"/>
            <a:chExt cx="725530" cy="288925"/>
          </a:xfrm>
        </p:grpSpPr>
        <p:pic>
          <p:nvPicPr>
            <p:cNvPr id="508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0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1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4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19" name="Group 518"/>
          <p:cNvGrpSpPr/>
          <p:nvPr userDrawn="1"/>
        </p:nvGrpSpPr>
        <p:grpSpPr>
          <a:xfrm>
            <a:off x="-605573" y="3598162"/>
            <a:ext cx="504825" cy="508004"/>
            <a:chOff x="-3490412" y="4892695"/>
            <a:chExt cx="504825" cy="508004"/>
          </a:xfrm>
        </p:grpSpPr>
        <p:pic>
          <p:nvPicPr>
            <p:cNvPr id="524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6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7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8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billede og farve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1092168"/>
            <a:ext cx="4788000" cy="756138"/>
          </a:xfrm>
        </p:spPr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2134022"/>
            <a:ext cx="4788000" cy="3887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30D-85A9-4A9E-921B-2F774C67E617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3" name="Content Placeholder 12"/>
          <p:cNvSpPr>
            <a:spLocks noGrp="1" noChangeAspect="1"/>
          </p:cNvSpPr>
          <p:nvPr>
            <p:ph sz="quarter" idx="14"/>
          </p:nvPr>
        </p:nvSpPr>
        <p:spPr>
          <a:xfrm>
            <a:off x="5509002" y="5327675"/>
            <a:ext cx="3635375" cy="1530325"/>
          </a:xfrm>
          <a:solidFill>
            <a:schemeClr val="accent3"/>
          </a:solidFill>
        </p:spPr>
        <p:txBody>
          <a:bodyPr lIns="269403" tIns="168383" rIns="336748" bIns="235741">
            <a:normAutofit/>
          </a:bodyPr>
          <a:lstStyle>
            <a:lvl1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1pPr>
            <a:lvl2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2pPr>
            <a:lvl3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3pPr>
            <a:lvl4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4pPr>
            <a:lvl5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5508624" y="628651"/>
            <a:ext cx="3646800" cy="4662488"/>
          </a:xfrm>
          <a:noFill/>
        </p:spPr>
        <p:txBody>
          <a:bodyPr/>
          <a:lstStyle/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93" name="TextBox 492"/>
          <p:cNvSpPr txBox="1"/>
          <p:nvPr userDrawn="1"/>
        </p:nvSpPr>
        <p:spPr>
          <a:xfrm>
            <a:off x="9246041" y="3576302"/>
            <a:ext cx="164308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da-DK" sz="1000" b="1" baseline="0" noProof="0" smtClean="0">
                <a:solidFill>
                  <a:schemeClr val="bg1"/>
                </a:solidFill>
              </a:rPr>
              <a:t>Indsæt nyt billede i format H 13 x B 10,2 cm: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Klik på billede-ikonen, </a:t>
            </a:r>
            <a:br>
              <a:rPr lang="da-DK" sz="1000" baseline="0" noProof="0" smtClean="0">
                <a:solidFill>
                  <a:schemeClr val="bg1"/>
                </a:solidFill>
              </a:rPr>
            </a:br>
            <a:r>
              <a:rPr lang="da-DK" sz="1000" baseline="0" noProof="0" smtClean="0">
                <a:solidFill>
                  <a:schemeClr val="bg1"/>
                </a:solidFill>
              </a:rPr>
              <a:t>vælg dit billede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Højreklik på billede og læg bagerst</a:t>
            </a:r>
          </a:p>
          <a:p>
            <a:pPr marL="0" indent="0"/>
            <a:endParaRPr lang="da-DK" sz="1000" noProof="0" smtClean="0"/>
          </a:p>
        </p:txBody>
      </p:sp>
      <p:sp>
        <p:nvSpPr>
          <p:cNvPr id="494" name="TextBox 493"/>
          <p:cNvSpPr txBox="1"/>
          <p:nvPr userDrawn="1"/>
        </p:nvSpPr>
        <p:spPr>
          <a:xfrm>
            <a:off x="9246041" y="5364191"/>
            <a:ext cx="1643085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/>
            <a:r>
              <a:rPr lang="da-DK" sz="1000" b="1" noProof="0" smtClean="0">
                <a:solidFill>
                  <a:schemeClr val="bg1"/>
                </a:solidFill>
              </a:rPr>
              <a:t>Skift</a:t>
            </a:r>
            <a:r>
              <a:rPr lang="da-DK" sz="1000" b="1" baseline="0" noProof="0" smtClean="0">
                <a:solidFill>
                  <a:schemeClr val="bg1"/>
                </a:solidFill>
              </a:rPr>
              <a:t> farve på tekstboksen:</a:t>
            </a:r>
          </a:p>
          <a:p>
            <a:pPr marL="0" indent="0"/>
            <a:r>
              <a:rPr lang="da-DK" sz="1000" b="0" baseline="0" noProof="0" smtClean="0">
                <a:solidFill>
                  <a:schemeClr val="bg1"/>
                </a:solidFill>
              </a:rPr>
              <a:t>Klik på boksen og vælg ny farve fra ’Fyld farve til figur’ OBS! Standardfarver må ikke bruges</a:t>
            </a:r>
            <a:endParaRPr lang="da-DK" sz="1000" b="0" noProof="0" smtClean="0">
              <a:solidFill>
                <a:schemeClr val="bg1"/>
              </a:solidFill>
            </a:endParaRPr>
          </a:p>
        </p:txBody>
      </p:sp>
      <p:sp>
        <p:nvSpPr>
          <p:cNvPr id="495" name="TextBox 494"/>
          <p:cNvSpPr txBox="1"/>
          <p:nvPr userDrawn="1"/>
        </p:nvSpPr>
        <p:spPr>
          <a:xfrm>
            <a:off x="-1671458" y="2136804"/>
            <a:ext cx="1579635" cy="1795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Brødtekst i </a:t>
            </a:r>
          </a:p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forskellige størrelser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Skift Størrelse: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at mindske tekststørrelsen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 for at øge tekststørrelsen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6" name="Group 495"/>
          <p:cNvGrpSpPr/>
          <p:nvPr userDrawn="1"/>
        </p:nvGrpSpPr>
        <p:grpSpPr>
          <a:xfrm>
            <a:off x="-831411" y="3246813"/>
            <a:ext cx="725530" cy="288925"/>
            <a:chOff x="-3500460" y="4110050"/>
            <a:chExt cx="725530" cy="288925"/>
          </a:xfrm>
        </p:grpSpPr>
        <p:pic>
          <p:nvPicPr>
            <p:cNvPr id="497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8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499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0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01" name="Group 500"/>
          <p:cNvGrpSpPr/>
          <p:nvPr userDrawn="1"/>
        </p:nvGrpSpPr>
        <p:grpSpPr>
          <a:xfrm>
            <a:off x="-605573" y="3979873"/>
            <a:ext cx="504825" cy="508004"/>
            <a:chOff x="-3490412" y="4892695"/>
            <a:chExt cx="504825" cy="508004"/>
          </a:xfrm>
        </p:grpSpPr>
        <p:pic>
          <p:nvPicPr>
            <p:cNvPr id="502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3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4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5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-tekst, billede og farve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1092168"/>
            <a:ext cx="4788000" cy="756138"/>
          </a:xfrm>
        </p:spPr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2134022"/>
            <a:ext cx="4788000" cy="3887366"/>
          </a:xfrm>
        </p:spPr>
        <p:txBody>
          <a:bodyPr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C860-1F16-4BBC-980D-EBDAD3F4A0F4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3" name="Content Placeholder 12"/>
          <p:cNvSpPr>
            <a:spLocks noGrp="1" noChangeAspect="1"/>
          </p:cNvSpPr>
          <p:nvPr>
            <p:ph sz="quarter" idx="14"/>
          </p:nvPr>
        </p:nvSpPr>
        <p:spPr>
          <a:xfrm>
            <a:off x="5509002" y="5327675"/>
            <a:ext cx="3635375" cy="1530325"/>
          </a:xfrm>
          <a:solidFill>
            <a:schemeClr val="accent3"/>
          </a:solidFill>
        </p:spPr>
        <p:txBody>
          <a:bodyPr lIns="269403" tIns="168383" rIns="336748" bIns="235741">
            <a:normAutofit/>
          </a:bodyPr>
          <a:lstStyle>
            <a:lvl1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1pPr>
            <a:lvl2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2pPr>
            <a:lvl3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3pPr>
            <a:lvl4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4pPr>
            <a:lvl5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5508624" y="628651"/>
            <a:ext cx="3646800" cy="4662488"/>
          </a:xfrm>
          <a:noFill/>
        </p:spPr>
        <p:txBody>
          <a:bodyPr/>
          <a:lstStyle/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97" name="TextBox 496"/>
          <p:cNvSpPr txBox="1"/>
          <p:nvPr userDrawn="1"/>
        </p:nvSpPr>
        <p:spPr>
          <a:xfrm>
            <a:off x="9246041" y="3576302"/>
            <a:ext cx="164308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da-DK" sz="1000" b="1" baseline="0" noProof="0" smtClean="0">
                <a:solidFill>
                  <a:schemeClr val="bg1"/>
                </a:solidFill>
              </a:rPr>
              <a:t>Indsæt nyt billede i format H 13 x B 10,2 cm: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Klik på billede-ikonen, </a:t>
            </a:r>
            <a:br>
              <a:rPr lang="da-DK" sz="1000" baseline="0" noProof="0" smtClean="0">
                <a:solidFill>
                  <a:schemeClr val="bg1"/>
                </a:solidFill>
              </a:rPr>
            </a:br>
            <a:r>
              <a:rPr lang="da-DK" sz="1000" baseline="0" noProof="0" smtClean="0">
                <a:solidFill>
                  <a:schemeClr val="bg1"/>
                </a:solidFill>
              </a:rPr>
              <a:t>vælg dit billede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Højreklik på billede og læg bagerst</a:t>
            </a:r>
          </a:p>
          <a:p>
            <a:pPr marL="0" indent="0"/>
            <a:endParaRPr lang="da-DK" sz="1000" noProof="0" smtClean="0"/>
          </a:p>
        </p:txBody>
      </p:sp>
      <p:sp>
        <p:nvSpPr>
          <p:cNvPr id="499" name="TextBox 498"/>
          <p:cNvSpPr txBox="1"/>
          <p:nvPr userDrawn="1"/>
        </p:nvSpPr>
        <p:spPr>
          <a:xfrm>
            <a:off x="9246041" y="5364191"/>
            <a:ext cx="1643085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/>
            <a:r>
              <a:rPr lang="da-DK" sz="1000" b="1" noProof="0" smtClean="0">
                <a:solidFill>
                  <a:schemeClr val="bg1"/>
                </a:solidFill>
              </a:rPr>
              <a:t>Skift</a:t>
            </a:r>
            <a:r>
              <a:rPr lang="da-DK" sz="1000" b="1" baseline="0" noProof="0" smtClean="0">
                <a:solidFill>
                  <a:schemeClr val="bg1"/>
                </a:solidFill>
              </a:rPr>
              <a:t> farve på tekstboksen:</a:t>
            </a:r>
          </a:p>
          <a:p>
            <a:pPr marL="0" indent="0"/>
            <a:r>
              <a:rPr lang="da-DK" sz="1000" b="0" baseline="0" noProof="0" smtClean="0">
                <a:solidFill>
                  <a:schemeClr val="bg1"/>
                </a:solidFill>
              </a:rPr>
              <a:t>Klik på boksen og vælg ny farve fra ’Fyld farve til figur’ OBS! Standardfarver må ikke bruges</a:t>
            </a:r>
            <a:endParaRPr lang="da-DK" sz="1000" b="0" noProof="0" smtClean="0">
              <a:solidFill>
                <a:schemeClr val="bg1"/>
              </a:solidFill>
            </a:endParaRPr>
          </a:p>
        </p:txBody>
      </p:sp>
      <p:sp>
        <p:nvSpPr>
          <p:cNvPr id="498" name="TextBox 497"/>
          <p:cNvSpPr txBox="1"/>
          <p:nvPr userDrawn="1"/>
        </p:nvSpPr>
        <p:spPr>
          <a:xfrm>
            <a:off x="-1527192" y="2136807"/>
            <a:ext cx="1435104" cy="1474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 med punktliste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Punktopstilling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For at skifte niveau, klik på ’forøge listeniveau’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0" name="Group 499"/>
          <p:cNvGrpSpPr/>
          <p:nvPr userDrawn="1"/>
        </p:nvGrpSpPr>
        <p:grpSpPr>
          <a:xfrm>
            <a:off x="-831411" y="2955241"/>
            <a:ext cx="725530" cy="288925"/>
            <a:chOff x="-3500460" y="4110050"/>
            <a:chExt cx="725530" cy="288925"/>
          </a:xfrm>
        </p:grpSpPr>
        <p:pic>
          <p:nvPicPr>
            <p:cNvPr id="501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3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4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05" name="Group 504"/>
          <p:cNvGrpSpPr/>
          <p:nvPr userDrawn="1"/>
        </p:nvGrpSpPr>
        <p:grpSpPr>
          <a:xfrm>
            <a:off x="-605573" y="3598162"/>
            <a:ext cx="504825" cy="508004"/>
            <a:chOff x="-3490412" y="4892695"/>
            <a:chExt cx="504825" cy="508004"/>
          </a:xfrm>
        </p:grpSpPr>
        <p:pic>
          <p:nvPicPr>
            <p:cNvPr id="506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7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8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9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38CEB13-AD90-4BF0-BB61-CA8488816961}" type="datetime2">
              <a:rPr lang="da-DK" noProof="0" smtClean="0"/>
              <a:pPr/>
              <a:t>5. november 2014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noProof="0" smtClean="0"/>
              <a:t>Aktuel Briefing</a:t>
            </a:r>
            <a:endParaRPr lang="da-DK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4" r:id="rId4"/>
    <p:sldLayoutId id="2147483651" r:id="rId5"/>
    <p:sldLayoutId id="2147483663" r:id="rId6"/>
    <p:sldLayoutId id="2147483665" r:id="rId7"/>
    <p:sldLayoutId id="2147483657" r:id="rId8"/>
    <p:sldLayoutId id="2147483656" r:id="rId9"/>
    <p:sldLayoutId id="2147483660" r:id="rId10"/>
    <p:sldLayoutId id="2147483661" r:id="rId11"/>
    <p:sldLayoutId id="2147483659" r:id="rId12"/>
    <p:sldLayoutId id="2147483654" r:id="rId13"/>
    <p:sldLayoutId id="2147483655" r:id="rId14"/>
    <p:sldLayoutId id="2147483662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5. november 2014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5. november 2014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5. november 2014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5. november 2014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5. november 2014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5. november 2014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5. november 2014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5. november 2014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5. november 2014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5. november 2014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5. november 2014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7992888" cy="2666727"/>
          </a:xfrm>
        </p:spPr>
        <p:txBody>
          <a:bodyPr>
            <a:normAutofit/>
          </a:bodyPr>
          <a:lstStyle/>
          <a:p>
            <a:pPr>
              <a:lnSpc>
                <a:spcPts val="3999"/>
              </a:lnSpc>
            </a:pPr>
            <a:r>
              <a:rPr lang="da-DK" sz="3600" dirty="0"/>
              <a:t>Velkommen </a:t>
            </a: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/>
              <a:t/>
            </a:r>
            <a:br>
              <a:rPr lang="da-DK" sz="3600" dirty="0"/>
            </a:br>
            <a:r>
              <a:rPr lang="da-DK" sz="3600" dirty="0" smtClean="0"/>
              <a:t>Infomøde om indkøb for institutioner uden egne, professionelle indkøbsafdelinger</a:t>
            </a:r>
            <a:endParaRPr lang="da-DK" sz="3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76536" y="4077072"/>
            <a:ext cx="4103687" cy="1872208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da-DK" sz="2400" dirty="0" smtClean="0"/>
              <a:t>Indkøbs-ABC</a:t>
            </a:r>
            <a:endParaRPr lang="da-DK" sz="2400" dirty="0"/>
          </a:p>
        </p:txBody>
      </p:sp>
      <p:pic>
        <p:nvPicPr>
          <p:cNvPr id="6" name="Pladsholder til billede 5" descr="Grøn spire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t="2" b="2"/>
          <a:stretch>
            <a:fillRect/>
          </a:stretch>
        </p:blipFill>
        <p:spPr>
          <a:xfrm>
            <a:off x="5868144" y="3933056"/>
            <a:ext cx="3275856" cy="2924944"/>
          </a:xfrm>
        </p:spPr>
      </p:pic>
      <p:sp>
        <p:nvSpPr>
          <p:cNvPr id="4" name="Rektangel 3"/>
          <p:cNvSpPr/>
          <p:nvPr/>
        </p:nvSpPr>
        <p:spPr>
          <a:xfrm>
            <a:off x="395536" y="5949280"/>
            <a:ext cx="136815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43888" cy="576064"/>
          </a:xfrm>
        </p:spPr>
        <p:txBody>
          <a:bodyPr/>
          <a:lstStyle/>
          <a:p>
            <a:r>
              <a:rPr lang="da-DK" dirty="0" smtClean="0"/>
              <a:t>Formiddagens program</a:t>
            </a:r>
            <a:endParaRPr lang="da-DK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072047"/>
              </p:ext>
            </p:extLst>
          </p:nvPr>
        </p:nvGraphicFramePr>
        <p:xfrm>
          <a:off x="-324544" y="692696"/>
          <a:ext cx="9279601" cy="786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253"/>
                <a:gridCol w="3854835"/>
                <a:gridCol w="4059513"/>
              </a:tblGrid>
              <a:tr h="520435"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Tidspunkt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Emne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Taler</a:t>
                      </a:r>
                      <a:endParaRPr lang="da-DK" sz="1400" dirty="0"/>
                    </a:p>
                  </a:txBody>
                  <a:tcPr/>
                </a:tc>
              </a:tr>
              <a:tr h="775709">
                <a:tc>
                  <a:txBody>
                    <a:bodyPr/>
                    <a:lstStyle/>
                    <a:p>
                      <a:pPr marL="0" marR="0" indent="0" algn="l" defTabSz="8553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 smtClean="0"/>
                        <a:t>Kl. 09.30</a:t>
                      </a:r>
                    </a:p>
                    <a:p>
                      <a:endParaRPr lang="da-DK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Velkommen</a:t>
                      </a:r>
                      <a:endParaRPr lang="da-DK" sz="15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75709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Kl. 09.40</a:t>
                      </a:r>
                      <a:endParaRPr lang="da-DK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53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500" b="1" dirty="0" smtClean="0"/>
                        <a:t>Hvilke regle</a:t>
                      </a:r>
                      <a:r>
                        <a:rPr lang="da-DK" sz="1500" b="1" baseline="0" dirty="0" smtClean="0"/>
                        <a:t>r og love gælder for jeres indkøb?</a:t>
                      </a:r>
                    </a:p>
                    <a:p>
                      <a:endParaRPr lang="da-DK" sz="1500" b="1" baseline="0" dirty="0" smtClean="0"/>
                    </a:p>
                    <a:p>
                      <a:endParaRPr lang="da-DK" sz="15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Michael Hamer</a:t>
                      </a:r>
                    </a:p>
                    <a:p>
                      <a:r>
                        <a:rPr lang="da-DK" sz="1200" dirty="0" smtClean="0"/>
                        <a:t>Udbudsjurist , SKI</a:t>
                      </a:r>
                    </a:p>
                    <a:p>
                      <a:endParaRPr lang="da-DK" sz="12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Kl. </a:t>
                      </a:r>
                      <a:r>
                        <a:rPr lang="da-DK" sz="1400" b="1" dirty="0" smtClean="0"/>
                        <a:t>10.05</a:t>
                      </a:r>
                      <a:endParaRPr lang="da-DK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53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500" b="1" dirty="0" smtClean="0"/>
                        <a:t>Hvad er jeres udfordringer på indkøbsområdet?</a:t>
                      </a:r>
                      <a:endParaRPr lang="da-DK" sz="1500" b="1" baseline="0" dirty="0" smtClean="0"/>
                    </a:p>
                    <a:p>
                      <a:endParaRPr lang="da-DK" sz="15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Alle</a:t>
                      </a:r>
                      <a:endParaRPr lang="da-DK" sz="120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6423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Kl. 10.25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Hvorfor selv gå i udbud,</a:t>
                      </a:r>
                      <a:r>
                        <a:rPr lang="da-DK" sz="1500" b="1" baseline="0" dirty="0" smtClean="0"/>
                        <a:t> når andre</a:t>
                      </a:r>
                    </a:p>
                    <a:p>
                      <a:r>
                        <a:rPr lang="da-DK" sz="1500" b="1" baseline="0" dirty="0" smtClean="0"/>
                        <a:t>allerede har gjort det for jer?</a:t>
                      </a:r>
                    </a:p>
                    <a:p>
                      <a:endParaRPr lang="da-DK" sz="1500" b="1" baseline="0" dirty="0" smtClean="0"/>
                    </a:p>
                    <a:p>
                      <a:r>
                        <a:rPr lang="da-DK" sz="1500" b="0" baseline="0" dirty="0" smtClean="0"/>
                        <a:t>Jeres indkøbsmulighederne hos SKI.</a:t>
                      </a:r>
                    </a:p>
                    <a:p>
                      <a:endParaRPr lang="da-DK" sz="1500" b="0" baseline="0" dirty="0" smtClean="0"/>
                    </a:p>
                    <a:p>
                      <a:r>
                        <a:rPr lang="da-DK" sz="1500" b="0" baseline="0" dirty="0" smtClean="0"/>
                        <a:t>Jeres indkøbsmulighederne hos </a:t>
                      </a:r>
                    </a:p>
                    <a:p>
                      <a:r>
                        <a:rPr lang="da-DK" sz="1500" b="0" baseline="0" dirty="0" smtClean="0"/>
                        <a:t>Statens Indkøb.</a:t>
                      </a:r>
                      <a:endParaRPr lang="da-DK" sz="1500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400" dirty="0" smtClean="0"/>
                    </a:p>
                    <a:p>
                      <a:endParaRPr lang="da-DK" sz="1400" dirty="0" smtClean="0"/>
                    </a:p>
                    <a:p>
                      <a:endParaRPr lang="da-DK" sz="1400" b="1" dirty="0" smtClean="0"/>
                    </a:p>
                    <a:p>
                      <a:r>
                        <a:rPr lang="da-DK" sz="1400" b="1" dirty="0" smtClean="0"/>
                        <a:t>Jens Hedegaard</a:t>
                      </a:r>
                      <a:r>
                        <a:rPr lang="da-DK" sz="1400" b="1" baseline="0" dirty="0" smtClean="0"/>
                        <a:t> Madsen</a:t>
                      </a:r>
                    </a:p>
                    <a:p>
                      <a:r>
                        <a:rPr lang="da-DK" sz="1200" b="0" baseline="0" dirty="0" smtClean="0"/>
                        <a:t>Kundepartner, SKI</a:t>
                      </a:r>
                      <a:endParaRPr lang="da-DK" sz="1200" b="0" dirty="0" smtClean="0"/>
                    </a:p>
                    <a:p>
                      <a:pPr marL="0" marR="0" indent="0" algn="l" defTabSz="8553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 smtClean="0"/>
                    </a:p>
                    <a:p>
                      <a:r>
                        <a:rPr lang="da-DK" sz="1400" b="1" dirty="0" smtClean="0"/>
                        <a:t>Irene Pless</a:t>
                      </a:r>
                    </a:p>
                    <a:p>
                      <a:r>
                        <a:rPr lang="da-DK" sz="1200" b="0" dirty="0" smtClean="0"/>
                        <a:t>Koncernindkøber,</a:t>
                      </a:r>
                      <a:r>
                        <a:rPr lang="da-DK" sz="1200" b="0" baseline="0" dirty="0" smtClean="0"/>
                        <a:t> Undervisningsministeriet</a:t>
                      </a:r>
                      <a:endParaRPr lang="da-DK" sz="1200" b="0" dirty="0" smtClean="0"/>
                    </a:p>
                    <a:p>
                      <a:endParaRPr lang="da-DK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0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Kl. 11.00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Pause og netværk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a-DK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389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Kl. 11.15</a:t>
                      </a:r>
                      <a:endParaRPr lang="da-DK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Hvorfor stå alene, når man kan samarbejde med andre og være en del a</a:t>
                      </a:r>
                      <a:r>
                        <a:rPr lang="da-DK" sz="1500" b="1" baseline="0" dirty="0" smtClean="0"/>
                        <a:t>f fællesskabet?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Jytte</a:t>
                      </a:r>
                      <a:r>
                        <a:rPr lang="da-DK" sz="1400" b="1" baseline="0" dirty="0" smtClean="0"/>
                        <a:t> </a:t>
                      </a:r>
                      <a:r>
                        <a:rPr lang="da-DK" sz="1400" b="1" baseline="0" dirty="0" err="1" smtClean="0"/>
                        <a:t>Colling</a:t>
                      </a:r>
                      <a:endParaRPr lang="da-DK" sz="1400" b="1" dirty="0" smtClean="0"/>
                    </a:p>
                    <a:p>
                      <a:r>
                        <a:rPr lang="da-DK" sz="1200" baseline="0" dirty="0" smtClean="0"/>
                        <a:t>Indkøbschef, Slagelse Gymnasium</a:t>
                      </a:r>
                    </a:p>
                  </a:txBody>
                  <a:tcPr/>
                </a:tc>
              </a:tr>
              <a:tr h="689557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Kl. </a:t>
                      </a:r>
                      <a:r>
                        <a:rPr lang="da-DK" sz="1400" b="1" dirty="0" smtClean="0"/>
                        <a:t>11.30</a:t>
                      </a:r>
                      <a:endParaRPr lang="da-DK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Gode bud</a:t>
                      </a:r>
                      <a:r>
                        <a:rPr lang="da-DK" sz="1500" b="1" baseline="0" dirty="0" smtClean="0"/>
                        <a:t> på det effektive indkøb</a:t>
                      </a:r>
                    </a:p>
                    <a:p>
                      <a:endParaRPr lang="da-DK" sz="15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Tina </a:t>
                      </a:r>
                      <a:r>
                        <a:rPr lang="da-DK" sz="1400" b="1" dirty="0" err="1" smtClean="0"/>
                        <a:t>Karsberg</a:t>
                      </a:r>
                      <a:r>
                        <a:rPr lang="da-DK" sz="1400" b="1" baseline="0" dirty="0" smtClean="0"/>
                        <a:t> Nygaard</a:t>
                      </a:r>
                      <a:endParaRPr lang="da-DK" sz="1400" b="1" dirty="0" smtClean="0"/>
                    </a:p>
                    <a:p>
                      <a:r>
                        <a:rPr lang="da-DK" sz="1200" dirty="0" smtClean="0"/>
                        <a:t>Indkøber, EUC Sjælland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2222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Kl. 12.05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a-DK" sz="1500" b="1" dirty="0" smtClean="0"/>
                        <a:t>Afrunding</a:t>
                      </a:r>
                      <a:r>
                        <a:rPr lang="da-DK" sz="1500" b="1" baseline="0" dirty="0" smtClean="0"/>
                        <a:t> og tak for i dag</a:t>
                      </a:r>
                      <a:endParaRPr lang="da-DK" sz="15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422222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Kl. 12.15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a-DK" sz="1500" b="1" dirty="0" smtClean="0"/>
                        <a:t>FROKOST</a:t>
                      </a:r>
                      <a:endParaRPr lang="da-DK" sz="15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ladsholder til indhold 8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-603448"/>
            <a:ext cx="1501590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1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43888" cy="756138"/>
          </a:xfrm>
        </p:spPr>
        <p:txBody>
          <a:bodyPr/>
          <a:lstStyle/>
          <a:p>
            <a:r>
              <a:rPr lang="da-DK" dirty="0" smtClean="0"/>
              <a:t>Det håber vi, at I får med hjem!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312" y="2134022"/>
            <a:ext cx="8243887" cy="424730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da-DK" dirty="0" smtClean="0"/>
              <a:t>Introduktion til </a:t>
            </a:r>
            <a:r>
              <a:rPr lang="da-D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regler og love </a:t>
            </a:r>
            <a:r>
              <a:rPr lang="da-DK" dirty="0" smtClean="0"/>
              <a:t>på indkøbsområdet</a:t>
            </a:r>
          </a:p>
          <a:p>
            <a:pPr>
              <a:spcAft>
                <a:spcPts val="1200"/>
              </a:spcAft>
            </a:pPr>
            <a:r>
              <a:rPr lang="da-DK" dirty="0" smtClean="0"/>
              <a:t>Information om</a:t>
            </a:r>
            <a:r>
              <a:rPr lang="da-DK" dirty="0" smtClean="0">
                <a:solidFill>
                  <a:srgbClr val="00B0F0"/>
                </a:solidFill>
              </a:rPr>
              <a:t> indkøbsaftaler </a:t>
            </a:r>
            <a:r>
              <a:rPr lang="da-DK" dirty="0" smtClean="0"/>
              <a:t>i SKI og Statens Indkøb</a:t>
            </a:r>
          </a:p>
          <a:p>
            <a:pPr>
              <a:spcAft>
                <a:spcPts val="1200"/>
              </a:spcAft>
            </a:pPr>
            <a:r>
              <a:rPr lang="da-DK" dirty="0" smtClean="0"/>
              <a:t>Fordele og muligheder ved at </a:t>
            </a:r>
            <a:r>
              <a:rPr lang="da-DK" dirty="0" smtClean="0">
                <a:solidFill>
                  <a:srgbClr val="FF0000"/>
                </a:solidFill>
              </a:rPr>
              <a:t>samarbejde med andre </a:t>
            </a:r>
            <a:r>
              <a:rPr lang="da-DK" dirty="0" smtClean="0"/>
              <a:t>og være en del af et fællesskab   </a:t>
            </a:r>
          </a:p>
          <a:p>
            <a:pPr>
              <a:spcAft>
                <a:spcPts val="1200"/>
              </a:spcAft>
            </a:pPr>
            <a:r>
              <a:rPr lang="da-DK" dirty="0" smtClean="0">
                <a:solidFill>
                  <a:srgbClr val="00B050"/>
                </a:solidFill>
              </a:rPr>
              <a:t>Inspiration</a:t>
            </a:r>
            <a:r>
              <a:rPr lang="da-DK" dirty="0" smtClean="0"/>
              <a:t> til konkrete områder, hvor det er muligt at effektivisere indkøb, så der kan sikres flest mulige midler til institutionernes formål frem for i leverandørernes lommer</a:t>
            </a:r>
          </a:p>
          <a:p>
            <a:pPr>
              <a:spcAft>
                <a:spcPts val="1200"/>
              </a:spcAft>
            </a:pPr>
            <a:r>
              <a:rPr lang="da-DK" dirty="0" smtClean="0">
                <a:solidFill>
                  <a:srgbClr val="95A121"/>
                </a:solidFill>
              </a:rPr>
              <a:t>Dialog, erfaringsudveksling og netværksdannelse </a:t>
            </a:r>
            <a:r>
              <a:rPr lang="da-DK" dirty="0" smtClean="0"/>
              <a:t>på tværs af institutionerne</a:t>
            </a:r>
            <a:endParaRPr lang="da-DK" u="sng" dirty="0" smtClean="0"/>
          </a:p>
        </p:txBody>
      </p:sp>
      <p:sp>
        <p:nvSpPr>
          <p:cNvPr id="4" name="Rektangel 3"/>
          <p:cNvSpPr/>
          <p:nvPr/>
        </p:nvSpPr>
        <p:spPr>
          <a:xfrm>
            <a:off x="323528" y="5877272"/>
            <a:ext cx="165618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43888" cy="540114"/>
          </a:xfrm>
        </p:spPr>
        <p:txBody>
          <a:bodyPr/>
          <a:lstStyle/>
          <a:p>
            <a:r>
              <a:rPr lang="da-DK" dirty="0" smtClean="0"/>
              <a:t>Partnerskabet for effektive indkøb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312" y="1844824"/>
            <a:ext cx="8243887" cy="4176564"/>
          </a:xfrm>
        </p:spPr>
        <p:txBody>
          <a:bodyPr>
            <a:normAutofit fontScale="92500"/>
          </a:bodyPr>
          <a:lstStyle/>
          <a:p>
            <a:pPr marL="249495" indent="-249495">
              <a:spcAft>
                <a:spcPts val="1200"/>
              </a:spcAft>
              <a:defRPr/>
            </a:pPr>
            <a:r>
              <a:rPr lang="da-DK" sz="1600" b="1" dirty="0" smtClean="0"/>
              <a:t>Partnerskabet er et samarbejde mellem</a:t>
            </a:r>
            <a:r>
              <a:rPr lang="da-DK" sz="1600" dirty="0" smtClean="0"/>
              <a:t>:</a:t>
            </a:r>
            <a:endParaRPr lang="da-DK" sz="1600" dirty="0"/>
          </a:p>
          <a:p>
            <a:pPr marL="669761" lvl="1" indent="-249495">
              <a:spcBef>
                <a:spcPts val="0"/>
              </a:spcBef>
              <a:spcAft>
                <a:spcPts val="600"/>
              </a:spcAft>
              <a:defRPr/>
            </a:pPr>
            <a:r>
              <a:rPr lang="da-DK" sz="1600" dirty="0" smtClean="0"/>
              <a:t>Undervisningsministeriet (UVM)</a:t>
            </a:r>
            <a:endParaRPr lang="da-DK" sz="1600" dirty="0"/>
          </a:p>
          <a:p>
            <a:pPr marL="669761" lvl="1" indent="-249495">
              <a:spcBef>
                <a:spcPts val="0"/>
              </a:spcBef>
              <a:spcAft>
                <a:spcPts val="600"/>
              </a:spcAft>
              <a:defRPr/>
            </a:pPr>
            <a:r>
              <a:rPr lang="da-DK" sz="1600" dirty="0" smtClean="0"/>
              <a:t>Uddannelses- og Forskningsministeriet (UFM)</a:t>
            </a:r>
            <a:endParaRPr lang="da-DK" sz="1600" dirty="0"/>
          </a:p>
          <a:p>
            <a:pPr marL="669761" lvl="1" indent="-249495">
              <a:spcAft>
                <a:spcPts val="1200"/>
              </a:spcAft>
              <a:defRPr/>
            </a:pPr>
            <a:r>
              <a:rPr lang="da-DK" sz="1600" dirty="0"/>
              <a:t>SKI </a:t>
            </a:r>
            <a:r>
              <a:rPr lang="da-DK" sz="1600" dirty="0" smtClean="0"/>
              <a:t>(Staten og Kommunernes Indkøbsservice)</a:t>
            </a:r>
          </a:p>
          <a:p>
            <a:pPr marL="669761" lvl="1" indent="-249495">
              <a:spcAft>
                <a:spcPts val="1200"/>
              </a:spcAft>
              <a:defRPr/>
            </a:pPr>
            <a:endParaRPr lang="da-DK" sz="1600" dirty="0" smtClean="0"/>
          </a:p>
          <a:p>
            <a:pPr marL="249495" indent="-249495">
              <a:defRPr/>
            </a:pPr>
            <a:r>
              <a:rPr lang="da-DK" sz="1600" b="1" dirty="0" smtClean="0"/>
              <a:t>Partnerskabsaftalens </a:t>
            </a:r>
            <a:r>
              <a:rPr lang="da-DK" sz="1600" b="1" dirty="0"/>
              <a:t>formål er</a:t>
            </a:r>
            <a:r>
              <a:rPr lang="da-DK" sz="1600" dirty="0"/>
              <a:t>:</a:t>
            </a:r>
          </a:p>
          <a:p>
            <a:pPr marL="669761" lvl="1" indent="-249495">
              <a:spcBef>
                <a:spcPts val="600"/>
              </a:spcBef>
              <a:spcAft>
                <a:spcPts val="600"/>
              </a:spcAft>
              <a:defRPr/>
            </a:pPr>
            <a:r>
              <a:rPr lang="da-DK" sz="1600" dirty="0"/>
              <a:t>at understøtte effektive indkøb på de selvejende institutioner gennem videndeling,  erfaringsudveksling og formidling af gode indkøbsaftaler.</a:t>
            </a:r>
          </a:p>
          <a:p>
            <a:pPr marL="669761" lvl="1" indent="-249495">
              <a:spcAft>
                <a:spcPts val="1200"/>
              </a:spcAft>
              <a:defRPr/>
            </a:pPr>
            <a:endParaRPr lang="da-DK" sz="1600" dirty="0"/>
          </a:p>
          <a:p>
            <a:pPr marL="249495" indent="-249495">
              <a:spcAft>
                <a:spcPts val="600"/>
              </a:spcAft>
              <a:defRPr/>
            </a:pPr>
            <a:r>
              <a:rPr lang="da-DK" sz="1600" b="1" dirty="0"/>
              <a:t>Rådgivningsgruppen</a:t>
            </a:r>
            <a:r>
              <a:rPr lang="da-DK" sz="1600" dirty="0" smtClean="0"/>
              <a:t>:</a:t>
            </a:r>
          </a:p>
          <a:p>
            <a:pPr marL="670233" lvl="2" indent="-249495">
              <a:spcBef>
                <a:spcPts val="300"/>
              </a:spcBef>
              <a:spcAft>
                <a:spcPts val="600"/>
              </a:spcAft>
              <a:defRPr/>
            </a:pPr>
            <a:r>
              <a:rPr lang="da-DK" dirty="0"/>
              <a:t>leder arbejdet med at omsætte </a:t>
            </a:r>
            <a:r>
              <a:rPr lang="da-DK" dirty="0" smtClean="0"/>
              <a:t>partnerskabets formål i </a:t>
            </a:r>
            <a:r>
              <a:rPr lang="da-DK" dirty="0"/>
              <a:t>konkrete initiativer og </a:t>
            </a:r>
            <a:r>
              <a:rPr lang="da-DK" dirty="0" smtClean="0"/>
              <a:t>projekter</a:t>
            </a:r>
            <a:endParaRPr lang="da-DK" dirty="0"/>
          </a:p>
          <a:p>
            <a:pPr marL="669761" lvl="1" indent="-249495">
              <a:spcBef>
                <a:spcPts val="0"/>
              </a:spcBef>
              <a:spcAft>
                <a:spcPts val="600"/>
              </a:spcAft>
              <a:defRPr/>
            </a:pPr>
            <a:r>
              <a:rPr lang="da-DK" sz="1600" dirty="0"/>
              <a:t>består af </a:t>
            </a:r>
            <a:r>
              <a:rPr lang="da-DK" sz="1600" dirty="0" smtClean="0"/>
              <a:t>13 institutionsrepræsentanter udpeget </a:t>
            </a:r>
            <a:r>
              <a:rPr lang="da-DK" sz="1600" dirty="0"/>
              <a:t>af at lederforeningerne</a:t>
            </a:r>
          </a:p>
          <a:p>
            <a:pPr marL="669761" lvl="1" indent="-249495">
              <a:spcBef>
                <a:spcPts val="600"/>
              </a:spcBef>
              <a:spcAft>
                <a:spcPts val="600"/>
              </a:spcAft>
              <a:defRPr/>
            </a:pPr>
            <a:endParaRPr lang="da-DK" sz="2300" dirty="0"/>
          </a:p>
          <a:p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323528" y="6021288"/>
            <a:ext cx="165618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  <p:pic>
        <p:nvPicPr>
          <p:cNvPr id="5" name="Pladsholder til billede 5" descr="Grøn spire.jpg"/>
          <p:cNvPicPr>
            <a:picLocks noChangeAspect="1"/>
          </p:cNvPicPr>
          <p:nvPr/>
        </p:nvPicPr>
        <p:blipFill>
          <a:blip r:embed="rId2" cstate="print"/>
          <a:srcRect t="2" b="2"/>
          <a:stretch>
            <a:fillRect/>
          </a:stretch>
        </p:blipFill>
        <p:spPr>
          <a:xfrm>
            <a:off x="6228184" y="836712"/>
            <a:ext cx="2915816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196114" y="3244531"/>
            <a:ext cx="6596971" cy="702175"/>
          </a:xfrm>
          <a:prstGeom prst="rect">
            <a:avLst/>
          </a:prstGeom>
        </p:spPr>
        <p:txBody>
          <a:bodyPr wrap="square" lIns="85564" tIns="42892" rIns="85564" bIns="42892">
            <a:spAutoFit/>
          </a:bodyPr>
          <a:lstStyle/>
          <a:p>
            <a:r>
              <a:rPr lang="da-DK" sz="4000" dirty="0"/>
              <a:t>Rigtig god fornøjelse</a:t>
            </a:r>
          </a:p>
        </p:txBody>
      </p:sp>
      <p:sp>
        <p:nvSpPr>
          <p:cNvPr id="2" name="Rektangel 1"/>
          <p:cNvSpPr/>
          <p:nvPr/>
        </p:nvSpPr>
        <p:spPr>
          <a:xfrm>
            <a:off x="179512" y="5949280"/>
            <a:ext cx="165618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10.xml><?xml version="1.0" encoding="utf-8"?>
<a:theme xmlns:a="http://schemas.openxmlformats.org/drawingml/2006/main" name="9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11.xml><?xml version="1.0" encoding="utf-8"?>
<a:theme xmlns:a="http://schemas.openxmlformats.org/drawingml/2006/main" name="10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12.xml><?xml version="1.0" encoding="utf-8"?>
<a:theme xmlns:a="http://schemas.openxmlformats.org/drawingml/2006/main" name="11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1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3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4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5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7.xml><?xml version="1.0" encoding="utf-8"?>
<a:theme xmlns:a="http://schemas.openxmlformats.org/drawingml/2006/main" name="6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8.xml><?xml version="1.0" encoding="utf-8"?>
<a:theme xmlns:a="http://schemas.openxmlformats.org/drawingml/2006/main" name="7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9.xml><?xml version="1.0" encoding="utf-8"?>
<a:theme xmlns:a="http://schemas.openxmlformats.org/drawingml/2006/main" name="8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2826</TotalTime>
  <Words>292</Words>
  <Application>Microsoft Office PowerPoint</Application>
  <PresentationFormat>Skærmshow (4:3)</PresentationFormat>
  <Paragraphs>65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12</vt:i4>
      </vt:variant>
      <vt:variant>
        <vt:lpstr>Diastitler</vt:lpstr>
      </vt:variant>
      <vt:variant>
        <vt:i4>5</vt:i4>
      </vt:variant>
    </vt:vector>
  </HeadingPairs>
  <TitlesOfParts>
    <vt:vector size="17" baseType="lpstr">
      <vt:lpstr>Blank</vt:lpstr>
      <vt:lpstr>1_Blank</vt:lpstr>
      <vt:lpstr>2_Blank</vt:lpstr>
      <vt:lpstr>3_Blank</vt:lpstr>
      <vt:lpstr>4_Blank</vt:lpstr>
      <vt:lpstr>5_Blank</vt:lpstr>
      <vt:lpstr>6_Blank</vt:lpstr>
      <vt:lpstr>7_Blank</vt:lpstr>
      <vt:lpstr>8_Blank</vt:lpstr>
      <vt:lpstr>9_Blank</vt:lpstr>
      <vt:lpstr>10_Blank</vt:lpstr>
      <vt:lpstr>11_Blank</vt:lpstr>
      <vt:lpstr>Velkommen   Infomøde om indkøb for institutioner uden egne, professionelle indkøbsafdelinger</vt:lpstr>
      <vt:lpstr>Formiddagens program</vt:lpstr>
      <vt:lpstr>Det håber vi, at I får med hjem!</vt:lpstr>
      <vt:lpstr>Partnerskabet for effektive indkøb </vt:lpstr>
      <vt:lpstr>PowerPoint-præsentation</vt:lpstr>
    </vt:vector>
  </TitlesOfParts>
  <Company>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Danske Universiteters Indkøbsgruppe</dc:title>
  <dc:creator>Gert Eriksen</dc:creator>
  <cp:lastModifiedBy>Undervisningsministeriet</cp:lastModifiedBy>
  <cp:revision>205</cp:revision>
  <dcterms:created xsi:type="dcterms:W3CDTF">2011-08-15T08:19:33Z</dcterms:created>
  <dcterms:modified xsi:type="dcterms:W3CDTF">2014-11-05T09:43:52Z</dcterms:modified>
</cp:coreProperties>
</file>