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97" r:id="rId2"/>
    <p:sldMasterId id="2147483699" r:id="rId3"/>
    <p:sldMasterId id="2147483701" r:id="rId4"/>
    <p:sldMasterId id="2147483703" r:id="rId5"/>
    <p:sldMasterId id="2147483705" r:id="rId6"/>
    <p:sldMasterId id="2147483707" r:id="rId7"/>
    <p:sldMasterId id="2147483709" r:id="rId8"/>
    <p:sldMasterId id="2147483711" r:id="rId9"/>
    <p:sldMasterId id="2147483713" r:id="rId10"/>
    <p:sldMasterId id="2147483715" r:id="rId11"/>
  </p:sldMasterIdLst>
  <p:notesMasterIdLst>
    <p:notesMasterId r:id="rId14"/>
  </p:notesMasterIdLst>
  <p:handoutMasterIdLst>
    <p:handoutMasterId r:id="rId15"/>
  </p:handoutMasterIdLst>
  <p:sldIdLst>
    <p:sldId id="319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67">
          <p15:clr>
            <a:srgbClr val="A4A3A4"/>
          </p15:clr>
        </p15:guide>
        <p15:guide id="2" orient="horz" pos="3793">
          <p15:clr>
            <a:srgbClr val="A4A3A4"/>
          </p15:clr>
        </p15:guide>
        <p15:guide id="3" orient="horz" pos="1344">
          <p15:clr>
            <a:srgbClr val="A4A3A4"/>
          </p15:clr>
        </p15:guide>
        <p15:guide id="4" orient="horz" pos="686">
          <p15:clr>
            <a:srgbClr val="A4A3A4"/>
          </p15:clr>
        </p15:guide>
        <p15:guide id="5" orient="horz" pos="364">
          <p15:clr>
            <a:srgbClr val="A4A3A4"/>
          </p15:clr>
        </p15:guide>
        <p15:guide id="6" pos="2984">
          <p15:clr>
            <a:srgbClr val="A4A3A4"/>
          </p15:clr>
        </p15:guide>
        <p15:guide id="7" pos="295">
          <p15:clr>
            <a:srgbClr val="A4A3A4"/>
          </p15:clr>
        </p15:guide>
        <p15:guide id="8" pos="5488">
          <p15:clr>
            <a:srgbClr val="A4A3A4"/>
          </p15:clr>
        </p15:guide>
        <p15:guide id="9" pos="2800">
          <p15:clr>
            <a:srgbClr val="A4A3A4"/>
          </p15:clr>
        </p15:guide>
        <p15:guide id="10" pos="3496">
          <p15:clr>
            <a:srgbClr val="A4A3A4"/>
          </p15:clr>
        </p15:guide>
        <p15:guide id="11" pos="33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9B92"/>
    <a:srgbClr val="959483"/>
    <a:srgbClr val="2E8B57"/>
    <a:srgbClr val="EA1742"/>
    <a:srgbClr val="E7E5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Objects="1" showGuides="1">
      <p:cViewPr>
        <p:scale>
          <a:sx n="118" d="100"/>
          <a:sy n="118" d="100"/>
        </p:scale>
        <p:origin x="-762" y="-42"/>
      </p:cViewPr>
      <p:guideLst>
        <p:guide orient="horz" pos="867"/>
        <p:guide orient="horz" pos="3793"/>
        <p:guide orient="horz" pos="1344"/>
        <p:guide orient="horz" pos="686"/>
        <p:guide orient="horz" pos="364"/>
        <p:guide pos="2984"/>
        <p:guide pos="295"/>
        <p:guide pos="5488"/>
        <p:guide pos="2800"/>
        <p:guide pos="3496"/>
        <p:guide pos="331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3" d="100"/>
          <a:sy n="83" d="100"/>
        </p:scale>
        <p:origin x="-310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802AC-DE5C-41FF-911D-4B7BD23AEE06}" type="datetimeFigureOut">
              <a:rPr lang="en-US" smtClean="0"/>
              <a:pPr/>
              <a:t>9/3/2015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4E5AF-8181-486C-BF13-B8CDE7503F1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3004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10794-1D08-4486-9A64-F4FF77D0CC31}" type="datetimeFigureOut">
              <a:rPr lang="en-US" smtClean="0"/>
              <a:pPr/>
              <a:t>9/3/2015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C3E7-B02B-4F93-A568-8E3F18AD2D6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6275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Picture Placeholder 500"/>
          <p:cNvSpPr>
            <a:spLocks noGrp="1"/>
          </p:cNvSpPr>
          <p:nvPr userDrawn="1">
            <p:ph type="pic" sz="quarter" idx="13"/>
          </p:nvPr>
        </p:nvSpPr>
        <p:spPr>
          <a:xfrm>
            <a:off x="4736350" y="1371600"/>
            <a:ext cx="4407651" cy="5489999"/>
          </a:xfrm>
          <a:noFill/>
        </p:spPr>
        <p:txBody>
          <a:bodyPr tIns="1512000" anchor="ctr" anchorCtr="0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06669"/>
            <a:ext cx="6876000" cy="1446501"/>
          </a:xfrm>
          <a:solidFill>
            <a:srgbClr val="004A64">
              <a:alpha val="60000"/>
            </a:srgbClr>
          </a:solidFill>
        </p:spPr>
        <p:txBody>
          <a:bodyPr lIns="622800" tIns="0" bIns="108000">
            <a:noAutofit/>
          </a:bodyPr>
          <a:lstStyle>
            <a:lvl1pPr>
              <a:lnSpc>
                <a:spcPct val="90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953169"/>
            <a:ext cx="6876000" cy="1132015"/>
          </a:xfrm>
          <a:solidFill>
            <a:srgbClr val="004A64">
              <a:alpha val="60000"/>
            </a:srgbClr>
          </a:solidFill>
        </p:spPr>
        <p:txBody>
          <a:bodyPr lIns="622800" tIns="7200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502" name="TextBox 501"/>
          <p:cNvSpPr txBox="1"/>
          <p:nvPr userDrawn="1"/>
        </p:nvSpPr>
        <p:spPr>
          <a:xfrm>
            <a:off x="-1776844" y="2348880"/>
            <a:ext cx="1643085" cy="1461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billede 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på billede-ikonen, 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dit billede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OK</a:t>
            </a:r>
          </a:p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nyt billede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Fjern det gamle billede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Højreklik på dias i diasvisning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‘Nulstil dias’ </a:t>
            </a:r>
          </a:p>
        </p:txBody>
      </p:sp>
      <p:pic>
        <p:nvPicPr>
          <p:cNvPr id="13" name="Picture 2"/>
          <p:cNvPicPr>
            <a:picLocks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-1" y="0"/>
            <a:ext cx="914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Date Placeholder 2"/>
          <p:cNvSpPr>
            <a:spLocks noGrp="1"/>
          </p:cNvSpPr>
          <p:nvPr>
            <p:ph type="dt" sz="half" idx="15"/>
          </p:nvPr>
        </p:nvSpPr>
        <p:spPr>
          <a:xfrm>
            <a:off x="4736350" y="1234368"/>
            <a:ext cx="1645322" cy="144000"/>
          </a:xfrm>
        </p:spPr>
        <p:txBody>
          <a:bodyPr/>
          <a:lstStyle/>
          <a:p>
            <a:fld id="{E53D75B8-EE81-4F68-AE3F-03B1696E8BE3}" type="datetime2">
              <a:rPr lang="da-DK" smtClean="0"/>
              <a:t>3. september 2015</a:t>
            </a:fld>
            <a:endParaRPr lang="da-DK" dirty="0"/>
          </a:p>
        </p:txBody>
      </p:sp>
      <p:sp>
        <p:nvSpPr>
          <p:cNvPr id="15" name="Footer Placeholder 6"/>
          <p:cNvSpPr>
            <a:spLocks noGrp="1"/>
          </p:cNvSpPr>
          <p:nvPr>
            <p:ph type="ftr" sz="quarter" idx="16"/>
          </p:nvPr>
        </p:nvSpPr>
        <p:spPr>
          <a:xfrm>
            <a:off x="4736349" y="1072368"/>
            <a:ext cx="3975341" cy="144000"/>
          </a:xfrm>
        </p:spPr>
        <p:txBody>
          <a:bodyPr/>
          <a:lstStyle/>
          <a:p>
            <a:r>
              <a:rPr lang="da-DK" dirty="0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17" name="Slide Number Placeholder 7"/>
          <p:cNvSpPr>
            <a:spLocks noGrp="1"/>
          </p:cNvSpPr>
          <p:nvPr>
            <p:ph type="sldNum" sz="quarter" idx="17"/>
          </p:nvPr>
        </p:nvSpPr>
        <p:spPr>
          <a:xfrm>
            <a:off x="8362988" y="1234368"/>
            <a:ext cx="349212" cy="144000"/>
          </a:xfrm>
        </p:spPr>
        <p:txBody>
          <a:bodyPr/>
          <a:lstStyle/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8" name="Picture 3" descr="C:\Documents and Settings\Administrator\Desktop\SKI\work\logo pos30x14.wmf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66884" y="6062104"/>
            <a:ext cx="1093787" cy="481013"/>
          </a:xfrm>
          <a:prstGeom prst="rect">
            <a:avLst/>
          </a:prstGeom>
          <a:noFill/>
        </p:spPr>
      </p:pic>
      <p:sp>
        <p:nvSpPr>
          <p:cNvPr id="16" name="Text Box 14"/>
          <p:cNvSpPr txBox="1">
            <a:spLocks noChangeArrowheads="1"/>
          </p:cNvSpPr>
          <p:nvPr userDrawn="1"/>
        </p:nvSpPr>
        <p:spPr bwMode="auto">
          <a:xfrm>
            <a:off x="-1908720" y="7937"/>
            <a:ext cx="1761647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bredformat </a:t>
            </a:r>
            <a:b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(16:9 til skærm) eller normal format til </a:t>
            </a:r>
            <a:b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(4:3 til pc/projektor)</a:t>
            </a:r>
            <a:endParaRPr lang="da-DK" sz="1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4"/>
          <p:cNvSpPr>
            <a:spLocks/>
          </p:cNvSpPr>
          <p:nvPr userDrawn="1"/>
        </p:nvSpPr>
        <p:spPr bwMode="gray">
          <a:xfrm>
            <a:off x="-1958975" y="5904817"/>
            <a:ext cx="1871662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</a:pPr>
            <a:r>
              <a:rPr lang="da-DK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Vis hjælpelinjer som hjælper ved placering af objekter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da-DK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Højre klik udenfor dias og vælg ’Gitter og hjælpelinjer’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Sæt kryds ved ’Vis’ tegnehjælpelinjer på skærmen</a:t>
            </a:r>
          </a:p>
          <a:p>
            <a:pPr algn="r" defTabSz="457200">
              <a:buFontTx/>
              <a:buNone/>
              <a:tabLst>
                <a:tab pos="177800" algn="l"/>
              </a:tabLst>
            </a:pPr>
            <a:r>
              <a:rPr lang="da-DK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“OK”</a:t>
            </a:r>
            <a:endParaRPr lang="da-DK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72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3124-C3A2-49DF-A433-BA9DEA379CC5}" type="datetime2">
              <a:rPr lang="da-DK" noProof="0" smtClean="0"/>
              <a:t>3. september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89" name="Text Placeholder 488"/>
          <p:cNvSpPr>
            <a:spLocks noGrp="1"/>
          </p:cNvSpPr>
          <p:nvPr userDrawn="1">
            <p:ph type="body" sz="quarter" idx="13"/>
          </p:nvPr>
        </p:nvSpPr>
        <p:spPr>
          <a:xfrm>
            <a:off x="468311" y="2133601"/>
            <a:ext cx="3977450" cy="3887788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200" b="1"/>
            </a:lvl1pPr>
            <a:lvl2pPr marL="0" indent="0">
              <a:lnSpc>
                <a:spcPct val="105000"/>
              </a:lnSpc>
              <a:spcBef>
                <a:spcPts val="0"/>
              </a:spcBef>
              <a:buNone/>
              <a:defRPr sz="1200"/>
            </a:lvl2pPr>
            <a:lvl3pPr marL="0" indent="0">
              <a:lnSpc>
                <a:spcPct val="105000"/>
              </a:lnSpc>
              <a:spcBef>
                <a:spcPts val="0"/>
              </a:spcBef>
              <a:buNone/>
              <a:defRPr sz="1200"/>
            </a:lvl3pPr>
            <a:lvl4pPr marL="0" indent="0">
              <a:lnSpc>
                <a:spcPct val="105000"/>
              </a:lnSpc>
              <a:spcBef>
                <a:spcPts val="0"/>
              </a:spcBef>
              <a:buNone/>
              <a:defRPr sz="1200"/>
            </a:lvl4pPr>
            <a:lvl5pPr marL="0" indent="0">
              <a:lnSpc>
                <a:spcPct val="105000"/>
              </a:lnSpc>
              <a:spcBef>
                <a:spcPts val="0"/>
              </a:spcBef>
              <a:buNone/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91" name="Text Placeholder 490"/>
          <p:cNvSpPr>
            <a:spLocks noGrp="1"/>
          </p:cNvSpPr>
          <p:nvPr userDrawn="1">
            <p:ph type="body" sz="quarter" idx="14"/>
          </p:nvPr>
        </p:nvSpPr>
        <p:spPr>
          <a:xfrm>
            <a:off x="4736349" y="2133601"/>
            <a:ext cx="3975851" cy="3887788"/>
          </a:xfrm>
        </p:spPr>
        <p:txBody>
          <a:bodyPr>
            <a:normAutofit/>
          </a:bodyPr>
          <a:lstStyle>
            <a:lvl1pPr marL="0" indent="0">
              <a:lnSpc>
                <a:spcPct val="105000"/>
              </a:lnSpc>
              <a:buNone/>
              <a:defRPr sz="1200" b="1"/>
            </a:lvl1pPr>
            <a:lvl2pPr marL="0" indent="0">
              <a:lnSpc>
                <a:spcPct val="105000"/>
              </a:lnSpc>
              <a:buNone/>
              <a:defRPr sz="1200"/>
            </a:lvl2pPr>
            <a:lvl3pPr marL="0" indent="0">
              <a:lnSpc>
                <a:spcPct val="105000"/>
              </a:lnSpc>
              <a:buNone/>
              <a:tabLst/>
              <a:defRPr sz="1200"/>
            </a:lvl3pPr>
            <a:lvl4pPr marL="0" indent="0">
              <a:lnSpc>
                <a:spcPct val="105000"/>
              </a:lnSpc>
              <a:buNone/>
              <a:defRPr sz="1200"/>
            </a:lvl4pPr>
            <a:lvl5pPr marL="0" indent="0">
              <a:lnSpc>
                <a:spcPct val="105000"/>
              </a:lnSpc>
              <a:buNone/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bull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F89B-58D2-404B-8699-451F8383B7EE}" type="datetime2">
              <a:rPr lang="da-DK" noProof="0" smtClean="0"/>
              <a:t>3. september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89" name="Text Placeholder 488"/>
          <p:cNvSpPr>
            <a:spLocks noGrp="1"/>
          </p:cNvSpPr>
          <p:nvPr userDrawn="1">
            <p:ph type="body" sz="quarter" idx="13"/>
          </p:nvPr>
        </p:nvSpPr>
        <p:spPr>
          <a:xfrm>
            <a:off x="468312" y="2133601"/>
            <a:ext cx="3977450" cy="3887788"/>
          </a:xfrm>
        </p:spPr>
        <p:txBody>
          <a:bodyPr>
            <a:norm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FontTx/>
              <a:buNone/>
              <a:defRPr sz="1200" b="1"/>
            </a:lvl1pPr>
            <a:lvl2pPr marL="180000">
              <a:lnSpc>
                <a:spcPct val="105000"/>
              </a:lnSpc>
              <a:spcBef>
                <a:spcPts val="0"/>
              </a:spcBef>
              <a:defRPr sz="1200"/>
            </a:lvl2pPr>
            <a:lvl3pPr marL="630000">
              <a:lnSpc>
                <a:spcPct val="105000"/>
              </a:lnSpc>
              <a:spcBef>
                <a:spcPts val="0"/>
              </a:spcBef>
              <a:defRPr sz="1200"/>
            </a:lvl3pPr>
            <a:lvl4pPr marL="1080000">
              <a:lnSpc>
                <a:spcPct val="105000"/>
              </a:lnSpc>
              <a:spcBef>
                <a:spcPts val="0"/>
              </a:spcBef>
              <a:defRPr sz="1200"/>
            </a:lvl4pPr>
            <a:lvl5pPr marL="1530000">
              <a:lnSpc>
                <a:spcPct val="105000"/>
              </a:lnSpc>
              <a:spcBef>
                <a:spcPts val="0"/>
              </a:spcBef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91" name="Text Placeholder 490"/>
          <p:cNvSpPr>
            <a:spLocks noGrp="1"/>
          </p:cNvSpPr>
          <p:nvPr userDrawn="1">
            <p:ph type="body" sz="quarter" idx="14"/>
          </p:nvPr>
        </p:nvSpPr>
        <p:spPr>
          <a:xfrm>
            <a:off x="4736350" y="2133601"/>
            <a:ext cx="3975341" cy="3887788"/>
          </a:xfrm>
        </p:spPr>
        <p:txBody>
          <a:bodyPr>
            <a:norm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200" b="1"/>
            </a:lvl1pPr>
            <a:lvl2pPr marL="180000">
              <a:lnSpc>
                <a:spcPct val="105000"/>
              </a:lnSpc>
              <a:spcBef>
                <a:spcPts val="0"/>
              </a:spcBef>
              <a:defRPr sz="1200"/>
            </a:lvl2pPr>
            <a:lvl3pPr marL="630000">
              <a:lnSpc>
                <a:spcPct val="105000"/>
              </a:lnSpc>
              <a:spcBef>
                <a:spcPts val="0"/>
              </a:spcBef>
              <a:defRPr sz="1200"/>
            </a:lvl3pPr>
            <a:lvl4pPr marL="1080000">
              <a:lnSpc>
                <a:spcPct val="105000"/>
              </a:lnSpc>
              <a:spcBef>
                <a:spcPts val="0"/>
              </a:spcBef>
              <a:defRPr sz="1200"/>
            </a:lvl4pPr>
            <a:lvl5pPr marL="1530000">
              <a:lnSpc>
                <a:spcPct val="105000"/>
              </a:lnSpc>
              <a:spcBef>
                <a:spcPts val="0"/>
              </a:spcBef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488" name="Title 48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92" name="TextBox 491"/>
          <p:cNvSpPr txBox="1"/>
          <p:nvPr userDrawn="1"/>
        </p:nvSpPr>
        <p:spPr>
          <a:xfrm>
            <a:off x="-1872716" y="2136805"/>
            <a:ext cx="1780628" cy="19749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1000" b="1" i="0" cap="none" baseline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spalter tekst </a:t>
            </a:r>
            <a:r>
              <a:rPr lang="da-DK" sz="1000" b="0" i="0" cap="all" baseline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a-DK" sz="1000" b="0" i="0" cap="all" baseline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i="0" cap="none" baseline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Underoverskrift + </a:t>
            </a:r>
            <a:r>
              <a:rPr lang="da-DK" sz="1000" b="0" i="0" cap="none" baseline="0" noProof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bullettekst</a:t>
            </a:r>
            <a:endParaRPr lang="da-DK" sz="1000" cap="none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endParaRPr lang="da-DK" sz="1000" b="1" kern="1200" cap="all" baseline="0" noProof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b="1" kern="1200" cap="all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F</a:t>
            </a:r>
            <a:r>
              <a:rPr lang="da-DK" sz="1000" b="1" kern="1200" cap="none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ørste niveau: Fed Underoverskrift</a:t>
            </a:r>
            <a:endParaRPr lang="da-DK" sz="1000" kern="1200" cap="none" baseline="0" noProof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b="1" kern="1200" cap="none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Andet niveau: </a:t>
            </a:r>
            <a:r>
              <a:rPr lang="da-DK" sz="1000" kern="1200" cap="none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almindelig tekst</a:t>
            </a:r>
          </a:p>
          <a:p>
            <a:pPr algn="r">
              <a:lnSpc>
                <a:spcPts val="1300"/>
              </a:lnSpc>
            </a:pPr>
            <a:r>
              <a:rPr lang="da-DK" sz="100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For at skifte niveau, </a:t>
            </a:r>
          </a:p>
          <a:p>
            <a:pPr algn="r">
              <a:lnSpc>
                <a:spcPts val="1300"/>
              </a:lnSpc>
            </a:pPr>
            <a:r>
              <a:rPr lang="da-DK" sz="100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klik på ’Forøge listeniveau’</a:t>
            </a:r>
          </a:p>
          <a:p>
            <a:pPr algn="r">
              <a:lnSpc>
                <a:spcPts val="1300"/>
              </a:lnSpc>
            </a:pPr>
            <a:endParaRPr lang="da-DK" sz="1000" kern="1200" noProof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endParaRPr lang="da-DK" sz="1000" kern="1200" noProof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Gå tilbage til fed tekst ’</a:t>
            </a:r>
            <a:br>
              <a:rPr lang="da-DK" sz="100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da-DK" sz="100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Mindske</a:t>
            </a:r>
            <a:r>
              <a:rPr lang="da-DK" sz="1000" kern="1200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listeniveau’</a:t>
            </a:r>
            <a:endParaRPr lang="da-DK" sz="10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2"/>
          <p:cNvPicPr>
            <a:picLocks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652" b="-16652"/>
          <a:stretch/>
        </p:blipFill>
        <p:spPr bwMode="auto">
          <a:xfrm>
            <a:off x="-443725" y="3429000"/>
            <a:ext cx="342989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ounded Rectangle 18"/>
          <p:cNvSpPr/>
          <p:nvPr userDrawn="1"/>
        </p:nvSpPr>
        <p:spPr>
          <a:xfrm>
            <a:off x="-272231" y="3429001"/>
            <a:ext cx="160776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pic>
        <p:nvPicPr>
          <p:cNvPr id="21" name="Picture 3"/>
          <p:cNvPicPr>
            <a:picLocks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652" b="-16652"/>
          <a:stretch/>
        </p:blipFill>
        <p:spPr bwMode="auto">
          <a:xfrm>
            <a:off x="-429434" y="4113076"/>
            <a:ext cx="328698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ectangle 21"/>
          <p:cNvSpPr/>
          <p:nvPr userDrawn="1"/>
        </p:nvSpPr>
        <p:spPr>
          <a:xfrm>
            <a:off x="-265085" y="4113076"/>
            <a:ext cx="164349" cy="201612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23" name="Rounded Rectangle 22"/>
          <p:cNvSpPr/>
          <p:nvPr userDrawn="1"/>
        </p:nvSpPr>
        <p:spPr>
          <a:xfrm>
            <a:off x="-425861" y="4116252"/>
            <a:ext cx="160776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Rectangle 488"/>
          <p:cNvSpPr/>
          <p:nvPr userDrawn="1"/>
        </p:nvSpPr>
        <p:spPr>
          <a:xfrm>
            <a:off x="468314" y="2133601"/>
            <a:ext cx="8243887" cy="3887788"/>
          </a:xfrm>
          <a:prstGeom prst="rect">
            <a:avLst/>
          </a:prstGeom>
          <a:solidFill>
            <a:srgbClr val="E7E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noProof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D0C8-566A-4E77-9F49-BE69365B5459}" type="datetime2">
              <a:rPr lang="da-DK" noProof="0" smtClean="0"/>
              <a:t>3. september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91" name="Chart Placeholder 490"/>
          <p:cNvSpPr>
            <a:spLocks noGrp="1"/>
          </p:cNvSpPr>
          <p:nvPr userDrawn="1">
            <p:ph type="chart" sz="quarter" idx="13"/>
          </p:nvPr>
        </p:nvSpPr>
        <p:spPr>
          <a:xfrm>
            <a:off x="636589" y="2528900"/>
            <a:ext cx="7912099" cy="3322476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2" name="Text Placeholder 489"/>
          <p:cNvSpPr>
            <a:spLocks noGrp="1"/>
          </p:cNvSpPr>
          <p:nvPr>
            <p:ph type="body" sz="quarter" idx="17"/>
          </p:nvPr>
        </p:nvSpPr>
        <p:spPr>
          <a:xfrm>
            <a:off x="636589" y="2296800"/>
            <a:ext cx="7913061" cy="232101"/>
          </a:xfrm>
        </p:spPr>
        <p:txBody>
          <a:bodyPr/>
          <a:lstStyle>
            <a:lvl1pPr marL="0" indent="0">
              <a:buNone/>
              <a:defRPr sz="12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diagra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Rectangle 488"/>
          <p:cNvSpPr/>
          <p:nvPr userDrawn="1"/>
        </p:nvSpPr>
        <p:spPr>
          <a:xfrm>
            <a:off x="468314" y="2133601"/>
            <a:ext cx="8243887" cy="3887788"/>
          </a:xfrm>
          <a:prstGeom prst="rect">
            <a:avLst/>
          </a:prstGeom>
          <a:solidFill>
            <a:srgbClr val="E7E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noProof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33D9-BCD0-41C1-A45A-3B1457ED91E0}" type="datetime2">
              <a:rPr lang="da-DK" noProof="0" smtClean="0"/>
              <a:t>3. september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91" name="Chart Placeholder 490"/>
          <p:cNvSpPr>
            <a:spLocks noGrp="1"/>
          </p:cNvSpPr>
          <p:nvPr userDrawn="1">
            <p:ph type="chart" sz="quarter" idx="13"/>
          </p:nvPr>
        </p:nvSpPr>
        <p:spPr>
          <a:xfrm>
            <a:off x="636588" y="2528900"/>
            <a:ext cx="3810692" cy="3324698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3" name="Chart Placeholder 490"/>
          <p:cNvSpPr>
            <a:spLocks noGrp="1"/>
          </p:cNvSpPr>
          <p:nvPr userDrawn="1">
            <p:ph type="chart" sz="quarter" idx="14"/>
          </p:nvPr>
        </p:nvSpPr>
        <p:spPr>
          <a:xfrm>
            <a:off x="4738957" y="2528900"/>
            <a:ext cx="3810692" cy="3324698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2" name="Text Placeholder 489"/>
          <p:cNvSpPr>
            <a:spLocks noGrp="1"/>
          </p:cNvSpPr>
          <p:nvPr>
            <p:ph type="body" sz="quarter" idx="17"/>
          </p:nvPr>
        </p:nvSpPr>
        <p:spPr>
          <a:xfrm>
            <a:off x="636589" y="2296800"/>
            <a:ext cx="3810692" cy="232101"/>
          </a:xfrm>
        </p:spPr>
        <p:txBody>
          <a:bodyPr/>
          <a:lstStyle>
            <a:lvl1pPr marL="0" indent="0">
              <a:buNone/>
              <a:defRPr sz="12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95" name="Text Placeholder 489"/>
          <p:cNvSpPr>
            <a:spLocks noGrp="1"/>
          </p:cNvSpPr>
          <p:nvPr>
            <p:ph type="body" sz="quarter" idx="18"/>
          </p:nvPr>
        </p:nvSpPr>
        <p:spPr>
          <a:xfrm>
            <a:off x="4738957" y="2296800"/>
            <a:ext cx="3810692" cy="232101"/>
          </a:xfrm>
        </p:spPr>
        <p:txBody>
          <a:bodyPr/>
          <a:lstStyle>
            <a:lvl1pPr marL="0" indent="0">
              <a:buNone/>
              <a:defRPr sz="12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diagra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Rectangle 488"/>
          <p:cNvSpPr/>
          <p:nvPr userDrawn="1"/>
        </p:nvSpPr>
        <p:spPr>
          <a:xfrm>
            <a:off x="468314" y="2133601"/>
            <a:ext cx="8243887" cy="3887788"/>
          </a:xfrm>
          <a:prstGeom prst="rect">
            <a:avLst/>
          </a:prstGeom>
          <a:solidFill>
            <a:srgbClr val="E7E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noProof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B4D-20CD-4879-A3CF-B1E6B3EF2F8D}" type="datetime2">
              <a:rPr lang="da-DK" noProof="0" smtClean="0"/>
              <a:t>3. september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91" name="Chart Placeholder 490"/>
          <p:cNvSpPr>
            <a:spLocks noGrp="1"/>
          </p:cNvSpPr>
          <p:nvPr userDrawn="1">
            <p:ph type="chart" sz="quarter" idx="13"/>
          </p:nvPr>
        </p:nvSpPr>
        <p:spPr>
          <a:xfrm>
            <a:off x="636589" y="2528900"/>
            <a:ext cx="2457640" cy="3321099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3" name="Chart Placeholder 490"/>
          <p:cNvSpPr>
            <a:spLocks noGrp="1"/>
          </p:cNvSpPr>
          <p:nvPr userDrawn="1">
            <p:ph type="chart" sz="quarter" idx="14"/>
          </p:nvPr>
        </p:nvSpPr>
        <p:spPr>
          <a:xfrm>
            <a:off x="3364299" y="2528900"/>
            <a:ext cx="2457640" cy="3321099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4" name="Chart Placeholder 490"/>
          <p:cNvSpPr>
            <a:spLocks noGrp="1"/>
          </p:cNvSpPr>
          <p:nvPr userDrawn="1">
            <p:ph type="chart" sz="quarter" idx="15"/>
          </p:nvPr>
        </p:nvSpPr>
        <p:spPr>
          <a:xfrm>
            <a:off x="6092009" y="2528901"/>
            <a:ext cx="2457640" cy="3321099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0" name="Text Placeholder 489"/>
          <p:cNvSpPr>
            <a:spLocks noGrp="1"/>
          </p:cNvSpPr>
          <p:nvPr>
            <p:ph type="body" sz="quarter" idx="17"/>
          </p:nvPr>
        </p:nvSpPr>
        <p:spPr>
          <a:xfrm>
            <a:off x="636589" y="2296800"/>
            <a:ext cx="2457640" cy="232100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99" name="Text Placeholder 489"/>
          <p:cNvSpPr>
            <a:spLocks noGrp="1"/>
          </p:cNvSpPr>
          <p:nvPr>
            <p:ph type="body" sz="quarter" idx="18"/>
          </p:nvPr>
        </p:nvSpPr>
        <p:spPr>
          <a:xfrm>
            <a:off x="3364299" y="2296800"/>
            <a:ext cx="2457640" cy="232101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00" name="Text Placeholder 489"/>
          <p:cNvSpPr>
            <a:spLocks noGrp="1"/>
          </p:cNvSpPr>
          <p:nvPr>
            <p:ph type="body" sz="quarter" idx="19"/>
          </p:nvPr>
        </p:nvSpPr>
        <p:spPr>
          <a:xfrm>
            <a:off x="6084487" y="2296800"/>
            <a:ext cx="2457641" cy="232101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kon 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2591055-A23B-4D83-A736-223793263AC8}" type="datetime2">
              <a:rPr lang="da-DK" noProof="0" smtClean="0"/>
              <a:t>3. september 2015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647340" y="3018263"/>
            <a:ext cx="900000" cy="900000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3631342" y="2394727"/>
            <a:ext cx="900000" cy="900000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3239952" y="4154675"/>
            <a:ext cx="900000" cy="900000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4625072" y="2118263"/>
            <a:ext cx="900000" cy="900000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4235068" y="3598127"/>
            <a:ext cx="900000" cy="900000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5220072" y="3104981"/>
            <a:ext cx="900000" cy="900000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5247756" y="4105400"/>
            <a:ext cx="900000" cy="900000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0"/>
          </p:nvPr>
        </p:nvSpPr>
        <p:spPr>
          <a:xfrm>
            <a:off x="1432312" y="2394726"/>
            <a:ext cx="1573106" cy="494366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468312" y="3221080"/>
            <a:ext cx="1864883" cy="494366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22"/>
          </p:nvPr>
        </p:nvSpPr>
        <p:spPr>
          <a:xfrm>
            <a:off x="1115616" y="4357492"/>
            <a:ext cx="1788285" cy="494366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23"/>
          </p:nvPr>
        </p:nvSpPr>
        <p:spPr>
          <a:xfrm>
            <a:off x="6120171" y="2400323"/>
            <a:ext cx="2581521" cy="335881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24"/>
          </p:nvPr>
        </p:nvSpPr>
        <p:spPr>
          <a:xfrm>
            <a:off x="6456364" y="3307798"/>
            <a:ext cx="2255327" cy="494366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25"/>
          </p:nvPr>
        </p:nvSpPr>
        <p:spPr>
          <a:xfrm>
            <a:off x="6255477" y="4308217"/>
            <a:ext cx="2446215" cy="494366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26"/>
          </p:nvPr>
        </p:nvSpPr>
        <p:spPr>
          <a:xfrm>
            <a:off x="4274890" y="5301208"/>
            <a:ext cx="1557013" cy="720180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665962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reak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77850"/>
            <a:ext cx="8964000" cy="62880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6" y="2133601"/>
            <a:ext cx="4268034" cy="1295401"/>
          </a:xfrm>
        </p:spPr>
        <p:txBody>
          <a:bodyPr anchor="b" anchorCtr="0">
            <a:normAutofit/>
          </a:bodyPr>
          <a:lstStyle>
            <a:lvl1pPr algn="l">
              <a:defRPr sz="2400" b="1" cap="none" baseline="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000" y="3664801"/>
            <a:ext cx="4268351" cy="2356588"/>
          </a:xfrm>
        </p:spPr>
        <p:txBody>
          <a:bodyPr anchor="t" anchorCtr="0">
            <a:normAutofit/>
          </a:bodyPr>
          <a:lstStyle>
            <a:lvl1pPr marL="0" indent="0">
              <a:lnSpc>
                <a:spcPts val="19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pic>
        <p:nvPicPr>
          <p:cNvPr id="4098" name="Picture 2" descr="C:\Documents and Settings\Administrator\Desktop\SKI\work\logo neg30x14.wmf"/>
          <p:cNvPicPr>
            <a:picLocks noChangeArrowheads="1"/>
          </p:cNvPicPr>
          <p:nvPr userDrawn="1"/>
        </p:nvPicPr>
        <p:blipFill rotWithShape="1">
          <a:blip r:embed="rId2"/>
          <a:srcRect l="-1" r="-1"/>
          <a:stretch/>
        </p:blipFill>
        <p:spPr bwMode="auto">
          <a:xfrm>
            <a:off x="468003" y="6062402"/>
            <a:ext cx="1093787" cy="481013"/>
          </a:xfrm>
          <a:prstGeom prst="rect">
            <a:avLst/>
          </a:prstGeom>
          <a:noFill/>
        </p:spPr>
      </p:pic>
      <p:sp>
        <p:nvSpPr>
          <p:cNvPr id="4104" name="Freeform 8"/>
          <p:cNvSpPr>
            <a:spLocks/>
          </p:cNvSpPr>
          <p:nvPr userDrawn="1"/>
        </p:nvSpPr>
        <p:spPr bwMode="auto">
          <a:xfrm>
            <a:off x="5472100" y="569777"/>
            <a:ext cx="3700541" cy="6296163"/>
          </a:xfrm>
          <a:custGeom>
            <a:avLst/>
            <a:gdLst/>
            <a:ahLst/>
            <a:cxnLst>
              <a:cxn ang="0">
                <a:pos x="10166" y="2"/>
              </a:cxn>
              <a:cxn ang="0">
                <a:pos x="10163" y="2289"/>
              </a:cxn>
              <a:cxn ang="0">
                <a:pos x="9899" y="2089"/>
              </a:cxn>
              <a:cxn ang="0">
                <a:pos x="9374" y="1735"/>
              </a:cxn>
              <a:cxn ang="0">
                <a:pos x="8852" y="1443"/>
              </a:cxn>
              <a:cxn ang="0">
                <a:pos x="8336" y="1215"/>
              </a:cxn>
              <a:cxn ang="0">
                <a:pos x="7826" y="1052"/>
              </a:cxn>
              <a:cxn ang="0">
                <a:pos x="7323" y="958"/>
              </a:cxn>
              <a:cxn ang="0">
                <a:pos x="6829" y="932"/>
              </a:cxn>
              <a:cxn ang="0">
                <a:pos x="6345" y="978"/>
              </a:cxn>
              <a:cxn ang="0">
                <a:pos x="5678" y="1166"/>
              </a:cxn>
              <a:cxn ang="0">
                <a:pos x="4885" y="1621"/>
              </a:cxn>
              <a:cxn ang="0">
                <a:pos x="4176" y="2298"/>
              </a:cxn>
              <a:cxn ang="0">
                <a:pos x="3555" y="3184"/>
              </a:cxn>
              <a:cxn ang="0">
                <a:pos x="3021" y="4267"/>
              </a:cxn>
              <a:cxn ang="0">
                <a:pos x="2579" y="5531"/>
              </a:cxn>
              <a:cxn ang="0">
                <a:pos x="2228" y="6964"/>
              </a:cxn>
              <a:cxn ang="0">
                <a:pos x="1970" y="8553"/>
              </a:cxn>
              <a:cxn ang="0">
                <a:pos x="1865" y="9541"/>
              </a:cxn>
              <a:cxn ang="0">
                <a:pos x="1842" y="9820"/>
              </a:cxn>
              <a:cxn ang="0">
                <a:pos x="1821" y="10102"/>
              </a:cxn>
              <a:cxn ang="0">
                <a:pos x="1802" y="10389"/>
              </a:cxn>
              <a:cxn ang="0">
                <a:pos x="1773" y="10935"/>
              </a:cxn>
              <a:cxn ang="0">
                <a:pos x="1744" y="11745"/>
              </a:cxn>
              <a:cxn ang="0">
                <a:pos x="1728" y="12564"/>
              </a:cxn>
              <a:cxn ang="0">
                <a:pos x="1730" y="13392"/>
              </a:cxn>
              <a:cxn ang="0">
                <a:pos x="1748" y="14232"/>
              </a:cxn>
              <a:cxn ang="0">
                <a:pos x="1783" y="15085"/>
              </a:cxn>
              <a:cxn ang="0">
                <a:pos x="1837" y="15950"/>
              </a:cxn>
              <a:cxn ang="0">
                <a:pos x="1910" y="16830"/>
              </a:cxn>
              <a:cxn ang="0">
                <a:pos x="1953" y="17276"/>
              </a:cxn>
              <a:cxn ang="0">
                <a:pos x="473" y="17289"/>
              </a:cxn>
              <a:cxn ang="0">
                <a:pos x="471" y="17275"/>
              </a:cxn>
              <a:cxn ang="0">
                <a:pos x="387" y="16571"/>
              </a:cxn>
              <a:cxn ang="0">
                <a:pos x="288" y="15641"/>
              </a:cxn>
              <a:cxn ang="0">
                <a:pos x="202" y="14727"/>
              </a:cxn>
              <a:cxn ang="0">
                <a:pos x="132" y="13829"/>
              </a:cxn>
              <a:cxn ang="0">
                <a:pos x="76" y="12948"/>
              </a:cxn>
              <a:cxn ang="0">
                <a:pos x="35" y="12085"/>
              </a:cxn>
              <a:cxn ang="0">
                <a:pos x="10" y="11242"/>
              </a:cxn>
              <a:cxn ang="0">
                <a:pos x="0" y="10422"/>
              </a:cxn>
              <a:cxn ang="0">
                <a:pos x="1" y="9983"/>
              </a:cxn>
              <a:cxn ang="0">
                <a:pos x="3" y="9670"/>
              </a:cxn>
              <a:cxn ang="0">
                <a:pos x="10" y="9361"/>
              </a:cxn>
              <a:cxn ang="0">
                <a:pos x="18" y="9053"/>
              </a:cxn>
              <a:cxn ang="0">
                <a:pos x="64" y="7939"/>
              </a:cxn>
              <a:cxn ang="0">
                <a:pos x="160" y="6609"/>
              </a:cxn>
              <a:cxn ang="0">
                <a:pos x="300" y="5347"/>
              </a:cxn>
              <a:cxn ang="0">
                <a:pos x="484" y="4157"/>
              </a:cxn>
              <a:cxn ang="0">
                <a:pos x="710" y="3045"/>
              </a:cxn>
              <a:cxn ang="0">
                <a:pos x="980" y="2011"/>
              </a:cxn>
              <a:cxn ang="0">
                <a:pos x="1292" y="1062"/>
              </a:cxn>
              <a:cxn ang="0">
                <a:pos x="1645" y="201"/>
              </a:cxn>
            </a:cxnLst>
            <a:rect l="0" t="0" r="r" b="b"/>
            <a:pathLst>
              <a:path w="10168" h="17301">
                <a:moveTo>
                  <a:pt x="10163" y="0"/>
                </a:moveTo>
                <a:lnTo>
                  <a:pt x="10163" y="0"/>
                </a:lnTo>
                <a:lnTo>
                  <a:pt x="10163" y="0"/>
                </a:lnTo>
                <a:lnTo>
                  <a:pt x="10166" y="2"/>
                </a:lnTo>
                <a:lnTo>
                  <a:pt x="10167" y="3"/>
                </a:lnTo>
                <a:lnTo>
                  <a:pt x="10168" y="2293"/>
                </a:lnTo>
                <a:lnTo>
                  <a:pt x="10167" y="2291"/>
                </a:lnTo>
                <a:lnTo>
                  <a:pt x="10163" y="2289"/>
                </a:lnTo>
                <a:lnTo>
                  <a:pt x="10163" y="2289"/>
                </a:lnTo>
                <a:lnTo>
                  <a:pt x="10163" y="2289"/>
                </a:lnTo>
                <a:lnTo>
                  <a:pt x="10031" y="2187"/>
                </a:lnTo>
                <a:lnTo>
                  <a:pt x="9899" y="2089"/>
                </a:lnTo>
                <a:lnTo>
                  <a:pt x="9767" y="1995"/>
                </a:lnTo>
                <a:lnTo>
                  <a:pt x="9637" y="1905"/>
                </a:lnTo>
                <a:lnTo>
                  <a:pt x="9505" y="1818"/>
                </a:lnTo>
                <a:lnTo>
                  <a:pt x="9374" y="1735"/>
                </a:lnTo>
                <a:lnTo>
                  <a:pt x="9243" y="1656"/>
                </a:lnTo>
                <a:lnTo>
                  <a:pt x="9112" y="1581"/>
                </a:lnTo>
                <a:lnTo>
                  <a:pt x="8983" y="1510"/>
                </a:lnTo>
                <a:lnTo>
                  <a:pt x="8852" y="1443"/>
                </a:lnTo>
                <a:lnTo>
                  <a:pt x="8722" y="1380"/>
                </a:lnTo>
                <a:lnTo>
                  <a:pt x="8593" y="1321"/>
                </a:lnTo>
                <a:lnTo>
                  <a:pt x="8465" y="1266"/>
                </a:lnTo>
                <a:lnTo>
                  <a:pt x="8336" y="1215"/>
                </a:lnTo>
                <a:lnTo>
                  <a:pt x="8208" y="1169"/>
                </a:lnTo>
                <a:lnTo>
                  <a:pt x="8080" y="1126"/>
                </a:lnTo>
                <a:lnTo>
                  <a:pt x="7953" y="1087"/>
                </a:lnTo>
                <a:lnTo>
                  <a:pt x="7826" y="1052"/>
                </a:lnTo>
                <a:lnTo>
                  <a:pt x="7700" y="1023"/>
                </a:lnTo>
                <a:lnTo>
                  <a:pt x="7573" y="996"/>
                </a:lnTo>
                <a:lnTo>
                  <a:pt x="7448" y="975"/>
                </a:lnTo>
                <a:lnTo>
                  <a:pt x="7323" y="958"/>
                </a:lnTo>
                <a:lnTo>
                  <a:pt x="7199" y="945"/>
                </a:lnTo>
                <a:lnTo>
                  <a:pt x="7075" y="936"/>
                </a:lnTo>
                <a:lnTo>
                  <a:pt x="6952" y="932"/>
                </a:lnTo>
                <a:lnTo>
                  <a:pt x="6829" y="932"/>
                </a:lnTo>
                <a:lnTo>
                  <a:pt x="6708" y="937"/>
                </a:lnTo>
                <a:lnTo>
                  <a:pt x="6586" y="946"/>
                </a:lnTo>
                <a:lnTo>
                  <a:pt x="6465" y="959"/>
                </a:lnTo>
                <a:lnTo>
                  <a:pt x="6345" y="978"/>
                </a:lnTo>
                <a:lnTo>
                  <a:pt x="6226" y="1000"/>
                </a:lnTo>
                <a:lnTo>
                  <a:pt x="6107" y="1027"/>
                </a:lnTo>
                <a:lnTo>
                  <a:pt x="5890" y="1090"/>
                </a:lnTo>
                <a:lnTo>
                  <a:pt x="5678" y="1166"/>
                </a:lnTo>
                <a:lnTo>
                  <a:pt x="5472" y="1259"/>
                </a:lnTo>
                <a:lnTo>
                  <a:pt x="5271" y="1365"/>
                </a:lnTo>
                <a:lnTo>
                  <a:pt x="5076" y="1486"/>
                </a:lnTo>
                <a:lnTo>
                  <a:pt x="4885" y="1621"/>
                </a:lnTo>
                <a:lnTo>
                  <a:pt x="4699" y="1770"/>
                </a:lnTo>
                <a:lnTo>
                  <a:pt x="4519" y="1932"/>
                </a:lnTo>
                <a:lnTo>
                  <a:pt x="4345" y="2109"/>
                </a:lnTo>
                <a:lnTo>
                  <a:pt x="4176" y="2298"/>
                </a:lnTo>
                <a:lnTo>
                  <a:pt x="4012" y="2501"/>
                </a:lnTo>
                <a:lnTo>
                  <a:pt x="3854" y="2716"/>
                </a:lnTo>
                <a:lnTo>
                  <a:pt x="3702" y="2944"/>
                </a:lnTo>
                <a:lnTo>
                  <a:pt x="3555" y="3184"/>
                </a:lnTo>
                <a:lnTo>
                  <a:pt x="3413" y="3438"/>
                </a:lnTo>
                <a:lnTo>
                  <a:pt x="3277" y="3702"/>
                </a:lnTo>
                <a:lnTo>
                  <a:pt x="3146" y="3979"/>
                </a:lnTo>
                <a:lnTo>
                  <a:pt x="3021" y="4267"/>
                </a:lnTo>
                <a:lnTo>
                  <a:pt x="2903" y="4567"/>
                </a:lnTo>
                <a:lnTo>
                  <a:pt x="2789" y="4877"/>
                </a:lnTo>
                <a:lnTo>
                  <a:pt x="2681" y="5199"/>
                </a:lnTo>
                <a:lnTo>
                  <a:pt x="2579" y="5531"/>
                </a:lnTo>
                <a:lnTo>
                  <a:pt x="2482" y="5875"/>
                </a:lnTo>
                <a:lnTo>
                  <a:pt x="2392" y="6228"/>
                </a:lnTo>
                <a:lnTo>
                  <a:pt x="2307" y="6591"/>
                </a:lnTo>
                <a:lnTo>
                  <a:pt x="2228" y="6964"/>
                </a:lnTo>
                <a:lnTo>
                  <a:pt x="2154" y="7348"/>
                </a:lnTo>
                <a:lnTo>
                  <a:pt x="2087" y="7740"/>
                </a:lnTo>
                <a:lnTo>
                  <a:pt x="2026" y="8143"/>
                </a:lnTo>
                <a:lnTo>
                  <a:pt x="1970" y="8553"/>
                </a:lnTo>
                <a:lnTo>
                  <a:pt x="1921" y="8973"/>
                </a:lnTo>
                <a:lnTo>
                  <a:pt x="1877" y="9401"/>
                </a:lnTo>
                <a:lnTo>
                  <a:pt x="1871" y="9470"/>
                </a:lnTo>
                <a:lnTo>
                  <a:pt x="1865" y="9541"/>
                </a:lnTo>
                <a:lnTo>
                  <a:pt x="1859" y="9610"/>
                </a:lnTo>
                <a:lnTo>
                  <a:pt x="1852" y="9680"/>
                </a:lnTo>
                <a:lnTo>
                  <a:pt x="1847" y="9750"/>
                </a:lnTo>
                <a:lnTo>
                  <a:pt x="1842" y="9820"/>
                </a:lnTo>
                <a:lnTo>
                  <a:pt x="1836" y="9891"/>
                </a:lnTo>
                <a:lnTo>
                  <a:pt x="1831" y="9961"/>
                </a:lnTo>
                <a:lnTo>
                  <a:pt x="1825" y="10032"/>
                </a:lnTo>
                <a:lnTo>
                  <a:pt x="1821" y="10102"/>
                </a:lnTo>
                <a:lnTo>
                  <a:pt x="1815" y="10174"/>
                </a:lnTo>
                <a:lnTo>
                  <a:pt x="1811" y="10245"/>
                </a:lnTo>
                <a:lnTo>
                  <a:pt x="1806" y="10317"/>
                </a:lnTo>
                <a:lnTo>
                  <a:pt x="1802" y="10389"/>
                </a:lnTo>
                <a:lnTo>
                  <a:pt x="1798" y="10461"/>
                </a:lnTo>
                <a:lnTo>
                  <a:pt x="1794" y="10534"/>
                </a:lnTo>
                <a:lnTo>
                  <a:pt x="1783" y="10733"/>
                </a:lnTo>
                <a:lnTo>
                  <a:pt x="1773" y="10935"/>
                </a:lnTo>
                <a:lnTo>
                  <a:pt x="1765" y="11137"/>
                </a:lnTo>
                <a:lnTo>
                  <a:pt x="1757" y="11339"/>
                </a:lnTo>
                <a:lnTo>
                  <a:pt x="1749" y="11542"/>
                </a:lnTo>
                <a:lnTo>
                  <a:pt x="1744" y="11745"/>
                </a:lnTo>
                <a:lnTo>
                  <a:pt x="1738" y="11949"/>
                </a:lnTo>
                <a:lnTo>
                  <a:pt x="1734" y="12153"/>
                </a:lnTo>
                <a:lnTo>
                  <a:pt x="1731" y="12358"/>
                </a:lnTo>
                <a:lnTo>
                  <a:pt x="1728" y="12564"/>
                </a:lnTo>
                <a:lnTo>
                  <a:pt x="1727" y="12770"/>
                </a:lnTo>
                <a:lnTo>
                  <a:pt x="1727" y="12977"/>
                </a:lnTo>
                <a:lnTo>
                  <a:pt x="1728" y="13185"/>
                </a:lnTo>
                <a:lnTo>
                  <a:pt x="1730" y="13392"/>
                </a:lnTo>
                <a:lnTo>
                  <a:pt x="1733" y="13602"/>
                </a:lnTo>
                <a:lnTo>
                  <a:pt x="1736" y="13811"/>
                </a:lnTo>
                <a:lnTo>
                  <a:pt x="1742" y="14022"/>
                </a:lnTo>
                <a:lnTo>
                  <a:pt x="1748" y="14232"/>
                </a:lnTo>
                <a:lnTo>
                  <a:pt x="1755" y="14444"/>
                </a:lnTo>
                <a:lnTo>
                  <a:pt x="1764" y="14657"/>
                </a:lnTo>
                <a:lnTo>
                  <a:pt x="1772" y="14870"/>
                </a:lnTo>
                <a:lnTo>
                  <a:pt x="1783" y="15085"/>
                </a:lnTo>
                <a:lnTo>
                  <a:pt x="1795" y="15300"/>
                </a:lnTo>
                <a:lnTo>
                  <a:pt x="1807" y="15515"/>
                </a:lnTo>
                <a:lnTo>
                  <a:pt x="1822" y="15732"/>
                </a:lnTo>
                <a:lnTo>
                  <a:pt x="1837" y="15950"/>
                </a:lnTo>
                <a:lnTo>
                  <a:pt x="1854" y="16169"/>
                </a:lnTo>
                <a:lnTo>
                  <a:pt x="1871" y="16389"/>
                </a:lnTo>
                <a:lnTo>
                  <a:pt x="1890" y="16609"/>
                </a:lnTo>
                <a:lnTo>
                  <a:pt x="1910" y="16830"/>
                </a:lnTo>
                <a:lnTo>
                  <a:pt x="1931" y="17052"/>
                </a:lnTo>
                <a:lnTo>
                  <a:pt x="1953" y="17276"/>
                </a:lnTo>
                <a:lnTo>
                  <a:pt x="1953" y="17276"/>
                </a:lnTo>
                <a:lnTo>
                  <a:pt x="1953" y="17276"/>
                </a:lnTo>
                <a:lnTo>
                  <a:pt x="1955" y="17292"/>
                </a:lnTo>
                <a:lnTo>
                  <a:pt x="1956" y="17301"/>
                </a:lnTo>
                <a:lnTo>
                  <a:pt x="473" y="17297"/>
                </a:lnTo>
                <a:lnTo>
                  <a:pt x="473" y="17289"/>
                </a:lnTo>
                <a:lnTo>
                  <a:pt x="471" y="17276"/>
                </a:lnTo>
                <a:lnTo>
                  <a:pt x="471" y="17276"/>
                </a:lnTo>
                <a:lnTo>
                  <a:pt x="471" y="17276"/>
                </a:lnTo>
                <a:lnTo>
                  <a:pt x="471" y="17275"/>
                </a:lnTo>
                <a:lnTo>
                  <a:pt x="471" y="17275"/>
                </a:lnTo>
                <a:lnTo>
                  <a:pt x="442" y="17039"/>
                </a:lnTo>
                <a:lnTo>
                  <a:pt x="414" y="16804"/>
                </a:lnTo>
                <a:lnTo>
                  <a:pt x="387" y="16571"/>
                </a:lnTo>
                <a:lnTo>
                  <a:pt x="361" y="16337"/>
                </a:lnTo>
                <a:lnTo>
                  <a:pt x="336" y="16104"/>
                </a:lnTo>
                <a:lnTo>
                  <a:pt x="311" y="15873"/>
                </a:lnTo>
                <a:lnTo>
                  <a:pt x="288" y="15641"/>
                </a:lnTo>
                <a:lnTo>
                  <a:pt x="264" y="15412"/>
                </a:lnTo>
                <a:lnTo>
                  <a:pt x="243" y="15183"/>
                </a:lnTo>
                <a:lnTo>
                  <a:pt x="223" y="14954"/>
                </a:lnTo>
                <a:lnTo>
                  <a:pt x="202" y="14727"/>
                </a:lnTo>
                <a:lnTo>
                  <a:pt x="183" y="14501"/>
                </a:lnTo>
                <a:lnTo>
                  <a:pt x="166" y="14276"/>
                </a:lnTo>
                <a:lnTo>
                  <a:pt x="148" y="14052"/>
                </a:lnTo>
                <a:lnTo>
                  <a:pt x="132" y="13829"/>
                </a:lnTo>
                <a:lnTo>
                  <a:pt x="116" y="13607"/>
                </a:lnTo>
                <a:lnTo>
                  <a:pt x="102" y="13386"/>
                </a:lnTo>
                <a:lnTo>
                  <a:pt x="89" y="13166"/>
                </a:lnTo>
                <a:lnTo>
                  <a:pt x="76" y="12948"/>
                </a:lnTo>
                <a:lnTo>
                  <a:pt x="65" y="12730"/>
                </a:lnTo>
                <a:lnTo>
                  <a:pt x="54" y="12514"/>
                </a:lnTo>
                <a:lnTo>
                  <a:pt x="44" y="12299"/>
                </a:lnTo>
                <a:lnTo>
                  <a:pt x="35" y="12085"/>
                </a:lnTo>
                <a:lnTo>
                  <a:pt x="27" y="11872"/>
                </a:lnTo>
                <a:lnTo>
                  <a:pt x="21" y="11662"/>
                </a:lnTo>
                <a:lnTo>
                  <a:pt x="15" y="11451"/>
                </a:lnTo>
                <a:lnTo>
                  <a:pt x="10" y="11242"/>
                </a:lnTo>
                <a:lnTo>
                  <a:pt x="7" y="11035"/>
                </a:lnTo>
                <a:lnTo>
                  <a:pt x="3" y="10829"/>
                </a:lnTo>
                <a:lnTo>
                  <a:pt x="1" y="10625"/>
                </a:lnTo>
                <a:lnTo>
                  <a:pt x="0" y="10422"/>
                </a:lnTo>
                <a:lnTo>
                  <a:pt x="0" y="10220"/>
                </a:lnTo>
                <a:lnTo>
                  <a:pt x="0" y="10141"/>
                </a:lnTo>
                <a:lnTo>
                  <a:pt x="0" y="10062"/>
                </a:lnTo>
                <a:lnTo>
                  <a:pt x="1" y="9983"/>
                </a:lnTo>
                <a:lnTo>
                  <a:pt x="1" y="9904"/>
                </a:lnTo>
                <a:lnTo>
                  <a:pt x="2" y="9826"/>
                </a:lnTo>
                <a:lnTo>
                  <a:pt x="3" y="9748"/>
                </a:lnTo>
                <a:lnTo>
                  <a:pt x="3" y="9670"/>
                </a:lnTo>
                <a:lnTo>
                  <a:pt x="5" y="9592"/>
                </a:lnTo>
                <a:lnTo>
                  <a:pt x="7" y="9515"/>
                </a:lnTo>
                <a:lnTo>
                  <a:pt x="8" y="9437"/>
                </a:lnTo>
                <a:lnTo>
                  <a:pt x="10" y="9361"/>
                </a:lnTo>
                <a:lnTo>
                  <a:pt x="11" y="9284"/>
                </a:lnTo>
                <a:lnTo>
                  <a:pt x="13" y="9207"/>
                </a:lnTo>
                <a:lnTo>
                  <a:pt x="15" y="9130"/>
                </a:lnTo>
                <a:lnTo>
                  <a:pt x="18" y="9053"/>
                </a:lnTo>
                <a:lnTo>
                  <a:pt x="20" y="8978"/>
                </a:lnTo>
                <a:lnTo>
                  <a:pt x="32" y="8627"/>
                </a:lnTo>
                <a:lnTo>
                  <a:pt x="46" y="8281"/>
                </a:lnTo>
                <a:lnTo>
                  <a:pt x="64" y="7939"/>
                </a:lnTo>
                <a:lnTo>
                  <a:pt x="83" y="7600"/>
                </a:lnTo>
                <a:lnTo>
                  <a:pt x="106" y="7265"/>
                </a:lnTo>
                <a:lnTo>
                  <a:pt x="132" y="6935"/>
                </a:lnTo>
                <a:lnTo>
                  <a:pt x="160" y="6609"/>
                </a:lnTo>
                <a:lnTo>
                  <a:pt x="191" y="6287"/>
                </a:lnTo>
                <a:lnTo>
                  <a:pt x="224" y="5969"/>
                </a:lnTo>
                <a:lnTo>
                  <a:pt x="261" y="5656"/>
                </a:lnTo>
                <a:lnTo>
                  <a:pt x="300" y="5347"/>
                </a:lnTo>
                <a:lnTo>
                  <a:pt x="341" y="5043"/>
                </a:lnTo>
                <a:lnTo>
                  <a:pt x="386" y="4743"/>
                </a:lnTo>
                <a:lnTo>
                  <a:pt x="433" y="4448"/>
                </a:lnTo>
                <a:lnTo>
                  <a:pt x="484" y="4157"/>
                </a:lnTo>
                <a:lnTo>
                  <a:pt x="537" y="3872"/>
                </a:lnTo>
                <a:lnTo>
                  <a:pt x="592" y="3591"/>
                </a:lnTo>
                <a:lnTo>
                  <a:pt x="650" y="3316"/>
                </a:lnTo>
                <a:lnTo>
                  <a:pt x="710" y="3045"/>
                </a:lnTo>
                <a:lnTo>
                  <a:pt x="774" y="2778"/>
                </a:lnTo>
                <a:lnTo>
                  <a:pt x="840" y="2518"/>
                </a:lnTo>
                <a:lnTo>
                  <a:pt x="909" y="2263"/>
                </a:lnTo>
                <a:lnTo>
                  <a:pt x="980" y="2011"/>
                </a:lnTo>
                <a:lnTo>
                  <a:pt x="1054" y="1767"/>
                </a:lnTo>
                <a:lnTo>
                  <a:pt x="1130" y="1526"/>
                </a:lnTo>
                <a:lnTo>
                  <a:pt x="1209" y="1291"/>
                </a:lnTo>
                <a:lnTo>
                  <a:pt x="1292" y="1062"/>
                </a:lnTo>
                <a:lnTo>
                  <a:pt x="1376" y="838"/>
                </a:lnTo>
                <a:lnTo>
                  <a:pt x="1463" y="620"/>
                </a:lnTo>
                <a:lnTo>
                  <a:pt x="1553" y="408"/>
                </a:lnTo>
                <a:lnTo>
                  <a:pt x="1645" y="201"/>
                </a:lnTo>
                <a:lnTo>
                  <a:pt x="1741" y="0"/>
                </a:lnTo>
                <a:lnTo>
                  <a:pt x="10163" y="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noProof="0"/>
          </a:p>
        </p:txBody>
      </p:sp>
      <p:sp>
        <p:nvSpPr>
          <p:cNvPr id="14" name="Rectangle 13"/>
          <p:cNvSpPr/>
          <p:nvPr userDrawn="1"/>
        </p:nvSpPr>
        <p:spPr>
          <a:xfrm>
            <a:off x="8964000" y="577850"/>
            <a:ext cx="180000" cy="6283750"/>
          </a:xfrm>
          <a:prstGeom prst="rect">
            <a:avLst/>
          </a:prstGeom>
          <a:solidFill>
            <a:srgbClr val="E78D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F93A-B541-4DC2-83A9-B600AB73FC0F}" type="datetime2">
              <a:rPr lang="da-DK" smtClean="0"/>
              <a:t>3. september 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51C0-AFDB-466F-8063-17745E7A78B4}" type="datetime2">
              <a:rPr lang="da-DK" noProof="0" smtClean="0"/>
              <a:t>3. september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D80A-C617-48CD-AB0F-4D9AF71EFF25}" type="datetime2">
              <a:rPr lang="da-DK" noProof="0" smtClean="0"/>
              <a:t>3. september 2015</a:t>
            </a:fld>
            <a:endParaRPr lang="da-DK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4"/>
          <p:cNvGrpSpPr>
            <a:grpSpLocks noChangeAspect="1"/>
          </p:cNvGrpSpPr>
          <p:nvPr userDrawn="1"/>
        </p:nvGrpSpPr>
        <p:grpSpPr bwMode="auto">
          <a:xfrm>
            <a:off x="-7938" y="295275"/>
            <a:ext cx="9226551" cy="6953250"/>
            <a:chOff x="-5" y="6"/>
            <a:chExt cx="5812" cy="4380"/>
          </a:xfrm>
        </p:grpSpPr>
        <p:sp>
          <p:nvSpPr>
            <p:cNvPr id="18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-5" y="6"/>
              <a:ext cx="5812" cy="4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grpSp>
          <p:nvGrpSpPr>
            <p:cNvPr id="4628" name="Group 205"/>
            <p:cNvGrpSpPr>
              <a:grpSpLocks/>
            </p:cNvGrpSpPr>
            <p:nvPr userDrawn="1"/>
          </p:nvGrpSpPr>
          <p:grpSpPr bwMode="auto">
            <a:xfrm>
              <a:off x="-5" y="184"/>
              <a:ext cx="5765" cy="3986"/>
              <a:chOff x="-5" y="184"/>
              <a:chExt cx="5765" cy="3986"/>
            </a:xfrm>
          </p:grpSpPr>
          <p:sp>
            <p:nvSpPr>
              <p:cNvPr id="5374" name="Rectangle 5"/>
              <p:cNvSpPr>
                <a:spLocks noChangeArrowheads="1"/>
              </p:cNvSpPr>
              <p:nvPr userDrawn="1"/>
            </p:nvSpPr>
            <p:spPr bwMode="auto">
              <a:xfrm>
                <a:off x="-5" y="184"/>
                <a:ext cx="5765" cy="3986"/>
              </a:xfrm>
              <a:prstGeom prst="rect">
                <a:avLst/>
              </a:prstGeom>
              <a:solidFill>
                <a:srgbClr val="4555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76" name="Freeform 7"/>
              <p:cNvSpPr>
                <a:spLocks/>
              </p:cNvSpPr>
              <p:nvPr userDrawn="1"/>
            </p:nvSpPr>
            <p:spPr bwMode="auto">
              <a:xfrm>
                <a:off x="3796" y="395"/>
                <a:ext cx="34" cy="8"/>
              </a:xfrm>
              <a:custGeom>
                <a:avLst/>
                <a:gdLst>
                  <a:gd name="T0" fmla="*/ 103 w 103"/>
                  <a:gd name="T1" fmla="*/ 24 h 24"/>
                  <a:gd name="T2" fmla="*/ 0 w 103"/>
                  <a:gd name="T3" fmla="*/ 24 h 24"/>
                  <a:gd name="T4" fmla="*/ 0 w 103"/>
                  <a:gd name="T5" fmla="*/ 22 h 24"/>
                  <a:gd name="T6" fmla="*/ 25 w 103"/>
                  <a:gd name="T7" fmla="*/ 15 h 24"/>
                  <a:gd name="T8" fmla="*/ 51 w 103"/>
                  <a:gd name="T9" fmla="*/ 10 h 24"/>
                  <a:gd name="T10" fmla="*/ 76 w 103"/>
                  <a:gd name="T11" fmla="*/ 6 h 24"/>
                  <a:gd name="T12" fmla="*/ 103 w 103"/>
                  <a:gd name="T13" fmla="*/ 0 h 24"/>
                  <a:gd name="T14" fmla="*/ 103 w 103"/>
                  <a:gd name="T1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3" h="24">
                    <a:moveTo>
                      <a:pt x="103" y="24"/>
                    </a:moveTo>
                    <a:lnTo>
                      <a:pt x="0" y="24"/>
                    </a:lnTo>
                    <a:lnTo>
                      <a:pt x="0" y="22"/>
                    </a:lnTo>
                    <a:lnTo>
                      <a:pt x="25" y="15"/>
                    </a:lnTo>
                    <a:lnTo>
                      <a:pt x="51" y="10"/>
                    </a:lnTo>
                    <a:lnTo>
                      <a:pt x="76" y="6"/>
                    </a:lnTo>
                    <a:lnTo>
                      <a:pt x="103" y="0"/>
                    </a:lnTo>
                    <a:lnTo>
                      <a:pt x="103" y="24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77" name="Freeform 8"/>
              <p:cNvSpPr>
                <a:spLocks/>
              </p:cNvSpPr>
              <p:nvPr userDrawn="1"/>
            </p:nvSpPr>
            <p:spPr bwMode="auto">
              <a:xfrm>
                <a:off x="3864" y="383"/>
                <a:ext cx="34" cy="20"/>
              </a:xfrm>
              <a:custGeom>
                <a:avLst/>
                <a:gdLst>
                  <a:gd name="T0" fmla="*/ 102 w 102"/>
                  <a:gd name="T1" fmla="*/ 59 h 59"/>
                  <a:gd name="T2" fmla="*/ 0 w 102"/>
                  <a:gd name="T3" fmla="*/ 59 h 59"/>
                  <a:gd name="T4" fmla="*/ 0 w 102"/>
                  <a:gd name="T5" fmla="*/ 15 h 59"/>
                  <a:gd name="T6" fmla="*/ 25 w 102"/>
                  <a:gd name="T7" fmla="*/ 11 h 59"/>
                  <a:gd name="T8" fmla="*/ 51 w 102"/>
                  <a:gd name="T9" fmla="*/ 8 h 59"/>
                  <a:gd name="T10" fmla="*/ 76 w 102"/>
                  <a:gd name="T11" fmla="*/ 4 h 59"/>
                  <a:gd name="T12" fmla="*/ 102 w 102"/>
                  <a:gd name="T13" fmla="*/ 0 h 59"/>
                  <a:gd name="T14" fmla="*/ 102 w 102"/>
                  <a:gd name="T15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2" h="59">
                    <a:moveTo>
                      <a:pt x="102" y="59"/>
                    </a:moveTo>
                    <a:lnTo>
                      <a:pt x="0" y="59"/>
                    </a:lnTo>
                    <a:lnTo>
                      <a:pt x="0" y="15"/>
                    </a:lnTo>
                    <a:lnTo>
                      <a:pt x="25" y="11"/>
                    </a:lnTo>
                    <a:lnTo>
                      <a:pt x="51" y="8"/>
                    </a:lnTo>
                    <a:lnTo>
                      <a:pt x="76" y="4"/>
                    </a:lnTo>
                    <a:lnTo>
                      <a:pt x="102" y="0"/>
                    </a:lnTo>
                    <a:lnTo>
                      <a:pt x="102" y="59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78" name="Freeform 9"/>
              <p:cNvSpPr>
                <a:spLocks/>
              </p:cNvSpPr>
              <p:nvPr userDrawn="1"/>
            </p:nvSpPr>
            <p:spPr bwMode="auto">
              <a:xfrm>
                <a:off x="3933" y="375"/>
                <a:ext cx="33" cy="28"/>
              </a:xfrm>
              <a:custGeom>
                <a:avLst/>
                <a:gdLst>
                  <a:gd name="T0" fmla="*/ 101 w 101"/>
                  <a:gd name="T1" fmla="*/ 84 h 84"/>
                  <a:gd name="T2" fmla="*/ 0 w 101"/>
                  <a:gd name="T3" fmla="*/ 84 h 84"/>
                  <a:gd name="T4" fmla="*/ 0 w 101"/>
                  <a:gd name="T5" fmla="*/ 11 h 84"/>
                  <a:gd name="T6" fmla="*/ 25 w 101"/>
                  <a:gd name="T7" fmla="*/ 8 h 84"/>
                  <a:gd name="T8" fmla="*/ 51 w 101"/>
                  <a:gd name="T9" fmla="*/ 6 h 84"/>
                  <a:gd name="T10" fmla="*/ 76 w 101"/>
                  <a:gd name="T11" fmla="*/ 2 h 84"/>
                  <a:gd name="T12" fmla="*/ 101 w 101"/>
                  <a:gd name="T13" fmla="*/ 0 h 84"/>
                  <a:gd name="T14" fmla="*/ 101 w 101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1" h="84">
                    <a:moveTo>
                      <a:pt x="101" y="84"/>
                    </a:moveTo>
                    <a:lnTo>
                      <a:pt x="0" y="84"/>
                    </a:lnTo>
                    <a:lnTo>
                      <a:pt x="0" y="11"/>
                    </a:lnTo>
                    <a:lnTo>
                      <a:pt x="25" y="8"/>
                    </a:lnTo>
                    <a:lnTo>
                      <a:pt x="51" y="6"/>
                    </a:lnTo>
                    <a:lnTo>
                      <a:pt x="76" y="2"/>
                    </a:lnTo>
                    <a:lnTo>
                      <a:pt x="101" y="0"/>
                    </a:lnTo>
                    <a:lnTo>
                      <a:pt x="101" y="84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79" name="Freeform 10"/>
              <p:cNvSpPr>
                <a:spLocks/>
              </p:cNvSpPr>
              <p:nvPr userDrawn="1"/>
            </p:nvSpPr>
            <p:spPr bwMode="auto">
              <a:xfrm>
                <a:off x="4001" y="370"/>
                <a:ext cx="34" cy="33"/>
              </a:xfrm>
              <a:custGeom>
                <a:avLst/>
                <a:gdLst>
                  <a:gd name="T0" fmla="*/ 101 w 101"/>
                  <a:gd name="T1" fmla="*/ 98 h 98"/>
                  <a:gd name="T2" fmla="*/ 0 w 101"/>
                  <a:gd name="T3" fmla="*/ 98 h 98"/>
                  <a:gd name="T4" fmla="*/ 0 w 101"/>
                  <a:gd name="T5" fmla="*/ 5 h 98"/>
                  <a:gd name="T6" fmla="*/ 25 w 101"/>
                  <a:gd name="T7" fmla="*/ 4 h 98"/>
                  <a:gd name="T8" fmla="*/ 50 w 101"/>
                  <a:gd name="T9" fmla="*/ 3 h 98"/>
                  <a:gd name="T10" fmla="*/ 76 w 101"/>
                  <a:gd name="T11" fmla="*/ 1 h 98"/>
                  <a:gd name="T12" fmla="*/ 101 w 101"/>
                  <a:gd name="T13" fmla="*/ 0 h 98"/>
                  <a:gd name="T14" fmla="*/ 101 w 101"/>
                  <a:gd name="T15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1" h="98">
                    <a:moveTo>
                      <a:pt x="101" y="98"/>
                    </a:moveTo>
                    <a:lnTo>
                      <a:pt x="0" y="98"/>
                    </a:lnTo>
                    <a:lnTo>
                      <a:pt x="0" y="5"/>
                    </a:lnTo>
                    <a:lnTo>
                      <a:pt x="25" y="4"/>
                    </a:lnTo>
                    <a:lnTo>
                      <a:pt x="50" y="3"/>
                    </a:lnTo>
                    <a:lnTo>
                      <a:pt x="76" y="1"/>
                    </a:lnTo>
                    <a:lnTo>
                      <a:pt x="101" y="0"/>
                    </a:lnTo>
                    <a:lnTo>
                      <a:pt x="101" y="98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80" name="Freeform 11"/>
              <p:cNvSpPr>
                <a:spLocks/>
              </p:cNvSpPr>
              <p:nvPr userDrawn="1"/>
            </p:nvSpPr>
            <p:spPr bwMode="auto">
              <a:xfrm>
                <a:off x="4069" y="369"/>
                <a:ext cx="34" cy="34"/>
              </a:xfrm>
              <a:custGeom>
                <a:avLst/>
                <a:gdLst>
                  <a:gd name="T0" fmla="*/ 101 w 101"/>
                  <a:gd name="T1" fmla="*/ 102 h 102"/>
                  <a:gd name="T2" fmla="*/ 0 w 101"/>
                  <a:gd name="T3" fmla="*/ 102 h 102"/>
                  <a:gd name="T4" fmla="*/ 0 w 101"/>
                  <a:gd name="T5" fmla="*/ 1 h 102"/>
                  <a:gd name="T6" fmla="*/ 23 w 101"/>
                  <a:gd name="T7" fmla="*/ 0 h 102"/>
                  <a:gd name="T8" fmla="*/ 45 w 101"/>
                  <a:gd name="T9" fmla="*/ 0 h 102"/>
                  <a:gd name="T10" fmla="*/ 69 w 101"/>
                  <a:gd name="T11" fmla="*/ 0 h 102"/>
                  <a:gd name="T12" fmla="*/ 92 w 101"/>
                  <a:gd name="T13" fmla="*/ 0 h 102"/>
                  <a:gd name="T14" fmla="*/ 97 w 101"/>
                  <a:gd name="T15" fmla="*/ 0 h 102"/>
                  <a:gd name="T16" fmla="*/ 101 w 101"/>
                  <a:gd name="T17" fmla="*/ 0 h 102"/>
                  <a:gd name="T18" fmla="*/ 101 w 101"/>
                  <a:gd name="T1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1" h="102">
                    <a:moveTo>
                      <a:pt x="101" y="102"/>
                    </a:moveTo>
                    <a:lnTo>
                      <a:pt x="0" y="102"/>
                    </a:lnTo>
                    <a:lnTo>
                      <a:pt x="0" y="1"/>
                    </a:lnTo>
                    <a:lnTo>
                      <a:pt x="23" y="0"/>
                    </a:lnTo>
                    <a:lnTo>
                      <a:pt x="45" y="0"/>
                    </a:lnTo>
                    <a:lnTo>
                      <a:pt x="69" y="0"/>
                    </a:lnTo>
                    <a:lnTo>
                      <a:pt x="92" y="0"/>
                    </a:lnTo>
                    <a:lnTo>
                      <a:pt x="97" y="0"/>
                    </a:lnTo>
                    <a:lnTo>
                      <a:pt x="101" y="0"/>
                    </a:lnTo>
                    <a:lnTo>
                      <a:pt x="101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81" name="Freeform 12"/>
              <p:cNvSpPr>
                <a:spLocks/>
              </p:cNvSpPr>
              <p:nvPr userDrawn="1"/>
            </p:nvSpPr>
            <p:spPr bwMode="auto">
              <a:xfrm>
                <a:off x="4137" y="369"/>
                <a:ext cx="34" cy="34"/>
              </a:xfrm>
              <a:custGeom>
                <a:avLst/>
                <a:gdLst>
                  <a:gd name="T0" fmla="*/ 103 w 103"/>
                  <a:gd name="T1" fmla="*/ 101 h 101"/>
                  <a:gd name="T2" fmla="*/ 0 w 103"/>
                  <a:gd name="T3" fmla="*/ 101 h 101"/>
                  <a:gd name="T4" fmla="*/ 0 w 103"/>
                  <a:gd name="T5" fmla="*/ 0 h 101"/>
                  <a:gd name="T6" fmla="*/ 27 w 103"/>
                  <a:gd name="T7" fmla="*/ 1 h 101"/>
                  <a:gd name="T8" fmla="*/ 52 w 103"/>
                  <a:gd name="T9" fmla="*/ 2 h 101"/>
                  <a:gd name="T10" fmla="*/ 78 w 103"/>
                  <a:gd name="T11" fmla="*/ 3 h 101"/>
                  <a:gd name="T12" fmla="*/ 103 w 103"/>
                  <a:gd name="T13" fmla="*/ 4 h 101"/>
                  <a:gd name="T14" fmla="*/ 103 w 103"/>
                  <a:gd name="T15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3" h="101">
                    <a:moveTo>
                      <a:pt x="103" y="101"/>
                    </a:moveTo>
                    <a:lnTo>
                      <a:pt x="0" y="101"/>
                    </a:lnTo>
                    <a:lnTo>
                      <a:pt x="0" y="0"/>
                    </a:lnTo>
                    <a:lnTo>
                      <a:pt x="27" y="1"/>
                    </a:lnTo>
                    <a:lnTo>
                      <a:pt x="52" y="2"/>
                    </a:lnTo>
                    <a:lnTo>
                      <a:pt x="78" y="3"/>
                    </a:lnTo>
                    <a:lnTo>
                      <a:pt x="103" y="4"/>
                    </a:lnTo>
                    <a:lnTo>
                      <a:pt x="103" y="101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82" name="Freeform 13"/>
              <p:cNvSpPr>
                <a:spLocks/>
              </p:cNvSpPr>
              <p:nvPr userDrawn="1"/>
            </p:nvSpPr>
            <p:spPr bwMode="auto">
              <a:xfrm>
                <a:off x="4205" y="373"/>
                <a:ext cx="35" cy="30"/>
              </a:xfrm>
              <a:custGeom>
                <a:avLst/>
                <a:gdLst>
                  <a:gd name="T0" fmla="*/ 103 w 103"/>
                  <a:gd name="T1" fmla="*/ 91 h 91"/>
                  <a:gd name="T2" fmla="*/ 0 w 103"/>
                  <a:gd name="T3" fmla="*/ 91 h 91"/>
                  <a:gd name="T4" fmla="*/ 0 w 103"/>
                  <a:gd name="T5" fmla="*/ 0 h 91"/>
                  <a:gd name="T6" fmla="*/ 26 w 103"/>
                  <a:gd name="T7" fmla="*/ 2 h 91"/>
                  <a:gd name="T8" fmla="*/ 52 w 103"/>
                  <a:gd name="T9" fmla="*/ 4 h 91"/>
                  <a:gd name="T10" fmla="*/ 78 w 103"/>
                  <a:gd name="T11" fmla="*/ 6 h 91"/>
                  <a:gd name="T12" fmla="*/ 103 w 103"/>
                  <a:gd name="T13" fmla="*/ 8 h 91"/>
                  <a:gd name="T14" fmla="*/ 103 w 103"/>
                  <a:gd name="T15" fmla="*/ 91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3" h="91">
                    <a:moveTo>
                      <a:pt x="103" y="91"/>
                    </a:moveTo>
                    <a:lnTo>
                      <a:pt x="0" y="91"/>
                    </a:lnTo>
                    <a:lnTo>
                      <a:pt x="0" y="0"/>
                    </a:lnTo>
                    <a:lnTo>
                      <a:pt x="26" y="2"/>
                    </a:lnTo>
                    <a:lnTo>
                      <a:pt x="52" y="4"/>
                    </a:lnTo>
                    <a:lnTo>
                      <a:pt x="78" y="6"/>
                    </a:lnTo>
                    <a:lnTo>
                      <a:pt x="103" y="8"/>
                    </a:lnTo>
                    <a:lnTo>
                      <a:pt x="103" y="91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83" name="Freeform 14"/>
              <p:cNvSpPr>
                <a:spLocks/>
              </p:cNvSpPr>
              <p:nvPr userDrawn="1"/>
            </p:nvSpPr>
            <p:spPr bwMode="auto">
              <a:xfrm>
                <a:off x="4274" y="379"/>
                <a:ext cx="34" cy="24"/>
              </a:xfrm>
              <a:custGeom>
                <a:avLst/>
                <a:gdLst>
                  <a:gd name="T0" fmla="*/ 103 w 103"/>
                  <a:gd name="T1" fmla="*/ 71 h 71"/>
                  <a:gd name="T2" fmla="*/ 0 w 103"/>
                  <a:gd name="T3" fmla="*/ 71 h 71"/>
                  <a:gd name="T4" fmla="*/ 0 w 103"/>
                  <a:gd name="T5" fmla="*/ 0 h 71"/>
                  <a:gd name="T6" fmla="*/ 26 w 103"/>
                  <a:gd name="T7" fmla="*/ 4 h 71"/>
                  <a:gd name="T8" fmla="*/ 51 w 103"/>
                  <a:gd name="T9" fmla="*/ 7 h 71"/>
                  <a:gd name="T10" fmla="*/ 78 w 103"/>
                  <a:gd name="T11" fmla="*/ 10 h 71"/>
                  <a:gd name="T12" fmla="*/ 103 w 103"/>
                  <a:gd name="T13" fmla="*/ 14 h 71"/>
                  <a:gd name="T14" fmla="*/ 103 w 103"/>
                  <a:gd name="T15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3" h="71">
                    <a:moveTo>
                      <a:pt x="103" y="71"/>
                    </a:moveTo>
                    <a:lnTo>
                      <a:pt x="0" y="71"/>
                    </a:lnTo>
                    <a:lnTo>
                      <a:pt x="0" y="0"/>
                    </a:lnTo>
                    <a:lnTo>
                      <a:pt x="26" y="4"/>
                    </a:lnTo>
                    <a:lnTo>
                      <a:pt x="51" y="7"/>
                    </a:lnTo>
                    <a:lnTo>
                      <a:pt x="78" y="10"/>
                    </a:lnTo>
                    <a:lnTo>
                      <a:pt x="103" y="14"/>
                    </a:lnTo>
                    <a:lnTo>
                      <a:pt x="103" y="71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84" name="Freeform 15"/>
              <p:cNvSpPr>
                <a:spLocks/>
              </p:cNvSpPr>
              <p:nvPr userDrawn="1"/>
            </p:nvSpPr>
            <p:spPr bwMode="auto">
              <a:xfrm>
                <a:off x="4342" y="390"/>
                <a:ext cx="34" cy="13"/>
              </a:xfrm>
              <a:custGeom>
                <a:avLst/>
                <a:gdLst>
                  <a:gd name="T0" fmla="*/ 102 w 102"/>
                  <a:gd name="T1" fmla="*/ 40 h 40"/>
                  <a:gd name="T2" fmla="*/ 0 w 102"/>
                  <a:gd name="T3" fmla="*/ 40 h 40"/>
                  <a:gd name="T4" fmla="*/ 0 w 102"/>
                  <a:gd name="T5" fmla="*/ 0 h 40"/>
                  <a:gd name="T6" fmla="*/ 26 w 102"/>
                  <a:gd name="T7" fmla="*/ 4 h 40"/>
                  <a:gd name="T8" fmla="*/ 51 w 102"/>
                  <a:gd name="T9" fmla="*/ 8 h 40"/>
                  <a:gd name="T10" fmla="*/ 76 w 102"/>
                  <a:gd name="T11" fmla="*/ 14 h 40"/>
                  <a:gd name="T12" fmla="*/ 102 w 102"/>
                  <a:gd name="T13" fmla="*/ 18 h 40"/>
                  <a:gd name="T14" fmla="*/ 102 w 102"/>
                  <a:gd name="T15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2" h="40">
                    <a:moveTo>
                      <a:pt x="102" y="40"/>
                    </a:moveTo>
                    <a:lnTo>
                      <a:pt x="0" y="40"/>
                    </a:lnTo>
                    <a:lnTo>
                      <a:pt x="0" y="0"/>
                    </a:lnTo>
                    <a:lnTo>
                      <a:pt x="26" y="4"/>
                    </a:lnTo>
                    <a:lnTo>
                      <a:pt x="51" y="8"/>
                    </a:lnTo>
                    <a:lnTo>
                      <a:pt x="76" y="14"/>
                    </a:lnTo>
                    <a:lnTo>
                      <a:pt x="102" y="18"/>
                    </a:lnTo>
                    <a:lnTo>
                      <a:pt x="102" y="40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85" name="Freeform 16"/>
              <p:cNvSpPr>
                <a:spLocks/>
              </p:cNvSpPr>
              <p:nvPr userDrawn="1"/>
            </p:nvSpPr>
            <p:spPr bwMode="auto">
              <a:xfrm>
                <a:off x="3591" y="454"/>
                <a:ext cx="34" cy="17"/>
              </a:xfrm>
              <a:custGeom>
                <a:avLst/>
                <a:gdLst>
                  <a:gd name="T0" fmla="*/ 102 w 102"/>
                  <a:gd name="T1" fmla="*/ 50 h 50"/>
                  <a:gd name="T2" fmla="*/ 0 w 102"/>
                  <a:gd name="T3" fmla="*/ 50 h 50"/>
                  <a:gd name="T4" fmla="*/ 0 w 102"/>
                  <a:gd name="T5" fmla="*/ 41 h 50"/>
                  <a:gd name="T6" fmla="*/ 26 w 102"/>
                  <a:gd name="T7" fmla="*/ 30 h 50"/>
                  <a:gd name="T8" fmla="*/ 51 w 102"/>
                  <a:gd name="T9" fmla="*/ 20 h 50"/>
                  <a:gd name="T10" fmla="*/ 76 w 102"/>
                  <a:gd name="T11" fmla="*/ 10 h 50"/>
                  <a:gd name="T12" fmla="*/ 102 w 102"/>
                  <a:gd name="T13" fmla="*/ 0 h 50"/>
                  <a:gd name="T14" fmla="*/ 102 w 102"/>
                  <a:gd name="T15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2" h="50">
                    <a:moveTo>
                      <a:pt x="102" y="50"/>
                    </a:moveTo>
                    <a:lnTo>
                      <a:pt x="0" y="50"/>
                    </a:lnTo>
                    <a:lnTo>
                      <a:pt x="0" y="41"/>
                    </a:lnTo>
                    <a:lnTo>
                      <a:pt x="26" y="30"/>
                    </a:lnTo>
                    <a:lnTo>
                      <a:pt x="51" y="20"/>
                    </a:lnTo>
                    <a:lnTo>
                      <a:pt x="76" y="10"/>
                    </a:lnTo>
                    <a:lnTo>
                      <a:pt x="102" y="0"/>
                    </a:lnTo>
                    <a:lnTo>
                      <a:pt x="102" y="50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86" name="Freeform 17"/>
              <p:cNvSpPr>
                <a:spLocks/>
              </p:cNvSpPr>
              <p:nvPr userDrawn="1"/>
            </p:nvSpPr>
            <p:spPr bwMode="auto">
              <a:xfrm>
                <a:off x="3659" y="437"/>
                <a:ext cx="35" cy="34"/>
              </a:xfrm>
              <a:custGeom>
                <a:avLst/>
                <a:gdLst>
                  <a:gd name="T0" fmla="*/ 103 w 103"/>
                  <a:gd name="T1" fmla="*/ 103 h 103"/>
                  <a:gd name="T2" fmla="*/ 0 w 103"/>
                  <a:gd name="T3" fmla="*/ 103 h 103"/>
                  <a:gd name="T4" fmla="*/ 0 w 103"/>
                  <a:gd name="T5" fmla="*/ 15 h 103"/>
                  <a:gd name="T6" fmla="*/ 10 w 103"/>
                  <a:gd name="T7" fmla="*/ 11 h 103"/>
                  <a:gd name="T8" fmla="*/ 21 w 103"/>
                  <a:gd name="T9" fmla="*/ 8 h 103"/>
                  <a:gd name="T10" fmla="*/ 31 w 103"/>
                  <a:gd name="T11" fmla="*/ 4 h 103"/>
                  <a:gd name="T12" fmla="*/ 41 w 103"/>
                  <a:gd name="T13" fmla="*/ 0 h 103"/>
                  <a:gd name="T14" fmla="*/ 103 w 103"/>
                  <a:gd name="T15" fmla="*/ 0 h 103"/>
                  <a:gd name="T16" fmla="*/ 103 w 103"/>
                  <a:gd name="T17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3" h="103">
                    <a:moveTo>
                      <a:pt x="103" y="103"/>
                    </a:moveTo>
                    <a:lnTo>
                      <a:pt x="0" y="103"/>
                    </a:lnTo>
                    <a:lnTo>
                      <a:pt x="0" y="15"/>
                    </a:lnTo>
                    <a:lnTo>
                      <a:pt x="10" y="11"/>
                    </a:lnTo>
                    <a:lnTo>
                      <a:pt x="21" y="8"/>
                    </a:lnTo>
                    <a:lnTo>
                      <a:pt x="31" y="4"/>
                    </a:lnTo>
                    <a:lnTo>
                      <a:pt x="41" y="0"/>
                    </a:lnTo>
                    <a:lnTo>
                      <a:pt x="103" y="0"/>
                    </a:lnTo>
                    <a:lnTo>
                      <a:pt x="103" y="103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87" name="Rectangle 18"/>
              <p:cNvSpPr>
                <a:spLocks noChangeArrowheads="1"/>
              </p:cNvSpPr>
              <p:nvPr userDrawn="1"/>
            </p:nvSpPr>
            <p:spPr bwMode="auto">
              <a:xfrm>
                <a:off x="3728" y="43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88" name="Rectangle 19"/>
              <p:cNvSpPr>
                <a:spLocks noChangeArrowheads="1"/>
              </p:cNvSpPr>
              <p:nvPr userDrawn="1"/>
            </p:nvSpPr>
            <p:spPr bwMode="auto">
              <a:xfrm>
                <a:off x="3796" y="43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89" name="Rectangle 20"/>
              <p:cNvSpPr>
                <a:spLocks noChangeArrowheads="1"/>
              </p:cNvSpPr>
              <p:nvPr userDrawn="1"/>
            </p:nvSpPr>
            <p:spPr bwMode="auto">
              <a:xfrm>
                <a:off x="3864" y="43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90" name="Rectangle 21"/>
              <p:cNvSpPr>
                <a:spLocks noChangeArrowheads="1"/>
              </p:cNvSpPr>
              <p:nvPr userDrawn="1"/>
            </p:nvSpPr>
            <p:spPr bwMode="auto">
              <a:xfrm>
                <a:off x="3933" y="437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91" name="Rectangle 22"/>
              <p:cNvSpPr>
                <a:spLocks noChangeArrowheads="1"/>
              </p:cNvSpPr>
              <p:nvPr userDrawn="1"/>
            </p:nvSpPr>
            <p:spPr bwMode="auto">
              <a:xfrm>
                <a:off x="4001" y="43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92" name="Rectangle 23"/>
              <p:cNvSpPr>
                <a:spLocks noChangeArrowheads="1"/>
              </p:cNvSpPr>
              <p:nvPr userDrawn="1"/>
            </p:nvSpPr>
            <p:spPr bwMode="auto">
              <a:xfrm>
                <a:off x="4069" y="43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93" name="Rectangle 24"/>
              <p:cNvSpPr>
                <a:spLocks noChangeArrowheads="1"/>
              </p:cNvSpPr>
              <p:nvPr userDrawn="1"/>
            </p:nvSpPr>
            <p:spPr bwMode="auto">
              <a:xfrm>
                <a:off x="4137" y="43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94" name="Rectangle 25"/>
              <p:cNvSpPr>
                <a:spLocks noChangeArrowheads="1"/>
              </p:cNvSpPr>
              <p:nvPr userDrawn="1"/>
            </p:nvSpPr>
            <p:spPr bwMode="auto">
              <a:xfrm>
                <a:off x="4205" y="437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95" name="Rectangle 26"/>
              <p:cNvSpPr>
                <a:spLocks noChangeArrowheads="1"/>
              </p:cNvSpPr>
              <p:nvPr userDrawn="1"/>
            </p:nvSpPr>
            <p:spPr bwMode="auto">
              <a:xfrm>
                <a:off x="4274" y="43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96" name="Rectangle 27"/>
              <p:cNvSpPr>
                <a:spLocks noChangeArrowheads="1"/>
              </p:cNvSpPr>
              <p:nvPr userDrawn="1"/>
            </p:nvSpPr>
            <p:spPr bwMode="auto">
              <a:xfrm>
                <a:off x="4342" y="43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97" name="Rectangle 28"/>
              <p:cNvSpPr>
                <a:spLocks noChangeArrowheads="1"/>
              </p:cNvSpPr>
              <p:nvPr userDrawn="1"/>
            </p:nvSpPr>
            <p:spPr bwMode="auto">
              <a:xfrm>
                <a:off x="4410" y="43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98" name="Rectangle 29"/>
              <p:cNvSpPr>
                <a:spLocks noChangeArrowheads="1"/>
              </p:cNvSpPr>
              <p:nvPr userDrawn="1"/>
            </p:nvSpPr>
            <p:spPr bwMode="auto">
              <a:xfrm>
                <a:off x="4479" y="43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99" name="Freeform 30"/>
              <p:cNvSpPr>
                <a:spLocks/>
              </p:cNvSpPr>
              <p:nvPr userDrawn="1"/>
            </p:nvSpPr>
            <p:spPr bwMode="auto">
              <a:xfrm>
                <a:off x="4547" y="443"/>
                <a:ext cx="34" cy="28"/>
              </a:xfrm>
              <a:custGeom>
                <a:avLst/>
                <a:gdLst>
                  <a:gd name="T0" fmla="*/ 101 w 101"/>
                  <a:gd name="T1" fmla="*/ 85 h 85"/>
                  <a:gd name="T2" fmla="*/ 0 w 101"/>
                  <a:gd name="T3" fmla="*/ 85 h 85"/>
                  <a:gd name="T4" fmla="*/ 0 w 101"/>
                  <a:gd name="T5" fmla="*/ 0 h 85"/>
                  <a:gd name="T6" fmla="*/ 25 w 101"/>
                  <a:gd name="T7" fmla="*/ 10 h 85"/>
                  <a:gd name="T8" fmla="*/ 51 w 101"/>
                  <a:gd name="T9" fmla="*/ 18 h 85"/>
                  <a:gd name="T10" fmla="*/ 76 w 101"/>
                  <a:gd name="T11" fmla="*/ 28 h 85"/>
                  <a:gd name="T12" fmla="*/ 101 w 101"/>
                  <a:gd name="T13" fmla="*/ 38 h 85"/>
                  <a:gd name="T14" fmla="*/ 101 w 101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1" h="85">
                    <a:moveTo>
                      <a:pt x="101" y="85"/>
                    </a:moveTo>
                    <a:lnTo>
                      <a:pt x="0" y="85"/>
                    </a:lnTo>
                    <a:lnTo>
                      <a:pt x="0" y="0"/>
                    </a:lnTo>
                    <a:lnTo>
                      <a:pt x="25" y="10"/>
                    </a:lnTo>
                    <a:lnTo>
                      <a:pt x="51" y="18"/>
                    </a:lnTo>
                    <a:lnTo>
                      <a:pt x="76" y="28"/>
                    </a:lnTo>
                    <a:lnTo>
                      <a:pt x="101" y="38"/>
                    </a:lnTo>
                    <a:lnTo>
                      <a:pt x="101" y="85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00" name="Freeform 31"/>
              <p:cNvSpPr>
                <a:spLocks/>
              </p:cNvSpPr>
              <p:nvPr userDrawn="1"/>
            </p:nvSpPr>
            <p:spPr bwMode="auto">
              <a:xfrm>
                <a:off x="4615" y="469"/>
                <a:ext cx="4" cy="2"/>
              </a:xfrm>
              <a:custGeom>
                <a:avLst/>
                <a:gdLst>
                  <a:gd name="T0" fmla="*/ 10 w 10"/>
                  <a:gd name="T1" fmla="*/ 5 h 5"/>
                  <a:gd name="T2" fmla="*/ 0 w 10"/>
                  <a:gd name="T3" fmla="*/ 5 h 5"/>
                  <a:gd name="T4" fmla="*/ 0 w 10"/>
                  <a:gd name="T5" fmla="*/ 0 h 5"/>
                  <a:gd name="T6" fmla="*/ 5 w 10"/>
                  <a:gd name="T7" fmla="*/ 3 h 5"/>
                  <a:gd name="T8" fmla="*/ 10 w 10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5">
                    <a:moveTo>
                      <a:pt x="10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5" y="3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01" name="Freeform 32"/>
              <p:cNvSpPr>
                <a:spLocks/>
              </p:cNvSpPr>
              <p:nvPr userDrawn="1"/>
            </p:nvSpPr>
            <p:spPr bwMode="auto">
              <a:xfrm>
                <a:off x="3455" y="518"/>
                <a:ext cx="34" cy="21"/>
              </a:xfrm>
              <a:custGeom>
                <a:avLst/>
                <a:gdLst>
                  <a:gd name="T0" fmla="*/ 101 w 101"/>
                  <a:gd name="T1" fmla="*/ 64 h 64"/>
                  <a:gd name="T2" fmla="*/ 0 w 101"/>
                  <a:gd name="T3" fmla="*/ 64 h 64"/>
                  <a:gd name="T4" fmla="*/ 0 w 101"/>
                  <a:gd name="T5" fmla="*/ 59 h 64"/>
                  <a:gd name="T6" fmla="*/ 25 w 101"/>
                  <a:gd name="T7" fmla="*/ 45 h 64"/>
                  <a:gd name="T8" fmla="*/ 50 w 101"/>
                  <a:gd name="T9" fmla="*/ 30 h 64"/>
                  <a:gd name="T10" fmla="*/ 76 w 101"/>
                  <a:gd name="T11" fmla="*/ 16 h 64"/>
                  <a:gd name="T12" fmla="*/ 101 w 101"/>
                  <a:gd name="T13" fmla="*/ 0 h 64"/>
                  <a:gd name="T14" fmla="*/ 101 w 101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1" h="64">
                    <a:moveTo>
                      <a:pt x="101" y="64"/>
                    </a:moveTo>
                    <a:lnTo>
                      <a:pt x="0" y="64"/>
                    </a:lnTo>
                    <a:lnTo>
                      <a:pt x="0" y="59"/>
                    </a:lnTo>
                    <a:lnTo>
                      <a:pt x="25" y="45"/>
                    </a:lnTo>
                    <a:lnTo>
                      <a:pt x="50" y="30"/>
                    </a:lnTo>
                    <a:lnTo>
                      <a:pt x="76" y="16"/>
                    </a:lnTo>
                    <a:lnTo>
                      <a:pt x="101" y="0"/>
                    </a:lnTo>
                    <a:lnTo>
                      <a:pt x="101" y="64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02" name="Rectangle 33"/>
              <p:cNvSpPr>
                <a:spLocks noChangeArrowheads="1"/>
              </p:cNvSpPr>
              <p:nvPr userDrawn="1"/>
            </p:nvSpPr>
            <p:spPr bwMode="auto">
              <a:xfrm>
                <a:off x="3523" y="50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03" name="Rectangle 34"/>
              <p:cNvSpPr>
                <a:spLocks noChangeArrowheads="1"/>
              </p:cNvSpPr>
              <p:nvPr userDrawn="1"/>
            </p:nvSpPr>
            <p:spPr bwMode="auto">
              <a:xfrm>
                <a:off x="3591" y="50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04" name="Rectangle 35"/>
              <p:cNvSpPr>
                <a:spLocks noChangeArrowheads="1"/>
              </p:cNvSpPr>
              <p:nvPr userDrawn="1"/>
            </p:nvSpPr>
            <p:spPr bwMode="auto">
              <a:xfrm>
                <a:off x="3659" y="505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05" name="Rectangle 36"/>
              <p:cNvSpPr>
                <a:spLocks noChangeArrowheads="1"/>
              </p:cNvSpPr>
              <p:nvPr userDrawn="1"/>
            </p:nvSpPr>
            <p:spPr bwMode="auto">
              <a:xfrm>
                <a:off x="3728" y="50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06" name="Rectangle 37"/>
              <p:cNvSpPr>
                <a:spLocks noChangeArrowheads="1"/>
              </p:cNvSpPr>
              <p:nvPr userDrawn="1"/>
            </p:nvSpPr>
            <p:spPr bwMode="auto">
              <a:xfrm>
                <a:off x="3796" y="50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07" name="Rectangle 38"/>
              <p:cNvSpPr>
                <a:spLocks noChangeArrowheads="1"/>
              </p:cNvSpPr>
              <p:nvPr userDrawn="1"/>
            </p:nvSpPr>
            <p:spPr bwMode="auto">
              <a:xfrm>
                <a:off x="3864" y="50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08" name="Rectangle 39"/>
              <p:cNvSpPr>
                <a:spLocks noChangeArrowheads="1"/>
              </p:cNvSpPr>
              <p:nvPr userDrawn="1"/>
            </p:nvSpPr>
            <p:spPr bwMode="auto">
              <a:xfrm>
                <a:off x="3933" y="505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09" name="Rectangle 40"/>
              <p:cNvSpPr>
                <a:spLocks noChangeArrowheads="1"/>
              </p:cNvSpPr>
              <p:nvPr userDrawn="1"/>
            </p:nvSpPr>
            <p:spPr bwMode="auto">
              <a:xfrm>
                <a:off x="4001" y="50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10" name="Rectangle 41"/>
              <p:cNvSpPr>
                <a:spLocks noChangeArrowheads="1"/>
              </p:cNvSpPr>
              <p:nvPr userDrawn="1"/>
            </p:nvSpPr>
            <p:spPr bwMode="auto">
              <a:xfrm>
                <a:off x="4069" y="50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11" name="Rectangle 42"/>
              <p:cNvSpPr>
                <a:spLocks noChangeArrowheads="1"/>
              </p:cNvSpPr>
              <p:nvPr userDrawn="1"/>
            </p:nvSpPr>
            <p:spPr bwMode="auto">
              <a:xfrm>
                <a:off x="4137" y="50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12" name="Rectangle 43"/>
              <p:cNvSpPr>
                <a:spLocks noChangeArrowheads="1"/>
              </p:cNvSpPr>
              <p:nvPr userDrawn="1"/>
            </p:nvSpPr>
            <p:spPr bwMode="auto">
              <a:xfrm>
                <a:off x="4205" y="505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13" name="Rectangle 44"/>
              <p:cNvSpPr>
                <a:spLocks noChangeArrowheads="1"/>
              </p:cNvSpPr>
              <p:nvPr userDrawn="1"/>
            </p:nvSpPr>
            <p:spPr bwMode="auto">
              <a:xfrm>
                <a:off x="4274" y="50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14" name="Rectangle 45"/>
              <p:cNvSpPr>
                <a:spLocks noChangeArrowheads="1"/>
              </p:cNvSpPr>
              <p:nvPr userDrawn="1"/>
            </p:nvSpPr>
            <p:spPr bwMode="auto">
              <a:xfrm>
                <a:off x="4342" y="50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15" name="Rectangle 46"/>
              <p:cNvSpPr>
                <a:spLocks noChangeArrowheads="1"/>
              </p:cNvSpPr>
              <p:nvPr userDrawn="1"/>
            </p:nvSpPr>
            <p:spPr bwMode="auto">
              <a:xfrm>
                <a:off x="4410" y="50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16" name="Rectangle 47"/>
              <p:cNvSpPr>
                <a:spLocks noChangeArrowheads="1"/>
              </p:cNvSpPr>
              <p:nvPr userDrawn="1"/>
            </p:nvSpPr>
            <p:spPr bwMode="auto">
              <a:xfrm>
                <a:off x="4479" y="50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17" name="Rectangle 48"/>
              <p:cNvSpPr>
                <a:spLocks noChangeArrowheads="1"/>
              </p:cNvSpPr>
              <p:nvPr userDrawn="1"/>
            </p:nvSpPr>
            <p:spPr bwMode="auto">
              <a:xfrm>
                <a:off x="4547" y="50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18" name="Rectangle 49"/>
              <p:cNvSpPr>
                <a:spLocks noChangeArrowheads="1"/>
              </p:cNvSpPr>
              <p:nvPr userDrawn="1"/>
            </p:nvSpPr>
            <p:spPr bwMode="auto">
              <a:xfrm>
                <a:off x="4615" y="50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19" name="Freeform 50"/>
              <p:cNvSpPr>
                <a:spLocks/>
              </p:cNvSpPr>
              <p:nvPr userDrawn="1"/>
            </p:nvSpPr>
            <p:spPr bwMode="auto">
              <a:xfrm>
                <a:off x="4683" y="505"/>
                <a:ext cx="34" cy="34"/>
              </a:xfrm>
              <a:custGeom>
                <a:avLst/>
                <a:gdLst>
                  <a:gd name="T0" fmla="*/ 102 w 102"/>
                  <a:gd name="T1" fmla="*/ 103 h 103"/>
                  <a:gd name="T2" fmla="*/ 0 w 102"/>
                  <a:gd name="T3" fmla="*/ 103 h 103"/>
                  <a:gd name="T4" fmla="*/ 0 w 102"/>
                  <a:gd name="T5" fmla="*/ 0 h 103"/>
                  <a:gd name="T6" fmla="*/ 22 w 102"/>
                  <a:gd name="T7" fmla="*/ 0 h 103"/>
                  <a:gd name="T8" fmla="*/ 42 w 102"/>
                  <a:gd name="T9" fmla="*/ 11 h 103"/>
                  <a:gd name="T10" fmla="*/ 63 w 102"/>
                  <a:gd name="T11" fmla="*/ 22 h 103"/>
                  <a:gd name="T12" fmla="*/ 82 w 102"/>
                  <a:gd name="T13" fmla="*/ 33 h 103"/>
                  <a:gd name="T14" fmla="*/ 102 w 102"/>
                  <a:gd name="T15" fmla="*/ 44 h 103"/>
                  <a:gd name="T16" fmla="*/ 102 w 102"/>
                  <a:gd name="T17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2" h="103">
                    <a:moveTo>
                      <a:pt x="102" y="103"/>
                    </a:moveTo>
                    <a:lnTo>
                      <a:pt x="0" y="103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42" y="11"/>
                    </a:lnTo>
                    <a:lnTo>
                      <a:pt x="63" y="22"/>
                    </a:lnTo>
                    <a:lnTo>
                      <a:pt x="82" y="33"/>
                    </a:lnTo>
                    <a:lnTo>
                      <a:pt x="102" y="44"/>
                    </a:lnTo>
                    <a:lnTo>
                      <a:pt x="102" y="103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20" name="Freeform 51"/>
              <p:cNvSpPr>
                <a:spLocks/>
              </p:cNvSpPr>
              <p:nvPr userDrawn="1"/>
            </p:nvSpPr>
            <p:spPr bwMode="auto">
              <a:xfrm>
                <a:off x="3387" y="573"/>
                <a:ext cx="33" cy="34"/>
              </a:xfrm>
              <a:custGeom>
                <a:avLst/>
                <a:gdLst>
                  <a:gd name="T0" fmla="*/ 101 w 101"/>
                  <a:gd name="T1" fmla="*/ 101 h 101"/>
                  <a:gd name="T2" fmla="*/ 0 w 101"/>
                  <a:gd name="T3" fmla="*/ 101 h 101"/>
                  <a:gd name="T4" fmla="*/ 0 w 101"/>
                  <a:gd name="T5" fmla="*/ 28 h 101"/>
                  <a:gd name="T6" fmla="*/ 10 w 101"/>
                  <a:gd name="T7" fmla="*/ 21 h 101"/>
                  <a:gd name="T8" fmla="*/ 20 w 101"/>
                  <a:gd name="T9" fmla="*/ 14 h 101"/>
                  <a:gd name="T10" fmla="*/ 31 w 101"/>
                  <a:gd name="T11" fmla="*/ 7 h 101"/>
                  <a:gd name="T12" fmla="*/ 40 w 101"/>
                  <a:gd name="T13" fmla="*/ 0 h 101"/>
                  <a:gd name="T14" fmla="*/ 101 w 101"/>
                  <a:gd name="T15" fmla="*/ 0 h 101"/>
                  <a:gd name="T16" fmla="*/ 101 w 101"/>
                  <a:gd name="T17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1" h="101">
                    <a:moveTo>
                      <a:pt x="101" y="101"/>
                    </a:moveTo>
                    <a:lnTo>
                      <a:pt x="0" y="101"/>
                    </a:lnTo>
                    <a:lnTo>
                      <a:pt x="0" y="28"/>
                    </a:lnTo>
                    <a:lnTo>
                      <a:pt x="10" y="21"/>
                    </a:lnTo>
                    <a:lnTo>
                      <a:pt x="20" y="14"/>
                    </a:lnTo>
                    <a:lnTo>
                      <a:pt x="31" y="7"/>
                    </a:lnTo>
                    <a:lnTo>
                      <a:pt x="40" y="0"/>
                    </a:lnTo>
                    <a:lnTo>
                      <a:pt x="101" y="0"/>
                    </a:lnTo>
                    <a:lnTo>
                      <a:pt x="101" y="101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21" name="Rectangle 52"/>
              <p:cNvSpPr>
                <a:spLocks noChangeArrowheads="1"/>
              </p:cNvSpPr>
              <p:nvPr userDrawn="1"/>
            </p:nvSpPr>
            <p:spPr bwMode="auto">
              <a:xfrm>
                <a:off x="3455" y="57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22" name="Rectangle 53"/>
              <p:cNvSpPr>
                <a:spLocks noChangeArrowheads="1"/>
              </p:cNvSpPr>
              <p:nvPr userDrawn="1"/>
            </p:nvSpPr>
            <p:spPr bwMode="auto">
              <a:xfrm>
                <a:off x="3523" y="57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23" name="Rectangle 54"/>
              <p:cNvSpPr>
                <a:spLocks noChangeArrowheads="1"/>
              </p:cNvSpPr>
              <p:nvPr userDrawn="1"/>
            </p:nvSpPr>
            <p:spPr bwMode="auto">
              <a:xfrm>
                <a:off x="3591" y="57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24" name="Rectangle 55"/>
              <p:cNvSpPr>
                <a:spLocks noChangeArrowheads="1"/>
              </p:cNvSpPr>
              <p:nvPr userDrawn="1"/>
            </p:nvSpPr>
            <p:spPr bwMode="auto">
              <a:xfrm>
                <a:off x="3659" y="573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25" name="Rectangle 56"/>
              <p:cNvSpPr>
                <a:spLocks noChangeArrowheads="1"/>
              </p:cNvSpPr>
              <p:nvPr userDrawn="1"/>
            </p:nvSpPr>
            <p:spPr bwMode="auto">
              <a:xfrm>
                <a:off x="3728" y="57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26" name="Rectangle 57"/>
              <p:cNvSpPr>
                <a:spLocks noChangeArrowheads="1"/>
              </p:cNvSpPr>
              <p:nvPr userDrawn="1"/>
            </p:nvSpPr>
            <p:spPr bwMode="auto">
              <a:xfrm>
                <a:off x="3796" y="57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27" name="Rectangle 58"/>
              <p:cNvSpPr>
                <a:spLocks noChangeArrowheads="1"/>
              </p:cNvSpPr>
              <p:nvPr userDrawn="1"/>
            </p:nvSpPr>
            <p:spPr bwMode="auto">
              <a:xfrm>
                <a:off x="3864" y="57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28" name="Rectangle 59"/>
              <p:cNvSpPr>
                <a:spLocks noChangeArrowheads="1"/>
              </p:cNvSpPr>
              <p:nvPr userDrawn="1"/>
            </p:nvSpPr>
            <p:spPr bwMode="auto">
              <a:xfrm>
                <a:off x="3933" y="573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29" name="Rectangle 60"/>
              <p:cNvSpPr>
                <a:spLocks noChangeArrowheads="1"/>
              </p:cNvSpPr>
              <p:nvPr userDrawn="1"/>
            </p:nvSpPr>
            <p:spPr bwMode="auto">
              <a:xfrm>
                <a:off x="4001" y="57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30" name="Rectangle 61"/>
              <p:cNvSpPr>
                <a:spLocks noChangeArrowheads="1"/>
              </p:cNvSpPr>
              <p:nvPr userDrawn="1"/>
            </p:nvSpPr>
            <p:spPr bwMode="auto">
              <a:xfrm>
                <a:off x="4069" y="57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31" name="Rectangle 62"/>
              <p:cNvSpPr>
                <a:spLocks noChangeArrowheads="1"/>
              </p:cNvSpPr>
              <p:nvPr userDrawn="1"/>
            </p:nvSpPr>
            <p:spPr bwMode="auto">
              <a:xfrm>
                <a:off x="4137" y="57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32" name="Rectangle 63"/>
              <p:cNvSpPr>
                <a:spLocks noChangeArrowheads="1"/>
              </p:cNvSpPr>
              <p:nvPr userDrawn="1"/>
            </p:nvSpPr>
            <p:spPr bwMode="auto">
              <a:xfrm>
                <a:off x="4205" y="573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33" name="Rectangle 64"/>
              <p:cNvSpPr>
                <a:spLocks noChangeArrowheads="1"/>
              </p:cNvSpPr>
              <p:nvPr userDrawn="1"/>
            </p:nvSpPr>
            <p:spPr bwMode="auto">
              <a:xfrm>
                <a:off x="4274" y="57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34" name="Rectangle 65"/>
              <p:cNvSpPr>
                <a:spLocks noChangeArrowheads="1"/>
              </p:cNvSpPr>
              <p:nvPr userDrawn="1"/>
            </p:nvSpPr>
            <p:spPr bwMode="auto">
              <a:xfrm>
                <a:off x="4342" y="57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35" name="Rectangle 66"/>
              <p:cNvSpPr>
                <a:spLocks noChangeArrowheads="1"/>
              </p:cNvSpPr>
              <p:nvPr userDrawn="1"/>
            </p:nvSpPr>
            <p:spPr bwMode="auto">
              <a:xfrm>
                <a:off x="4410" y="57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36" name="Rectangle 67"/>
              <p:cNvSpPr>
                <a:spLocks noChangeArrowheads="1"/>
              </p:cNvSpPr>
              <p:nvPr userDrawn="1"/>
            </p:nvSpPr>
            <p:spPr bwMode="auto">
              <a:xfrm>
                <a:off x="4479" y="57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37" name="Rectangle 68"/>
              <p:cNvSpPr>
                <a:spLocks noChangeArrowheads="1"/>
              </p:cNvSpPr>
              <p:nvPr userDrawn="1"/>
            </p:nvSpPr>
            <p:spPr bwMode="auto">
              <a:xfrm>
                <a:off x="4547" y="57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38" name="Rectangle 69"/>
              <p:cNvSpPr>
                <a:spLocks noChangeArrowheads="1"/>
              </p:cNvSpPr>
              <p:nvPr userDrawn="1"/>
            </p:nvSpPr>
            <p:spPr bwMode="auto">
              <a:xfrm>
                <a:off x="4615" y="57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39" name="Rectangle 70"/>
              <p:cNvSpPr>
                <a:spLocks noChangeArrowheads="1"/>
              </p:cNvSpPr>
              <p:nvPr userDrawn="1"/>
            </p:nvSpPr>
            <p:spPr bwMode="auto">
              <a:xfrm>
                <a:off x="4683" y="57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40" name="Rectangle 71"/>
              <p:cNvSpPr>
                <a:spLocks noChangeArrowheads="1"/>
              </p:cNvSpPr>
              <p:nvPr userDrawn="1"/>
            </p:nvSpPr>
            <p:spPr bwMode="auto">
              <a:xfrm>
                <a:off x="4751" y="573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41" name="Freeform 72"/>
              <p:cNvSpPr>
                <a:spLocks/>
              </p:cNvSpPr>
              <p:nvPr userDrawn="1"/>
            </p:nvSpPr>
            <p:spPr bwMode="auto">
              <a:xfrm>
                <a:off x="4820" y="584"/>
                <a:ext cx="31" cy="23"/>
              </a:xfrm>
              <a:custGeom>
                <a:avLst/>
                <a:gdLst>
                  <a:gd name="T0" fmla="*/ 93 w 93"/>
                  <a:gd name="T1" fmla="*/ 68 h 68"/>
                  <a:gd name="T2" fmla="*/ 0 w 93"/>
                  <a:gd name="T3" fmla="*/ 68 h 68"/>
                  <a:gd name="T4" fmla="*/ 0 w 93"/>
                  <a:gd name="T5" fmla="*/ 0 h 68"/>
                  <a:gd name="T6" fmla="*/ 24 w 93"/>
                  <a:gd name="T7" fmla="*/ 17 h 68"/>
                  <a:gd name="T8" fmla="*/ 47 w 93"/>
                  <a:gd name="T9" fmla="*/ 34 h 68"/>
                  <a:gd name="T10" fmla="*/ 70 w 93"/>
                  <a:gd name="T11" fmla="*/ 51 h 68"/>
                  <a:gd name="T12" fmla="*/ 93 w 93"/>
                  <a:gd name="T13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3" h="68">
                    <a:moveTo>
                      <a:pt x="93" y="68"/>
                    </a:moveTo>
                    <a:lnTo>
                      <a:pt x="0" y="68"/>
                    </a:lnTo>
                    <a:lnTo>
                      <a:pt x="0" y="0"/>
                    </a:lnTo>
                    <a:lnTo>
                      <a:pt x="24" y="17"/>
                    </a:lnTo>
                    <a:lnTo>
                      <a:pt x="47" y="34"/>
                    </a:lnTo>
                    <a:lnTo>
                      <a:pt x="70" y="51"/>
                    </a:lnTo>
                    <a:lnTo>
                      <a:pt x="93" y="68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42" name="Freeform 73"/>
              <p:cNvSpPr>
                <a:spLocks/>
              </p:cNvSpPr>
              <p:nvPr userDrawn="1"/>
            </p:nvSpPr>
            <p:spPr bwMode="auto">
              <a:xfrm>
                <a:off x="3276" y="667"/>
                <a:ext cx="8" cy="8"/>
              </a:xfrm>
              <a:custGeom>
                <a:avLst/>
                <a:gdLst>
                  <a:gd name="T0" fmla="*/ 26 w 26"/>
                  <a:gd name="T1" fmla="*/ 25 h 25"/>
                  <a:gd name="T2" fmla="*/ 0 w 26"/>
                  <a:gd name="T3" fmla="*/ 25 h 25"/>
                  <a:gd name="T4" fmla="*/ 13 w 26"/>
                  <a:gd name="T5" fmla="*/ 12 h 25"/>
                  <a:gd name="T6" fmla="*/ 26 w 26"/>
                  <a:gd name="T7" fmla="*/ 0 h 25"/>
                  <a:gd name="T8" fmla="*/ 26 w 26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5">
                    <a:moveTo>
                      <a:pt x="26" y="25"/>
                    </a:moveTo>
                    <a:lnTo>
                      <a:pt x="0" y="25"/>
                    </a:lnTo>
                    <a:lnTo>
                      <a:pt x="13" y="12"/>
                    </a:lnTo>
                    <a:lnTo>
                      <a:pt x="26" y="0"/>
                    </a:lnTo>
                    <a:lnTo>
                      <a:pt x="26" y="25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43" name="Rectangle 74"/>
              <p:cNvSpPr>
                <a:spLocks noChangeArrowheads="1"/>
              </p:cNvSpPr>
              <p:nvPr userDrawn="1"/>
            </p:nvSpPr>
            <p:spPr bwMode="auto">
              <a:xfrm>
                <a:off x="3318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44" name="Rectangle 75"/>
              <p:cNvSpPr>
                <a:spLocks noChangeArrowheads="1"/>
              </p:cNvSpPr>
              <p:nvPr userDrawn="1"/>
            </p:nvSpPr>
            <p:spPr bwMode="auto">
              <a:xfrm>
                <a:off x="3387" y="641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45" name="Rectangle 76"/>
              <p:cNvSpPr>
                <a:spLocks noChangeArrowheads="1"/>
              </p:cNvSpPr>
              <p:nvPr userDrawn="1"/>
            </p:nvSpPr>
            <p:spPr bwMode="auto">
              <a:xfrm>
                <a:off x="3455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46" name="Rectangle 77"/>
              <p:cNvSpPr>
                <a:spLocks noChangeArrowheads="1"/>
              </p:cNvSpPr>
              <p:nvPr userDrawn="1"/>
            </p:nvSpPr>
            <p:spPr bwMode="auto">
              <a:xfrm>
                <a:off x="3523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47" name="Rectangle 78"/>
              <p:cNvSpPr>
                <a:spLocks noChangeArrowheads="1"/>
              </p:cNvSpPr>
              <p:nvPr userDrawn="1"/>
            </p:nvSpPr>
            <p:spPr bwMode="auto">
              <a:xfrm>
                <a:off x="3591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48" name="Rectangle 79"/>
              <p:cNvSpPr>
                <a:spLocks noChangeArrowheads="1"/>
              </p:cNvSpPr>
              <p:nvPr userDrawn="1"/>
            </p:nvSpPr>
            <p:spPr bwMode="auto">
              <a:xfrm>
                <a:off x="3659" y="641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49" name="Rectangle 80"/>
              <p:cNvSpPr>
                <a:spLocks noChangeArrowheads="1"/>
              </p:cNvSpPr>
              <p:nvPr userDrawn="1"/>
            </p:nvSpPr>
            <p:spPr bwMode="auto">
              <a:xfrm>
                <a:off x="3728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50" name="Rectangle 81"/>
              <p:cNvSpPr>
                <a:spLocks noChangeArrowheads="1"/>
              </p:cNvSpPr>
              <p:nvPr userDrawn="1"/>
            </p:nvSpPr>
            <p:spPr bwMode="auto">
              <a:xfrm>
                <a:off x="3796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51" name="Rectangle 82"/>
              <p:cNvSpPr>
                <a:spLocks noChangeArrowheads="1"/>
              </p:cNvSpPr>
              <p:nvPr userDrawn="1"/>
            </p:nvSpPr>
            <p:spPr bwMode="auto">
              <a:xfrm>
                <a:off x="3864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52" name="Rectangle 83"/>
              <p:cNvSpPr>
                <a:spLocks noChangeArrowheads="1"/>
              </p:cNvSpPr>
              <p:nvPr userDrawn="1"/>
            </p:nvSpPr>
            <p:spPr bwMode="auto">
              <a:xfrm>
                <a:off x="3933" y="641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53" name="Rectangle 84"/>
              <p:cNvSpPr>
                <a:spLocks noChangeArrowheads="1"/>
              </p:cNvSpPr>
              <p:nvPr userDrawn="1"/>
            </p:nvSpPr>
            <p:spPr bwMode="auto">
              <a:xfrm>
                <a:off x="4001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54" name="Rectangle 85"/>
              <p:cNvSpPr>
                <a:spLocks noChangeArrowheads="1"/>
              </p:cNvSpPr>
              <p:nvPr userDrawn="1"/>
            </p:nvSpPr>
            <p:spPr bwMode="auto">
              <a:xfrm>
                <a:off x="4069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55" name="Rectangle 86"/>
              <p:cNvSpPr>
                <a:spLocks noChangeArrowheads="1"/>
              </p:cNvSpPr>
              <p:nvPr userDrawn="1"/>
            </p:nvSpPr>
            <p:spPr bwMode="auto">
              <a:xfrm>
                <a:off x="4137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56" name="Rectangle 87"/>
              <p:cNvSpPr>
                <a:spLocks noChangeArrowheads="1"/>
              </p:cNvSpPr>
              <p:nvPr userDrawn="1"/>
            </p:nvSpPr>
            <p:spPr bwMode="auto">
              <a:xfrm>
                <a:off x="4205" y="641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57" name="Rectangle 88"/>
              <p:cNvSpPr>
                <a:spLocks noChangeArrowheads="1"/>
              </p:cNvSpPr>
              <p:nvPr userDrawn="1"/>
            </p:nvSpPr>
            <p:spPr bwMode="auto">
              <a:xfrm>
                <a:off x="4274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58" name="Rectangle 89"/>
              <p:cNvSpPr>
                <a:spLocks noChangeArrowheads="1"/>
              </p:cNvSpPr>
              <p:nvPr userDrawn="1"/>
            </p:nvSpPr>
            <p:spPr bwMode="auto">
              <a:xfrm>
                <a:off x="4342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59" name="Rectangle 90"/>
              <p:cNvSpPr>
                <a:spLocks noChangeArrowheads="1"/>
              </p:cNvSpPr>
              <p:nvPr userDrawn="1"/>
            </p:nvSpPr>
            <p:spPr bwMode="auto">
              <a:xfrm>
                <a:off x="4410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60" name="Rectangle 91"/>
              <p:cNvSpPr>
                <a:spLocks noChangeArrowheads="1"/>
              </p:cNvSpPr>
              <p:nvPr userDrawn="1"/>
            </p:nvSpPr>
            <p:spPr bwMode="auto">
              <a:xfrm>
                <a:off x="4479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61" name="Rectangle 92"/>
              <p:cNvSpPr>
                <a:spLocks noChangeArrowheads="1"/>
              </p:cNvSpPr>
              <p:nvPr userDrawn="1"/>
            </p:nvSpPr>
            <p:spPr bwMode="auto">
              <a:xfrm>
                <a:off x="4547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62" name="Rectangle 93"/>
              <p:cNvSpPr>
                <a:spLocks noChangeArrowheads="1"/>
              </p:cNvSpPr>
              <p:nvPr userDrawn="1"/>
            </p:nvSpPr>
            <p:spPr bwMode="auto">
              <a:xfrm>
                <a:off x="4615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63" name="Rectangle 94"/>
              <p:cNvSpPr>
                <a:spLocks noChangeArrowheads="1"/>
              </p:cNvSpPr>
              <p:nvPr userDrawn="1"/>
            </p:nvSpPr>
            <p:spPr bwMode="auto">
              <a:xfrm>
                <a:off x="4683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64" name="Rectangle 95"/>
              <p:cNvSpPr>
                <a:spLocks noChangeArrowheads="1"/>
              </p:cNvSpPr>
              <p:nvPr userDrawn="1"/>
            </p:nvSpPr>
            <p:spPr bwMode="auto">
              <a:xfrm>
                <a:off x="4751" y="641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65" name="Rectangle 96"/>
              <p:cNvSpPr>
                <a:spLocks noChangeArrowheads="1"/>
              </p:cNvSpPr>
              <p:nvPr userDrawn="1"/>
            </p:nvSpPr>
            <p:spPr bwMode="auto">
              <a:xfrm>
                <a:off x="4820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66" name="Freeform 97"/>
              <p:cNvSpPr>
                <a:spLocks/>
              </p:cNvSpPr>
              <p:nvPr userDrawn="1"/>
            </p:nvSpPr>
            <p:spPr bwMode="auto">
              <a:xfrm>
                <a:off x="4888" y="641"/>
                <a:ext cx="34" cy="34"/>
              </a:xfrm>
              <a:custGeom>
                <a:avLst/>
                <a:gdLst>
                  <a:gd name="T0" fmla="*/ 102 w 102"/>
                  <a:gd name="T1" fmla="*/ 102 h 102"/>
                  <a:gd name="T2" fmla="*/ 0 w 102"/>
                  <a:gd name="T3" fmla="*/ 102 h 102"/>
                  <a:gd name="T4" fmla="*/ 0 w 102"/>
                  <a:gd name="T5" fmla="*/ 0 h 102"/>
                  <a:gd name="T6" fmla="*/ 11 w 102"/>
                  <a:gd name="T7" fmla="*/ 0 h 102"/>
                  <a:gd name="T8" fmla="*/ 34 w 102"/>
                  <a:gd name="T9" fmla="*/ 21 h 102"/>
                  <a:gd name="T10" fmla="*/ 57 w 102"/>
                  <a:gd name="T11" fmla="*/ 40 h 102"/>
                  <a:gd name="T12" fmla="*/ 79 w 102"/>
                  <a:gd name="T13" fmla="*/ 61 h 102"/>
                  <a:gd name="T14" fmla="*/ 102 w 102"/>
                  <a:gd name="T15" fmla="*/ 83 h 102"/>
                  <a:gd name="T16" fmla="*/ 102 w 102"/>
                  <a:gd name="T17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2" h="102">
                    <a:moveTo>
                      <a:pt x="102" y="102"/>
                    </a:moveTo>
                    <a:lnTo>
                      <a:pt x="0" y="102"/>
                    </a:lnTo>
                    <a:lnTo>
                      <a:pt x="0" y="0"/>
                    </a:lnTo>
                    <a:lnTo>
                      <a:pt x="11" y="0"/>
                    </a:lnTo>
                    <a:lnTo>
                      <a:pt x="34" y="21"/>
                    </a:lnTo>
                    <a:lnTo>
                      <a:pt x="57" y="40"/>
                    </a:lnTo>
                    <a:lnTo>
                      <a:pt x="79" y="61"/>
                    </a:lnTo>
                    <a:lnTo>
                      <a:pt x="102" y="83"/>
                    </a:lnTo>
                    <a:lnTo>
                      <a:pt x="102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67" name="Freeform 98"/>
              <p:cNvSpPr>
                <a:spLocks/>
              </p:cNvSpPr>
              <p:nvPr userDrawn="1"/>
            </p:nvSpPr>
            <p:spPr bwMode="auto">
              <a:xfrm>
                <a:off x="3212" y="738"/>
                <a:ext cx="4" cy="5"/>
              </a:xfrm>
              <a:custGeom>
                <a:avLst/>
                <a:gdLst>
                  <a:gd name="T0" fmla="*/ 12 w 12"/>
                  <a:gd name="T1" fmla="*/ 14 h 14"/>
                  <a:gd name="T2" fmla="*/ 0 w 12"/>
                  <a:gd name="T3" fmla="*/ 14 h 14"/>
                  <a:gd name="T4" fmla="*/ 5 w 12"/>
                  <a:gd name="T5" fmla="*/ 6 h 14"/>
                  <a:gd name="T6" fmla="*/ 12 w 12"/>
                  <a:gd name="T7" fmla="*/ 0 h 14"/>
                  <a:gd name="T8" fmla="*/ 12 w 12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4">
                    <a:moveTo>
                      <a:pt x="12" y="14"/>
                    </a:moveTo>
                    <a:lnTo>
                      <a:pt x="0" y="14"/>
                    </a:lnTo>
                    <a:lnTo>
                      <a:pt x="5" y="6"/>
                    </a:lnTo>
                    <a:lnTo>
                      <a:pt x="12" y="0"/>
                    </a:lnTo>
                    <a:lnTo>
                      <a:pt x="12" y="14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68" name="Rectangle 99"/>
              <p:cNvSpPr>
                <a:spLocks noChangeArrowheads="1"/>
              </p:cNvSpPr>
              <p:nvPr userDrawn="1"/>
            </p:nvSpPr>
            <p:spPr bwMode="auto">
              <a:xfrm>
                <a:off x="3250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69" name="Rectangle 100"/>
              <p:cNvSpPr>
                <a:spLocks noChangeArrowheads="1"/>
              </p:cNvSpPr>
              <p:nvPr userDrawn="1"/>
            </p:nvSpPr>
            <p:spPr bwMode="auto">
              <a:xfrm>
                <a:off x="3318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70" name="Rectangle 101"/>
              <p:cNvSpPr>
                <a:spLocks noChangeArrowheads="1"/>
              </p:cNvSpPr>
              <p:nvPr userDrawn="1"/>
            </p:nvSpPr>
            <p:spPr bwMode="auto">
              <a:xfrm>
                <a:off x="3387" y="709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71" name="Rectangle 102"/>
              <p:cNvSpPr>
                <a:spLocks noChangeArrowheads="1"/>
              </p:cNvSpPr>
              <p:nvPr userDrawn="1"/>
            </p:nvSpPr>
            <p:spPr bwMode="auto">
              <a:xfrm>
                <a:off x="3455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72" name="Rectangle 103"/>
              <p:cNvSpPr>
                <a:spLocks noChangeArrowheads="1"/>
              </p:cNvSpPr>
              <p:nvPr userDrawn="1"/>
            </p:nvSpPr>
            <p:spPr bwMode="auto">
              <a:xfrm>
                <a:off x="3523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73" name="Rectangle 104"/>
              <p:cNvSpPr>
                <a:spLocks noChangeArrowheads="1"/>
              </p:cNvSpPr>
              <p:nvPr userDrawn="1"/>
            </p:nvSpPr>
            <p:spPr bwMode="auto">
              <a:xfrm>
                <a:off x="3591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74" name="Rectangle 105"/>
              <p:cNvSpPr>
                <a:spLocks noChangeArrowheads="1"/>
              </p:cNvSpPr>
              <p:nvPr userDrawn="1"/>
            </p:nvSpPr>
            <p:spPr bwMode="auto">
              <a:xfrm>
                <a:off x="3659" y="709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75" name="Rectangle 106"/>
              <p:cNvSpPr>
                <a:spLocks noChangeArrowheads="1"/>
              </p:cNvSpPr>
              <p:nvPr userDrawn="1"/>
            </p:nvSpPr>
            <p:spPr bwMode="auto">
              <a:xfrm>
                <a:off x="3728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76" name="Rectangle 107"/>
              <p:cNvSpPr>
                <a:spLocks noChangeArrowheads="1"/>
              </p:cNvSpPr>
              <p:nvPr userDrawn="1"/>
            </p:nvSpPr>
            <p:spPr bwMode="auto">
              <a:xfrm>
                <a:off x="3796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77" name="Rectangle 108"/>
              <p:cNvSpPr>
                <a:spLocks noChangeArrowheads="1"/>
              </p:cNvSpPr>
              <p:nvPr userDrawn="1"/>
            </p:nvSpPr>
            <p:spPr bwMode="auto">
              <a:xfrm>
                <a:off x="3864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78" name="Rectangle 109"/>
              <p:cNvSpPr>
                <a:spLocks noChangeArrowheads="1"/>
              </p:cNvSpPr>
              <p:nvPr userDrawn="1"/>
            </p:nvSpPr>
            <p:spPr bwMode="auto">
              <a:xfrm>
                <a:off x="3933" y="709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79" name="Rectangle 110"/>
              <p:cNvSpPr>
                <a:spLocks noChangeArrowheads="1"/>
              </p:cNvSpPr>
              <p:nvPr userDrawn="1"/>
            </p:nvSpPr>
            <p:spPr bwMode="auto">
              <a:xfrm>
                <a:off x="4001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80" name="Rectangle 111"/>
              <p:cNvSpPr>
                <a:spLocks noChangeArrowheads="1"/>
              </p:cNvSpPr>
              <p:nvPr userDrawn="1"/>
            </p:nvSpPr>
            <p:spPr bwMode="auto">
              <a:xfrm>
                <a:off x="4069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81" name="Rectangle 112"/>
              <p:cNvSpPr>
                <a:spLocks noChangeArrowheads="1"/>
              </p:cNvSpPr>
              <p:nvPr userDrawn="1"/>
            </p:nvSpPr>
            <p:spPr bwMode="auto">
              <a:xfrm>
                <a:off x="4137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82" name="Rectangle 113"/>
              <p:cNvSpPr>
                <a:spLocks noChangeArrowheads="1"/>
              </p:cNvSpPr>
              <p:nvPr userDrawn="1"/>
            </p:nvSpPr>
            <p:spPr bwMode="auto">
              <a:xfrm>
                <a:off x="4205" y="709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83" name="Rectangle 114"/>
              <p:cNvSpPr>
                <a:spLocks noChangeArrowheads="1"/>
              </p:cNvSpPr>
              <p:nvPr userDrawn="1"/>
            </p:nvSpPr>
            <p:spPr bwMode="auto">
              <a:xfrm>
                <a:off x="4274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84" name="Rectangle 115"/>
              <p:cNvSpPr>
                <a:spLocks noChangeArrowheads="1"/>
              </p:cNvSpPr>
              <p:nvPr userDrawn="1"/>
            </p:nvSpPr>
            <p:spPr bwMode="auto">
              <a:xfrm>
                <a:off x="4342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85" name="Rectangle 116"/>
              <p:cNvSpPr>
                <a:spLocks noChangeArrowheads="1"/>
              </p:cNvSpPr>
              <p:nvPr userDrawn="1"/>
            </p:nvSpPr>
            <p:spPr bwMode="auto">
              <a:xfrm>
                <a:off x="4410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86" name="Rectangle 117"/>
              <p:cNvSpPr>
                <a:spLocks noChangeArrowheads="1"/>
              </p:cNvSpPr>
              <p:nvPr userDrawn="1"/>
            </p:nvSpPr>
            <p:spPr bwMode="auto">
              <a:xfrm>
                <a:off x="4479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87" name="Rectangle 118"/>
              <p:cNvSpPr>
                <a:spLocks noChangeArrowheads="1"/>
              </p:cNvSpPr>
              <p:nvPr userDrawn="1"/>
            </p:nvSpPr>
            <p:spPr bwMode="auto">
              <a:xfrm>
                <a:off x="4547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88" name="Rectangle 119"/>
              <p:cNvSpPr>
                <a:spLocks noChangeArrowheads="1"/>
              </p:cNvSpPr>
              <p:nvPr userDrawn="1"/>
            </p:nvSpPr>
            <p:spPr bwMode="auto">
              <a:xfrm>
                <a:off x="4615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89" name="Rectangle 120"/>
              <p:cNvSpPr>
                <a:spLocks noChangeArrowheads="1"/>
              </p:cNvSpPr>
              <p:nvPr userDrawn="1"/>
            </p:nvSpPr>
            <p:spPr bwMode="auto">
              <a:xfrm>
                <a:off x="4683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90" name="Rectangle 121"/>
              <p:cNvSpPr>
                <a:spLocks noChangeArrowheads="1"/>
              </p:cNvSpPr>
              <p:nvPr userDrawn="1"/>
            </p:nvSpPr>
            <p:spPr bwMode="auto">
              <a:xfrm>
                <a:off x="4751" y="709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91" name="Rectangle 122"/>
              <p:cNvSpPr>
                <a:spLocks noChangeArrowheads="1"/>
              </p:cNvSpPr>
              <p:nvPr userDrawn="1"/>
            </p:nvSpPr>
            <p:spPr bwMode="auto">
              <a:xfrm>
                <a:off x="4820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92" name="Rectangle 123"/>
              <p:cNvSpPr>
                <a:spLocks noChangeArrowheads="1"/>
              </p:cNvSpPr>
              <p:nvPr userDrawn="1"/>
            </p:nvSpPr>
            <p:spPr bwMode="auto">
              <a:xfrm>
                <a:off x="4888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93" name="Freeform 124"/>
              <p:cNvSpPr>
                <a:spLocks/>
              </p:cNvSpPr>
              <p:nvPr userDrawn="1"/>
            </p:nvSpPr>
            <p:spPr bwMode="auto">
              <a:xfrm>
                <a:off x="4956" y="709"/>
                <a:ext cx="34" cy="34"/>
              </a:xfrm>
              <a:custGeom>
                <a:avLst/>
                <a:gdLst>
                  <a:gd name="T0" fmla="*/ 102 w 102"/>
                  <a:gd name="T1" fmla="*/ 102 h 102"/>
                  <a:gd name="T2" fmla="*/ 0 w 102"/>
                  <a:gd name="T3" fmla="*/ 102 h 102"/>
                  <a:gd name="T4" fmla="*/ 0 w 102"/>
                  <a:gd name="T5" fmla="*/ 0 h 102"/>
                  <a:gd name="T6" fmla="*/ 17 w 102"/>
                  <a:gd name="T7" fmla="*/ 0 h 102"/>
                  <a:gd name="T8" fmla="*/ 39 w 102"/>
                  <a:gd name="T9" fmla="*/ 24 h 102"/>
                  <a:gd name="T10" fmla="*/ 61 w 102"/>
                  <a:gd name="T11" fmla="*/ 46 h 102"/>
                  <a:gd name="T12" fmla="*/ 82 w 102"/>
                  <a:gd name="T13" fmla="*/ 70 h 102"/>
                  <a:gd name="T14" fmla="*/ 102 w 102"/>
                  <a:gd name="T15" fmla="*/ 94 h 102"/>
                  <a:gd name="T16" fmla="*/ 102 w 102"/>
                  <a:gd name="T17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2" h="102">
                    <a:moveTo>
                      <a:pt x="102" y="102"/>
                    </a:moveTo>
                    <a:lnTo>
                      <a:pt x="0" y="102"/>
                    </a:lnTo>
                    <a:lnTo>
                      <a:pt x="0" y="0"/>
                    </a:lnTo>
                    <a:lnTo>
                      <a:pt x="17" y="0"/>
                    </a:lnTo>
                    <a:lnTo>
                      <a:pt x="39" y="24"/>
                    </a:lnTo>
                    <a:lnTo>
                      <a:pt x="61" y="46"/>
                    </a:lnTo>
                    <a:lnTo>
                      <a:pt x="82" y="70"/>
                    </a:lnTo>
                    <a:lnTo>
                      <a:pt x="102" y="94"/>
                    </a:lnTo>
                    <a:lnTo>
                      <a:pt x="102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94" name="Freeform 125"/>
              <p:cNvSpPr>
                <a:spLocks/>
              </p:cNvSpPr>
              <p:nvPr userDrawn="1"/>
            </p:nvSpPr>
            <p:spPr bwMode="auto">
              <a:xfrm>
                <a:off x="3182" y="777"/>
                <a:ext cx="34" cy="34"/>
              </a:xfrm>
              <a:custGeom>
                <a:avLst/>
                <a:gdLst>
                  <a:gd name="T0" fmla="*/ 103 w 103"/>
                  <a:gd name="T1" fmla="*/ 101 h 101"/>
                  <a:gd name="T2" fmla="*/ 0 w 103"/>
                  <a:gd name="T3" fmla="*/ 101 h 101"/>
                  <a:gd name="T4" fmla="*/ 0 w 103"/>
                  <a:gd name="T5" fmla="*/ 8 h 101"/>
                  <a:gd name="T6" fmla="*/ 4 w 103"/>
                  <a:gd name="T7" fmla="*/ 4 h 101"/>
                  <a:gd name="T8" fmla="*/ 8 w 103"/>
                  <a:gd name="T9" fmla="*/ 0 h 101"/>
                  <a:gd name="T10" fmla="*/ 103 w 103"/>
                  <a:gd name="T11" fmla="*/ 0 h 101"/>
                  <a:gd name="T12" fmla="*/ 103 w 103"/>
                  <a:gd name="T13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3" h="101">
                    <a:moveTo>
                      <a:pt x="103" y="101"/>
                    </a:moveTo>
                    <a:lnTo>
                      <a:pt x="0" y="101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103" y="0"/>
                    </a:lnTo>
                    <a:lnTo>
                      <a:pt x="103" y="101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95" name="Rectangle 126"/>
              <p:cNvSpPr>
                <a:spLocks noChangeArrowheads="1"/>
              </p:cNvSpPr>
              <p:nvPr userDrawn="1"/>
            </p:nvSpPr>
            <p:spPr bwMode="auto">
              <a:xfrm>
                <a:off x="3250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96" name="Rectangle 127"/>
              <p:cNvSpPr>
                <a:spLocks noChangeArrowheads="1"/>
              </p:cNvSpPr>
              <p:nvPr userDrawn="1"/>
            </p:nvSpPr>
            <p:spPr bwMode="auto">
              <a:xfrm>
                <a:off x="3318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97" name="Rectangle 128"/>
              <p:cNvSpPr>
                <a:spLocks noChangeArrowheads="1"/>
              </p:cNvSpPr>
              <p:nvPr userDrawn="1"/>
            </p:nvSpPr>
            <p:spPr bwMode="auto">
              <a:xfrm>
                <a:off x="3387" y="777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98" name="Rectangle 129"/>
              <p:cNvSpPr>
                <a:spLocks noChangeArrowheads="1"/>
              </p:cNvSpPr>
              <p:nvPr userDrawn="1"/>
            </p:nvSpPr>
            <p:spPr bwMode="auto">
              <a:xfrm>
                <a:off x="3455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99" name="Rectangle 130"/>
              <p:cNvSpPr>
                <a:spLocks noChangeArrowheads="1"/>
              </p:cNvSpPr>
              <p:nvPr userDrawn="1"/>
            </p:nvSpPr>
            <p:spPr bwMode="auto">
              <a:xfrm>
                <a:off x="3523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00" name="Rectangle 131"/>
              <p:cNvSpPr>
                <a:spLocks noChangeArrowheads="1"/>
              </p:cNvSpPr>
              <p:nvPr userDrawn="1"/>
            </p:nvSpPr>
            <p:spPr bwMode="auto">
              <a:xfrm>
                <a:off x="3591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01" name="Rectangle 132"/>
              <p:cNvSpPr>
                <a:spLocks noChangeArrowheads="1"/>
              </p:cNvSpPr>
              <p:nvPr userDrawn="1"/>
            </p:nvSpPr>
            <p:spPr bwMode="auto">
              <a:xfrm>
                <a:off x="3659" y="777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02" name="Rectangle 133"/>
              <p:cNvSpPr>
                <a:spLocks noChangeArrowheads="1"/>
              </p:cNvSpPr>
              <p:nvPr userDrawn="1"/>
            </p:nvSpPr>
            <p:spPr bwMode="auto">
              <a:xfrm>
                <a:off x="3728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03" name="Rectangle 134"/>
              <p:cNvSpPr>
                <a:spLocks noChangeArrowheads="1"/>
              </p:cNvSpPr>
              <p:nvPr userDrawn="1"/>
            </p:nvSpPr>
            <p:spPr bwMode="auto">
              <a:xfrm>
                <a:off x="3796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04" name="Rectangle 135"/>
              <p:cNvSpPr>
                <a:spLocks noChangeArrowheads="1"/>
              </p:cNvSpPr>
              <p:nvPr userDrawn="1"/>
            </p:nvSpPr>
            <p:spPr bwMode="auto">
              <a:xfrm>
                <a:off x="3864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05" name="Rectangle 136"/>
              <p:cNvSpPr>
                <a:spLocks noChangeArrowheads="1"/>
              </p:cNvSpPr>
              <p:nvPr userDrawn="1"/>
            </p:nvSpPr>
            <p:spPr bwMode="auto">
              <a:xfrm>
                <a:off x="3933" y="777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06" name="Rectangle 137"/>
              <p:cNvSpPr>
                <a:spLocks noChangeArrowheads="1"/>
              </p:cNvSpPr>
              <p:nvPr userDrawn="1"/>
            </p:nvSpPr>
            <p:spPr bwMode="auto">
              <a:xfrm>
                <a:off x="4001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07" name="Rectangle 138"/>
              <p:cNvSpPr>
                <a:spLocks noChangeArrowheads="1"/>
              </p:cNvSpPr>
              <p:nvPr userDrawn="1"/>
            </p:nvSpPr>
            <p:spPr bwMode="auto">
              <a:xfrm>
                <a:off x="4069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08" name="Rectangle 139"/>
              <p:cNvSpPr>
                <a:spLocks noChangeArrowheads="1"/>
              </p:cNvSpPr>
              <p:nvPr userDrawn="1"/>
            </p:nvSpPr>
            <p:spPr bwMode="auto">
              <a:xfrm>
                <a:off x="4137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09" name="Rectangle 140"/>
              <p:cNvSpPr>
                <a:spLocks noChangeArrowheads="1"/>
              </p:cNvSpPr>
              <p:nvPr userDrawn="1"/>
            </p:nvSpPr>
            <p:spPr bwMode="auto">
              <a:xfrm>
                <a:off x="4205" y="777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10" name="Rectangle 141"/>
              <p:cNvSpPr>
                <a:spLocks noChangeArrowheads="1"/>
              </p:cNvSpPr>
              <p:nvPr userDrawn="1"/>
            </p:nvSpPr>
            <p:spPr bwMode="auto">
              <a:xfrm>
                <a:off x="4274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11" name="Rectangle 142"/>
              <p:cNvSpPr>
                <a:spLocks noChangeArrowheads="1"/>
              </p:cNvSpPr>
              <p:nvPr userDrawn="1"/>
            </p:nvSpPr>
            <p:spPr bwMode="auto">
              <a:xfrm>
                <a:off x="4342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12" name="Rectangle 143"/>
              <p:cNvSpPr>
                <a:spLocks noChangeArrowheads="1"/>
              </p:cNvSpPr>
              <p:nvPr userDrawn="1"/>
            </p:nvSpPr>
            <p:spPr bwMode="auto">
              <a:xfrm>
                <a:off x="4410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13" name="Rectangle 144"/>
              <p:cNvSpPr>
                <a:spLocks noChangeArrowheads="1"/>
              </p:cNvSpPr>
              <p:nvPr userDrawn="1"/>
            </p:nvSpPr>
            <p:spPr bwMode="auto">
              <a:xfrm>
                <a:off x="4479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14" name="Rectangle 145"/>
              <p:cNvSpPr>
                <a:spLocks noChangeArrowheads="1"/>
              </p:cNvSpPr>
              <p:nvPr userDrawn="1"/>
            </p:nvSpPr>
            <p:spPr bwMode="auto">
              <a:xfrm>
                <a:off x="4547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15" name="Rectangle 146"/>
              <p:cNvSpPr>
                <a:spLocks noChangeArrowheads="1"/>
              </p:cNvSpPr>
              <p:nvPr userDrawn="1"/>
            </p:nvSpPr>
            <p:spPr bwMode="auto">
              <a:xfrm>
                <a:off x="4615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16" name="Rectangle 147"/>
              <p:cNvSpPr>
                <a:spLocks noChangeArrowheads="1"/>
              </p:cNvSpPr>
              <p:nvPr userDrawn="1"/>
            </p:nvSpPr>
            <p:spPr bwMode="auto">
              <a:xfrm>
                <a:off x="4683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17" name="Rectangle 148"/>
              <p:cNvSpPr>
                <a:spLocks noChangeArrowheads="1"/>
              </p:cNvSpPr>
              <p:nvPr userDrawn="1"/>
            </p:nvSpPr>
            <p:spPr bwMode="auto">
              <a:xfrm>
                <a:off x="4751" y="777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18" name="Rectangle 149"/>
              <p:cNvSpPr>
                <a:spLocks noChangeArrowheads="1"/>
              </p:cNvSpPr>
              <p:nvPr userDrawn="1"/>
            </p:nvSpPr>
            <p:spPr bwMode="auto">
              <a:xfrm>
                <a:off x="4820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19" name="Rectangle 150"/>
              <p:cNvSpPr>
                <a:spLocks noChangeArrowheads="1"/>
              </p:cNvSpPr>
              <p:nvPr userDrawn="1"/>
            </p:nvSpPr>
            <p:spPr bwMode="auto">
              <a:xfrm>
                <a:off x="4888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20" name="Rectangle 151"/>
              <p:cNvSpPr>
                <a:spLocks noChangeArrowheads="1"/>
              </p:cNvSpPr>
              <p:nvPr userDrawn="1"/>
            </p:nvSpPr>
            <p:spPr bwMode="auto">
              <a:xfrm>
                <a:off x="4956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21" name="Freeform 152"/>
              <p:cNvSpPr>
                <a:spLocks/>
              </p:cNvSpPr>
              <p:nvPr userDrawn="1"/>
            </p:nvSpPr>
            <p:spPr bwMode="auto">
              <a:xfrm>
                <a:off x="5025" y="783"/>
                <a:ext cx="20" cy="28"/>
              </a:xfrm>
              <a:custGeom>
                <a:avLst/>
                <a:gdLst>
                  <a:gd name="T0" fmla="*/ 61 w 61"/>
                  <a:gd name="T1" fmla="*/ 84 h 84"/>
                  <a:gd name="T2" fmla="*/ 0 w 61"/>
                  <a:gd name="T3" fmla="*/ 84 h 84"/>
                  <a:gd name="T4" fmla="*/ 0 w 61"/>
                  <a:gd name="T5" fmla="*/ 0 h 84"/>
                  <a:gd name="T6" fmla="*/ 15 w 61"/>
                  <a:gd name="T7" fmla="*/ 21 h 84"/>
                  <a:gd name="T8" fmla="*/ 30 w 61"/>
                  <a:gd name="T9" fmla="*/ 41 h 84"/>
                  <a:gd name="T10" fmla="*/ 45 w 61"/>
                  <a:gd name="T11" fmla="*/ 63 h 84"/>
                  <a:gd name="T12" fmla="*/ 61 w 61"/>
                  <a:gd name="T13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84">
                    <a:moveTo>
                      <a:pt x="61" y="84"/>
                    </a:moveTo>
                    <a:lnTo>
                      <a:pt x="0" y="84"/>
                    </a:lnTo>
                    <a:lnTo>
                      <a:pt x="0" y="0"/>
                    </a:lnTo>
                    <a:lnTo>
                      <a:pt x="15" y="21"/>
                    </a:lnTo>
                    <a:lnTo>
                      <a:pt x="30" y="41"/>
                    </a:lnTo>
                    <a:lnTo>
                      <a:pt x="45" y="63"/>
                    </a:lnTo>
                    <a:lnTo>
                      <a:pt x="61" y="84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22" name="Freeform 153"/>
              <p:cNvSpPr>
                <a:spLocks/>
              </p:cNvSpPr>
              <p:nvPr userDrawn="1"/>
            </p:nvSpPr>
            <p:spPr bwMode="auto">
              <a:xfrm>
                <a:off x="3116" y="845"/>
                <a:ext cx="32" cy="34"/>
              </a:xfrm>
              <a:custGeom>
                <a:avLst/>
                <a:gdLst>
                  <a:gd name="T0" fmla="*/ 96 w 96"/>
                  <a:gd name="T1" fmla="*/ 102 h 102"/>
                  <a:gd name="T2" fmla="*/ 0 w 96"/>
                  <a:gd name="T3" fmla="*/ 102 h 102"/>
                  <a:gd name="T4" fmla="*/ 15 w 96"/>
                  <a:gd name="T5" fmla="*/ 77 h 102"/>
                  <a:gd name="T6" fmla="*/ 31 w 96"/>
                  <a:gd name="T7" fmla="*/ 50 h 102"/>
                  <a:gd name="T8" fmla="*/ 46 w 96"/>
                  <a:gd name="T9" fmla="*/ 25 h 102"/>
                  <a:gd name="T10" fmla="*/ 62 w 96"/>
                  <a:gd name="T11" fmla="*/ 0 h 102"/>
                  <a:gd name="T12" fmla="*/ 96 w 96"/>
                  <a:gd name="T13" fmla="*/ 0 h 102"/>
                  <a:gd name="T14" fmla="*/ 96 w 96"/>
                  <a:gd name="T15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6" h="102">
                    <a:moveTo>
                      <a:pt x="96" y="102"/>
                    </a:moveTo>
                    <a:lnTo>
                      <a:pt x="0" y="102"/>
                    </a:lnTo>
                    <a:lnTo>
                      <a:pt x="15" y="77"/>
                    </a:lnTo>
                    <a:lnTo>
                      <a:pt x="31" y="50"/>
                    </a:lnTo>
                    <a:lnTo>
                      <a:pt x="46" y="25"/>
                    </a:lnTo>
                    <a:lnTo>
                      <a:pt x="62" y="0"/>
                    </a:lnTo>
                    <a:lnTo>
                      <a:pt x="96" y="0"/>
                    </a:lnTo>
                    <a:lnTo>
                      <a:pt x="96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23" name="Rectangle 154"/>
              <p:cNvSpPr>
                <a:spLocks noChangeArrowheads="1"/>
              </p:cNvSpPr>
              <p:nvPr userDrawn="1"/>
            </p:nvSpPr>
            <p:spPr bwMode="auto">
              <a:xfrm>
                <a:off x="3182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24" name="Rectangle 155"/>
              <p:cNvSpPr>
                <a:spLocks noChangeArrowheads="1"/>
              </p:cNvSpPr>
              <p:nvPr userDrawn="1"/>
            </p:nvSpPr>
            <p:spPr bwMode="auto">
              <a:xfrm>
                <a:off x="3250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25" name="Rectangle 156"/>
              <p:cNvSpPr>
                <a:spLocks noChangeArrowheads="1"/>
              </p:cNvSpPr>
              <p:nvPr userDrawn="1"/>
            </p:nvSpPr>
            <p:spPr bwMode="auto">
              <a:xfrm>
                <a:off x="3318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26" name="Rectangle 157"/>
              <p:cNvSpPr>
                <a:spLocks noChangeArrowheads="1"/>
              </p:cNvSpPr>
              <p:nvPr userDrawn="1"/>
            </p:nvSpPr>
            <p:spPr bwMode="auto">
              <a:xfrm>
                <a:off x="3387" y="845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27" name="Rectangle 158"/>
              <p:cNvSpPr>
                <a:spLocks noChangeArrowheads="1"/>
              </p:cNvSpPr>
              <p:nvPr userDrawn="1"/>
            </p:nvSpPr>
            <p:spPr bwMode="auto">
              <a:xfrm>
                <a:off x="3455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28" name="Rectangle 159"/>
              <p:cNvSpPr>
                <a:spLocks noChangeArrowheads="1"/>
              </p:cNvSpPr>
              <p:nvPr userDrawn="1"/>
            </p:nvSpPr>
            <p:spPr bwMode="auto">
              <a:xfrm>
                <a:off x="3523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29" name="Rectangle 160"/>
              <p:cNvSpPr>
                <a:spLocks noChangeArrowheads="1"/>
              </p:cNvSpPr>
              <p:nvPr userDrawn="1"/>
            </p:nvSpPr>
            <p:spPr bwMode="auto">
              <a:xfrm>
                <a:off x="3591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30" name="Rectangle 161"/>
              <p:cNvSpPr>
                <a:spLocks noChangeArrowheads="1"/>
              </p:cNvSpPr>
              <p:nvPr userDrawn="1"/>
            </p:nvSpPr>
            <p:spPr bwMode="auto">
              <a:xfrm>
                <a:off x="3659" y="845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31" name="Rectangle 162"/>
              <p:cNvSpPr>
                <a:spLocks noChangeArrowheads="1"/>
              </p:cNvSpPr>
              <p:nvPr userDrawn="1"/>
            </p:nvSpPr>
            <p:spPr bwMode="auto">
              <a:xfrm>
                <a:off x="3728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32" name="Rectangle 163"/>
              <p:cNvSpPr>
                <a:spLocks noChangeArrowheads="1"/>
              </p:cNvSpPr>
              <p:nvPr userDrawn="1"/>
            </p:nvSpPr>
            <p:spPr bwMode="auto">
              <a:xfrm>
                <a:off x="3796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33" name="Rectangle 164"/>
              <p:cNvSpPr>
                <a:spLocks noChangeArrowheads="1"/>
              </p:cNvSpPr>
              <p:nvPr userDrawn="1"/>
            </p:nvSpPr>
            <p:spPr bwMode="auto">
              <a:xfrm>
                <a:off x="3864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34" name="Rectangle 165"/>
              <p:cNvSpPr>
                <a:spLocks noChangeArrowheads="1"/>
              </p:cNvSpPr>
              <p:nvPr userDrawn="1"/>
            </p:nvSpPr>
            <p:spPr bwMode="auto">
              <a:xfrm>
                <a:off x="3933" y="845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35" name="Rectangle 166"/>
              <p:cNvSpPr>
                <a:spLocks noChangeArrowheads="1"/>
              </p:cNvSpPr>
              <p:nvPr userDrawn="1"/>
            </p:nvSpPr>
            <p:spPr bwMode="auto">
              <a:xfrm>
                <a:off x="4001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36" name="Rectangle 167"/>
              <p:cNvSpPr>
                <a:spLocks noChangeArrowheads="1"/>
              </p:cNvSpPr>
              <p:nvPr userDrawn="1"/>
            </p:nvSpPr>
            <p:spPr bwMode="auto">
              <a:xfrm>
                <a:off x="4069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37" name="Rectangle 168"/>
              <p:cNvSpPr>
                <a:spLocks noChangeArrowheads="1"/>
              </p:cNvSpPr>
              <p:nvPr userDrawn="1"/>
            </p:nvSpPr>
            <p:spPr bwMode="auto">
              <a:xfrm>
                <a:off x="4137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38" name="Rectangle 169"/>
              <p:cNvSpPr>
                <a:spLocks noChangeArrowheads="1"/>
              </p:cNvSpPr>
              <p:nvPr userDrawn="1"/>
            </p:nvSpPr>
            <p:spPr bwMode="auto">
              <a:xfrm>
                <a:off x="4205" y="845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39" name="Rectangle 170"/>
              <p:cNvSpPr>
                <a:spLocks noChangeArrowheads="1"/>
              </p:cNvSpPr>
              <p:nvPr userDrawn="1"/>
            </p:nvSpPr>
            <p:spPr bwMode="auto">
              <a:xfrm>
                <a:off x="4274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40" name="Rectangle 171"/>
              <p:cNvSpPr>
                <a:spLocks noChangeArrowheads="1"/>
              </p:cNvSpPr>
              <p:nvPr userDrawn="1"/>
            </p:nvSpPr>
            <p:spPr bwMode="auto">
              <a:xfrm>
                <a:off x="4342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41" name="Rectangle 172"/>
              <p:cNvSpPr>
                <a:spLocks noChangeArrowheads="1"/>
              </p:cNvSpPr>
              <p:nvPr userDrawn="1"/>
            </p:nvSpPr>
            <p:spPr bwMode="auto">
              <a:xfrm>
                <a:off x="4410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42" name="Rectangle 173"/>
              <p:cNvSpPr>
                <a:spLocks noChangeArrowheads="1"/>
              </p:cNvSpPr>
              <p:nvPr userDrawn="1"/>
            </p:nvSpPr>
            <p:spPr bwMode="auto">
              <a:xfrm>
                <a:off x="4479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43" name="Rectangle 174"/>
              <p:cNvSpPr>
                <a:spLocks noChangeArrowheads="1"/>
              </p:cNvSpPr>
              <p:nvPr userDrawn="1"/>
            </p:nvSpPr>
            <p:spPr bwMode="auto">
              <a:xfrm>
                <a:off x="4547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44" name="Rectangle 175"/>
              <p:cNvSpPr>
                <a:spLocks noChangeArrowheads="1"/>
              </p:cNvSpPr>
              <p:nvPr userDrawn="1"/>
            </p:nvSpPr>
            <p:spPr bwMode="auto">
              <a:xfrm>
                <a:off x="4615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45" name="Rectangle 176"/>
              <p:cNvSpPr>
                <a:spLocks noChangeArrowheads="1"/>
              </p:cNvSpPr>
              <p:nvPr userDrawn="1"/>
            </p:nvSpPr>
            <p:spPr bwMode="auto">
              <a:xfrm>
                <a:off x="4683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46" name="Rectangle 177"/>
              <p:cNvSpPr>
                <a:spLocks noChangeArrowheads="1"/>
              </p:cNvSpPr>
              <p:nvPr userDrawn="1"/>
            </p:nvSpPr>
            <p:spPr bwMode="auto">
              <a:xfrm>
                <a:off x="4751" y="845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47" name="Rectangle 178"/>
              <p:cNvSpPr>
                <a:spLocks noChangeArrowheads="1"/>
              </p:cNvSpPr>
              <p:nvPr userDrawn="1"/>
            </p:nvSpPr>
            <p:spPr bwMode="auto">
              <a:xfrm>
                <a:off x="4820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48" name="Rectangle 179"/>
              <p:cNvSpPr>
                <a:spLocks noChangeArrowheads="1"/>
              </p:cNvSpPr>
              <p:nvPr userDrawn="1"/>
            </p:nvSpPr>
            <p:spPr bwMode="auto">
              <a:xfrm>
                <a:off x="4888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49" name="Rectangle 180"/>
              <p:cNvSpPr>
                <a:spLocks noChangeArrowheads="1"/>
              </p:cNvSpPr>
              <p:nvPr userDrawn="1"/>
            </p:nvSpPr>
            <p:spPr bwMode="auto">
              <a:xfrm>
                <a:off x="4956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50" name="Rectangle 181"/>
              <p:cNvSpPr>
                <a:spLocks noChangeArrowheads="1"/>
              </p:cNvSpPr>
              <p:nvPr userDrawn="1"/>
            </p:nvSpPr>
            <p:spPr bwMode="auto">
              <a:xfrm>
                <a:off x="5025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51" name="Rectangle 182"/>
              <p:cNvSpPr>
                <a:spLocks noChangeArrowheads="1"/>
              </p:cNvSpPr>
              <p:nvPr userDrawn="1"/>
            </p:nvSpPr>
            <p:spPr bwMode="auto">
              <a:xfrm>
                <a:off x="3114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52" name="Rectangle 183"/>
              <p:cNvSpPr>
                <a:spLocks noChangeArrowheads="1"/>
              </p:cNvSpPr>
              <p:nvPr userDrawn="1"/>
            </p:nvSpPr>
            <p:spPr bwMode="auto">
              <a:xfrm>
                <a:off x="3182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53" name="Rectangle 184"/>
              <p:cNvSpPr>
                <a:spLocks noChangeArrowheads="1"/>
              </p:cNvSpPr>
              <p:nvPr userDrawn="1"/>
            </p:nvSpPr>
            <p:spPr bwMode="auto">
              <a:xfrm>
                <a:off x="3250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54" name="Rectangle 185"/>
              <p:cNvSpPr>
                <a:spLocks noChangeArrowheads="1"/>
              </p:cNvSpPr>
              <p:nvPr userDrawn="1"/>
            </p:nvSpPr>
            <p:spPr bwMode="auto">
              <a:xfrm>
                <a:off x="3318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55" name="Rectangle 186"/>
              <p:cNvSpPr>
                <a:spLocks noChangeArrowheads="1"/>
              </p:cNvSpPr>
              <p:nvPr userDrawn="1"/>
            </p:nvSpPr>
            <p:spPr bwMode="auto">
              <a:xfrm>
                <a:off x="3387" y="913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56" name="Rectangle 187"/>
              <p:cNvSpPr>
                <a:spLocks noChangeArrowheads="1"/>
              </p:cNvSpPr>
              <p:nvPr userDrawn="1"/>
            </p:nvSpPr>
            <p:spPr bwMode="auto">
              <a:xfrm>
                <a:off x="3455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57" name="Rectangle 188"/>
              <p:cNvSpPr>
                <a:spLocks noChangeArrowheads="1"/>
              </p:cNvSpPr>
              <p:nvPr userDrawn="1"/>
            </p:nvSpPr>
            <p:spPr bwMode="auto">
              <a:xfrm>
                <a:off x="3523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58" name="Rectangle 189"/>
              <p:cNvSpPr>
                <a:spLocks noChangeArrowheads="1"/>
              </p:cNvSpPr>
              <p:nvPr userDrawn="1"/>
            </p:nvSpPr>
            <p:spPr bwMode="auto">
              <a:xfrm>
                <a:off x="3591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59" name="Rectangle 190"/>
              <p:cNvSpPr>
                <a:spLocks noChangeArrowheads="1"/>
              </p:cNvSpPr>
              <p:nvPr userDrawn="1"/>
            </p:nvSpPr>
            <p:spPr bwMode="auto">
              <a:xfrm>
                <a:off x="3659" y="913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60" name="Rectangle 191"/>
              <p:cNvSpPr>
                <a:spLocks noChangeArrowheads="1"/>
              </p:cNvSpPr>
              <p:nvPr userDrawn="1"/>
            </p:nvSpPr>
            <p:spPr bwMode="auto">
              <a:xfrm>
                <a:off x="3728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61" name="Rectangle 192"/>
              <p:cNvSpPr>
                <a:spLocks noChangeArrowheads="1"/>
              </p:cNvSpPr>
              <p:nvPr userDrawn="1"/>
            </p:nvSpPr>
            <p:spPr bwMode="auto">
              <a:xfrm>
                <a:off x="3796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62" name="Rectangle 193"/>
              <p:cNvSpPr>
                <a:spLocks noChangeArrowheads="1"/>
              </p:cNvSpPr>
              <p:nvPr userDrawn="1"/>
            </p:nvSpPr>
            <p:spPr bwMode="auto">
              <a:xfrm>
                <a:off x="3864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63" name="Rectangle 194"/>
              <p:cNvSpPr>
                <a:spLocks noChangeArrowheads="1"/>
              </p:cNvSpPr>
              <p:nvPr userDrawn="1"/>
            </p:nvSpPr>
            <p:spPr bwMode="auto">
              <a:xfrm>
                <a:off x="3933" y="913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64" name="Rectangle 195"/>
              <p:cNvSpPr>
                <a:spLocks noChangeArrowheads="1"/>
              </p:cNvSpPr>
              <p:nvPr userDrawn="1"/>
            </p:nvSpPr>
            <p:spPr bwMode="auto">
              <a:xfrm>
                <a:off x="4001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65" name="Rectangle 196"/>
              <p:cNvSpPr>
                <a:spLocks noChangeArrowheads="1"/>
              </p:cNvSpPr>
              <p:nvPr userDrawn="1"/>
            </p:nvSpPr>
            <p:spPr bwMode="auto">
              <a:xfrm>
                <a:off x="4069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66" name="Rectangle 197"/>
              <p:cNvSpPr>
                <a:spLocks noChangeArrowheads="1"/>
              </p:cNvSpPr>
              <p:nvPr userDrawn="1"/>
            </p:nvSpPr>
            <p:spPr bwMode="auto">
              <a:xfrm>
                <a:off x="4137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67" name="Rectangle 198"/>
              <p:cNvSpPr>
                <a:spLocks noChangeArrowheads="1"/>
              </p:cNvSpPr>
              <p:nvPr userDrawn="1"/>
            </p:nvSpPr>
            <p:spPr bwMode="auto">
              <a:xfrm>
                <a:off x="4205" y="913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68" name="Rectangle 199"/>
              <p:cNvSpPr>
                <a:spLocks noChangeArrowheads="1"/>
              </p:cNvSpPr>
              <p:nvPr userDrawn="1"/>
            </p:nvSpPr>
            <p:spPr bwMode="auto">
              <a:xfrm>
                <a:off x="4274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69" name="Rectangle 200"/>
              <p:cNvSpPr>
                <a:spLocks noChangeArrowheads="1"/>
              </p:cNvSpPr>
              <p:nvPr userDrawn="1"/>
            </p:nvSpPr>
            <p:spPr bwMode="auto">
              <a:xfrm>
                <a:off x="4342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70" name="Rectangle 201"/>
              <p:cNvSpPr>
                <a:spLocks noChangeArrowheads="1"/>
              </p:cNvSpPr>
              <p:nvPr userDrawn="1"/>
            </p:nvSpPr>
            <p:spPr bwMode="auto">
              <a:xfrm>
                <a:off x="4410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71" name="Rectangle 202"/>
              <p:cNvSpPr>
                <a:spLocks noChangeArrowheads="1"/>
              </p:cNvSpPr>
              <p:nvPr userDrawn="1"/>
            </p:nvSpPr>
            <p:spPr bwMode="auto">
              <a:xfrm>
                <a:off x="4479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72" name="Rectangle 203"/>
              <p:cNvSpPr>
                <a:spLocks noChangeArrowheads="1"/>
              </p:cNvSpPr>
              <p:nvPr userDrawn="1"/>
            </p:nvSpPr>
            <p:spPr bwMode="auto">
              <a:xfrm>
                <a:off x="4547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73" name="Rectangle 204"/>
              <p:cNvSpPr>
                <a:spLocks noChangeArrowheads="1"/>
              </p:cNvSpPr>
              <p:nvPr userDrawn="1"/>
            </p:nvSpPr>
            <p:spPr bwMode="auto">
              <a:xfrm>
                <a:off x="4615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</p:grpSp>
        <p:grpSp>
          <p:nvGrpSpPr>
            <p:cNvPr id="4629" name="Group 406"/>
            <p:cNvGrpSpPr>
              <a:grpSpLocks/>
            </p:cNvGrpSpPr>
            <p:nvPr userDrawn="1"/>
          </p:nvGrpSpPr>
          <p:grpSpPr bwMode="auto">
            <a:xfrm>
              <a:off x="2977" y="913"/>
              <a:ext cx="2218" cy="510"/>
              <a:chOff x="2977" y="913"/>
              <a:chExt cx="2218" cy="510"/>
            </a:xfrm>
          </p:grpSpPr>
          <p:sp>
            <p:nvSpPr>
              <p:cNvPr id="5174" name="Rectangle 206"/>
              <p:cNvSpPr>
                <a:spLocks noChangeArrowheads="1"/>
              </p:cNvSpPr>
              <p:nvPr userDrawn="1"/>
            </p:nvSpPr>
            <p:spPr bwMode="auto">
              <a:xfrm>
                <a:off x="4683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75" name="Rectangle 207"/>
              <p:cNvSpPr>
                <a:spLocks noChangeArrowheads="1"/>
              </p:cNvSpPr>
              <p:nvPr userDrawn="1"/>
            </p:nvSpPr>
            <p:spPr bwMode="auto">
              <a:xfrm>
                <a:off x="4751" y="913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76" name="Rectangle 208"/>
              <p:cNvSpPr>
                <a:spLocks noChangeArrowheads="1"/>
              </p:cNvSpPr>
              <p:nvPr userDrawn="1"/>
            </p:nvSpPr>
            <p:spPr bwMode="auto">
              <a:xfrm>
                <a:off x="4820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77" name="Rectangle 209"/>
              <p:cNvSpPr>
                <a:spLocks noChangeArrowheads="1"/>
              </p:cNvSpPr>
              <p:nvPr userDrawn="1"/>
            </p:nvSpPr>
            <p:spPr bwMode="auto">
              <a:xfrm>
                <a:off x="4888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78" name="Rectangle 210"/>
              <p:cNvSpPr>
                <a:spLocks noChangeArrowheads="1"/>
              </p:cNvSpPr>
              <p:nvPr userDrawn="1"/>
            </p:nvSpPr>
            <p:spPr bwMode="auto">
              <a:xfrm>
                <a:off x="4956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79" name="Rectangle 211"/>
              <p:cNvSpPr>
                <a:spLocks noChangeArrowheads="1"/>
              </p:cNvSpPr>
              <p:nvPr userDrawn="1"/>
            </p:nvSpPr>
            <p:spPr bwMode="auto">
              <a:xfrm>
                <a:off x="5025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80" name="Freeform 212"/>
              <p:cNvSpPr>
                <a:spLocks/>
              </p:cNvSpPr>
              <p:nvPr userDrawn="1"/>
            </p:nvSpPr>
            <p:spPr bwMode="auto">
              <a:xfrm>
                <a:off x="5093" y="913"/>
                <a:ext cx="31" cy="34"/>
              </a:xfrm>
              <a:custGeom>
                <a:avLst/>
                <a:gdLst>
                  <a:gd name="T0" fmla="*/ 92 w 92"/>
                  <a:gd name="T1" fmla="*/ 102 h 102"/>
                  <a:gd name="T2" fmla="*/ 0 w 92"/>
                  <a:gd name="T3" fmla="*/ 102 h 102"/>
                  <a:gd name="T4" fmla="*/ 0 w 92"/>
                  <a:gd name="T5" fmla="*/ 0 h 102"/>
                  <a:gd name="T6" fmla="*/ 41 w 92"/>
                  <a:gd name="T7" fmla="*/ 0 h 102"/>
                  <a:gd name="T8" fmla="*/ 54 w 92"/>
                  <a:gd name="T9" fmla="*/ 25 h 102"/>
                  <a:gd name="T10" fmla="*/ 67 w 92"/>
                  <a:gd name="T11" fmla="*/ 51 h 102"/>
                  <a:gd name="T12" fmla="*/ 79 w 92"/>
                  <a:gd name="T13" fmla="*/ 76 h 102"/>
                  <a:gd name="T14" fmla="*/ 92 w 92"/>
                  <a:gd name="T15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102">
                    <a:moveTo>
                      <a:pt x="92" y="102"/>
                    </a:moveTo>
                    <a:lnTo>
                      <a:pt x="0" y="102"/>
                    </a:lnTo>
                    <a:lnTo>
                      <a:pt x="0" y="0"/>
                    </a:lnTo>
                    <a:lnTo>
                      <a:pt x="41" y="0"/>
                    </a:lnTo>
                    <a:lnTo>
                      <a:pt x="54" y="25"/>
                    </a:lnTo>
                    <a:lnTo>
                      <a:pt x="67" y="51"/>
                    </a:lnTo>
                    <a:lnTo>
                      <a:pt x="79" y="76"/>
                    </a:lnTo>
                    <a:lnTo>
                      <a:pt x="92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81" name="Freeform 213"/>
              <p:cNvSpPr>
                <a:spLocks/>
              </p:cNvSpPr>
              <p:nvPr userDrawn="1"/>
            </p:nvSpPr>
            <p:spPr bwMode="auto">
              <a:xfrm>
                <a:off x="3050" y="981"/>
                <a:ext cx="29" cy="34"/>
              </a:xfrm>
              <a:custGeom>
                <a:avLst/>
                <a:gdLst>
                  <a:gd name="T0" fmla="*/ 87 w 87"/>
                  <a:gd name="T1" fmla="*/ 102 h 102"/>
                  <a:gd name="T2" fmla="*/ 0 w 87"/>
                  <a:gd name="T3" fmla="*/ 102 h 102"/>
                  <a:gd name="T4" fmla="*/ 10 w 87"/>
                  <a:gd name="T5" fmla="*/ 76 h 102"/>
                  <a:gd name="T6" fmla="*/ 21 w 87"/>
                  <a:gd name="T7" fmla="*/ 51 h 102"/>
                  <a:gd name="T8" fmla="*/ 30 w 87"/>
                  <a:gd name="T9" fmla="*/ 26 h 102"/>
                  <a:gd name="T10" fmla="*/ 41 w 87"/>
                  <a:gd name="T11" fmla="*/ 0 h 102"/>
                  <a:gd name="T12" fmla="*/ 87 w 87"/>
                  <a:gd name="T13" fmla="*/ 0 h 102"/>
                  <a:gd name="T14" fmla="*/ 87 w 87"/>
                  <a:gd name="T15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7" h="102">
                    <a:moveTo>
                      <a:pt x="87" y="102"/>
                    </a:moveTo>
                    <a:lnTo>
                      <a:pt x="0" y="102"/>
                    </a:lnTo>
                    <a:lnTo>
                      <a:pt x="10" y="76"/>
                    </a:lnTo>
                    <a:lnTo>
                      <a:pt x="21" y="51"/>
                    </a:lnTo>
                    <a:lnTo>
                      <a:pt x="30" y="26"/>
                    </a:lnTo>
                    <a:lnTo>
                      <a:pt x="41" y="0"/>
                    </a:lnTo>
                    <a:lnTo>
                      <a:pt x="87" y="0"/>
                    </a:lnTo>
                    <a:lnTo>
                      <a:pt x="87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82" name="Rectangle 214"/>
              <p:cNvSpPr>
                <a:spLocks noChangeArrowheads="1"/>
              </p:cNvSpPr>
              <p:nvPr userDrawn="1"/>
            </p:nvSpPr>
            <p:spPr bwMode="auto">
              <a:xfrm>
                <a:off x="3114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83" name="Rectangle 215"/>
              <p:cNvSpPr>
                <a:spLocks noChangeArrowheads="1"/>
              </p:cNvSpPr>
              <p:nvPr userDrawn="1"/>
            </p:nvSpPr>
            <p:spPr bwMode="auto">
              <a:xfrm>
                <a:off x="3182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84" name="Rectangle 216"/>
              <p:cNvSpPr>
                <a:spLocks noChangeArrowheads="1"/>
              </p:cNvSpPr>
              <p:nvPr userDrawn="1"/>
            </p:nvSpPr>
            <p:spPr bwMode="auto">
              <a:xfrm>
                <a:off x="3250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85" name="Rectangle 217"/>
              <p:cNvSpPr>
                <a:spLocks noChangeArrowheads="1"/>
              </p:cNvSpPr>
              <p:nvPr userDrawn="1"/>
            </p:nvSpPr>
            <p:spPr bwMode="auto">
              <a:xfrm>
                <a:off x="3318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86" name="Rectangle 218"/>
              <p:cNvSpPr>
                <a:spLocks noChangeArrowheads="1"/>
              </p:cNvSpPr>
              <p:nvPr userDrawn="1"/>
            </p:nvSpPr>
            <p:spPr bwMode="auto">
              <a:xfrm>
                <a:off x="3387" y="981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87" name="Rectangle 219"/>
              <p:cNvSpPr>
                <a:spLocks noChangeArrowheads="1"/>
              </p:cNvSpPr>
              <p:nvPr userDrawn="1"/>
            </p:nvSpPr>
            <p:spPr bwMode="auto">
              <a:xfrm>
                <a:off x="3455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88" name="Rectangle 220"/>
              <p:cNvSpPr>
                <a:spLocks noChangeArrowheads="1"/>
              </p:cNvSpPr>
              <p:nvPr userDrawn="1"/>
            </p:nvSpPr>
            <p:spPr bwMode="auto">
              <a:xfrm>
                <a:off x="3523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89" name="Rectangle 221"/>
              <p:cNvSpPr>
                <a:spLocks noChangeArrowheads="1"/>
              </p:cNvSpPr>
              <p:nvPr userDrawn="1"/>
            </p:nvSpPr>
            <p:spPr bwMode="auto">
              <a:xfrm>
                <a:off x="3591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90" name="Rectangle 222"/>
              <p:cNvSpPr>
                <a:spLocks noChangeArrowheads="1"/>
              </p:cNvSpPr>
              <p:nvPr userDrawn="1"/>
            </p:nvSpPr>
            <p:spPr bwMode="auto">
              <a:xfrm>
                <a:off x="3659" y="981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91" name="Rectangle 223"/>
              <p:cNvSpPr>
                <a:spLocks noChangeArrowheads="1"/>
              </p:cNvSpPr>
              <p:nvPr userDrawn="1"/>
            </p:nvSpPr>
            <p:spPr bwMode="auto">
              <a:xfrm>
                <a:off x="3728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92" name="Rectangle 224"/>
              <p:cNvSpPr>
                <a:spLocks noChangeArrowheads="1"/>
              </p:cNvSpPr>
              <p:nvPr userDrawn="1"/>
            </p:nvSpPr>
            <p:spPr bwMode="auto">
              <a:xfrm>
                <a:off x="3796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93" name="Rectangle 225"/>
              <p:cNvSpPr>
                <a:spLocks noChangeArrowheads="1"/>
              </p:cNvSpPr>
              <p:nvPr userDrawn="1"/>
            </p:nvSpPr>
            <p:spPr bwMode="auto">
              <a:xfrm>
                <a:off x="3864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94" name="Rectangle 226"/>
              <p:cNvSpPr>
                <a:spLocks noChangeArrowheads="1"/>
              </p:cNvSpPr>
              <p:nvPr userDrawn="1"/>
            </p:nvSpPr>
            <p:spPr bwMode="auto">
              <a:xfrm>
                <a:off x="3933" y="981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95" name="Rectangle 227"/>
              <p:cNvSpPr>
                <a:spLocks noChangeArrowheads="1"/>
              </p:cNvSpPr>
              <p:nvPr userDrawn="1"/>
            </p:nvSpPr>
            <p:spPr bwMode="auto">
              <a:xfrm>
                <a:off x="4001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96" name="Rectangle 228"/>
              <p:cNvSpPr>
                <a:spLocks noChangeArrowheads="1"/>
              </p:cNvSpPr>
              <p:nvPr userDrawn="1"/>
            </p:nvSpPr>
            <p:spPr bwMode="auto">
              <a:xfrm>
                <a:off x="4069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97" name="Rectangle 229"/>
              <p:cNvSpPr>
                <a:spLocks noChangeArrowheads="1"/>
              </p:cNvSpPr>
              <p:nvPr userDrawn="1"/>
            </p:nvSpPr>
            <p:spPr bwMode="auto">
              <a:xfrm>
                <a:off x="4137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98" name="Rectangle 230"/>
              <p:cNvSpPr>
                <a:spLocks noChangeArrowheads="1"/>
              </p:cNvSpPr>
              <p:nvPr userDrawn="1"/>
            </p:nvSpPr>
            <p:spPr bwMode="auto">
              <a:xfrm>
                <a:off x="4205" y="981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99" name="Rectangle 231"/>
              <p:cNvSpPr>
                <a:spLocks noChangeArrowheads="1"/>
              </p:cNvSpPr>
              <p:nvPr userDrawn="1"/>
            </p:nvSpPr>
            <p:spPr bwMode="auto">
              <a:xfrm>
                <a:off x="4274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00" name="Rectangle 232"/>
              <p:cNvSpPr>
                <a:spLocks noChangeArrowheads="1"/>
              </p:cNvSpPr>
              <p:nvPr userDrawn="1"/>
            </p:nvSpPr>
            <p:spPr bwMode="auto">
              <a:xfrm>
                <a:off x="4342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01" name="Rectangle 233"/>
              <p:cNvSpPr>
                <a:spLocks noChangeArrowheads="1"/>
              </p:cNvSpPr>
              <p:nvPr userDrawn="1"/>
            </p:nvSpPr>
            <p:spPr bwMode="auto">
              <a:xfrm>
                <a:off x="4410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02" name="Rectangle 234"/>
              <p:cNvSpPr>
                <a:spLocks noChangeArrowheads="1"/>
              </p:cNvSpPr>
              <p:nvPr userDrawn="1"/>
            </p:nvSpPr>
            <p:spPr bwMode="auto">
              <a:xfrm>
                <a:off x="4479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03" name="Rectangle 235"/>
              <p:cNvSpPr>
                <a:spLocks noChangeArrowheads="1"/>
              </p:cNvSpPr>
              <p:nvPr userDrawn="1"/>
            </p:nvSpPr>
            <p:spPr bwMode="auto">
              <a:xfrm>
                <a:off x="4547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04" name="Rectangle 236"/>
              <p:cNvSpPr>
                <a:spLocks noChangeArrowheads="1"/>
              </p:cNvSpPr>
              <p:nvPr userDrawn="1"/>
            </p:nvSpPr>
            <p:spPr bwMode="auto">
              <a:xfrm>
                <a:off x="4615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05" name="Rectangle 237"/>
              <p:cNvSpPr>
                <a:spLocks noChangeArrowheads="1"/>
              </p:cNvSpPr>
              <p:nvPr userDrawn="1"/>
            </p:nvSpPr>
            <p:spPr bwMode="auto">
              <a:xfrm>
                <a:off x="4683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06" name="Rectangle 238"/>
              <p:cNvSpPr>
                <a:spLocks noChangeArrowheads="1"/>
              </p:cNvSpPr>
              <p:nvPr userDrawn="1"/>
            </p:nvSpPr>
            <p:spPr bwMode="auto">
              <a:xfrm>
                <a:off x="4751" y="981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07" name="Rectangle 239"/>
              <p:cNvSpPr>
                <a:spLocks noChangeArrowheads="1"/>
              </p:cNvSpPr>
              <p:nvPr userDrawn="1"/>
            </p:nvSpPr>
            <p:spPr bwMode="auto">
              <a:xfrm>
                <a:off x="4820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08" name="Rectangle 240"/>
              <p:cNvSpPr>
                <a:spLocks noChangeArrowheads="1"/>
              </p:cNvSpPr>
              <p:nvPr userDrawn="1"/>
            </p:nvSpPr>
            <p:spPr bwMode="auto">
              <a:xfrm>
                <a:off x="4888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09" name="Rectangle 241"/>
              <p:cNvSpPr>
                <a:spLocks noChangeArrowheads="1"/>
              </p:cNvSpPr>
              <p:nvPr userDrawn="1"/>
            </p:nvSpPr>
            <p:spPr bwMode="auto">
              <a:xfrm>
                <a:off x="4956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10" name="Rectangle 242"/>
              <p:cNvSpPr>
                <a:spLocks noChangeArrowheads="1"/>
              </p:cNvSpPr>
              <p:nvPr userDrawn="1"/>
            </p:nvSpPr>
            <p:spPr bwMode="auto">
              <a:xfrm>
                <a:off x="5025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11" name="Rectangle 243"/>
              <p:cNvSpPr>
                <a:spLocks noChangeArrowheads="1"/>
              </p:cNvSpPr>
              <p:nvPr userDrawn="1"/>
            </p:nvSpPr>
            <p:spPr bwMode="auto">
              <a:xfrm>
                <a:off x="5093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12" name="Rectangle 244"/>
              <p:cNvSpPr>
                <a:spLocks noChangeArrowheads="1"/>
              </p:cNvSpPr>
              <p:nvPr userDrawn="1"/>
            </p:nvSpPr>
            <p:spPr bwMode="auto">
              <a:xfrm>
                <a:off x="3045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13" name="Rectangle 245"/>
              <p:cNvSpPr>
                <a:spLocks noChangeArrowheads="1"/>
              </p:cNvSpPr>
              <p:nvPr userDrawn="1"/>
            </p:nvSpPr>
            <p:spPr bwMode="auto">
              <a:xfrm>
                <a:off x="3114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14" name="Rectangle 246"/>
              <p:cNvSpPr>
                <a:spLocks noChangeArrowheads="1"/>
              </p:cNvSpPr>
              <p:nvPr userDrawn="1"/>
            </p:nvSpPr>
            <p:spPr bwMode="auto">
              <a:xfrm>
                <a:off x="3182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15" name="Rectangle 247"/>
              <p:cNvSpPr>
                <a:spLocks noChangeArrowheads="1"/>
              </p:cNvSpPr>
              <p:nvPr userDrawn="1"/>
            </p:nvSpPr>
            <p:spPr bwMode="auto">
              <a:xfrm>
                <a:off x="3250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16" name="Rectangle 248"/>
              <p:cNvSpPr>
                <a:spLocks noChangeArrowheads="1"/>
              </p:cNvSpPr>
              <p:nvPr userDrawn="1"/>
            </p:nvSpPr>
            <p:spPr bwMode="auto">
              <a:xfrm>
                <a:off x="3318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17" name="Rectangle 249"/>
              <p:cNvSpPr>
                <a:spLocks noChangeArrowheads="1"/>
              </p:cNvSpPr>
              <p:nvPr userDrawn="1"/>
            </p:nvSpPr>
            <p:spPr bwMode="auto">
              <a:xfrm>
                <a:off x="3387" y="1049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18" name="Rectangle 250"/>
              <p:cNvSpPr>
                <a:spLocks noChangeArrowheads="1"/>
              </p:cNvSpPr>
              <p:nvPr userDrawn="1"/>
            </p:nvSpPr>
            <p:spPr bwMode="auto">
              <a:xfrm>
                <a:off x="3455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19" name="Rectangle 251"/>
              <p:cNvSpPr>
                <a:spLocks noChangeArrowheads="1"/>
              </p:cNvSpPr>
              <p:nvPr userDrawn="1"/>
            </p:nvSpPr>
            <p:spPr bwMode="auto">
              <a:xfrm>
                <a:off x="3523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20" name="Rectangle 252"/>
              <p:cNvSpPr>
                <a:spLocks noChangeArrowheads="1"/>
              </p:cNvSpPr>
              <p:nvPr userDrawn="1"/>
            </p:nvSpPr>
            <p:spPr bwMode="auto">
              <a:xfrm>
                <a:off x="3591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21" name="Rectangle 253"/>
              <p:cNvSpPr>
                <a:spLocks noChangeArrowheads="1"/>
              </p:cNvSpPr>
              <p:nvPr userDrawn="1"/>
            </p:nvSpPr>
            <p:spPr bwMode="auto">
              <a:xfrm>
                <a:off x="3659" y="1049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22" name="Rectangle 254"/>
              <p:cNvSpPr>
                <a:spLocks noChangeArrowheads="1"/>
              </p:cNvSpPr>
              <p:nvPr userDrawn="1"/>
            </p:nvSpPr>
            <p:spPr bwMode="auto">
              <a:xfrm>
                <a:off x="3728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23" name="Rectangle 255"/>
              <p:cNvSpPr>
                <a:spLocks noChangeArrowheads="1"/>
              </p:cNvSpPr>
              <p:nvPr userDrawn="1"/>
            </p:nvSpPr>
            <p:spPr bwMode="auto">
              <a:xfrm>
                <a:off x="3796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24" name="Rectangle 256"/>
              <p:cNvSpPr>
                <a:spLocks noChangeArrowheads="1"/>
              </p:cNvSpPr>
              <p:nvPr userDrawn="1"/>
            </p:nvSpPr>
            <p:spPr bwMode="auto">
              <a:xfrm>
                <a:off x="3864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25" name="Rectangle 257"/>
              <p:cNvSpPr>
                <a:spLocks noChangeArrowheads="1"/>
              </p:cNvSpPr>
              <p:nvPr userDrawn="1"/>
            </p:nvSpPr>
            <p:spPr bwMode="auto">
              <a:xfrm>
                <a:off x="3933" y="1049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26" name="Rectangle 258"/>
              <p:cNvSpPr>
                <a:spLocks noChangeArrowheads="1"/>
              </p:cNvSpPr>
              <p:nvPr userDrawn="1"/>
            </p:nvSpPr>
            <p:spPr bwMode="auto">
              <a:xfrm>
                <a:off x="4001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27" name="Rectangle 259"/>
              <p:cNvSpPr>
                <a:spLocks noChangeArrowheads="1"/>
              </p:cNvSpPr>
              <p:nvPr userDrawn="1"/>
            </p:nvSpPr>
            <p:spPr bwMode="auto">
              <a:xfrm>
                <a:off x="4069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28" name="Rectangle 260"/>
              <p:cNvSpPr>
                <a:spLocks noChangeArrowheads="1"/>
              </p:cNvSpPr>
              <p:nvPr userDrawn="1"/>
            </p:nvSpPr>
            <p:spPr bwMode="auto">
              <a:xfrm>
                <a:off x="4137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29" name="Rectangle 261"/>
              <p:cNvSpPr>
                <a:spLocks noChangeArrowheads="1"/>
              </p:cNvSpPr>
              <p:nvPr userDrawn="1"/>
            </p:nvSpPr>
            <p:spPr bwMode="auto">
              <a:xfrm>
                <a:off x="4205" y="1049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30" name="Rectangle 262"/>
              <p:cNvSpPr>
                <a:spLocks noChangeArrowheads="1"/>
              </p:cNvSpPr>
              <p:nvPr userDrawn="1"/>
            </p:nvSpPr>
            <p:spPr bwMode="auto">
              <a:xfrm>
                <a:off x="4274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31" name="Rectangle 263"/>
              <p:cNvSpPr>
                <a:spLocks noChangeArrowheads="1"/>
              </p:cNvSpPr>
              <p:nvPr userDrawn="1"/>
            </p:nvSpPr>
            <p:spPr bwMode="auto">
              <a:xfrm>
                <a:off x="4342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32" name="Rectangle 264"/>
              <p:cNvSpPr>
                <a:spLocks noChangeArrowheads="1"/>
              </p:cNvSpPr>
              <p:nvPr userDrawn="1"/>
            </p:nvSpPr>
            <p:spPr bwMode="auto">
              <a:xfrm>
                <a:off x="4410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33" name="Rectangle 265"/>
              <p:cNvSpPr>
                <a:spLocks noChangeArrowheads="1"/>
              </p:cNvSpPr>
              <p:nvPr userDrawn="1"/>
            </p:nvSpPr>
            <p:spPr bwMode="auto">
              <a:xfrm>
                <a:off x="4479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34" name="Rectangle 266"/>
              <p:cNvSpPr>
                <a:spLocks noChangeArrowheads="1"/>
              </p:cNvSpPr>
              <p:nvPr userDrawn="1"/>
            </p:nvSpPr>
            <p:spPr bwMode="auto">
              <a:xfrm>
                <a:off x="4547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35" name="Rectangle 267"/>
              <p:cNvSpPr>
                <a:spLocks noChangeArrowheads="1"/>
              </p:cNvSpPr>
              <p:nvPr userDrawn="1"/>
            </p:nvSpPr>
            <p:spPr bwMode="auto">
              <a:xfrm>
                <a:off x="4615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36" name="Rectangle 268"/>
              <p:cNvSpPr>
                <a:spLocks noChangeArrowheads="1"/>
              </p:cNvSpPr>
              <p:nvPr userDrawn="1"/>
            </p:nvSpPr>
            <p:spPr bwMode="auto">
              <a:xfrm>
                <a:off x="4683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37" name="Rectangle 269"/>
              <p:cNvSpPr>
                <a:spLocks noChangeArrowheads="1"/>
              </p:cNvSpPr>
              <p:nvPr userDrawn="1"/>
            </p:nvSpPr>
            <p:spPr bwMode="auto">
              <a:xfrm>
                <a:off x="4751" y="1049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38" name="Rectangle 270"/>
              <p:cNvSpPr>
                <a:spLocks noChangeArrowheads="1"/>
              </p:cNvSpPr>
              <p:nvPr userDrawn="1"/>
            </p:nvSpPr>
            <p:spPr bwMode="auto">
              <a:xfrm>
                <a:off x="4820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39" name="Rectangle 271"/>
              <p:cNvSpPr>
                <a:spLocks noChangeArrowheads="1"/>
              </p:cNvSpPr>
              <p:nvPr userDrawn="1"/>
            </p:nvSpPr>
            <p:spPr bwMode="auto">
              <a:xfrm>
                <a:off x="4888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40" name="Rectangle 272"/>
              <p:cNvSpPr>
                <a:spLocks noChangeArrowheads="1"/>
              </p:cNvSpPr>
              <p:nvPr userDrawn="1"/>
            </p:nvSpPr>
            <p:spPr bwMode="auto">
              <a:xfrm>
                <a:off x="4956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41" name="Rectangle 273"/>
              <p:cNvSpPr>
                <a:spLocks noChangeArrowheads="1"/>
              </p:cNvSpPr>
              <p:nvPr userDrawn="1"/>
            </p:nvSpPr>
            <p:spPr bwMode="auto">
              <a:xfrm>
                <a:off x="5025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42" name="Rectangle 274"/>
              <p:cNvSpPr>
                <a:spLocks noChangeArrowheads="1"/>
              </p:cNvSpPr>
              <p:nvPr userDrawn="1"/>
            </p:nvSpPr>
            <p:spPr bwMode="auto">
              <a:xfrm>
                <a:off x="5093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43" name="Freeform 275"/>
              <p:cNvSpPr>
                <a:spLocks/>
              </p:cNvSpPr>
              <p:nvPr userDrawn="1"/>
            </p:nvSpPr>
            <p:spPr bwMode="auto">
              <a:xfrm>
                <a:off x="5161" y="1049"/>
                <a:ext cx="15" cy="34"/>
              </a:xfrm>
              <a:custGeom>
                <a:avLst/>
                <a:gdLst>
                  <a:gd name="T0" fmla="*/ 44 w 44"/>
                  <a:gd name="T1" fmla="*/ 101 h 101"/>
                  <a:gd name="T2" fmla="*/ 0 w 44"/>
                  <a:gd name="T3" fmla="*/ 101 h 101"/>
                  <a:gd name="T4" fmla="*/ 0 w 44"/>
                  <a:gd name="T5" fmla="*/ 0 h 101"/>
                  <a:gd name="T6" fmla="*/ 11 w 44"/>
                  <a:gd name="T7" fmla="*/ 0 h 101"/>
                  <a:gd name="T8" fmla="*/ 20 w 44"/>
                  <a:gd name="T9" fmla="*/ 25 h 101"/>
                  <a:gd name="T10" fmla="*/ 29 w 44"/>
                  <a:gd name="T11" fmla="*/ 50 h 101"/>
                  <a:gd name="T12" fmla="*/ 36 w 44"/>
                  <a:gd name="T13" fmla="*/ 76 h 101"/>
                  <a:gd name="T14" fmla="*/ 44 w 44"/>
                  <a:gd name="T15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101">
                    <a:moveTo>
                      <a:pt x="44" y="101"/>
                    </a:moveTo>
                    <a:lnTo>
                      <a:pt x="0" y="101"/>
                    </a:lnTo>
                    <a:lnTo>
                      <a:pt x="0" y="0"/>
                    </a:lnTo>
                    <a:lnTo>
                      <a:pt x="11" y="0"/>
                    </a:lnTo>
                    <a:lnTo>
                      <a:pt x="20" y="25"/>
                    </a:lnTo>
                    <a:lnTo>
                      <a:pt x="29" y="50"/>
                    </a:lnTo>
                    <a:lnTo>
                      <a:pt x="36" y="76"/>
                    </a:lnTo>
                    <a:lnTo>
                      <a:pt x="44" y="101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44" name="Freeform 276"/>
              <p:cNvSpPr>
                <a:spLocks/>
              </p:cNvSpPr>
              <p:nvPr userDrawn="1"/>
            </p:nvSpPr>
            <p:spPr bwMode="auto">
              <a:xfrm>
                <a:off x="3008" y="1139"/>
                <a:ext cx="3" cy="12"/>
              </a:xfrm>
              <a:custGeom>
                <a:avLst/>
                <a:gdLst>
                  <a:gd name="T0" fmla="*/ 9 w 9"/>
                  <a:gd name="T1" fmla="*/ 37 h 37"/>
                  <a:gd name="T2" fmla="*/ 0 w 9"/>
                  <a:gd name="T3" fmla="*/ 37 h 37"/>
                  <a:gd name="T4" fmla="*/ 3 w 9"/>
                  <a:gd name="T5" fmla="*/ 27 h 37"/>
                  <a:gd name="T6" fmla="*/ 5 w 9"/>
                  <a:gd name="T7" fmla="*/ 18 h 37"/>
                  <a:gd name="T8" fmla="*/ 7 w 9"/>
                  <a:gd name="T9" fmla="*/ 9 h 37"/>
                  <a:gd name="T10" fmla="*/ 9 w 9"/>
                  <a:gd name="T11" fmla="*/ 0 h 37"/>
                  <a:gd name="T12" fmla="*/ 9 w 9"/>
                  <a:gd name="T13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37">
                    <a:moveTo>
                      <a:pt x="9" y="37"/>
                    </a:moveTo>
                    <a:lnTo>
                      <a:pt x="0" y="37"/>
                    </a:lnTo>
                    <a:lnTo>
                      <a:pt x="3" y="27"/>
                    </a:lnTo>
                    <a:lnTo>
                      <a:pt x="5" y="18"/>
                    </a:lnTo>
                    <a:lnTo>
                      <a:pt x="7" y="9"/>
                    </a:lnTo>
                    <a:lnTo>
                      <a:pt x="9" y="0"/>
                    </a:lnTo>
                    <a:lnTo>
                      <a:pt x="9" y="37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45" name="Rectangle 277"/>
              <p:cNvSpPr>
                <a:spLocks noChangeArrowheads="1"/>
              </p:cNvSpPr>
              <p:nvPr userDrawn="1"/>
            </p:nvSpPr>
            <p:spPr bwMode="auto">
              <a:xfrm>
                <a:off x="3045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46" name="Rectangle 278"/>
              <p:cNvSpPr>
                <a:spLocks noChangeArrowheads="1"/>
              </p:cNvSpPr>
              <p:nvPr userDrawn="1"/>
            </p:nvSpPr>
            <p:spPr bwMode="auto">
              <a:xfrm>
                <a:off x="3114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47" name="Rectangle 279"/>
              <p:cNvSpPr>
                <a:spLocks noChangeArrowheads="1"/>
              </p:cNvSpPr>
              <p:nvPr userDrawn="1"/>
            </p:nvSpPr>
            <p:spPr bwMode="auto">
              <a:xfrm>
                <a:off x="3182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48" name="Rectangle 280"/>
              <p:cNvSpPr>
                <a:spLocks noChangeArrowheads="1"/>
              </p:cNvSpPr>
              <p:nvPr userDrawn="1"/>
            </p:nvSpPr>
            <p:spPr bwMode="auto">
              <a:xfrm>
                <a:off x="3250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49" name="Rectangle 281"/>
              <p:cNvSpPr>
                <a:spLocks noChangeArrowheads="1"/>
              </p:cNvSpPr>
              <p:nvPr userDrawn="1"/>
            </p:nvSpPr>
            <p:spPr bwMode="auto">
              <a:xfrm>
                <a:off x="3318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50" name="Rectangle 282"/>
              <p:cNvSpPr>
                <a:spLocks noChangeArrowheads="1"/>
              </p:cNvSpPr>
              <p:nvPr userDrawn="1"/>
            </p:nvSpPr>
            <p:spPr bwMode="auto">
              <a:xfrm>
                <a:off x="3387" y="1117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51" name="Rectangle 283"/>
              <p:cNvSpPr>
                <a:spLocks noChangeArrowheads="1"/>
              </p:cNvSpPr>
              <p:nvPr userDrawn="1"/>
            </p:nvSpPr>
            <p:spPr bwMode="auto">
              <a:xfrm>
                <a:off x="3455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52" name="Rectangle 284"/>
              <p:cNvSpPr>
                <a:spLocks noChangeArrowheads="1"/>
              </p:cNvSpPr>
              <p:nvPr userDrawn="1"/>
            </p:nvSpPr>
            <p:spPr bwMode="auto">
              <a:xfrm>
                <a:off x="3523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53" name="Rectangle 285"/>
              <p:cNvSpPr>
                <a:spLocks noChangeArrowheads="1"/>
              </p:cNvSpPr>
              <p:nvPr userDrawn="1"/>
            </p:nvSpPr>
            <p:spPr bwMode="auto">
              <a:xfrm>
                <a:off x="3591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54" name="Rectangle 286"/>
              <p:cNvSpPr>
                <a:spLocks noChangeArrowheads="1"/>
              </p:cNvSpPr>
              <p:nvPr userDrawn="1"/>
            </p:nvSpPr>
            <p:spPr bwMode="auto">
              <a:xfrm>
                <a:off x="3659" y="1117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55" name="Rectangle 287"/>
              <p:cNvSpPr>
                <a:spLocks noChangeArrowheads="1"/>
              </p:cNvSpPr>
              <p:nvPr userDrawn="1"/>
            </p:nvSpPr>
            <p:spPr bwMode="auto">
              <a:xfrm>
                <a:off x="3728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56" name="Rectangle 288"/>
              <p:cNvSpPr>
                <a:spLocks noChangeArrowheads="1"/>
              </p:cNvSpPr>
              <p:nvPr userDrawn="1"/>
            </p:nvSpPr>
            <p:spPr bwMode="auto">
              <a:xfrm>
                <a:off x="3796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57" name="Rectangle 289"/>
              <p:cNvSpPr>
                <a:spLocks noChangeArrowheads="1"/>
              </p:cNvSpPr>
              <p:nvPr userDrawn="1"/>
            </p:nvSpPr>
            <p:spPr bwMode="auto">
              <a:xfrm>
                <a:off x="3864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58" name="Freeform 290"/>
              <p:cNvSpPr>
                <a:spLocks/>
              </p:cNvSpPr>
              <p:nvPr userDrawn="1"/>
            </p:nvSpPr>
            <p:spPr bwMode="auto">
              <a:xfrm>
                <a:off x="3933" y="1117"/>
                <a:ext cx="33" cy="34"/>
              </a:xfrm>
              <a:custGeom>
                <a:avLst/>
                <a:gdLst>
                  <a:gd name="T0" fmla="*/ 0 w 101"/>
                  <a:gd name="T1" fmla="*/ 101 h 101"/>
                  <a:gd name="T2" fmla="*/ 0 w 101"/>
                  <a:gd name="T3" fmla="*/ 0 h 101"/>
                  <a:gd name="T4" fmla="*/ 101 w 101"/>
                  <a:gd name="T5" fmla="*/ 0 h 101"/>
                  <a:gd name="T6" fmla="*/ 101 w 101"/>
                  <a:gd name="T7" fmla="*/ 52 h 101"/>
                  <a:gd name="T8" fmla="*/ 75 w 101"/>
                  <a:gd name="T9" fmla="*/ 63 h 101"/>
                  <a:gd name="T10" fmla="*/ 49 w 101"/>
                  <a:gd name="T11" fmla="*/ 75 h 101"/>
                  <a:gd name="T12" fmla="*/ 24 w 101"/>
                  <a:gd name="T13" fmla="*/ 87 h 101"/>
                  <a:gd name="T14" fmla="*/ 0 w 101"/>
                  <a:gd name="T15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1" h="101">
                    <a:moveTo>
                      <a:pt x="0" y="101"/>
                    </a:moveTo>
                    <a:lnTo>
                      <a:pt x="0" y="0"/>
                    </a:lnTo>
                    <a:lnTo>
                      <a:pt x="101" y="0"/>
                    </a:lnTo>
                    <a:lnTo>
                      <a:pt x="101" y="52"/>
                    </a:lnTo>
                    <a:lnTo>
                      <a:pt x="75" y="63"/>
                    </a:lnTo>
                    <a:lnTo>
                      <a:pt x="49" y="75"/>
                    </a:lnTo>
                    <a:lnTo>
                      <a:pt x="24" y="87"/>
                    </a:lnTo>
                    <a:lnTo>
                      <a:pt x="0" y="101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59" name="Freeform 291"/>
              <p:cNvSpPr>
                <a:spLocks/>
              </p:cNvSpPr>
              <p:nvPr userDrawn="1"/>
            </p:nvSpPr>
            <p:spPr bwMode="auto">
              <a:xfrm>
                <a:off x="4001" y="1117"/>
                <a:ext cx="26" cy="6"/>
              </a:xfrm>
              <a:custGeom>
                <a:avLst/>
                <a:gdLst>
                  <a:gd name="T0" fmla="*/ 0 w 78"/>
                  <a:gd name="T1" fmla="*/ 18 h 18"/>
                  <a:gd name="T2" fmla="*/ 0 w 78"/>
                  <a:gd name="T3" fmla="*/ 0 h 18"/>
                  <a:gd name="T4" fmla="*/ 78 w 78"/>
                  <a:gd name="T5" fmla="*/ 0 h 18"/>
                  <a:gd name="T6" fmla="*/ 58 w 78"/>
                  <a:gd name="T7" fmla="*/ 4 h 18"/>
                  <a:gd name="T8" fmla="*/ 38 w 78"/>
                  <a:gd name="T9" fmla="*/ 8 h 18"/>
                  <a:gd name="T10" fmla="*/ 18 w 78"/>
                  <a:gd name="T11" fmla="*/ 12 h 18"/>
                  <a:gd name="T12" fmla="*/ 0 w 78"/>
                  <a:gd name="T1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8" h="18">
                    <a:moveTo>
                      <a:pt x="0" y="18"/>
                    </a:moveTo>
                    <a:lnTo>
                      <a:pt x="0" y="0"/>
                    </a:lnTo>
                    <a:lnTo>
                      <a:pt x="78" y="0"/>
                    </a:lnTo>
                    <a:lnTo>
                      <a:pt x="58" y="4"/>
                    </a:lnTo>
                    <a:lnTo>
                      <a:pt x="38" y="8"/>
                    </a:lnTo>
                    <a:lnTo>
                      <a:pt x="18" y="12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60" name="Freeform 292"/>
              <p:cNvSpPr>
                <a:spLocks/>
              </p:cNvSpPr>
              <p:nvPr userDrawn="1"/>
            </p:nvSpPr>
            <p:spPr bwMode="auto">
              <a:xfrm>
                <a:off x="4205" y="1117"/>
                <a:ext cx="35" cy="20"/>
              </a:xfrm>
              <a:custGeom>
                <a:avLst/>
                <a:gdLst>
                  <a:gd name="T0" fmla="*/ 0 w 103"/>
                  <a:gd name="T1" fmla="*/ 24 h 60"/>
                  <a:gd name="T2" fmla="*/ 0 w 103"/>
                  <a:gd name="T3" fmla="*/ 0 h 60"/>
                  <a:gd name="T4" fmla="*/ 103 w 103"/>
                  <a:gd name="T5" fmla="*/ 0 h 60"/>
                  <a:gd name="T6" fmla="*/ 103 w 103"/>
                  <a:gd name="T7" fmla="*/ 60 h 60"/>
                  <a:gd name="T8" fmla="*/ 78 w 103"/>
                  <a:gd name="T9" fmla="*/ 51 h 60"/>
                  <a:gd name="T10" fmla="*/ 53 w 103"/>
                  <a:gd name="T11" fmla="*/ 41 h 60"/>
                  <a:gd name="T12" fmla="*/ 28 w 103"/>
                  <a:gd name="T13" fmla="*/ 32 h 60"/>
                  <a:gd name="T14" fmla="*/ 0 w 103"/>
                  <a:gd name="T15" fmla="*/ 2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3" h="60">
                    <a:moveTo>
                      <a:pt x="0" y="24"/>
                    </a:moveTo>
                    <a:lnTo>
                      <a:pt x="0" y="0"/>
                    </a:lnTo>
                    <a:lnTo>
                      <a:pt x="103" y="0"/>
                    </a:lnTo>
                    <a:lnTo>
                      <a:pt x="103" y="60"/>
                    </a:lnTo>
                    <a:lnTo>
                      <a:pt x="78" y="51"/>
                    </a:lnTo>
                    <a:lnTo>
                      <a:pt x="53" y="41"/>
                    </a:lnTo>
                    <a:lnTo>
                      <a:pt x="28" y="32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61" name="Rectangle 293"/>
              <p:cNvSpPr>
                <a:spLocks noChangeArrowheads="1"/>
              </p:cNvSpPr>
              <p:nvPr userDrawn="1"/>
            </p:nvSpPr>
            <p:spPr bwMode="auto">
              <a:xfrm>
                <a:off x="4274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62" name="Rectangle 294"/>
              <p:cNvSpPr>
                <a:spLocks noChangeArrowheads="1"/>
              </p:cNvSpPr>
              <p:nvPr userDrawn="1"/>
            </p:nvSpPr>
            <p:spPr bwMode="auto">
              <a:xfrm>
                <a:off x="4342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63" name="Rectangle 295"/>
              <p:cNvSpPr>
                <a:spLocks noChangeArrowheads="1"/>
              </p:cNvSpPr>
              <p:nvPr userDrawn="1"/>
            </p:nvSpPr>
            <p:spPr bwMode="auto">
              <a:xfrm>
                <a:off x="4410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64" name="Rectangle 296"/>
              <p:cNvSpPr>
                <a:spLocks noChangeArrowheads="1"/>
              </p:cNvSpPr>
              <p:nvPr userDrawn="1"/>
            </p:nvSpPr>
            <p:spPr bwMode="auto">
              <a:xfrm>
                <a:off x="4479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65" name="Rectangle 297"/>
              <p:cNvSpPr>
                <a:spLocks noChangeArrowheads="1"/>
              </p:cNvSpPr>
              <p:nvPr userDrawn="1"/>
            </p:nvSpPr>
            <p:spPr bwMode="auto">
              <a:xfrm>
                <a:off x="4547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66" name="Rectangle 298"/>
              <p:cNvSpPr>
                <a:spLocks noChangeArrowheads="1"/>
              </p:cNvSpPr>
              <p:nvPr userDrawn="1"/>
            </p:nvSpPr>
            <p:spPr bwMode="auto">
              <a:xfrm>
                <a:off x="4615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67" name="Rectangle 299"/>
              <p:cNvSpPr>
                <a:spLocks noChangeArrowheads="1"/>
              </p:cNvSpPr>
              <p:nvPr userDrawn="1"/>
            </p:nvSpPr>
            <p:spPr bwMode="auto">
              <a:xfrm>
                <a:off x="4683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68" name="Rectangle 300"/>
              <p:cNvSpPr>
                <a:spLocks noChangeArrowheads="1"/>
              </p:cNvSpPr>
              <p:nvPr userDrawn="1"/>
            </p:nvSpPr>
            <p:spPr bwMode="auto">
              <a:xfrm>
                <a:off x="4751" y="1117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69" name="Rectangle 301"/>
              <p:cNvSpPr>
                <a:spLocks noChangeArrowheads="1"/>
              </p:cNvSpPr>
              <p:nvPr userDrawn="1"/>
            </p:nvSpPr>
            <p:spPr bwMode="auto">
              <a:xfrm>
                <a:off x="4820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70" name="Rectangle 302"/>
              <p:cNvSpPr>
                <a:spLocks noChangeArrowheads="1"/>
              </p:cNvSpPr>
              <p:nvPr userDrawn="1"/>
            </p:nvSpPr>
            <p:spPr bwMode="auto">
              <a:xfrm>
                <a:off x="4888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71" name="Rectangle 303"/>
              <p:cNvSpPr>
                <a:spLocks noChangeArrowheads="1"/>
              </p:cNvSpPr>
              <p:nvPr userDrawn="1"/>
            </p:nvSpPr>
            <p:spPr bwMode="auto">
              <a:xfrm>
                <a:off x="4956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72" name="Rectangle 304"/>
              <p:cNvSpPr>
                <a:spLocks noChangeArrowheads="1"/>
              </p:cNvSpPr>
              <p:nvPr userDrawn="1"/>
            </p:nvSpPr>
            <p:spPr bwMode="auto">
              <a:xfrm>
                <a:off x="5025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73" name="Rectangle 305"/>
              <p:cNvSpPr>
                <a:spLocks noChangeArrowheads="1"/>
              </p:cNvSpPr>
              <p:nvPr userDrawn="1"/>
            </p:nvSpPr>
            <p:spPr bwMode="auto">
              <a:xfrm>
                <a:off x="5093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74" name="Freeform 306"/>
              <p:cNvSpPr>
                <a:spLocks/>
              </p:cNvSpPr>
              <p:nvPr userDrawn="1"/>
            </p:nvSpPr>
            <p:spPr bwMode="auto">
              <a:xfrm>
                <a:off x="5161" y="1117"/>
                <a:ext cx="33" cy="34"/>
              </a:xfrm>
              <a:custGeom>
                <a:avLst/>
                <a:gdLst>
                  <a:gd name="T0" fmla="*/ 99 w 99"/>
                  <a:gd name="T1" fmla="*/ 103 h 103"/>
                  <a:gd name="T2" fmla="*/ 0 w 99"/>
                  <a:gd name="T3" fmla="*/ 103 h 103"/>
                  <a:gd name="T4" fmla="*/ 0 w 99"/>
                  <a:gd name="T5" fmla="*/ 0 h 103"/>
                  <a:gd name="T6" fmla="*/ 73 w 99"/>
                  <a:gd name="T7" fmla="*/ 0 h 103"/>
                  <a:gd name="T8" fmla="*/ 80 w 99"/>
                  <a:gd name="T9" fmla="*/ 26 h 103"/>
                  <a:gd name="T10" fmla="*/ 87 w 99"/>
                  <a:gd name="T11" fmla="*/ 51 h 103"/>
                  <a:gd name="T12" fmla="*/ 93 w 99"/>
                  <a:gd name="T13" fmla="*/ 77 h 103"/>
                  <a:gd name="T14" fmla="*/ 99 w 99"/>
                  <a:gd name="T15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9" h="103">
                    <a:moveTo>
                      <a:pt x="99" y="103"/>
                    </a:moveTo>
                    <a:lnTo>
                      <a:pt x="0" y="103"/>
                    </a:lnTo>
                    <a:lnTo>
                      <a:pt x="0" y="0"/>
                    </a:lnTo>
                    <a:lnTo>
                      <a:pt x="73" y="0"/>
                    </a:lnTo>
                    <a:lnTo>
                      <a:pt x="80" y="26"/>
                    </a:lnTo>
                    <a:lnTo>
                      <a:pt x="87" y="51"/>
                    </a:lnTo>
                    <a:lnTo>
                      <a:pt x="93" y="77"/>
                    </a:lnTo>
                    <a:lnTo>
                      <a:pt x="99" y="103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75" name="Freeform 307"/>
              <p:cNvSpPr>
                <a:spLocks/>
              </p:cNvSpPr>
              <p:nvPr userDrawn="1"/>
            </p:nvSpPr>
            <p:spPr bwMode="auto">
              <a:xfrm>
                <a:off x="2994" y="1185"/>
                <a:ext cx="17" cy="34"/>
              </a:xfrm>
              <a:custGeom>
                <a:avLst/>
                <a:gdLst>
                  <a:gd name="T0" fmla="*/ 50 w 50"/>
                  <a:gd name="T1" fmla="*/ 103 h 103"/>
                  <a:gd name="T2" fmla="*/ 0 w 50"/>
                  <a:gd name="T3" fmla="*/ 103 h 103"/>
                  <a:gd name="T4" fmla="*/ 4 w 50"/>
                  <a:gd name="T5" fmla="*/ 77 h 103"/>
                  <a:gd name="T6" fmla="*/ 9 w 50"/>
                  <a:gd name="T7" fmla="*/ 51 h 103"/>
                  <a:gd name="T8" fmla="*/ 13 w 50"/>
                  <a:gd name="T9" fmla="*/ 25 h 103"/>
                  <a:gd name="T10" fmla="*/ 19 w 50"/>
                  <a:gd name="T11" fmla="*/ 0 h 103"/>
                  <a:gd name="T12" fmla="*/ 50 w 50"/>
                  <a:gd name="T13" fmla="*/ 0 h 103"/>
                  <a:gd name="T14" fmla="*/ 50 w 50"/>
                  <a:gd name="T15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" h="103">
                    <a:moveTo>
                      <a:pt x="50" y="103"/>
                    </a:moveTo>
                    <a:lnTo>
                      <a:pt x="0" y="103"/>
                    </a:lnTo>
                    <a:lnTo>
                      <a:pt x="4" y="77"/>
                    </a:lnTo>
                    <a:lnTo>
                      <a:pt x="9" y="51"/>
                    </a:lnTo>
                    <a:lnTo>
                      <a:pt x="13" y="25"/>
                    </a:lnTo>
                    <a:lnTo>
                      <a:pt x="19" y="0"/>
                    </a:lnTo>
                    <a:lnTo>
                      <a:pt x="50" y="0"/>
                    </a:lnTo>
                    <a:lnTo>
                      <a:pt x="50" y="103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76" name="Rectangle 308"/>
              <p:cNvSpPr>
                <a:spLocks noChangeArrowheads="1"/>
              </p:cNvSpPr>
              <p:nvPr userDrawn="1"/>
            </p:nvSpPr>
            <p:spPr bwMode="auto">
              <a:xfrm>
                <a:off x="3045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77" name="Rectangle 309"/>
              <p:cNvSpPr>
                <a:spLocks noChangeArrowheads="1"/>
              </p:cNvSpPr>
              <p:nvPr userDrawn="1"/>
            </p:nvSpPr>
            <p:spPr bwMode="auto">
              <a:xfrm>
                <a:off x="3114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78" name="Rectangle 310"/>
              <p:cNvSpPr>
                <a:spLocks noChangeArrowheads="1"/>
              </p:cNvSpPr>
              <p:nvPr userDrawn="1"/>
            </p:nvSpPr>
            <p:spPr bwMode="auto">
              <a:xfrm>
                <a:off x="3182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79" name="Rectangle 311"/>
              <p:cNvSpPr>
                <a:spLocks noChangeArrowheads="1"/>
              </p:cNvSpPr>
              <p:nvPr userDrawn="1"/>
            </p:nvSpPr>
            <p:spPr bwMode="auto">
              <a:xfrm>
                <a:off x="3250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80" name="Rectangle 312"/>
              <p:cNvSpPr>
                <a:spLocks noChangeArrowheads="1"/>
              </p:cNvSpPr>
              <p:nvPr userDrawn="1"/>
            </p:nvSpPr>
            <p:spPr bwMode="auto">
              <a:xfrm>
                <a:off x="3318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81" name="Rectangle 313"/>
              <p:cNvSpPr>
                <a:spLocks noChangeArrowheads="1"/>
              </p:cNvSpPr>
              <p:nvPr userDrawn="1"/>
            </p:nvSpPr>
            <p:spPr bwMode="auto">
              <a:xfrm>
                <a:off x="3387" y="1185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82" name="Rectangle 314"/>
              <p:cNvSpPr>
                <a:spLocks noChangeArrowheads="1"/>
              </p:cNvSpPr>
              <p:nvPr userDrawn="1"/>
            </p:nvSpPr>
            <p:spPr bwMode="auto">
              <a:xfrm>
                <a:off x="3455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83" name="Rectangle 315"/>
              <p:cNvSpPr>
                <a:spLocks noChangeArrowheads="1"/>
              </p:cNvSpPr>
              <p:nvPr userDrawn="1"/>
            </p:nvSpPr>
            <p:spPr bwMode="auto">
              <a:xfrm>
                <a:off x="3523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84" name="Rectangle 316"/>
              <p:cNvSpPr>
                <a:spLocks noChangeArrowheads="1"/>
              </p:cNvSpPr>
              <p:nvPr userDrawn="1"/>
            </p:nvSpPr>
            <p:spPr bwMode="auto">
              <a:xfrm>
                <a:off x="3591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85" name="Rectangle 317"/>
              <p:cNvSpPr>
                <a:spLocks noChangeArrowheads="1"/>
              </p:cNvSpPr>
              <p:nvPr userDrawn="1"/>
            </p:nvSpPr>
            <p:spPr bwMode="auto">
              <a:xfrm>
                <a:off x="3659" y="1185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86" name="Rectangle 318"/>
              <p:cNvSpPr>
                <a:spLocks noChangeArrowheads="1"/>
              </p:cNvSpPr>
              <p:nvPr userDrawn="1"/>
            </p:nvSpPr>
            <p:spPr bwMode="auto">
              <a:xfrm>
                <a:off x="3728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87" name="Rectangle 319"/>
              <p:cNvSpPr>
                <a:spLocks noChangeArrowheads="1"/>
              </p:cNvSpPr>
              <p:nvPr userDrawn="1"/>
            </p:nvSpPr>
            <p:spPr bwMode="auto">
              <a:xfrm>
                <a:off x="3796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88" name="Freeform 320"/>
              <p:cNvSpPr>
                <a:spLocks/>
              </p:cNvSpPr>
              <p:nvPr userDrawn="1"/>
            </p:nvSpPr>
            <p:spPr bwMode="auto">
              <a:xfrm>
                <a:off x="3864" y="1185"/>
                <a:ext cx="22" cy="24"/>
              </a:xfrm>
              <a:custGeom>
                <a:avLst/>
                <a:gdLst>
                  <a:gd name="T0" fmla="*/ 0 w 65"/>
                  <a:gd name="T1" fmla="*/ 72 h 72"/>
                  <a:gd name="T2" fmla="*/ 0 w 65"/>
                  <a:gd name="T3" fmla="*/ 0 h 72"/>
                  <a:gd name="T4" fmla="*/ 65 w 65"/>
                  <a:gd name="T5" fmla="*/ 0 h 72"/>
                  <a:gd name="T6" fmla="*/ 48 w 65"/>
                  <a:gd name="T7" fmla="*/ 18 h 72"/>
                  <a:gd name="T8" fmla="*/ 32 w 65"/>
                  <a:gd name="T9" fmla="*/ 35 h 72"/>
                  <a:gd name="T10" fmla="*/ 15 w 65"/>
                  <a:gd name="T11" fmla="*/ 54 h 72"/>
                  <a:gd name="T12" fmla="*/ 0 w 65"/>
                  <a:gd name="T13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" h="72">
                    <a:moveTo>
                      <a:pt x="0" y="72"/>
                    </a:moveTo>
                    <a:lnTo>
                      <a:pt x="0" y="0"/>
                    </a:lnTo>
                    <a:lnTo>
                      <a:pt x="65" y="0"/>
                    </a:lnTo>
                    <a:lnTo>
                      <a:pt x="48" y="18"/>
                    </a:lnTo>
                    <a:lnTo>
                      <a:pt x="32" y="35"/>
                    </a:lnTo>
                    <a:lnTo>
                      <a:pt x="15" y="54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89" name="Freeform 321"/>
              <p:cNvSpPr>
                <a:spLocks/>
              </p:cNvSpPr>
              <p:nvPr userDrawn="1"/>
            </p:nvSpPr>
            <p:spPr bwMode="auto">
              <a:xfrm>
                <a:off x="4342" y="1185"/>
                <a:ext cx="34" cy="34"/>
              </a:xfrm>
              <a:custGeom>
                <a:avLst/>
                <a:gdLst>
                  <a:gd name="T0" fmla="*/ 102 w 102"/>
                  <a:gd name="T1" fmla="*/ 103 h 103"/>
                  <a:gd name="T2" fmla="*/ 3 w 102"/>
                  <a:gd name="T3" fmla="*/ 103 h 103"/>
                  <a:gd name="T4" fmla="*/ 2 w 102"/>
                  <a:gd name="T5" fmla="*/ 101 h 103"/>
                  <a:gd name="T6" fmla="*/ 0 w 102"/>
                  <a:gd name="T7" fmla="*/ 97 h 103"/>
                  <a:gd name="T8" fmla="*/ 0 w 102"/>
                  <a:gd name="T9" fmla="*/ 0 h 103"/>
                  <a:gd name="T10" fmla="*/ 102 w 102"/>
                  <a:gd name="T11" fmla="*/ 0 h 103"/>
                  <a:gd name="T12" fmla="*/ 102 w 102"/>
                  <a:gd name="T13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2" h="103">
                    <a:moveTo>
                      <a:pt x="102" y="103"/>
                    </a:moveTo>
                    <a:lnTo>
                      <a:pt x="3" y="103"/>
                    </a:lnTo>
                    <a:lnTo>
                      <a:pt x="2" y="101"/>
                    </a:lnTo>
                    <a:lnTo>
                      <a:pt x="0" y="97"/>
                    </a:lnTo>
                    <a:lnTo>
                      <a:pt x="0" y="0"/>
                    </a:lnTo>
                    <a:lnTo>
                      <a:pt x="102" y="0"/>
                    </a:lnTo>
                    <a:lnTo>
                      <a:pt x="102" y="103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90" name="Rectangle 322"/>
              <p:cNvSpPr>
                <a:spLocks noChangeArrowheads="1"/>
              </p:cNvSpPr>
              <p:nvPr userDrawn="1"/>
            </p:nvSpPr>
            <p:spPr bwMode="auto">
              <a:xfrm>
                <a:off x="4410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91" name="Rectangle 323"/>
              <p:cNvSpPr>
                <a:spLocks noChangeArrowheads="1"/>
              </p:cNvSpPr>
              <p:nvPr userDrawn="1"/>
            </p:nvSpPr>
            <p:spPr bwMode="auto">
              <a:xfrm>
                <a:off x="4479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92" name="Rectangle 324"/>
              <p:cNvSpPr>
                <a:spLocks noChangeArrowheads="1"/>
              </p:cNvSpPr>
              <p:nvPr userDrawn="1"/>
            </p:nvSpPr>
            <p:spPr bwMode="auto">
              <a:xfrm>
                <a:off x="4547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93" name="Rectangle 325"/>
              <p:cNvSpPr>
                <a:spLocks noChangeArrowheads="1"/>
              </p:cNvSpPr>
              <p:nvPr userDrawn="1"/>
            </p:nvSpPr>
            <p:spPr bwMode="auto">
              <a:xfrm>
                <a:off x="4615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94" name="Rectangle 326"/>
              <p:cNvSpPr>
                <a:spLocks noChangeArrowheads="1"/>
              </p:cNvSpPr>
              <p:nvPr userDrawn="1"/>
            </p:nvSpPr>
            <p:spPr bwMode="auto">
              <a:xfrm>
                <a:off x="4683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95" name="Rectangle 327"/>
              <p:cNvSpPr>
                <a:spLocks noChangeArrowheads="1"/>
              </p:cNvSpPr>
              <p:nvPr userDrawn="1"/>
            </p:nvSpPr>
            <p:spPr bwMode="auto">
              <a:xfrm>
                <a:off x="4751" y="1185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96" name="Rectangle 328"/>
              <p:cNvSpPr>
                <a:spLocks noChangeArrowheads="1"/>
              </p:cNvSpPr>
              <p:nvPr userDrawn="1"/>
            </p:nvSpPr>
            <p:spPr bwMode="auto">
              <a:xfrm>
                <a:off x="4820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97" name="Rectangle 329"/>
              <p:cNvSpPr>
                <a:spLocks noChangeArrowheads="1"/>
              </p:cNvSpPr>
              <p:nvPr userDrawn="1"/>
            </p:nvSpPr>
            <p:spPr bwMode="auto">
              <a:xfrm>
                <a:off x="4888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98" name="Rectangle 330"/>
              <p:cNvSpPr>
                <a:spLocks noChangeArrowheads="1"/>
              </p:cNvSpPr>
              <p:nvPr userDrawn="1"/>
            </p:nvSpPr>
            <p:spPr bwMode="auto">
              <a:xfrm>
                <a:off x="4956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99" name="Rectangle 331"/>
              <p:cNvSpPr>
                <a:spLocks noChangeArrowheads="1"/>
              </p:cNvSpPr>
              <p:nvPr userDrawn="1"/>
            </p:nvSpPr>
            <p:spPr bwMode="auto">
              <a:xfrm>
                <a:off x="5025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00" name="Rectangle 332"/>
              <p:cNvSpPr>
                <a:spLocks noChangeArrowheads="1"/>
              </p:cNvSpPr>
              <p:nvPr userDrawn="1"/>
            </p:nvSpPr>
            <p:spPr bwMode="auto">
              <a:xfrm>
                <a:off x="5093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01" name="Rectangle 333"/>
              <p:cNvSpPr>
                <a:spLocks noChangeArrowheads="1"/>
              </p:cNvSpPr>
              <p:nvPr userDrawn="1"/>
            </p:nvSpPr>
            <p:spPr bwMode="auto">
              <a:xfrm>
                <a:off x="5161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02" name="Freeform 334"/>
              <p:cNvSpPr>
                <a:spLocks/>
              </p:cNvSpPr>
              <p:nvPr userDrawn="1"/>
            </p:nvSpPr>
            <p:spPr bwMode="auto">
              <a:xfrm>
                <a:off x="2985" y="1253"/>
                <a:ext cx="26" cy="34"/>
              </a:xfrm>
              <a:custGeom>
                <a:avLst/>
                <a:gdLst>
                  <a:gd name="T0" fmla="*/ 79 w 79"/>
                  <a:gd name="T1" fmla="*/ 102 h 102"/>
                  <a:gd name="T2" fmla="*/ 0 w 79"/>
                  <a:gd name="T3" fmla="*/ 102 h 102"/>
                  <a:gd name="T4" fmla="*/ 3 w 79"/>
                  <a:gd name="T5" fmla="*/ 77 h 102"/>
                  <a:gd name="T6" fmla="*/ 6 w 79"/>
                  <a:gd name="T7" fmla="*/ 51 h 102"/>
                  <a:gd name="T8" fmla="*/ 9 w 79"/>
                  <a:gd name="T9" fmla="*/ 26 h 102"/>
                  <a:gd name="T10" fmla="*/ 13 w 79"/>
                  <a:gd name="T11" fmla="*/ 0 h 102"/>
                  <a:gd name="T12" fmla="*/ 79 w 79"/>
                  <a:gd name="T13" fmla="*/ 0 h 102"/>
                  <a:gd name="T14" fmla="*/ 79 w 79"/>
                  <a:gd name="T15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9" h="102">
                    <a:moveTo>
                      <a:pt x="79" y="102"/>
                    </a:moveTo>
                    <a:lnTo>
                      <a:pt x="0" y="102"/>
                    </a:lnTo>
                    <a:lnTo>
                      <a:pt x="3" y="77"/>
                    </a:lnTo>
                    <a:lnTo>
                      <a:pt x="6" y="51"/>
                    </a:lnTo>
                    <a:lnTo>
                      <a:pt x="9" y="26"/>
                    </a:lnTo>
                    <a:lnTo>
                      <a:pt x="13" y="0"/>
                    </a:lnTo>
                    <a:lnTo>
                      <a:pt x="79" y="0"/>
                    </a:lnTo>
                    <a:lnTo>
                      <a:pt x="79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03" name="Rectangle 335"/>
              <p:cNvSpPr>
                <a:spLocks noChangeArrowheads="1"/>
              </p:cNvSpPr>
              <p:nvPr userDrawn="1"/>
            </p:nvSpPr>
            <p:spPr bwMode="auto">
              <a:xfrm>
                <a:off x="3045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04" name="Rectangle 336"/>
              <p:cNvSpPr>
                <a:spLocks noChangeArrowheads="1"/>
              </p:cNvSpPr>
              <p:nvPr userDrawn="1"/>
            </p:nvSpPr>
            <p:spPr bwMode="auto">
              <a:xfrm>
                <a:off x="3114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05" name="Rectangle 337"/>
              <p:cNvSpPr>
                <a:spLocks noChangeArrowheads="1"/>
              </p:cNvSpPr>
              <p:nvPr userDrawn="1"/>
            </p:nvSpPr>
            <p:spPr bwMode="auto">
              <a:xfrm>
                <a:off x="3182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06" name="Rectangle 338"/>
              <p:cNvSpPr>
                <a:spLocks noChangeArrowheads="1"/>
              </p:cNvSpPr>
              <p:nvPr userDrawn="1"/>
            </p:nvSpPr>
            <p:spPr bwMode="auto">
              <a:xfrm>
                <a:off x="3250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07" name="Rectangle 339"/>
              <p:cNvSpPr>
                <a:spLocks noChangeArrowheads="1"/>
              </p:cNvSpPr>
              <p:nvPr userDrawn="1"/>
            </p:nvSpPr>
            <p:spPr bwMode="auto">
              <a:xfrm>
                <a:off x="3318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08" name="Rectangle 340"/>
              <p:cNvSpPr>
                <a:spLocks noChangeArrowheads="1"/>
              </p:cNvSpPr>
              <p:nvPr userDrawn="1"/>
            </p:nvSpPr>
            <p:spPr bwMode="auto">
              <a:xfrm>
                <a:off x="3387" y="1253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09" name="Rectangle 341"/>
              <p:cNvSpPr>
                <a:spLocks noChangeArrowheads="1"/>
              </p:cNvSpPr>
              <p:nvPr userDrawn="1"/>
            </p:nvSpPr>
            <p:spPr bwMode="auto">
              <a:xfrm>
                <a:off x="3455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10" name="Rectangle 342"/>
              <p:cNvSpPr>
                <a:spLocks noChangeArrowheads="1"/>
              </p:cNvSpPr>
              <p:nvPr userDrawn="1"/>
            </p:nvSpPr>
            <p:spPr bwMode="auto">
              <a:xfrm>
                <a:off x="3523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11" name="Rectangle 343"/>
              <p:cNvSpPr>
                <a:spLocks noChangeArrowheads="1"/>
              </p:cNvSpPr>
              <p:nvPr userDrawn="1"/>
            </p:nvSpPr>
            <p:spPr bwMode="auto">
              <a:xfrm>
                <a:off x="3591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12" name="Rectangle 344"/>
              <p:cNvSpPr>
                <a:spLocks noChangeArrowheads="1"/>
              </p:cNvSpPr>
              <p:nvPr userDrawn="1"/>
            </p:nvSpPr>
            <p:spPr bwMode="auto">
              <a:xfrm>
                <a:off x="3659" y="1253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13" name="Rectangle 345"/>
              <p:cNvSpPr>
                <a:spLocks noChangeArrowheads="1"/>
              </p:cNvSpPr>
              <p:nvPr userDrawn="1"/>
            </p:nvSpPr>
            <p:spPr bwMode="auto">
              <a:xfrm>
                <a:off x="3728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14" name="Freeform 346"/>
              <p:cNvSpPr>
                <a:spLocks/>
              </p:cNvSpPr>
              <p:nvPr userDrawn="1"/>
            </p:nvSpPr>
            <p:spPr bwMode="auto">
              <a:xfrm>
                <a:off x="3796" y="1253"/>
                <a:ext cx="34" cy="34"/>
              </a:xfrm>
              <a:custGeom>
                <a:avLst/>
                <a:gdLst>
                  <a:gd name="T0" fmla="*/ 76 w 103"/>
                  <a:gd name="T1" fmla="*/ 102 h 102"/>
                  <a:gd name="T2" fmla="*/ 0 w 103"/>
                  <a:gd name="T3" fmla="*/ 102 h 102"/>
                  <a:gd name="T4" fmla="*/ 0 w 103"/>
                  <a:gd name="T5" fmla="*/ 0 h 102"/>
                  <a:gd name="T6" fmla="*/ 103 w 103"/>
                  <a:gd name="T7" fmla="*/ 0 h 102"/>
                  <a:gd name="T8" fmla="*/ 103 w 103"/>
                  <a:gd name="T9" fmla="*/ 39 h 102"/>
                  <a:gd name="T10" fmla="*/ 95 w 103"/>
                  <a:gd name="T11" fmla="*/ 55 h 102"/>
                  <a:gd name="T12" fmla="*/ 88 w 103"/>
                  <a:gd name="T13" fmla="*/ 71 h 102"/>
                  <a:gd name="T14" fmla="*/ 83 w 103"/>
                  <a:gd name="T15" fmla="*/ 86 h 102"/>
                  <a:gd name="T16" fmla="*/ 76 w 103"/>
                  <a:gd name="T17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3" h="102">
                    <a:moveTo>
                      <a:pt x="76" y="102"/>
                    </a:moveTo>
                    <a:lnTo>
                      <a:pt x="0" y="102"/>
                    </a:lnTo>
                    <a:lnTo>
                      <a:pt x="0" y="0"/>
                    </a:lnTo>
                    <a:lnTo>
                      <a:pt x="103" y="0"/>
                    </a:lnTo>
                    <a:lnTo>
                      <a:pt x="103" y="39"/>
                    </a:lnTo>
                    <a:lnTo>
                      <a:pt x="95" y="55"/>
                    </a:lnTo>
                    <a:lnTo>
                      <a:pt x="88" y="71"/>
                    </a:lnTo>
                    <a:lnTo>
                      <a:pt x="83" y="86"/>
                    </a:lnTo>
                    <a:lnTo>
                      <a:pt x="76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15" name="Freeform 347"/>
              <p:cNvSpPr>
                <a:spLocks/>
              </p:cNvSpPr>
              <p:nvPr userDrawn="1"/>
            </p:nvSpPr>
            <p:spPr bwMode="auto">
              <a:xfrm>
                <a:off x="4365" y="1253"/>
                <a:ext cx="11" cy="25"/>
              </a:xfrm>
              <a:custGeom>
                <a:avLst/>
                <a:gdLst>
                  <a:gd name="T0" fmla="*/ 0 w 34"/>
                  <a:gd name="T1" fmla="*/ 0 h 75"/>
                  <a:gd name="T2" fmla="*/ 34 w 34"/>
                  <a:gd name="T3" fmla="*/ 0 h 75"/>
                  <a:gd name="T4" fmla="*/ 34 w 34"/>
                  <a:gd name="T5" fmla="*/ 75 h 75"/>
                  <a:gd name="T6" fmla="*/ 26 w 34"/>
                  <a:gd name="T7" fmla="*/ 57 h 75"/>
                  <a:gd name="T8" fmla="*/ 18 w 34"/>
                  <a:gd name="T9" fmla="*/ 37 h 75"/>
                  <a:gd name="T10" fmla="*/ 8 w 34"/>
                  <a:gd name="T11" fmla="*/ 19 h 75"/>
                  <a:gd name="T12" fmla="*/ 0 w 34"/>
                  <a:gd name="T13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75">
                    <a:moveTo>
                      <a:pt x="0" y="0"/>
                    </a:moveTo>
                    <a:lnTo>
                      <a:pt x="34" y="0"/>
                    </a:lnTo>
                    <a:lnTo>
                      <a:pt x="34" y="75"/>
                    </a:lnTo>
                    <a:lnTo>
                      <a:pt x="26" y="57"/>
                    </a:lnTo>
                    <a:lnTo>
                      <a:pt x="18" y="37"/>
                    </a:lnTo>
                    <a:lnTo>
                      <a:pt x="8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16" name="Rectangle 348"/>
              <p:cNvSpPr>
                <a:spLocks noChangeArrowheads="1"/>
              </p:cNvSpPr>
              <p:nvPr userDrawn="1"/>
            </p:nvSpPr>
            <p:spPr bwMode="auto">
              <a:xfrm>
                <a:off x="4410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17" name="Rectangle 349"/>
              <p:cNvSpPr>
                <a:spLocks noChangeArrowheads="1"/>
              </p:cNvSpPr>
              <p:nvPr userDrawn="1"/>
            </p:nvSpPr>
            <p:spPr bwMode="auto">
              <a:xfrm>
                <a:off x="4479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18" name="Rectangle 350"/>
              <p:cNvSpPr>
                <a:spLocks noChangeArrowheads="1"/>
              </p:cNvSpPr>
              <p:nvPr userDrawn="1"/>
            </p:nvSpPr>
            <p:spPr bwMode="auto">
              <a:xfrm>
                <a:off x="4547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19" name="Rectangle 351"/>
              <p:cNvSpPr>
                <a:spLocks noChangeArrowheads="1"/>
              </p:cNvSpPr>
              <p:nvPr userDrawn="1"/>
            </p:nvSpPr>
            <p:spPr bwMode="auto">
              <a:xfrm>
                <a:off x="4615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20" name="Rectangle 352"/>
              <p:cNvSpPr>
                <a:spLocks noChangeArrowheads="1"/>
              </p:cNvSpPr>
              <p:nvPr userDrawn="1"/>
            </p:nvSpPr>
            <p:spPr bwMode="auto">
              <a:xfrm>
                <a:off x="4683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21" name="Rectangle 353"/>
              <p:cNvSpPr>
                <a:spLocks noChangeArrowheads="1"/>
              </p:cNvSpPr>
              <p:nvPr userDrawn="1"/>
            </p:nvSpPr>
            <p:spPr bwMode="auto">
              <a:xfrm>
                <a:off x="4751" y="1253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22" name="Rectangle 354"/>
              <p:cNvSpPr>
                <a:spLocks noChangeArrowheads="1"/>
              </p:cNvSpPr>
              <p:nvPr userDrawn="1"/>
            </p:nvSpPr>
            <p:spPr bwMode="auto">
              <a:xfrm>
                <a:off x="4820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23" name="Rectangle 355"/>
              <p:cNvSpPr>
                <a:spLocks noChangeArrowheads="1"/>
              </p:cNvSpPr>
              <p:nvPr userDrawn="1"/>
            </p:nvSpPr>
            <p:spPr bwMode="auto">
              <a:xfrm>
                <a:off x="4888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24" name="Rectangle 356"/>
              <p:cNvSpPr>
                <a:spLocks noChangeArrowheads="1"/>
              </p:cNvSpPr>
              <p:nvPr userDrawn="1"/>
            </p:nvSpPr>
            <p:spPr bwMode="auto">
              <a:xfrm>
                <a:off x="4956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25" name="Rectangle 357"/>
              <p:cNvSpPr>
                <a:spLocks noChangeArrowheads="1"/>
              </p:cNvSpPr>
              <p:nvPr userDrawn="1"/>
            </p:nvSpPr>
            <p:spPr bwMode="auto">
              <a:xfrm>
                <a:off x="5025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26" name="Rectangle 358"/>
              <p:cNvSpPr>
                <a:spLocks noChangeArrowheads="1"/>
              </p:cNvSpPr>
              <p:nvPr userDrawn="1"/>
            </p:nvSpPr>
            <p:spPr bwMode="auto">
              <a:xfrm>
                <a:off x="5093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27" name="Rectangle 359"/>
              <p:cNvSpPr>
                <a:spLocks noChangeArrowheads="1"/>
              </p:cNvSpPr>
              <p:nvPr userDrawn="1"/>
            </p:nvSpPr>
            <p:spPr bwMode="auto">
              <a:xfrm>
                <a:off x="5161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28" name="Freeform 360"/>
              <p:cNvSpPr>
                <a:spLocks/>
              </p:cNvSpPr>
              <p:nvPr userDrawn="1"/>
            </p:nvSpPr>
            <p:spPr bwMode="auto">
              <a:xfrm>
                <a:off x="2979" y="1321"/>
                <a:ext cx="32" cy="34"/>
              </a:xfrm>
              <a:custGeom>
                <a:avLst/>
                <a:gdLst>
                  <a:gd name="T0" fmla="*/ 96 w 96"/>
                  <a:gd name="T1" fmla="*/ 101 h 101"/>
                  <a:gd name="T2" fmla="*/ 0 w 96"/>
                  <a:gd name="T3" fmla="*/ 101 h 101"/>
                  <a:gd name="T4" fmla="*/ 1 w 96"/>
                  <a:gd name="T5" fmla="*/ 76 h 101"/>
                  <a:gd name="T6" fmla="*/ 4 w 96"/>
                  <a:gd name="T7" fmla="*/ 50 h 101"/>
                  <a:gd name="T8" fmla="*/ 6 w 96"/>
                  <a:gd name="T9" fmla="*/ 25 h 101"/>
                  <a:gd name="T10" fmla="*/ 7 w 96"/>
                  <a:gd name="T11" fmla="*/ 0 h 101"/>
                  <a:gd name="T12" fmla="*/ 96 w 96"/>
                  <a:gd name="T13" fmla="*/ 0 h 101"/>
                  <a:gd name="T14" fmla="*/ 96 w 96"/>
                  <a:gd name="T15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6" h="101">
                    <a:moveTo>
                      <a:pt x="96" y="101"/>
                    </a:moveTo>
                    <a:lnTo>
                      <a:pt x="0" y="101"/>
                    </a:lnTo>
                    <a:lnTo>
                      <a:pt x="1" y="76"/>
                    </a:lnTo>
                    <a:lnTo>
                      <a:pt x="4" y="50"/>
                    </a:lnTo>
                    <a:lnTo>
                      <a:pt x="6" y="25"/>
                    </a:lnTo>
                    <a:lnTo>
                      <a:pt x="7" y="0"/>
                    </a:lnTo>
                    <a:lnTo>
                      <a:pt x="96" y="0"/>
                    </a:lnTo>
                    <a:lnTo>
                      <a:pt x="96" y="101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29" name="Rectangle 361"/>
              <p:cNvSpPr>
                <a:spLocks noChangeArrowheads="1"/>
              </p:cNvSpPr>
              <p:nvPr userDrawn="1"/>
            </p:nvSpPr>
            <p:spPr bwMode="auto">
              <a:xfrm>
                <a:off x="3045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30" name="Rectangle 362"/>
              <p:cNvSpPr>
                <a:spLocks noChangeArrowheads="1"/>
              </p:cNvSpPr>
              <p:nvPr userDrawn="1"/>
            </p:nvSpPr>
            <p:spPr bwMode="auto">
              <a:xfrm>
                <a:off x="3114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31" name="Rectangle 363"/>
              <p:cNvSpPr>
                <a:spLocks noChangeArrowheads="1"/>
              </p:cNvSpPr>
              <p:nvPr userDrawn="1"/>
            </p:nvSpPr>
            <p:spPr bwMode="auto">
              <a:xfrm>
                <a:off x="3182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32" name="Rectangle 364"/>
              <p:cNvSpPr>
                <a:spLocks noChangeArrowheads="1"/>
              </p:cNvSpPr>
              <p:nvPr userDrawn="1"/>
            </p:nvSpPr>
            <p:spPr bwMode="auto">
              <a:xfrm>
                <a:off x="3250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33" name="Rectangle 365"/>
              <p:cNvSpPr>
                <a:spLocks noChangeArrowheads="1"/>
              </p:cNvSpPr>
              <p:nvPr userDrawn="1"/>
            </p:nvSpPr>
            <p:spPr bwMode="auto">
              <a:xfrm>
                <a:off x="3318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34" name="Rectangle 366"/>
              <p:cNvSpPr>
                <a:spLocks noChangeArrowheads="1"/>
              </p:cNvSpPr>
              <p:nvPr userDrawn="1"/>
            </p:nvSpPr>
            <p:spPr bwMode="auto">
              <a:xfrm>
                <a:off x="3387" y="1321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35" name="Rectangle 367"/>
              <p:cNvSpPr>
                <a:spLocks noChangeArrowheads="1"/>
              </p:cNvSpPr>
              <p:nvPr userDrawn="1"/>
            </p:nvSpPr>
            <p:spPr bwMode="auto">
              <a:xfrm>
                <a:off x="3455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36" name="Rectangle 368"/>
              <p:cNvSpPr>
                <a:spLocks noChangeArrowheads="1"/>
              </p:cNvSpPr>
              <p:nvPr userDrawn="1"/>
            </p:nvSpPr>
            <p:spPr bwMode="auto">
              <a:xfrm>
                <a:off x="3523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37" name="Rectangle 369"/>
              <p:cNvSpPr>
                <a:spLocks noChangeArrowheads="1"/>
              </p:cNvSpPr>
              <p:nvPr userDrawn="1"/>
            </p:nvSpPr>
            <p:spPr bwMode="auto">
              <a:xfrm>
                <a:off x="3591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38" name="Rectangle 370"/>
              <p:cNvSpPr>
                <a:spLocks noChangeArrowheads="1"/>
              </p:cNvSpPr>
              <p:nvPr userDrawn="1"/>
            </p:nvSpPr>
            <p:spPr bwMode="auto">
              <a:xfrm>
                <a:off x="3659" y="1321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39" name="Rectangle 371"/>
              <p:cNvSpPr>
                <a:spLocks noChangeArrowheads="1"/>
              </p:cNvSpPr>
              <p:nvPr userDrawn="1"/>
            </p:nvSpPr>
            <p:spPr bwMode="auto">
              <a:xfrm>
                <a:off x="3728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40" name="Freeform 372"/>
              <p:cNvSpPr>
                <a:spLocks/>
              </p:cNvSpPr>
              <p:nvPr userDrawn="1"/>
            </p:nvSpPr>
            <p:spPr bwMode="auto">
              <a:xfrm>
                <a:off x="3796" y="1321"/>
                <a:ext cx="15" cy="34"/>
              </a:xfrm>
              <a:custGeom>
                <a:avLst/>
                <a:gdLst>
                  <a:gd name="T0" fmla="*/ 26 w 46"/>
                  <a:gd name="T1" fmla="*/ 101 h 101"/>
                  <a:gd name="T2" fmla="*/ 0 w 46"/>
                  <a:gd name="T3" fmla="*/ 101 h 101"/>
                  <a:gd name="T4" fmla="*/ 0 w 46"/>
                  <a:gd name="T5" fmla="*/ 0 h 101"/>
                  <a:gd name="T6" fmla="*/ 46 w 46"/>
                  <a:gd name="T7" fmla="*/ 0 h 101"/>
                  <a:gd name="T8" fmla="*/ 40 w 46"/>
                  <a:gd name="T9" fmla="*/ 25 h 101"/>
                  <a:gd name="T10" fmla="*/ 35 w 46"/>
                  <a:gd name="T11" fmla="*/ 50 h 101"/>
                  <a:gd name="T12" fmla="*/ 30 w 46"/>
                  <a:gd name="T13" fmla="*/ 76 h 101"/>
                  <a:gd name="T14" fmla="*/ 26 w 46"/>
                  <a:gd name="T15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" h="101">
                    <a:moveTo>
                      <a:pt x="26" y="101"/>
                    </a:moveTo>
                    <a:lnTo>
                      <a:pt x="0" y="101"/>
                    </a:lnTo>
                    <a:lnTo>
                      <a:pt x="0" y="0"/>
                    </a:lnTo>
                    <a:lnTo>
                      <a:pt x="46" y="0"/>
                    </a:lnTo>
                    <a:lnTo>
                      <a:pt x="40" y="25"/>
                    </a:lnTo>
                    <a:lnTo>
                      <a:pt x="35" y="50"/>
                    </a:lnTo>
                    <a:lnTo>
                      <a:pt x="30" y="76"/>
                    </a:lnTo>
                    <a:lnTo>
                      <a:pt x="26" y="101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41" name="Rectangle 373"/>
              <p:cNvSpPr>
                <a:spLocks noChangeArrowheads="1"/>
              </p:cNvSpPr>
              <p:nvPr userDrawn="1"/>
            </p:nvSpPr>
            <p:spPr bwMode="auto">
              <a:xfrm>
                <a:off x="4410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42" name="Rectangle 374"/>
              <p:cNvSpPr>
                <a:spLocks noChangeArrowheads="1"/>
              </p:cNvSpPr>
              <p:nvPr userDrawn="1"/>
            </p:nvSpPr>
            <p:spPr bwMode="auto">
              <a:xfrm>
                <a:off x="4479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43" name="Rectangle 375"/>
              <p:cNvSpPr>
                <a:spLocks noChangeArrowheads="1"/>
              </p:cNvSpPr>
              <p:nvPr userDrawn="1"/>
            </p:nvSpPr>
            <p:spPr bwMode="auto">
              <a:xfrm>
                <a:off x="4547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44" name="Rectangle 376"/>
              <p:cNvSpPr>
                <a:spLocks noChangeArrowheads="1"/>
              </p:cNvSpPr>
              <p:nvPr userDrawn="1"/>
            </p:nvSpPr>
            <p:spPr bwMode="auto">
              <a:xfrm>
                <a:off x="4615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45" name="Rectangle 377"/>
              <p:cNvSpPr>
                <a:spLocks noChangeArrowheads="1"/>
              </p:cNvSpPr>
              <p:nvPr userDrawn="1"/>
            </p:nvSpPr>
            <p:spPr bwMode="auto">
              <a:xfrm>
                <a:off x="4683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46" name="Rectangle 378"/>
              <p:cNvSpPr>
                <a:spLocks noChangeArrowheads="1"/>
              </p:cNvSpPr>
              <p:nvPr userDrawn="1"/>
            </p:nvSpPr>
            <p:spPr bwMode="auto">
              <a:xfrm>
                <a:off x="4751" y="1321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47" name="Rectangle 379"/>
              <p:cNvSpPr>
                <a:spLocks noChangeArrowheads="1"/>
              </p:cNvSpPr>
              <p:nvPr userDrawn="1"/>
            </p:nvSpPr>
            <p:spPr bwMode="auto">
              <a:xfrm>
                <a:off x="4820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48" name="Rectangle 380"/>
              <p:cNvSpPr>
                <a:spLocks noChangeArrowheads="1"/>
              </p:cNvSpPr>
              <p:nvPr userDrawn="1"/>
            </p:nvSpPr>
            <p:spPr bwMode="auto">
              <a:xfrm>
                <a:off x="4888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49" name="Rectangle 381"/>
              <p:cNvSpPr>
                <a:spLocks noChangeArrowheads="1"/>
              </p:cNvSpPr>
              <p:nvPr userDrawn="1"/>
            </p:nvSpPr>
            <p:spPr bwMode="auto">
              <a:xfrm>
                <a:off x="4956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50" name="Rectangle 382"/>
              <p:cNvSpPr>
                <a:spLocks noChangeArrowheads="1"/>
              </p:cNvSpPr>
              <p:nvPr userDrawn="1"/>
            </p:nvSpPr>
            <p:spPr bwMode="auto">
              <a:xfrm>
                <a:off x="5025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51" name="Rectangle 383"/>
              <p:cNvSpPr>
                <a:spLocks noChangeArrowheads="1"/>
              </p:cNvSpPr>
              <p:nvPr userDrawn="1"/>
            </p:nvSpPr>
            <p:spPr bwMode="auto">
              <a:xfrm>
                <a:off x="5093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52" name="Rectangle 384"/>
              <p:cNvSpPr>
                <a:spLocks noChangeArrowheads="1"/>
              </p:cNvSpPr>
              <p:nvPr userDrawn="1"/>
            </p:nvSpPr>
            <p:spPr bwMode="auto">
              <a:xfrm>
                <a:off x="5161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53" name="Freeform 385"/>
              <p:cNvSpPr>
                <a:spLocks/>
              </p:cNvSpPr>
              <p:nvPr userDrawn="1"/>
            </p:nvSpPr>
            <p:spPr bwMode="auto">
              <a:xfrm>
                <a:off x="2977" y="1389"/>
                <a:ext cx="34" cy="34"/>
              </a:xfrm>
              <a:custGeom>
                <a:avLst/>
                <a:gdLst>
                  <a:gd name="T0" fmla="*/ 102 w 102"/>
                  <a:gd name="T1" fmla="*/ 102 h 102"/>
                  <a:gd name="T2" fmla="*/ 0 w 102"/>
                  <a:gd name="T3" fmla="*/ 102 h 102"/>
                  <a:gd name="T4" fmla="*/ 1 w 102"/>
                  <a:gd name="T5" fmla="*/ 76 h 102"/>
                  <a:gd name="T6" fmla="*/ 1 w 102"/>
                  <a:gd name="T7" fmla="*/ 51 h 102"/>
                  <a:gd name="T8" fmla="*/ 1 w 102"/>
                  <a:gd name="T9" fmla="*/ 25 h 102"/>
                  <a:gd name="T10" fmla="*/ 2 w 102"/>
                  <a:gd name="T11" fmla="*/ 0 h 102"/>
                  <a:gd name="T12" fmla="*/ 102 w 102"/>
                  <a:gd name="T13" fmla="*/ 0 h 102"/>
                  <a:gd name="T14" fmla="*/ 102 w 102"/>
                  <a:gd name="T15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2" h="102">
                    <a:moveTo>
                      <a:pt x="102" y="102"/>
                    </a:moveTo>
                    <a:lnTo>
                      <a:pt x="0" y="102"/>
                    </a:lnTo>
                    <a:lnTo>
                      <a:pt x="1" y="76"/>
                    </a:lnTo>
                    <a:lnTo>
                      <a:pt x="1" y="51"/>
                    </a:lnTo>
                    <a:lnTo>
                      <a:pt x="1" y="25"/>
                    </a:lnTo>
                    <a:lnTo>
                      <a:pt x="2" y="0"/>
                    </a:lnTo>
                    <a:lnTo>
                      <a:pt x="102" y="0"/>
                    </a:lnTo>
                    <a:lnTo>
                      <a:pt x="102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54" name="Rectangle 386"/>
              <p:cNvSpPr>
                <a:spLocks noChangeArrowheads="1"/>
              </p:cNvSpPr>
              <p:nvPr userDrawn="1"/>
            </p:nvSpPr>
            <p:spPr bwMode="auto">
              <a:xfrm>
                <a:off x="3045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55" name="Rectangle 387"/>
              <p:cNvSpPr>
                <a:spLocks noChangeArrowheads="1"/>
              </p:cNvSpPr>
              <p:nvPr userDrawn="1"/>
            </p:nvSpPr>
            <p:spPr bwMode="auto">
              <a:xfrm>
                <a:off x="3114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56" name="Rectangle 388"/>
              <p:cNvSpPr>
                <a:spLocks noChangeArrowheads="1"/>
              </p:cNvSpPr>
              <p:nvPr userDrawn="1"/>
            </p:nvSpPr>
            <p:spPr bwMode="auto">
              <a:xfrm>
                <a:off x="3182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57" name="Rectangle 389"/>
              <p:cNvSpPr>
                <a:spLocks noChangeArrowheads="1"/>
              </p:cNvSpPr>
              <p:nvPr userDrawn="1"/>
            </p:nvSpPr>
            <p:spPr bwMode="auto">
              <a:xfrm>
                <a:off x="3250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58" name="Rectangle 390"/>
              <p:cNvSpPr>
                <a:spLocks noChangeArrowheads="1"/>
              </p:cNvSpPr>
              <p:nvPr userDrawn="1"/>
            </p:nvSpPr>
            <p:spPr bwMode="auto">
              <a:xfrm>
                <a:off x="3318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59" name="Rectangle 391"/>
              <p:cNvSpPr>
                <a:spLocks noChangeArrowheads="1"/>
              </p:cNvSpPr>
              <p:nvPr userDrawn="1"/>
            </p:nvSpPr>
            <p:spPr bwMode="auto">
              <a:xfrm>
                <a:off x="3387" y="1389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60" name="Rectangle 392"/>
              <p:cNvSpPr>
                <a:spLocks noChangeArrowheads="1"/>
              </p:cNvSpPr>
              <p:nvPr userDrawn="1"/>
            </p:nvSpPr>
            <p:spPr bwMode="auto">
              <a:xfrm>
                <a:off x="3455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61" name="Rectangle 393"/>
              <p:cNvSpPr>
                <a:spLocks noChangeArrowheads="1"/>
              </p:cNvSpPr>
              <p:nvPr userDrawn="1"/>
            </p:nvSpPr>
            <p:spPr bwMode="auto">
              <a:xfrm>
                <a:off x="3523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62" name="Rectangle 394"/>
              <p:cNvSpPr>
                <a:spLocks noChangeArrowheads="1"/>
              </p:cNvSpPr>
              <p:nvPr userDrawn="1"/>
            </p:nvSpPr>
            <p:spPr bwMode="auto">
              <a:xfrm>
                <a:off x="3591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63" name="Rectangle 395"/>
              <p:cNvSpPr>
                <a:spLocks noChangeArrowheads="1"/>
              </p:cNvSpPr>
              <p:nvPr userDrawn="1"/>
            </p:nvSpPr>
            <p:spPr bwMode="auto">
              <a:xfrm>
                <a:off x="3659" y="1389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64" name="Rectangle 396"/>
              <p:cNvSpPr>
                <a:spLocks noChangeArrowheads="1"/>
              </p:cNvSpPr>
              <p:nvPr userDrawn="1"/>
            </p:nvSpPr>
            <p:spPr bwMode="auto">
              <a:xfrm>
                <a:off x="3728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65" name="Freeform 397"/>
              <p:cNvSpPr>
                <a:spLocks/>
              </p:cNvSpPr>
              <p:nvPr userDrawn="1"/>
            </p:nvSpPr>
            <p:spPr bwMode="auto">
              <a:xfrm>
                <a:off x="3796" y="1389"/>
                <a:ext cx="5" cy="34"/>
              </a:xfrm>
              <a:custGeom>
                <a:avLst/>
                <a:gdLst>
                  <a:gd name="T0" fmla="*/ 10 w 14"/>
                  <a:gd name="T1" fmla="*/ 102 h 102"/>
                  <a:gd name="T2" fmla="*/ 0 w 14"/>
                  <a:gd name="T3" fmla="*/ 102 h 102"/>
                  <a:gd name="T4" fmla="*/ 0 w 14"/>
                  <a:gd name="T5" fmla="*/ 0 h 102"/>
                  <a:gd name="T6" fmla="*/ 14 w 14"/>
                  <a:gd name="T7" fmla="*/ 0 h 102"/>
                  <a:gd name="T8" fmla="*/ 13 w 14"/>
                  <a:gd name="T9" fmla="*/ 25 h 102"/>
                  <a:gd name="T10" fmla="*/ 11 w 14"/>
                  <a:gd name="T11" fmla="*/ 50 h 102"/>
                  <a:gd name="T12" fmla="*/ 11 w 14"/>
                  <a:gd name="T13" fmla="*/ 76 h 102"/>
                  <a:gd name="T14" fmla="*/ 10 w 14"/>
                  <a:gd name="T15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102">
                    <a:moveTo>
                      <a:pt x="10" y="102"/>
                    </a:moveTo>
                    <a:lnTo>
                      <a:pt x="0" y="102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3" y="25"/>
                    </a:lnTo>
                    <a:lnTo>
                      <a:pt x="11" y="50"/>
                    </a:lnTo>
                    <a:lnTo>
                      <a:pt x="11" y="76"/>
                    </a:lnTo>
                    <a:lnTo>
                      <a:pt x="10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66" name="Rectangle 398"/>
              <p:cNvSpPr>
                <a:spLocks noChangeArrowheads="1"/>
              </p:cNvSpPr>
              <p:nvPr userDrawn="1"/>
            </p:nvSpPr>
            <p:spPr bwMode="auto">
              <a:xfrm>
                <a:off x="4410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67" name="Rectangle 399"/>
              <p:cNvSpPr>
                <a:spLocks noChangeArrowheads="1"/>
              </p:cNvSpPr>
              <p:nvPr userDrawn="1"/>
            </p:nvSpPr>
            <p:spPr bwMode="auto">
              <a:xfrm>
                <a:off x="4479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68" name="Rectangle 400"/>
              <p:cNvSpPr>
                <a:spLocks noChangeArrowheads="1"/>
              </p:cNvSpPr>
              <p:nvPr userDrawn="1"/>
            </p:nvSpPr>
            <p:spPr bwMode="auto">
              <a:xfrm>
                <a:off x="4547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69" name="Rectangle 401"/>
              <p:cNvSpPr>
                <a:spLocks noChangeArrowheads="1"/>
              </p:cNvSpPr>
              <p:nvPr userDrawn="1"/>
            </p:nvSpPr>
            <p:spPr bwMode="auto">
              <a:xfrm>
                <a:off x="4615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70" name="Rectangle 402"/>
              <p:cNvSpPr>
                <a:spLocks noChangeArrowheads="1"/>
              </p:cNvSpPr>
              <p:nvPr userDrawn="1"/>
            </p:nvSpPr>
            <p:spPr bwMode="auto">
              <a:xfrm>
                <a:off x="4683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71" name="Rectangle 403"/>
              <p:cNvSpPr>
                <a:spLocks noChangeArrowheads="1"/>
              </p:cNvSpPr>
              <p:nvPr userDrawn="1"/>
            </p:nvSpPr>
            <p:spPr bwMode="auto">
              <a:xfrm>
                <a:off x="4751" y="1389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72" name="Rectangle 404"/>
              <p:cNvSpPr>
                <a:spLocks noChangeArrowheads="1"/>
              </p:cNvSpPr>
              <p:nvPr userDrawn="1"/>
            </p:nvSpPr>
            <p:spPr bwMode="auto">
              <a:xfrm>
                <a:off x="4820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73" name="Rectangle 405"/>
              <p:cNvSpPr>
                <a:spLocks noChangeArrowheads="1"/>
              </p:cNvSpPr>
              <p:nvPr userDrawn="1"/>
            </p:nvSpPr>
            <p:spPr bwMode="auto">
              <a:xfrm>
                <a:off x="4888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</p:grpSp>
        <p:grpSp>
          <p:nvGrpSpPr>
            <p:cNvPr id="4630" name="Group 607"/>
            <p:cNvGrpSpPr>
              <a:grpSpLocks/>
            </p:cNvGrpSpPr>
            <p:nvPr userDrawn="1"/>
          </p:nvGrpSpPr>
          <p:grpSpPr bwMode="auto">
            <a:xfrm>
              <a:off x="3753" y="1389"/>
              <a:ext cx="1442" cy="987"/>
              <a:chOff x="3753" y="1389"/>
              <a:chExt cx="1442" cy="987"/>
            </a:xfrm>
          </p:grpSpPr>
          <p:sp>
            <p:nvSpPr>
              <p:cNvPr id="4974" name="Rectangle 407"/>
              <p:cNvSpPr>
                <a:spLocks noChangeArrowheads="1"/>
              </p:cNvSpPr>
              <p:nvPr userDrawn="1"/>
            </p:nvSpPr>
            <p:spPr bwMode="auto">
              <a:xfrm>
                <a:off x="4956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75" name="Rectangle 408"/>
              <p:cNvSpPr>
                <a:spLocks noChangeArrowheads="1"/>
              </p:cNvSpPr>
              <p:nvPr userDrawn="1"/>
            </p:nvSpPr>
            <p:spPr bwMode="auto">
              <a:xfrm>
                <a:off x="5025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76" name="Rectangle 409"/>
              <p:cNvSpPr>
                <a:spLocks noChangeArrowheads="1"/>
              </p:cNvSpPr>
              <p:nvPr userDrawn="1"/>
            </p:nvSpPr>
            <p:spPr bwMode="auto">
              <a:xfrm>
                <a:off x="5093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77" name="Rectangle 410"/>
              <p:cNvSpPr>
                <a:spLocks noChangeArrowheads="1"/>
              </p:cNvSpPr>
              <p:nvPr userDrawn="1"/>
            </p:nvSpPr>
            <p:spPr bwMode="auto">
              <a:xfrm>
                <a:off x="5161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78" name="Rectangle 411"/>
              <p:cNvSpPr>
                <a:spLocks noChangeArrowheads="1"/>
              </p:cNvSpPr>
              <p:nvPr userDrawn="1"/>
            </p:nvSpPr>
            <p:spPr bwMode="auto">
              <a:xfrm>
                <a:off x="4410" y="145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79" name="Rectangle 412"/>
              <p:cNvSpPr>
                <a:spLocks noChangeArrowheads="1"/>
              </p:cNvSpPr>
              <p:nvPr userDrawn="1"/>
            </p:nvSpPr>
            <p:spPr bwMode="auto">
              <a:xfrm>
                <a:off x="4479" y="145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80" name="Rectangle 413"/>
              <p:cNvSpPr>
                <a:spLocks noChangeArrowheads="1"/>
              </p:cNvSpPr>
              <p:nvPr userDrawn="1"/>
            </p:nvSpPr>
            <p:spPr bwMode="auto">
              <a:xfrm>
                <a:off x="4547" y="145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81" name="Rectangle 414"/>
              <p:cNvSpPr>
                <a:spLocks noChangeArrowheads="1"/>
              </p:cNvSpPr>
              <p:nvPr userDrawn="1"/>
            </p:nvSpPr>
            <p:spPr bwMode="auto">
              <a:xfrm>
                <a:off x="4615" y="145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82" name="Rectangle 415"/>
              <p:cNvSpPr>
                <a:spLocks noChangeArrowheads="1"/>
              </p:cNvSpPr>
              <p:nvPr userDrawn="1"/>
            </p:nvSpPr>
            <p:spPr bwMode="auto">
              <a:xfrm>
                <a:off x="4683" y="145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83" name="Rectangle 416"/>
              <p:cNvSpPr>
                <a:spLocks noChangeArrowheads="1"/>
              </p:cNvSpPr>
              <p:nvPr userDrawn="1"/>
            </p:nvSpPr>
            <p:spPr bwMode="auto">
              <a:xfrm>
                <a:off x="4751" y="1457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84" name="Rectangle 417"/>
              <p:cNvSpPr>
                <a:spLocks noChangeArrowheads="1"/>
              </p:cNvSpPr>
              <p:nvPr userDrawn="1"/>
            </p:nvSpPr>
            <p:spPr bwMode="auto">
              <a:xfrm>
                <a:off x="4820" y="145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85" name="Rectangle 418"/>
              <p:cNvSpPr>
                <a:spLocks noChangeArrowheads="1"/>
              </p:cNvSpPr>
              <p:nvPr userDrawn="1"/>
            </p:nvSpPr>
            <p:spPr bwMode="auto">
              <a:xfrm>
                <a:off x="4888" y="145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86" name="Rectangle 419"/>
              <p:cNvSpPr>
                <a:spLocks noChangeArrowheads="1"/>
              </p:cNvSpPr>
              <p:nvPr userDrawn="1"/>
            </p:nvSpPr>
            <p:spPr bwMode="auto">
              <a:xfrm>
                <a:off x="4956" y="145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87" name="Rectangle 420"/>
              <p:cNvSpPr>
                <a:spLocks noChangeArrowheads="1"/>
              </p:cNvSpPr>
              <p:nvPr userDrawn="1"/>
            </p:nvSpPr>
            <p:spPr bwMode="auto">
              <a:xfrm>
                <a:off x="5025" y="145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88" name="Rectangle 421"/>
              <p:cNvSpPr>
                <a:spLocks noChangeArrowheads="1"/>
              </p:cNvSpPr>
              <p:nvPr userDrawn="1"/>
            </p:nvSpPr>
            <p:spPr bwMode="auto">
              <a:xfrm>
                <a:off x="5093" y="145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89" name="Rectangle 422"/>
              <p:cNvSpPr>
                <a:spLocks noChangeArrowheads="1"/>
              </p:cNvSpPr>
              <p:nvPr userDrawn="1"/>
            </p:nvSpPr>
            <p:spPr bwMode="auto">
              <a:xfrm>
                <a:off x="5161" y="145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90" name="Freeform 423"/>
              <p:cNvSpPr>
                <a:spLocks/>
              </p:cNvSpPr>
              <p:nvPr userDrawn="1"/>
            </p:nvSpPr>
            <p:spPr bwMode="auto">
              <a:xfrm>
                <a:off x="4360" y="1525"/>
                <a:ext cx="16" cy="34"/>
              </a:xfrm>
              <a:custGeom>
                <a:avLst/>
                <a:gdLst>
                  <a:gd name="T0" fmla="*/ 49 w 49"/>
                  <a:gd name="T1" fmla="*/ 102 h 102"/>
                  <a:gd name="T2" fmla="*/ 0 w 49"/>
                  <a:gd name="T3" fmla="*/ 102 h 102"/>
                  <a:gd name="T4" fmla="*/ 12 w 49"/>
                  <a:gd name="T5" fmla="*/ 77 h 102"/>
                  <a:gd name="T6" fmla="*/ 24 w 49"/>
                  <a:gd name="T7" fmla="*/ 50 h 102"/>
                  <a:gd name="T8" fmla="*/ 36 w 49"/>
                  <a:gd name="T9" fmla="*/ 25 h 102"/>
                  <a:gd name="T10" fmla="*/ 47 w 49"/>
                  <a:gd name="T11" fmla="*/ 0 h 102"/>
                  <a:gd name="T12" fmla="*/ 49 w 49"/>
                  <a:gd name="T13" fmla="*/ 0 h 102"/>
                  <a:gd name="T14" fmla="*/ 49 w 49"/>
                  <a:gd name="T15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" h="102">
                    <a:moveTo>
                      <a:pt x="49" y="102"/>
                    </a:moveTo>
                    <a:lnTo>
                      <a:pt x="0" y="102"/>
                    </a:lnTo>
                    <a:lnTo>
                      <a:pt x="12" y="77"/>
                    </a:lnTo>
                    <a:lnTo>
                      <a:pt x="24" y="50"/>
                    </a:lnTo>
                    <a:lnTo>
                      <a:pt x="36" y="25"/>
                    </a:lnTo>
                    <a:lnTo>
                      <a:pt x="47" y="0"/>
                    </a:lnTo>
                    <a:lnTo>
                      <a:pt x="49" y="0"/>
                    </a:lnTo>
                    <a:lnTo>
                      <a:pt x="49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91" name="Rectangle 424"/>
              <p:cNvSpPr>
                <a:spLocks noChangeArrowheads="1"/>
              </p:cNvSpPr>
              <p:nvPr userDrawn="1"/>
            </p:nvSpPr>
            <p:spPr bwMode="auto">
              <a:xfrm>
                <a:off x="4410" y="152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92" name="Rectangle 425"/>
              <p:cNvSpPr>
                <a:spLocks noChangeArrowheads="1"/>
              </p:cNvSpPr>
              <p:nvPr userDrawn="1"/>
            </p:nvSpPr>
            <p:spPr bwMode="auto">
              <a:xfrm>
                <a:off x="4479" y="152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93" name="Rectangle 426"/>
              <p:cNvSpPr>
                <a:spLocks noChangeArrowheads="1"/>
              </p:cNvSpPr>
              <p:nvPr userDrawn="1"/>
            </p:nvSpPr>
            <p:spPr bwMode="auto">
              <a:xfrm>
                <a:off x="4547" y="152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94" name="Rectangle 427"/>
              <p:cNvSpPr>
                <a:spLocks noChangeArrowheads="1"/>
              </p:cNvSpPr>
              <p:nvPr userDrawn="1"/>
            </p:nvSpPr>
            <p:spPr bwMode="auto">
              <a:xfrm>
                <a:off x="4615" y="152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95" name="Rectangle 428"/>
              <p:cNvSpPr>
                <a:spLocks noChangeArrowheads="1"/>
              </p:cNvSpPr>
              <p:nvPr userDrawn="1"/>
            </p:nvSpPr>
            <p:spPr bwMode="auto">
              <a:xfrm>
                <a:off x="4683" y="152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96" name="Rectangle 429"/>
              <p:cNvSpPr>
                <a:spLocks noChangeArrowheads="1"/>
              </p:cNvSpPr>
              <p:nvPr userDrawn="1"/>
            </p:nvSpPr>
            <p:spPr bwMode="auto">
              <a:xfrm>
                <a:off x="4751" y="1525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97" name="Rectangle 430"/>
              <p:cNvSpPr>
                <a:spLocks noChangeArrowheads="1"/>
              </p:cNvSpPr>
              <p:nvPr userDrawn="1"/>
            </p:nvSpPr>
            <p:spPr bwMode="auto">
              <a:xfrm>
                <a:off x="4820" y="152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98" name="Rectangle 431"/>
              <p:cNvSpPr>
                <a:spLocks noChangeArrowheads="1"/>
              </p:cNvSpPr>
              <p:nvPr userDrawn="1"/>
            </p:nvSpPr>
            <p:spPr bwMode="auto">
              <a:xfrm>
                <a:off x="4888" y="152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99" name="Rectangle 432"/>
              <p:cNvSpPr>
                <a:spLocks noChangeArrowheads="1"/>
              </p:cNvSpPr>
              <p:nvPr userDrawn="1"/>
            </p:nvSpPr>
            <p:spPr bwMode="auto">
              <a:xfrm>
                <a:off x="4956" y="152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00" name="Rectangle 433"/>
              <p:cNvSpPr>
                <a:spLocks noChangeArrowheads="1"/>
              </p:cNvSpPr>
              <p:nvPr userDrawn="1"/>
            </p:nvSpPr>
            <p:spPr bwMode="auto">
              <a:xfrm>
                <a:off x="5025" y="152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01" name="Rectangle 434"/>
              <p:cNvSpPr>
                <a:spLocks noChangeArrowheads="1"/>
              </p:cNvSpPr>
              <p:nvPr userDrawn="1"/>
            </p:nvSpPr>
            <p:spPr bwMode="auto">
              <a:xfrm>
                <a:off x="5093" y="152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02" name="Rectangle 435"/>
              <p:cNvSpPr>
                <a:spLocks noChangeArrowheads="1"/>
              </p:cNvSpPr>
              <p:nvPr userDrawn="1"/>
            </p:nvSpPr>
            <p:spPr bwMode="auto">
              <a:xfrm>
                <a:off x="5161" y="152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03" name="Rectangle 436"/>
              <p:cNvSpPr>
                <a:spLocks noChangeArrowheads="1"/>
              </p:cNvSpPr>
              <p:nvPr userDrawn="1"/>
            </p:nvSpPr>
            <p:spPr bwMode="auto">
              <a:xfrm>
                <a:off x="4342" y="159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04" name="Rectangle 437"/>
              <p:cNvSpPr>
                <a:spLocks noChangeArrowheads="1"/>
              </p:cNvSpPr>
              <p:nvPr userDrawn="1"/>
            </p:nvSpPr>
            <p:spPr bwMode="auto">
              <a:xfrm>
                <a:off x="4410" y="159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05" name="Rectangle 438"/>
              <p:cNvSpPr>
                <a:spLocks noChangeArrowheads="1"/>
              </p:cNvSpPr>
              <p:nvPr userDrawn="1"/>
            </p:nvSpPr>
            <p:spPr bwMode="auto">
              <a:xfrm>
                <a:off x="4479" y="159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06" name="Rectangle 439"/>
              <p:cNvSpPr>
                <a:spLocks noChangeArrowheads="1"/>
              </p:cNvSpPr>
              <p:nvPr userDrawn="1"/>
            </p:nvSpPr>
            <p:spPr bwMode="auto">
              <a:xfrm>
                <a:off x="4547" y="159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07" name="Rectangle 440"/>
              <p:cNvSpPr>
                <a:spLocks noChangeArrowheads="1"/>
              </p:cNvSpPr>
              <p:nvPr userDrawn="1"/>
            </p:nvSpPr>
            <p:spPr bwMode="auto">
              <a:xfrm>
                <a:off x="4615" y="159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08" name="Rectangle 441"/>
              <p:cNvSpPr>
                <a:spLocks noChangeArrowheads="1"/>
              </p:cNvSpPr>
              <p:nvPr userDrawn="1"/>
            </p:nvSpPr>
            <p:spPr bwMode="auto">
              <a:xfrm>
                <a:off x="4683" y="159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09" name="Rectangle 442"/>
              <p:cNvSpPr>
                <a:spLocks noChangeArrowheads="1"/>
              </p:cNvSpPr>
              <p:nvPr userDrawn="1"/>
            </p:nvSpPr>
            <p:spPr bwMode="auto">
              <a:xfrm>
                <a:off x="4751" y="1593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10" name="Rectangle 443"/>
              <p:cNvSpPr>
                <a:spLocks noChangeArrowheads="1"/>
              </p:cNvSpPr>
              <p:nvPr userDrawn="1"/>
            </p:nvSpPr>
            <p:spPr bwMode="auto">
              <a:xfrm>
                <a:off x="4820" y="159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11" name="Rectangle 444"/>
              <p:cNvSpPr>
                <a:spLocks noChangeArrowheads="1"/>
              </p:cNvSpPr>
              <p:nvPr userDrawn="1"/>
            </p:nvSpPr>
            <p:spPr bwMode="auto">
              <a:xfrm>
                <a:off x="4888" y="159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12" name="Rectangle 445"/>
              <p:cNvSpPr>
                <a:spLocks noChangeArrowheads="1"/>
              </p:cNvSpPr>
              <p:nvPr userDrawn="1"/>
            </p:nvSpPr>
            <p:spPr bwMode="auto">
              <a:xfrm>
                <a:off x="4956" y="159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13" name="Rectangle 446"/>
              <p:cNvSpPr>
                <a:spLocks noChangeArrowheads="1"/>
              </p:cNvSpPr>
              <p:nvPr userDrawn="1"/>
            </p:nvSpPr>
            <p:spPr bwMode="auto">
              <a:xfrm>
                <a:off x="5025" y="159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14" name="Rectangle 447"/>
              <p:cNvSpPr>
                <a:spLocks noChangeArrowheads="1"/>
              </p:cNvSpPr>
              <p:nvPr userDrawn="1"/>
            </p:nvSpPr>
            <p:spPr bwMode="auto">
              <a:xfrm>
                <a:off x="5093" y="159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15" name="Rectangle 448"/>
              <p:cNvSpPr>
                <a:spLocks noChangeArrowheads="1"/>
              </p:cNvSpPr>
              <p:nvPr userDrawn="1"/>
            </p:nvSpPr>
            <p:spPr bwMode="auto">
              <a:xfrm>
                <a:off x="5161" y="159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16" name="Freeform 449"/>
              <p:cNvSpPr>
                <a:spLocks/>
              </p:cNvSpPr>
              <p:nvPr userDrawn="1"/>
            </p:nvSpPr>
            <p:spPr bwMode="auto">
              <a:xfrm>
                <a:off x="4274" y="1661"/>
                <a:ext cx="34" cy="34"/>
              </a:xfrm>
              <a:custGeom>
                <a:avLst/>
                <a:gdLst>
                  <a:gd name="T0" fmla="*/ 103 w 103"/>
                  <a:gd name="T1" fmla="*/ 102 h 102"/>
                  <a:gd name="T2" fmla="*/ 0 w 103"/>
                  <a:gd name="T3" fmla="*/ 102 h 102"/>
                  <a:gd name="T4" fmla="*/ 0 w 103"/>
                  <a:gd name="T5" fmla="*/ 81 h 102"/>
                  <a:gd name="T6" fmla="*/ 17 w 103"/>
                  <a:gd name="T7" fmla="*/ 61 h 102"/>
                  <a:gd name="T8" fmla="*/ 33 w 103"/>
                  <a:gd name="T9" fmla="*/ 41 h 102"/>
                  <a:gd name="T10" fmla="*/ 49 w 103"/>
                  <a:gd name="T11" fmla="*/ 21 h 102"/>
                  <a:gd name="T12" fmla="*/ 66 w 103"/>
                  <a:gd name="T13" fmla="*/ 0 h 102"/>
                  <a:gd name="T14" fmla="*/ 103 w 103"/>
                  <a:gd name="T15" fmla="*/ 0 h 102"/>
                  <a:gd name="T16" fmla="*/ 103 w 103"/>
                  <a:gd name="T17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3" h="102">
                    <a:moveTo>
                      <a:pt x="103" y="102"/>
                    </a:moveTo>
                    <a:lnTo>
                      <a:pt x="0" y="102"/>
                    </a:lnTo>
                    <a:lnTo>
                      <a:pt x="0" y="81"/>
                    </a:lnTo>
                    <a:lnTo>
                      <a:pt x="17" y="61"/>
                    </a:lnTo>
                    <a:lnTo>
                      <a:pt x="33" y="41"/>
                    </a:lnTo>
                    <a:lnTo>
                      <a:pt x="49" y="21"/>
                    </a:lnTo>
                    <a:lnTo>
                      <a:pt x="66" y="0"/>
                    </a:lnTo>
                    <a:lnTo>
                      <a:pt x="103" y="0"/>
                    </a:lnTo>
                    <a:lnTo>
                      <a:pt x="103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17" name="Rectangle 450"/>
              <p:cNvSpPr>
                <a:spLocks noChangeArrowheads="1"/>
              </p:cNvSpPr>
              <p:nvPr userDrawn="1"/>
            </p:nvSpPr>
            <p:spPr bwMode="auto">
              <a:xfrm>
                <a:off x="4342" y="166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18" name="Rectangle 451"/>
              <p:cNvSpPr>
                <a:spLocks noChangeArrowheads="1"/>
              </p:cNvSpPr>
              <p:nvPr userDrawn="1"/>
            </p:nvSpPr>
            <p:spPr bwMode="auto">
              <a:xfrm>
                <a:off x="4410" y="166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19" name="Rectangle 452"/>
              <p:cNvSpPr>
                <a:spLocks noChangeArrowheads="1"/>
              </p:cNvSpPr>
              <p:nvPr userDrawn="1"/>
            </p:nvSpPr>
            <p:spPr bwMode="auto">
              <a:xfrm>
                <a:off x="4479" y="166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20" name="Rectangle 453"/>
              <p:cNvSpPr>
                <a:spLocks noChangeArrowheads="1"/>
              </p:cNvSpPr>
              <p:nvPr userDrawn="1"/>
            </p:nvSpPr>
            <p:spPr bwMode="auto">
              <a:xfrm>
                <a:off x="4547" y="166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21" name="Rectangle 454"/>
              <p:cNvSpPr>
                <a:spLocks noChangeArrowheads="1"/>
              </p:cNvSpPr>
              <p:nvPr userDrawn="1"/>
            </p:nvSpPr>
            <p:spPr bwMode="auto">
              <a:xfrm>
                <a:off x="4615" y="166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22" name="Rectangle 455"/>
              <p:cNvSpPr>
                <a:spLocks noChangeArrowheads="1"/>
              </p:cNvSpPr>
              <p:nvPr userDrawn="1"/>
            </p:nvSpPr>
            <p:spPr bwMode="auto">
              <a:xfrm>
                <a:off x="4683" y="166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23" name="Rectangle 456"/>
              <p:cNvSpPr>
                <a:spLocks noChangeArrowheads="1"/>
              </p:cNvSpPr>
              <p:nvPr userDrawn="1"/>
            </p:nvSpPr>
            <p:spPr bwMode="auto">
              <a:xfrm>
                <a:off x="4751" y="1661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24" name="Rectangle 457"/>
              <p:cNvSpPr>
                <a:spLocks noChangeArrowheads="1"/>
              </p:cNvSpPr>
              <p:nvPr userDrawn="1"/>
            </p:nvSpPr>
            <p:spPr bwMode="auto">
              <a:xfrm>
                <a:off x="4820" y="166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25" name="Rectangle 458"/>
              <p:cNvSpPr>
                <a:spLocks noChangeArrowheads="1"/>
              </p:cNvSpPr>
              <p:nvPr userDrawn="1"/>
            </p:nvSpPr>
            <p:spPr bwMode="auto">
              <a:xfrm>
                <a:off x="4888" y="166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26" name="Rectangle 459"/>
              <p:cNvSpPr>
                <a:spLocks noChangeArrowheads="1"/>
              </p:cNvSpPr>
              <p:nvPr userDrawn="1"/>
            </p:nvSpPr>
            <p:spPr bwMode="auto">
              <a:xfrm>
                <a:off x="4956" y="166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27" name="Rectangle 460"/>
              <p:cNvSpPr>
                <a:spLocks noChangeArrowheads="1"/>
              </p:cNvSpPr>
              <p:nvPr userDrawn="1"/>
            </p:nvSpPr>
            <p:spPr bwMode="auto">
              <a:xfrm>
                <a:off x="5025" y="166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28" name="Rectangle 461"/>
              <p:cNvSpPr>
                <a:spLocks noChangeArrowheads="1"/>
              </p:cNvSpPr>
              <p:nvPr userDrawn="1"/>
            </p:nvSpPr>
            <p:spPr bwMode="auto">
              <a:xfrm>
                <a:off x="5093" y="166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29" name="Freeform 462"/>
              <p:cNvSpPr>
                <a:spLocks/>
              </p:cNvSpPr>
              <p:nvPr userDrawn="1"/>
            </p:nvSpPr>
            <p:spPr bwMode="auto">
              <a:xfrm>
                <a:off x="5161" y="1661"/>
                <a:ext cx="28" cy="34"/>
              </a:xfrm>
              <a:custGeom>
                <a:avLst/>
                <a:gdLst>
                  <a:gd name="T0" fmla="*/ 53 w 84"/>
                  <a:gd name="T1" fmla="*/ 102 h 102"/>
                  <a:gd name="T2" fmla="*/ 0 w 84"/>
                  <a:gd name="T3" fmla="*/ 102 h 102"/>
                  <a:gd name="T4" fmla="*/ 0 w 84"/>
                  <a:gd name="T5" fmla="*/ 0 h 102"/>
                  <a:gd name="T6" fmla="*/ 84 w 84"/>
                  <a:gd name="T7" fmla="*/ 0 h 102"/>
                  <a:gd name="T8" fmla="*/ 77 w 84"/>
                  <a:gd name="T9" fmla="*/ 26 h 102"/>
                  <a:gd name="T10" fmla="*/ 69 w 84"/>
                  <a:gd name="T11" fmla="*/ 51 h 102"/>
                  <a:gd name="T12" fmla="*/ 60 w 84"/>
                  <a:gd name="T13" fmla="*/ 77 h 102"/>
                  <a:gd name="T14" fmla="*/ 53 w 84"/>
                  <a:gd name="T15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102">
                    <a:moveTo>
                      <a:pt x="53" y="102"/>
                    </a:moveTo>
                    <a:lnTo>
                      <a:pt x="0" y="102"/>
                    </a:lnTo>
                    <a:lnTo>
                      <a:pt x="0" y="0"/>
                    </a:lnTo>
                    <a:lnTo>
                      <a:pt x="84" y="0"/>
                    </a:lnTo>
                    <a:lnTo>
                      <a:pt x="77" y="26"/>
                    </a:lnTo>
                    <a:lnTo>
                      <a:pt x="69" y="51"/>
                    </a:lnTo>
                    <a:lnTo>
                      <a:pt x="60" y="77"/>
                    </a:lnTo>
                    <a:lnTo>
                      <a:pt x="53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30" name="Freeform 463"/>
              <p:cNvSpPr>
                <a:spLocks/>
              </p:cNvSpPr>
              <p:nvPr userDrawn="1"/>
            </p:nvSpPr>
            <p:spPr bwMode="auto">
              <a:xfrm>
                <a:off x="4209" y="1729"/>
                <a:ext cx="31" cy="34"/>
              </a:xfrm>
              <a:custGeom>
                <a:avLst/>
                <a:gdLst>
                  <a:gd name="T0" fmla="*/ 91 w 91"/>
                  <a:gd name="T1" fmla="*/ 102 h 102"/>
                  <a:gd name="T2" fmla="*/ 0 w 91"/>
                  <a:gd name="T3" fmla="*/ 102 h 102"/>
                  <a:gd name="T4" fmla="*/ 87 w 91"/>
                  <a:gd name="T5" fmla="*/ 0 h 102"/>
                  <a:gd name="T6" fmla="*/ 91 w 91"/>
                  <a:gd name="T7" fmla="*/ 0 h 102"/>
                  <a:gd name="T8" fmla="*/ 91 w 91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1" h="102">
                    <a:moveTo>
                      <a:pt x="91" y="102"/>
                    </a:moveTo>
                    <a:lnTo>
                      <a:pt x="0" y="102"/>
                    </a:lnTo>
                    <a:lnTo>
                      <a:pt x="87" y="0"/>
                    </a:lnTo>
                    <a:lnTo>
                      <a:pt x="91" y="0"/>
                    </a:lnTo>
                    <a:lnTo>
                      <a:pt x="91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31" name="Rectangle 464"/>
              <p:cNvSpPr>
                <a:spLocks noChangeArrowheads="1"/>
              </p:cNvSpPr>
              <p:nvPr userDrawn="1"/>
            </p:nvSpPr>
            <p:spPr bwMode="auto">
              <a:xfrm>
                <a:off x="4274" y="172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32" name="Rectangle 465"/>
              <p:cNvSpPr>
                <a:spLocks noChangeArrowheads="1"/>
              </p:cNvSpPr>
              <p:nvPr userDrawn="1"/>
            </p:nvSpPr>
            <p:spPr bwMode="auto">
              <a:xfrm>
                <a:off x="4342" y="172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33" name="Rectangle 466"/>
              <p:cNvSpPr>
                <a:spLocks noChangeArrowheads="1"/>
              </p:cNvSpPr>
              <p:nvPr userDrawn="1"/>
            </p:nvSpPr>
            <p:spPr bwMode="auto">
              <a:xfrm>
                <a:off x="4410" y="172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34" name="Rectangle 467"/>
              <p:cNvSpPr>
                <a:spLocks noChangeArrowheads="1"/>
              </p:cNvSpPr>
              <p:nvPr userDrawn="1"/>
            </p:nvSpPr>
            <p:spPr bwMode="auto">
              <a:xfrm>
                <a:off x="4479" y="172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35" name="Rectangle 468"/>
              <p:cNvSpPr>
                <a:spLocks noChangeArrowheads="1"/>
              </p:cNvSpPr>
              <p:nvPr userDrawn="1"/>
            </p:nvSpPr>
            <p:spPr bwMode="auto">
              <a:xfrm>
                <a:off x="4547" y="172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36" name="Rectangle 469"/>
              <p:cNvSpPr>
                <a:spLocks noChangeArrowheads="1"/>
              </p:cNvSpPr>
              <p:nvPr userDrawn="1"/>
            </p:nvSpPr>
            <p:spPr bwMode="auto">
              <a:xfrm>
                <a:off x="4615" y="172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37" name="Rectangle 470"/>
              <p:cNvSpPr>
                <a:spLocks noChangeArrowheads="1"/>
              </p:cNvSpPr>
              <p:nvPr userDrawn="1"/>
            </p:nvSpPr>
            <p:spPr bwMode="auto">
              <a:xfrm>
                <a:off x="4683" y="172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38" name="Rectangle 471"/>
              <p:cNvSpPr>
                <a:spLocks noChangeArrowheads="1"/>
              </p:cNvSpPr>
              <p:nvPr userDrawn="1"/>
            </p:nvSpPr>
            <p:spPr bwMode="auto">
              <a:xfrm>
                <a:off x="4751" y="1729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39" name="Rectangle 472"/>
              <p:cNvSpPr>
                <a:spLocks noChangeArrowheads="1"/>
              </p:cNvSpPr>
              <p:nvPr userDrawn="1"/>
            </p:nvSpPr>
            <p:spPr bwMode="auto">
              <a:xfrm>
                <a:off x="4820" y="172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40" name="Rectangle 473"/>
              <p:cNvSpPr>
                <a:spLocks noChangeArrowheads="1"/>
              </p:cNvSpPr>
              <p:nvPr userDrawn="1"/>
            </p:nvSpPr>
            <p:spPr bwMode="auto">
              <a:xfrm>
                <a:off x="4888" y="172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41" name="Rectangle 474"/>
              <p:cNvSpPr>
                <a:spLocks noChangeArrowheads="1"/>
              </p:cNvSpPr>
              <p:nvPr userDrawn="1"/>
            </p:nvSpPr>
            <p:spPr bwMode="auto">
              <a:xfrm>
                <a:off x="4956" y="172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42" name="Rectangle 475"/>
              <p:cNvSpPr>
                <a:spLocks noChangeArrowheads="1"/>
              </p:cNvSpPr>
              <p:nvPr userDrawn="1"/>
            </p:nvSpPr>
            <p:spPr bwMode="auto">
              <a:xfrm>
                <a:off x="5025" y="172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43" name="Rectangle 476"/>
              <p:cNvSpPr>
                <a:spLocks noChangeArrowheads="1"/>
              </p:cNvSpPr>
              <p:nvPr userDrawn="1"/>
            </p:nvSpPr>
            <p:spPr bwMode="auto">
              <a:xfrm>
                <a:off x="5093" y="172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44" name="Freeform 477"/>
              <p:cNvSpPr>
                <a:spLocks/>
              </p:cNvSpPr>
              <p:nvPr userDrawn="1"/>
            </p:nvSpPr>
            <p:spPr bwMode="auto">
              <a:xfrm>
                <a:off x="5161" y="1729"/>
                <a:ext cx="5" cy="13"/>
              </a:xfrm>
              <a:custGeom>
                <a:avLst/>
                <a:gdLst>
                  <a:gd name="T0" fmla="*/ 0 w 16"/>
                  <a:gd name="T1" fmla="*/ 39 h 39"/>
                  <a:gd name="T2" fmla="*/ 0 w 16"/>
                  <a:gd name="T3" fmla="*/ 0 h 39"/>
                  <a:gd name="T4" fmla="*/ 16 w 16"/>
                  <a:gd name="T5" fmla="*/ 0 h 39"/>
                  <a:gd name="T6" fmla="*/ 11 w 16"/>
                  <a:gd name="T7" fmla="*/ 10 h 39"/>
                  <a:gd name="T8" fmla="*/ 8 w 16"/>
                  <a:gd name="T9" fmla="*/ 19 h 39"/>
                  <a:gd name="T10" fmla="*/ 4 w 16"/>
                  <a:gd name="T11" fmla="*/ 29 h 39"/>
                  <a:gd name="T12" fmla="*/ 0 w 16"/>
                  <a:gd name="T1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39">
                    <a:moveTo>
                      <a:pt x="0" y="39"/>
                    </a:moveTo>
                    <a:lnTo>
                      <a:pt x="0" y="0"/>
                    </a:lnTo>
                    <a:lnTo>
                      <a:pt x="16" y="0"/>
                    </a:lnTo>
                    <a:lnTo>
                      <a:pt x="11" y="10"/>
                    </a:lnTo>
                    <a:lnTo>
                      <a:pt x="8" y="19"/>
                    </a:lnTo>
                    <a:lnTo>
                      <a:pt x="4" y="29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45" name="Freeform 478"/>
              <p:cNvSpPr>
                <a:spLocks/>
              </p:cNvSpPr>
              <p:nvPr userDrawn="1"/>
            </p:nvSpPr>
            <p:spPr bwMode="auto">
              <a:xfrm>
                <a:off x="4152" y="1808"/>
                <a:ext cx="19" cy="23"/>
              </a:xfrm>
              <a:custGeom>
                <a:avLst/>
                <a:gdLst>
                  <a:gd name="T0" fmla="*/ 59 w 59"/>
                  <a:gd name="T1" fmla="*/ 69 h 69"/>
                  <a:gd name="T2" fmla="*/ 0 w 59"/>
                  <a:gd name="T3" fmla="*/ 69 h 69"/>
                  <a:gd name="T4" fmla="*/ 59 w 59"/>
                  <a:gd name="T5" fmla="*/ 0 h 69"/>
                  <a:gd name="T6" fmla="*/ 59 w 59"/>
                  <a:gd name="T7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69">
                    <a:moveTo>
                      <a:pt x="59" y="69"/>
                    </a:moveTo>
                    <a:lnTo>
                      <a:pt x="0" y="69"/>
                    </a:lnTo>
                    <a:lnTo>
                      <a:pt x="59" y="0"/>
                    </a:lnTo>
                    <a:lnTo>
                      <a:pt x="59" y="69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46" name="Rectangle 479"/>
              <p:cNvSpPr>
                <a:spLocks noChangeArrowheads="1"/>
              </p:cNvSpPr>
              <p:nvPr userDrawn="1"/>
            </p:nvSpPr>
            <p:spPr bwMode="auto">
              <a:xfrm>
                <a:off x="4205" y="1798"/>
                <a:ext cx="35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47" name="Rectangle 480"/>
              <p:cNvSpPr>
                <a:spLocks noChangeArrowheads="1"/>
              </p:cNvSpPr>
              <p:nvPr userDrawn="1"/>
            </p:nvSpPr>
            <p:spPr bwMode="auto">
              <a:xfrm>
                <a:off x="4274" y="1798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48" name="Rectangle 481"/>
              <p:cNvSpPr>
                <a:spLocks noChangeArrowheads="1"/>
              </p:cNvSpPr>
              <p:nvPr userDrawn="1"/>
            </p:nvSpPr>
            <p:spPr bwMode="auto">
              <a:xfrm>
                <a:off x="4342" y="1798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49" name="Rectangle 482"/>
              <p:cNvSpPr>
                <a:spLocks noChangeArrowheads="1"/>
              </p:cNvSpPr>
              <p:nvPr userDrawn="1"/>
            </p:nvSpPr>
            <p:spPr bwMode="auto">
              <a:xfrm>
                <a:off x="4410" y="1798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50" name="Rectangle 483"/>
              <p:cNvSpPr>
                <a:spLocks noChangeArrowheads="1"/>
              </p:cNvSpPr>
              <p:nvPr userDrawn="1"/>
            </p:nvSpPr>
            <p:spPr bwMode="auto">
              <a:xfrm>
                <a:off x="4479" y="1798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51" name="Rectangle 484"/>
              <p:cNvSpPr>
                <a:spLocks noChangeArrowheads="1"/>
              </p:cNvSpPr>
              <p:nvPr userDrawn="1"/>
            </p:nvSpPr>
            <p:spPr bwMode="auto">
              <a:xfrm>
                <a:off x="4547" y="1798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52" name="Rectangle 485"/>
              <p:cNvSpPr>
                <a:spLocks noChangeArrowheads="1"/>
              </p:cNvSpPr>
              <p:nvPr userDrawn="1"/>
            </p:nvSpPr>
            <p:spPr bwMode="auto">
              <a:xfrm>
                <a:off x="4615" y="1798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53" name="Rectangle 486"/>
              <p:cNvSpPr>
                <a:spLocks noChangeArrowheads="1"/>
              </p:cNvSpPr>
              <p:nvPr userDrawn="1"/>
            </p:nvSpPr>
            <p:spPr bwMode="auto">
              <a:xfrm>
                <a:off x="4683" y="1798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54" name="Rectangle 487"/>
              <p:cNvSpPr>
                <a:spLocks noChangeArrowheads="1"/>
              </p:cNvSpPr>
              <p:nvPr userDrawn="1"/>
            </p:nvSpPr>
            <p:spPr bwMode="auto">
              <a:xfrm>
                <a:off x="4751" y="1798"/>
                <a:ext cx="35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55" name="Rectangle 488"/>
              <p:cNvSpPr>
                <a:spLocks noChangeArrowheads="1"/>
              </p:cNvSpPr>
              <p:nvPr userDrawn="1"/>
            </p:nvSpPr>
            <p:spPr bwMode="auto">
              <a:xfrm>
                <a:off x="4820" y="1798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56" name="Rectangle 489"/>
              <p:cNvSpPr>
                <a:spLocks noChangeArrowheads="1"/>
              </p:cNvSpPr>
              <p:nvPr userDrawn="1"/>
            </p:nvSpPr>
            <p:spPr bwMode="auto">
              <a:xfrm>
                <a:off x="4888" y="1798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57" name="Rectangle 490"/>
              <p:cNvSpPr>
                <a:spLocks noChangeArrowheads="1"/>
              </p:cNvSpPr>
              <p:nvPr userDrawn="1"/>
            </p:nvSpPr>
            <p:spPr bwMode="auto">
              <a:xfrm>
                <a:off x="4956" y="1798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58" name="Rectangle 491"/>
              <p:cNvSpPr>
                <a:spLocks noChangeArrowheads="1"/>
              </p:cNvSpPr>
              <p:nvPr userDrawn="1"/>
            </p:nvSpPr>
            <p:spPr bwMode="auto">
              <a:xfrm>
                <a:off x="5025" y="1798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59" name="Freeform 492"/>
              <p:cNvSpPr>
                <a:spLocks/>
              </p:cNvSpPr>
              <p:nvPr userDrawn="1"/>
            </p:nvSpPr>
            <p:spPr bwMode="auto">
              <a:xfrm>
                <a:off x="5093" y="1798"/>
                <a:ext cx="34" cy="33"/>
              </a:xfrm>
              <a:custGeom>
                <a:avLst/>
                <a:gdLst>
                  <a:gd name="T0" fmla="*/ 81 w 101"/>
                  <a:gd name="T1" fmla="*/ 101 h 101"/>
                  <a:gd name="T2" fmla="*/ 0 w 101"/>
                  <a:gd name="T3" fmla="*/ 101 h 101"/>
                  <a:gd name="T4" fmla="*/ 0 w 101"/>
                  <a:gd name="T5" fmla="*/ 0 h 101"/>
                  <a:gd name="T6" fmla="*/ 101 w 101"/>
                  <a:gd name="T7" fmla="*/ 0 h 101"/>
                  <a:gd name="T8" fmla="*/ 101 w 101"/>
                  <a:gd name="T9" fmla="*/ 63 h 101"/>
                  <a:gd name="T10" fmla="*/ 97 w 101"/>
                  <a:gd name="T11" fmla="*/ 73 h 101"/>
                  <a:gd name="T12" fmla="*/ 91 w 101"/>
                  <a:gd name="T13" fmla="*/ 81 h 101"/>
                  <a:gd name="T14" fmla="*/ 87 w 101"/>
                  <a:gd name="T15" fmla="*/ 91 h 101"/>
                  <a:gd name="T16" fmla="*/ 81 w 101"/>
                  <a:gd name="T17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1" h="101">
                    <a:moveTo>
                      <a:pt x="81" y="101"/>
                    </a:moveTo>
                    <a:lnTo>
                      <a:pt x="0" y="101"/>
                    </a:lnTo>
                    <a:lnTo>
                      <a:pt x="0" y="0"/>
                    </a:lnTo>
                    <a:lnTo>
                      <a:pt x="101" y="0"/>
                    </a:lnTo>
                    <a:lnTo>
                      <a:pt x="101" y="63"/>
                    </a:lnTo>
                    <a:lnTo>
                      <a:pt x="97" y="73"/>
                    </a:lnTo>
                    <a:lnTo>
                      <a:pt x="91" y="81"/>
                    </a:lnTo>
                    <a:lnTo>
                      <a:pt x="87" y="91"/>
                    </a:lnTo>
                    <a:lnTo>
                      <a:pt x="81" y="101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60" name="Freeform 493"/>
              <p:cNvSpPr>
                <a:spLocks/>
              </p:cNvSpPr>
              <p:nvPr userDrawn="1"/>
            </p:nvSpPr>
            <p:spPr bwMode="auto">
              <a:xfrm>
                <a:off x="4094" y="1888"/>
                <a:ext cx="9" cy="12"/>
              </a:xfrm>
              <a:custGeom>
                <a:avLst/>
                <a:gdLst>
                  <a:gd name="T0" fmla="*/ 28 w 28"/>
                  <a:gd name="T1" fmla="*/ 34 h 34"/>
                  <a:gd name="T2" fmla="*/ 0 w 28"/>
                  <a:gd name="T3" fmla="*/ 34 h 34"/>
                  <a:gd name="T4" fmla="*/ 28 w 28"/>
                  <a:gd name="T5" fmla="*/ 0 h 34"/>
                  <a:gd name="T6" fmla="*/ 28 w 28"/>
                  <a:gd name="T7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34">
                    <a:moveTo>
                      <a:pt x="28" y="34"/>
                    </a:moveTo>
                    <a:lnTo>
                      <a:pt x="0" y="34"/>
                    </a:lnTo>
                    <a:lnTo>
                      <a:pt x="28" y="0"/>
                    </a:lnTo>
                    <a:lnTo>
                      <a:pt x="28" y="34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61" name="Rectangle 494"/>
              <p:cNvSpPr>
                <a:spLocks noChangeArrowheads="1"/>
              </p:cNvSpPr>
              <p:nvPr userDrawn="1"/>
            </p:nvSpPr>
            <p:spPr bwMode="auto">
              <a:xfrm>
                <a:off x="4137" y="186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62" name="Rectangle 495"/>
              <p:cNvSpPr>
                <a:spLocks noChangeArrowheads="1"/>
              </p:cNvSpPr>
              <p:nvPr userDrawn="1"/>
            </p:nvSpPr>
            <p:spPr bwMode="auto">
              <a:xfrm>
                <a:off x="4205" y="1865"/>
                <a:ext cx="35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63" name="Rectangle 496"/>
              <p:cNvSpPr>
                <a:spLocks noChangeArrowheads="1"/>
              </p:cNvSpPr>
              <p:nvPr userDrawn="1"/>
            </p:nvSpPr>
            <p:spPr bwMode="auto">
              <a:xfrm>
                <a:off x="4274" y="186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64" name="Rectangle 497"/>
              <p:cNvSpPr>
                <a:spLocks noChangeArrowheads="1"/>
              </p:cNvSpPr>
              <p:nvPr userDrawn="1"/>
            </p:nvSpPr>
            <p:spPr bwMode="auto">
              <a:xfrm>
                <a:off x="4342" y="186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65" name="Rectangle 498"/>
              <p:cNvSpPr>
                <a:spLocks noChangeArrowheads="1"/>
              </p:cNvSpPr>
              <p:nvPr userDrawn="1"/>
            </p:nvSpPr>
            <p:spPr bwMode="auto">
              <a:xfrm>
                <a:off x="4410" y="186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66" name="Rectangle 499"/>
              <p:cNvSpPr>
                <a:spLocks noChangeArrowheads="1"/>
              </p:cNvSpPr>
              <p:nvPr userDrawn="1"/>
            </p:nvSpPr>
            <p:spPr bwMode="auto">
              <a:xfrm>
                <a:off x="4479" y="186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67" name="Rectangle 500"/>
              <p:cNvSpPr>
                <a:spLocks noChangeArrowheads="1"/>
              </p:cNvSpPr>
              <p:nvPr userDrawn="1"/>
            </p:nvSpPr>
            <p:spPr bwMode="auto">
              <a:xfrm>
                <a:off x="4547" y="186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68" name="Rectangle 501"/>
              <p:cNvSpPr>
                <a:spLocks noChangeArrowheads="1"/>
              </p:cNvSpPr>
              <p:nvPr userDrawn="1"/>
            </p:nvSpPr>
            <p:spPr bwMode="auto">
              <a:xfrm>
                <a:off x="4615" y="186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69" name="Rectangle 502"/>
              <p:cNvSpPr>
                <a:spLocks noChangeArrowheads="1"/>
              </p:cNvSpPr>
              <p:nvPr userDrawn="1"/>
            </p:nvSpPr>
            <p:spPr bwMode="auto">
              <a:xfrm>
                <a:off x="4683" y="186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70" name="Rectangle 503"/>
              <p:cNvSpPr>
                <a:spLocks noChangeArrowheads="1"/>
              </p:cNvSpPr>
              <p:nvPr userDrawn="1"/>
            </p:nvSpPr>
            <p:spPr bwMode="auto">
              <a:xfrm>
                <a:off x="4751" y="1865"/>
                <a:ext cx="35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71" name="Rectangle 504"/>
              <p:cNvSpPr>
                <a:spLocks noChangeArrowheads="1"/>
              </p:cNvSpPr>
              <p:nvPr userDrawn="1"/>
            </p:nvSpPr>
            <p:spPr bwMode="auto">
              <a:xfrm>
                <a:off x="4820" y="186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72" name="Rectangle 505"/>
              <p:cNvSpPr>
                <a:spLocks noChangeArrowheads="1"/>
              </p:cNvSpPr>
              <p:nvPr userDrawn="1"/>
            </p:nvSpPr>
            <p:spPr bwMode="auto">
              <a:xfrm>
                <a:off x="4888" y="186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73" name="Rectangle 506"/>
              <p:cNvSpPr>
                <a:spLocks noChangeArrowheads="1"/>
              </p:cNvSpPr>
              <p:nvPr userDrawn="1"/>
            </p:nvSpPr>
            <p:spPr bwMode="auto">
              <a:xfrm>
                <a:off x="4956" y="186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74" name="Rectangle 507"/>
              <p:cNvSpPr>
                <a:spLocks noChangeArrowheads="1"/>
              </p:cNvSpPr>
              <p:nvPr userDrawn="1"/>
            </p:nvSpPr>
            <p:spPr bwMode="auto">
              <a:xfrm>
                <a:off x="5025" y="186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75" name="Freeform 508"/>
              <p:cNvSpPr>
                <a:spLocks/>
              </p:cNvSpPr>
              <p:nvPr userDrawn="1"/>
            </p:nvSpPr>
            <p:spPr bwMode="auto">
              <a:xfrm>
                <a:off x="5093" y="1865"/>
                <a:ext cx="9" cy="16"/>
              </a:xfrm>
              <a:custGeom>
                <a:avLst/>
                <a:gdLst>
                  <a:gd name="T0" fmla="*/ 0 w 27"/>
                  <a:gd name="T1" fmla="*/ 48 h 48"/>
                  <a:gd name="T2" fmla="*/ 0 w 27"/>
                  <a:gd name="T3" fmla="*/ 0 h 48"/>
                  <a:gd name="T4" fmla="*/ 27 w 27"/>
                  <a:gd name="T5" fmla="*/ 0 h 48"/>
                  <a:gd name="T6" fmla="*/ 20 w 27"/>
                  <a:gd name="T7" fmla="*/ 12 h 48"/>
                  <a:gd name="T8" fmla="*/ 13 w 27"/>
                  <a:gd name="T9" fmla="*/ 24 h 48"/>
                  <a:gd name="T10" fmla="*/ 6 w 27"/>
                  <a:gd name="T11" fmla="*/ 36 h 48"/>
                  <a:gd name="T12" fmla="*/ 0 w 27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48">
                    <a:moveTo>
                      <a:pt x="0" y="48"/>
                    </a:moveTo>
                    <a:lnTo>
                      <a:pt x="0" y="0"/>
                    </a:lnTo>
                    <a:lnTo>
                      <a:pt x="27" y="0"/>
                    </a:lnTo>
                    <a:lnTo>
                      <a:pt x="20" y="12"/>
                    </a:lnTo>
                    <a:lnTo>
                      <a:pt x="13" y="24"/>
                    </a:lnTo>
                    <a:lnTo>
                      <a:pt x="6" y="3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76" name="Rectangle 509"/>
              <p:cNvSpPr>
                <a:spLocks noChangeArrowheads="1"/>
              </p:cNvSpPr>
              <p:nvPr userDrawn="1"/>
            </p:nvSpPr>
            <p:spPr bwMode="auto">
              <a:xfrm>
                <a:off x="4069" y="1933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77" name="Rectangle 510"/>
              <p:cNvSpPr>
                <a:spLocks noChangeArrowheads="1"/>
              </p:cNvSpPr>
              <p:nvPr userDrawn="1"/>
            </p:nvSpPr>
            <p:spPr bwMode="auto">
              <a:xfrm>
                <a:off x="4137" y="1933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78" name="Rectangle 511"/>
              <p:cNvSpPr>
                <a:spLocks noChangeArrowheads="1"/>
              </p:cNvSpPr>
              <p:nvPr userDrawn="1"/>
            </p:nvSpPr>
            <p:spPr bwMode="auto">
              <a:xfrm>
                <a:off x="4205" y="1933"/>
                <a:ext cx="35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79" name="Rectangle 512"/>
              <p:cNvSpPr>
                <a:spLocks noChangeArrowheads="1"/>
              </p:cNvSpPr>
              <p:nvPr userDrawn="1"/>
            </p:nvSpPr>
            <p:spPr bwMode="auto">
              <a:xfrm>
                <a:off x="4274" y="1933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80" name="Rectangle 513"/>
              <p:cNvSpPr>
                <a:spLocks noChangeArrowheads="1"/>
              </p:cNvSpPr>
              <p:nvPr userDrawn="1"/>
            </p:nvSpPr>
            <p:spPr bwMode="auto">
              <a:xfrm>
                <a:off x="4342" y="1933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81" name="Rectangle 514"/>
              <p:cNvSpPr>
                <a:spLocks noChangeArrowheads="1"/>
              </p:cNvSpPr>
              <p:nvPr userDrawn="1"/>
            </p:nvSpPr>
            <p:spPr bwMode="auto">
              <a:xfrm>
                <a:off x="4410" y="1933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82" name="Rectangle 515"/>
              <p:cNvSpPr>
                <a:spLocks noChangeArrowheads="1"/>
              </p:cNvSpPr>
              <p:nvPr userDrawn="1"/>
            </p:nvSpPr>
            <p:spPr bwMode="auto">
              <a:xfrm>
                <a:off x="4479" y="1933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83" name="Rectangle 516"/>
              <p:cNvSpPr>
                <a:spLocks noChangeArrowheads="1"/>
              </p:cNvSpPr>
              <p:nvPr userDrawn="1"/>
            </p:nvSpPr>
            <p:spPr bwMode="auto">
              <a:xfrm>
                <a:off x="4547" y="1933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84" name="Rectangle 517"/>
              <p:cNvSpPr>
                <a:spLocks noChangeArrowheads="1"/>
              </p:cNvSpPr>
              <p:nvPr userDrawn="1"/>
            </p:nvSpPr>
            <p:spPr bwMode="auto">
              <a:xfrm>
                <a:off x="4615" y="1933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85" name="Rectangle 518"/>
              <p:cNvSpPr>
                <a:spLocks noChangeArrowheads="1"/>
              </p:cNvSpPr>
              <p:nvPr userDrawn="1"/>
            </p:nvSpPr>
            <p:spPr bwMode="auto">
              <a:xfrm>
                <a:off x="4683" y="1933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86" name="Rectangle 519"/>
              <p:cNvSpPr>
                <a:spLocks noChangeArrowheads="1"/>
              </p:cNvSpPr>
              <p:nvPr userDrawn="1"/>
            </p:nvSpPr>
            <p:spPr bwMode="auto">
              <a:xfrm>
                <a:off x="4751" y="1933"/>
                <a:ext cx="35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87" name="Rectangle 520"/>
              <p:cNvSpPr>
                <a:spLocks noChangeArrowheads="1"/>
              </p:cNvSpPr>
              <p:nvPr userDrawn="1"/>
            </p:nvSpPr>
            <p:spPr bwMode="auto">
              <a:xfrm>
                <a:off x="4820" y="1933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88" name="Rectangle 521"/>
              <p:cNvSpPr>
                <a:spLocks noChangeArrowheads="1"/>
              </p:cNvSpPr>
              <p:nvPr userDrawn="1"/>
            </p:nvSpPr>
            <p:spPr bwMode="auto">
              <a:xfrm>
                <a:off x="4888" y="1933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89" name="Rectangle 522"/>
              <p:cNvSpPr>
                <a:spLocks noChangeArrowheads="1"/>
              </p:cNvSpPr>
              <p:nvPr userDrawn="1"/>
            </p:nvSpPr>
            <p:spPr bwMode="auto">
              <a:xfrm>
                <a:off x="4956" y="1933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90" name="Freeform 523"/>
              <p:cNvSpPr>
                <a:spLocks/>
              </p:cNvSpPr>
              <p:nvPr userDrawn="1"/>
            </p:nvSpPr>
            <p:spPr bwMode="auto">
              <a:xfrm>
                <a:off x="5025" y="1933"/>
                <a:ext cx="34" cy="35"/>
              </a:xfrm>
              <a:custGeom>
                <a:avLst/>
                <a:gdLst>
                  <a:gd name="T0" fmla="*/ 41 w 102"/>
                  <a:gd name="T1" fmla="*/ 103 h 103"/>
                  <a:gd name="T2" fmla="*/ 0 w 102"/>
                  <a:gd name="T3" fmla="*/ 103 h 103"/>
                  <a:gd name="T4" fmla="*/ 0 w 102"/>
                  <a:gd name="T5" fmla="*/ 0 h 103"/>
                  <a:gd name="T6" fmla="*/ 102 w 102"/>
                  <a:gd name="T7" fmla="*/ 0 h 103"/>
                  <a:gd name="T8" fmla="*/ 102 w 102"/>
                  <a:gd name="T9" fmla="*/ 11 h 103"/>
                  <a:gd name="T10" fmla="*/ 87 w 102"/>
                  <a:gd name="T11" fmla="*/ 34 h 103"/>
                  <a:gd name="T12" fmla="*/ 72 w 102"/>
                  <a:gd name="T13" fmla="*/ 57 h 103"/>
                  <a:gd name="T14" fmla="*/ 56 w 102"/>
                  <a:gd name="T15" fmla="*/ 80 h 103"/>
                  <a:gd name="T16" fmla="*/ 41 w 102"/>
                  <a:gd name="T17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2" h="103">
                    <a:moveTo>
                      <a:pt x="41" y="103"/>
                    </a:moveTo>
                    <a:lnTo>
                      <a:pt x="0" y="103"/>
                    </a:lnTo>
                    <a:lnTo>
                      <a:pt x="0" y="0"/>
                    </a:lnTo>
                    <a:lnTo>
                      <a:pt x="102" y="0"/>
                    </a:lnTo>
                    <a:lnTo>
                      <a:pt x="102" y="11"/>
                    </a:lnTo>
                    <a:lnTo>
                      <a:pt x="87" y="34"/>
                    </a:lnTo>
                    <a:lnTo>
                      <a:pt x="72" y="57"/>
                    </a:lnTo>
                    <a:lnTo>
                      <a:pt x="56" y="80"/>
                    </a:lnTo>
                    <a:lnTo>
                      <a:pt x="41" y="103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91" name="Freeform 524"/>
              <p:cNvSpPr>
                <a:spLocks/>
              </p:cNvSpPr>
              <p:nvPr userDrawn="1"/>
            </p:nvSpPr>
            <p:spPr bwMode="auto">
              <a:xfrm>
                <a:off x="4001" y="2002"/>
                <a:ext cx="34" cy="33"/>
              </a:xfrm>
              <a:custGeom>
                <a:avLst/>
                <a:gdLst>
                  <a:gd name="T0" fmla="*/ 101 w 101"/>
                  <a:gd name="T1" fmla="*/ 101 h 101"/>
                  <a:gd name="T2" fmla="*/ 0 w 101"/>
                  <a:gd name="T3" fmla="*/ 101 h 101"/>
                  <a:gd name="T4" fmla="*/ 0 w 101"/>
                  <a:gd name="T5" fmla="*/ 19 h 101"/>
                  <a:gd name="T6" fmla="*/ 16 w 101"/>
                  <a:gd name="T7" fmla="*/ 0 h 101"/>
                  <a:gd name="T8" fmla="*/ 101 w 101"/>
                  <a:gd name="T9" fmla="*/ 0 h 101"/>
                  <a:gd name="T10" fmla="*/ 101 w 101"/>
                  <a:gd name="T11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1" h="101">
                    <a:moveTo>
                      <a:pt x="101" y="101"/>
                    </a:moveTo>
                    <a:lnTo>
                      <a:pt x="0" y="101"/>
                    </a:lnTo>
                    <a:lnTo>
                      <a:pt x="0" y="19"/>
                    </a:lnTo>
                    <a:lnTo>
                      <a:pt x="16" y="0"/>
                    </a:lnTo>
                    <a:lnTo>
                      <a:pt x="101" y="0"/>
                    </a:lnTo>
                    <a:lnTo>
                      <a:pt x="101" y="101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92" name="Rectangle 525"/>
              <p:cNvSpPr>
                <a:spLocks noChangeArrowheads="1"/>
              </p:cNvSpPr>
              <p:nvPr userDrawn="1"/>
            </p:nvSpPr>
            <p:spPr bwMode="auto">
              <a:xfrm>
                <a:off x="4069" y="2002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93" name="Rectangle 526"/>
              <p:cNvSpPr>
                <a:spLocks noChangeArrowheads="1"/>
              </p:cNvSpPr>
              <p:nvPr userDrawn="1"/>
            </p:nvSpPr>
            <p:spPr bwMode="auto">
              <a:xfrm>
                <a:off x="4137" y="2002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94" name="Rectangle 527"/>
              <p:cNvSpPr>
                <a:spLocks noChangeArrowheads="1"/>
              </p:cNvSpPr>
              <p:nvPr userDrawn="1"/>
            </p:nvSpPr>
            <p:spPr bwMode="auto">
              <a:xfrm>
                <a:off x="4205" y="2002"/>
                <a:ext cx="35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95" name="Rectangle 528"/>
              <p:cNvSpPr>
                <a:spLocks noChangeArrowheads="1"/>
              </p:cNvSpPr>
              <p:nvPr userDrawn="1"/>
            </p:nvSpPr>
            <p:spPr bwMode="auto">
              <a:xfrm>
                <a:off x="4274" y="2002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96" name="Rectangle 529"/>
              <p:cNvSpPr>
                <a:spLocks noChangeArrowheads="1"/>
              </p:cNvSpPr>
              <p:nvPr userDrawn="1"/>
            </p:nvSpPr>
            <p:spPr bwMode="auto">
              <a:xfrm>
                <a:off x="4342" y="2002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97" name="Rectangle 530"/>
              <p:cNvSpPr>
                <a:spLocks noChangeArrowheads="1"/>
              </p:cNvSpPr>
              <p:nvPr userDrawn="1"/>
            </p:nvSpPr>
            <p:spPr bwMode="auto">
              <a:xfrm>
                <a:off x="4410" y="2002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98" name="Rectangle 531"/>
              <p:cNvSpPr>
                <a:spLocks noChangeArrowheads="1"/>
              </p:cNvSpPr>
              <p:nvPr userDrawn="1"/>
            </p:nvSpPr>
            <p:spPr bwMode="auto">
              <a:xfrm>
                <a:off x="4479" y="2002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99" name="Rectangle 532"/>
              <p:cNvSpPr>
                <a:spLocks noChangeArrowheads="1"/>
              </p:cNvSpPr>
              <p:nvPr userDrawn="1"/>
            </p:nvSpPr>
            <p:spPr bwMode="auto">
              <a:xfrm>
                <a:off x="4547" y="2002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00" name="Rectangle 533"/>
              <p:cNvSpPr>
                <a:spLocks noChangeArrowheads="1"/>
              </p:cNvSpPr>
              <p:nvPr userDrawn="1"/>
            </p:nvSpPr>
            <p:spPr bwMode="auto">
              <a:xfrm>
                <a:off x="4615" y="2002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01" name="Rectangle 534"/>
              <p:cNvSpPr>
                <a:spLocks noChangeArrowheads="1"/>
              </p:cNvSpPr>
              <p:nvPr userDrawn="1"/>
            </p:nvSpPr>
            <p:spPr bwMode="auto">
              <a:xfrm>
                <a:off x="4683" y="2002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02" name="Rectangle 535"/>
              <p:cNvSpPr>
                <a:spLocks noChangeArrowheads="1"/>
              </p:cNvSpPr>
              <p:nvPr userDrawn="1"/>
            </p:nvSpPr>
            <p:spPr bwMode="auto">
              <a:xfrm>
                <a:off x="4751" y="2002"/>
                <a:ext cx="35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03" name="Rectangle 536"/>
              <p:cNvSpPr>
                <a:spLocks noChangeArrowheads="1"/>
              </p:cNvSpPr>
              <p:nvPr userDrawn="1"/>
            </p:nvSpPr>
            <p:spPr bwMode="auto">
              <a:xfrm>
                <a:off x="4820" y="2002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04" name="Rectangle 537"/>
              <p:cNvSpPr>
                <a:spLocks noChangeArrowheads="1"/>
              </p:cNvSpPr>
              <p:nvPr userDrawn="1"/>
            </p:nvSpPr>
            <p:spPr bwMode="auto">
              <a:xfrm>
                <a:off x="4888" y="2002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05" name="Freeform 538"/>
              <p:cNvSpPr>
                <a:spLocks/>
              </p:cNvSpPr>
              <p:nvPr userDrawn="1"/>
            </p:nvSpPr>
            <p:spPr bwMode="auto">
              <a:xfrm>
                <a:off x="4956" y="2002"/>
                <a:ext cx="34" cy="33"/>
              </a:xfrm>
              <a:custGeom>
                <a:avLst/>
                <a:gdLst>
                  <a:gd name="T0" fmla="*/ 99 w 102"/>
                  <a:gd name="T1" fmla="*/ 101 h 101"/>
                  <a:gd name="T2" fmla="*/ 0 w 102"/>
                  <a:gd name="T3" fmla="*/ 101 h 101"/>
                  <a:gd name="T4" fmla="*/ 0 w 102"/>
                  <a:gd name="T5" fmla="*/ 0 h 101"/>
                  <a:gd name="T6" fmla="*/ 102 w 102"/>
                  <a:gd name="T7" fmla="*/ 0 h 101"/>
                  <a:gd name="T8" fmla="*/ 102 w 102"/>
                  <a:gd name="T9" fmla="*/ 97 h 101"/>
                  <a:gd name="T10" fmla="*/ 99 w 102"/>
                  <a:gd name="T11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" h="101">
                    <a:moveTo>
                      <a:pt x="99" y="101"/>
                    </a:moveTo>
                    <a:lnTo>
                      <a:pt x="0" y="101"/>
                    </a:lnTo>
                    <a:lnTo>
                      <a:pt x="0" y="0"/>
                    </a:lnTo>
                    <a:lnTo>
                      <a:pt x="102" y="0"/>
                    </a:lnTo>
                    <a:lnTo>
                      <a:pt x="102" y="97"/>
                    </a:lnTo>
                    <a:lnTo>
                      <a:pt x="99" y="101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06" name="Freeform 539"/>
              <p:cNvSpPr>
                <a:spLocks/>
              </p:cNvSpPr>
              <p:nvPr userDrawn="1"/>
            </p:nvSpPr>
            <p:spPr bwMode="auto">
              <a:xfrm>
                <a:off x="3933" y="2070"/>
                <a:ext cx="33" cy="33"/>
              </a:xfrm>
              <a:custGeom>
                <a:avLst/>
                <a:gdLst>
                  <a:gd name="T0" fmla="*/ 101 w 101"/>
                  <a:gd name="T1" fmla="*/ 101 h 101"/>
                  <a:gd name="T2" fmla="*/ 0 w 101"/>
                  <a:gd name="T3" fmla="*/ 101 h 101"/>
                  <a:gd name="T4" fmla="*/ 0 w 101"/>
                  <a:gd name="T5" fmla="*/ 54 h 101"/>
                  <a:gd name="T6" fmla="*/ 47 w 101"/>
                  <a:gd name="T7" fmla="*/ 0 h 101"/>
                  <a:gd name="T8" fmla="*/ 101 w 101"/>
                  <a:gd name="T9" fmla="*/ 0 h 101"/>
                  <a:gd name="T10" fmla="*/ 101 w 101"/>
                  <a:gd name="T11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1" h="101">
                    <a:moveTo>
                      <a:pt x="101" y="101"/>
                    </a:moveTo>
                    <a:lnTo>
                      <a:pt x="0" y="101"/>
                    </a:lnTo>
                    <a:lnTo>
                      <a:pt x="0" y="54"/>
                    </a:lnTo>
                    <a:lnTo>
                      <a:pt x="47" y="0"/>
                    </a:lnTo>
                    <a:lnTo>
                      <a:pt x="101" y="0"/>
                    </a:lnTo>
                    <a:lnTo>
                      <a:pt x="101" y="101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07" name="Rectangle 540"/>
              <p:cNvSpPr>
                <a:spLocks noChangeArrowheads="1"/>
              </p:cNvSpPr>
              <p:nvPr userDrawn="1"/>
            </p:nvSpPr>
            <p:spPr bwMode="auto">
              <a:xfrm>
                <a:off x="4001" y="2070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08" name="Rectangle 541"/>
              <p:cNvSpPr>
                <a:spLocks noChangeArrowheads="1"/>
              </p:cNvSpPr>
              <p:nvPr userDrawn="1"/>
            </p:nvSpPr>
            <p:spPr bwMode="auto">
              <a:xfrm>
                <a:off x="4069" y="2070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09" name="Rectangle 542"/>
              <p:cNvSpPr>
                <a:spLocks noChangeArrowheads="1"/>
              </p:cNvSpPr>
              <p:nvPr userDrawn="1"/>
            </p:nvSpPr>
            <p:spPr bwMode="auto">
              <a:xfrm>
                <a:off x="4137" y="2070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10" name="Rectangle 543"/>
              <p:cNvSpPr>
                <a:spLocks noChangeArrowheads="1"/>
              </p:cNvSpPr>
              <p:nvPr userDrawn="1"/>
            </p:nvSpPr>
            <p:spPr bwMode="auto">
              <a:xfrm>
                <a:off x="4205" y="2070"/>
                <a:ext cx="35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11" name="Rectangle 544"/>
              <p:cNvSpPr>
                <a:spLocks noChangeArrowheads="1"/>
              </p:cNvSpPr>
              <p:nvPr userDrawn="1"/>
            </p:nvSpPr>
            <p:spPr bwMode="auto">
              <a:xfrm>
                <a:off x="4274" y="2070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12" name="Rectangle 545"/>
              <p:cNvSpPr>
                <a:spLocks noChangeArrowheads="1"/>
              </p:cNvSpPr>
              <p:nvPr userDrawn="1"/>
            </p:nvSpPr>
            <p:spPr bwMode="auto">
              <a:xfrm>
                <a:off x="4342" y="2070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13" name="Rectangle 546"/>
              <p:cNvSpPr>
                <a:spLocks noChangeArrowheads="1"/>
              </p:cNvSpPr>
              <p:nvPr userDrawn="1"/>
            </p:nvSpPr>
            <p:spPr bwMode="auto">
              <a:xfrm>
                <a:off x="4410" y="2070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14" name="Rectangle 547"/>
              <p:cNvSpPr>
                <a:spLocks noChangeArrowheads="1"/>
              </p:cNvSpPr>
              <p:nvPr userDrawn="1"/>
            </p:nvSpPr>
            <p:spPr bwMode="auto">
              <a:xfrm>
                <a:off x="4479" y="2070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15" name="Rectangle 548"/>
              <p:cNvSpPr>
                <a:spLocks noChangeArrowheads="1"/>
              </p:cNvSpPr>
              <p:nvPr userDrawn="1"/>
            </p:nvSpPr>
            <p:spPr bwMode="auto">
              <a:xfrm>
                <a:off x="4547" y="2070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16" name="Rectangle 549"/>
              <p:cNvSpPr>
                <a:spLocks noChangeArrowheads="1"/>
              </p:cNvSpPr>
              <p:nvPr userDrawn="1"/>
            </p:nvSpPr>
            <p:spPr bwMode="auto">
              <a:xfrm>
                <a:off x="4615" y="2070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17" name="Rectangle 550"/>
              <p:cNvSpPr>
                <a:spLocks noChangeArrowheads="1"/>
              </p:cNvSpPr>
              <p:nvPr userDrawn="1"/>
            </p:nvSpPr>
            <p:spPr bwMode="auto">
              <a:xfrm>
                <a:off x="4683" y="2070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18" name="Rectangle 551"/>
              <p:cNvSpPr>
                <a:spLocks noChangeArrowheads="1"/>
              </p:cNvSpPr>
              <p:nvPr userDrawn="1"/>
            </p:nvSpPr>
            <p:spPr bwMode="auto">
              <a:xfrm>
                <a:off x="4751" y="2070"/>
                <a:ext cx="35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19" name="Rectangle 552"/>
              <p:cNvSpPr>
                <a:spLocks noChangeArrowheads="1"/>
              </p:cNvSpPr>
              <p:nvPr userDrawn="1"/>
            </p:nvSpPr>
            <p:spPr bwMode="auto">
              <a:xfrm>
                <a:off x="4820" y="2070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20" name="Rectangle 553"/>
              <p:cNvSpPr>
                <a:spLocks noChangeArrowheads="1"/>
              </p:cNvSpPr>
              <p:nvPr userDrawn="1"/>
            </p:nvSpPr>
            <p:spPr bwMode="auto">
              <a:xfrm>
                <a:off x="4888" y="2070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21" name="Freeform 554"/>
              <p:cNvSpPr>
                <a:spLocks/>
              </p:cNvSpPr>
              <p:nvPr userDrawn="1"/>
            </p:nvSpPr>
            <p:spPr bwMode="auto">
              <a:xfrm>
                <a:off x="4956" y="2070"/>
                <a:ext cx="7" cy="8"/>
              </a:xfrm>
              <a:custGeom>
                <a:avLst/>
                <a:gdLst>
                  <a:gd name="T0" fmla="*/ 0 w 21"/>
                  <a:gd name="T1" fmla="*/ 25 h 25"/>
                  <a:gd name="T2" fmla="*/ 0 w 21"/>
                  <a:gd name="T3" fmla="*/ 0 h 25"/>
                  <a:gd name="T4" fmla="*/ 21 w 21"/>
                  <a:gd name="T5" fmla="*/ 0 h 25"/>
                  <a:gd name="T6" fmla="*/ 0 w 21"/>
                  <a:gd name="T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25">
                    <a:moveTo>
                      <a:pt x="0" y="25"/>
                    </a:moveTo>
                    <a:lnTo>
                      <a:pt x="0" y="0"/>
                    </a:lnTo>
                    <a:lnTo>
                      <a:pt x="21" y="0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22" name="Freeform 555"/>
              <p:cNvSpPr>
                <a:spLocks/>
              </p:cNvSpPr>
              <p:nvPr userDrawn="1"/>
            </p:nvSpPr>
            <p:spPr bwMode="auto">
              <a:xfrm>
                <a:off x="3864" y="2138"/>
                <a:ext cx="34" cy="34"/>
              </a:xfrm>
              <a:custGeom>
                <a:avLst/>
                <a:gdLst>
                  <a:gd name="T0" fmla="*/ 102 w 102"/>
                  <a:gd name="T1" fmla="*/ 102 h 102"/>
                  <a:gd name="T2" fmla="*/ 0 w 102"/>
                  <a:gd name="T3" fmla="*/ 102 h 102"/>
                  <a:gd name="T4" fmla="*/ 20 w 102"/>
                  <a:gd name="T5" fmla="*/ 76 h 102"/>
                  <a:gd name="T6" fmla="*/ 39 w 102"/>
                  <a:gd name="T7" fmla="*/ 51 h 102"/>
                  <a:gd name="T8" fmla="*/ 59 w 102"/>
                  <a:gd name="T9" fmla="*/ 26 h 102"/>
                  <a:gd name="T10" fmla="*/ 80 w 102"/>
                  <a:gd name="T11" fmla="*/ 0 h 102"/>
                  <a:gd name="T12" fmla="*/ 102 w 102"/>
                  <a:gd name="T13" fmla="*/ 0 h 102"/>
                  <a:gd name="T14" fmla="*/ 102 w 102"/>
                  <a:gd name="T15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2" h="102">
                    <a:moveTo>
                      <a:pt x="102" y="102"/>
                    </a:moveTo>
                    <a:lnTo>
                      <a:pt x="0" y="102"/>
                    </a:lnTo>
                    <a:lnTo>
                      <a:pt x="20" y="76"/>
                    </a:lnTo>
                    <a:lnTo>
                      <a:pt x="39" y="51"/>
                    </a:lnTo>
                    <a:lnTo>
                      <a:pt x="59" y="26"/>
                    </a:lnTo>
                    <a:lnTo>
                      <a:pt x="80" y="0"/>
                    </a:lnTo>
                    <a:lnTo>
                      <a:pt x="102" y="0"/>
                    </a:lnTo>
                    <a:lnTo>
                      <a:pt x="102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23" name="Rectangle 556"/>
              <p:cNvSpPr>
                <a:spLocks noChangeArrowheads="1"/>
              </p:cNvSpPr>
              <p:nvPr userDrawn="1"/>
            </p:nvSpPr>
            <p:spPr bwMode="auto">
              <a:xfrm>
                <a:off x="3933" y="2138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24" name="Rectangle 557"/>
              <p:cNvSpPr>
                <a:spLocks noChangeArrowheads="1"/>
              </p:cNvSpPr>
              <p:nvPr userDrawn="1"/>
            </p:nvSpPr>
            <p:spPr bwMode="auto">
              <a:xfrm>
                <a:off x="4001" y="213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25" name="Rectangle 558"/>
              <p:cNvSpPr>
                <a:spLocks noChangeArrowheads="1"/>
              </p:cNvSpPr>
              <p:nvPr userDrawn="1"/>
            </p:nvSpPr>
            <p:spPr bwMode="auto">
              <a:xfrm>
                <a:off x="4069" y="213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26" name="Rectangle 559"/>
              <p:cNvSpPr>
                <a:spLocks noChangeArrowheads="1"/>
              </p:cNvSpPr>
              <p:nvPr userDrawn="1"/>
            </p:nvSpPr>
            <p:spPr bwMode="auto">
              <a:xfrm>
                <a:off x="4137" y="213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27" name="Rectangle 560"/>
              <p:cNvSpPr>
                <a:spLocks noChangeArrowheads="1"/>
              </p:cNvSpPr>
              <p:nvPr userDrawn="1"/>
            </p:nvSpPr>
            <p:spPr bwMode="auto">
              <a:xfrm>
                <a:off x="4205" y="2138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28" name="Rectangle 561"/>
              <p:cNvSpPr>
                <a:spLocks noChangeArrowheads="1"/>
              </p:cNvSpPr>
              <p:nvPr userDrawn="1"/>
            </p:nvSpPr>
            <p:spPr bwMode="auto">
              <a:xfrm>
                <a:off x="4274" y="213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29" name="Rectangle 562"/>
              <p:cNvSpPr>
                <a:spLocks noChangeArrowheads="1"/>
              </p:cNvSpPr>
              <p:nvPr userDrawn="1"/>
            </p:nvSpPr>
            <p:spPr bwMode="auto">
              <a:xfrm>
                <a:off x="4342" y="213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30" name="Rectangle 563"/>
              <p:cNvSpPr>
                <a:spLocks noChangeArrowheads="1"/>
              </p:cNvSpPr>
              <p:nvPr userDrawn="1"/>
            </p:nvSpPr>
            <p:spPr bwMode="auto">
              <a:xfrm>
                <a:off x="4410" y="213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31" name="Rectangle 564"/>
              <p:cNvSpPr>
                <a:spLocks noChangeArrowheads="1"/>
              </p:cNvSpPr>
              <p:nvPr userDrawn="1"/>
            </p:nvSpPr>
            <p:spPr bwMode="auto">
              <a:xfrm>
                <a:off x="4479" y="213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32" name="Rectangle 565"/>
              <p:cNvSpPr>
                <a:spLocks noChangeArrowheads="1"/>
              </p:cNvSpPr>
              <p:nvPr userDrawn="1"/>
            </p:nvSpPr>
            <p:spPr bwMode="auto">
              <a:xfrm>
                <a:off x="4547" y="213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33" name="Rectangle 566"/>
              <p:cNvSpPr>
                <a:spLocks noChangeArrowheads="1"/>
              </p:cNvSpPr>
              <p:nvPr userDrawn="1"/>
            </p:nvSpPr>
            <p:spPr bwMode="auto">
              <a:xfrm>
                <a:off x="4615" y="213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34" name="Rectangle 567"/>
              <p:cNvSpPr>
                <a:spLocks noChangeArrowheads="1"/>
              </p:cNvSpPr>
              <p:nvPr userDrawn="1"/>
            </p:nvSpPr>
            <p:spPr bwMode="auto">
              <a:xfrm>
                <a:off x="4683" y="213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35" name="Rectangle 568"/>
              <p:cNvSpPr>
                <a:spLocks noChangeArrowheads="1"/>
              </p:cNvSpPr>
              <p:nvPr userDrawn="1"/>
            </p:nvSpPr>
            <p:spPr bwMode="auto">
              <a:xfrm>
                <a:off x="4751" y="2138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36" name="Rectangle 569"/>
              <p:cNvSpPr>
                <a:spLocks noChangeArrowheads="1"/>
              </p:cNvSpPr>
              <p:nvPr userDrawn="1"/>
            </p:nvSpPr>
            <p:spPr bwMode="auto">
              <a:xfrm>
                <a:off x="4820" y="213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37" name="Freeform 570"/>
              <p:cNvSpPr>
                <a:spLocks/>
              </p:cNvSpPr>
              <p:nvPr userDrawn="1"/>
            </p:nvSpPr>
            <p:spPr bwMode="auto">
              <a:xfrm>
                <a:off x="4888" y="2138"/>
                <a:ext cx="21" cy="26"/>
              </a:xfrm>
              <a:custGeom>
                <a:avLst/>
                <a:gdLst>
                  <a:gd name="T0" fmla="*/ 0 w 63"/>
                  <a:gd name="T1" fmla="*/ 79 h 79"/>
                  <a:gd name="T2" fmla="*/ 0 w 63"/>
                  <a:gd name="T3" fmla="*/ 0 h 79"/>
                  <a:gd name="T4" fmla="*/ 63 w 63"/>
                  <a:gd name="T5" fmla="*/ 0 h 79"/>
                  <a:gd name="T6" fmla="*/ 0 w 63"/>
                  <a:gd name="T7" fmla="*/ 7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3" h="79">
                    <a:moveTo>
                      <a:pt x="0" y="79"/>
                    </a:moveTo>
                    <a:lnTo>
                      <a:pt x="0" y="0"/>
                    </a:lnTo>
                    <a:lnTo>
                      <a:pt x="63" y="0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38" name="Freeform 571"/>
              <p:cNvSpPr>
                <a:spLocks/>
              </p:cNvSpPr>
              <p:nvPr userDrawn="1"/>
            </p:nvSpPr>
            <p:spPr bwMode="auto">
              <a:xfrm>
                <a:off x="3818" y="2221"/>
                <a:ext cx="12" cy="19"/>
              </a:xfrm>
              <a:custGeom>
                <a:avLst/>
                <a:gdLst>
                  <a:gd name="T0" fmla="*/ 36 w 36"/>
                  <a:gd name="T1" fmla="*/ 57 h 57"/>
                  <a:gd name="T2" fmla="*/ 0 w 36"/>
                  <a:gd name="T3" fmla="*/ 57 h 57"/>
                  <a:gd name="T4" fmla="*/ 8 w 36"/>
                  <a:gd name="T5" fmla="*/ 43 h 57"/>
                  <a:gd name="T6" fmla="*/ 17 w 36"/>
                  <a:gd name="T7" fmla="*/ 28 h 57"/>
                  <a:gd name="T8" fmla="*/ 26 w 36"/>
                  <a:gd name="T9" fmla="*/ 14 h 57"/>
                  <a:gd name="T10" fmla="*/ 36 w 36"/>
                  <a:gd name="T11" fmla="*/ 0 h 57"/>
                  <a:gd name="T12" fmla="*/ 36 w 36"/>
                  <a:gd name="T13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57">
                    <a:moveTo>
                      <a:pt x="36" y="57"/>
                    </a:moveTo>
                    <a:lnTo>
                      <a:pt x="0" y="57"/>
                    </a:lnTo>
                    <a:lnTo>
                      <a:pt x="8" y="43"/>
                    </a:lnTo>
                    <a:lnTo>
                      <a:pt x="17" y="28"/>
                    </a:lnTo>
                    <a:lnTo>
                      <a:pt x="26" y="14"/>
                    </a:lnTo>
                    <a:lnTo>
                      <a:pt x="36" y="0"/>
                    </a:lnTo>
                    <a:lnTo>
                      <a:pt x="36" y="57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39" name="Rectangle 572"/>
              <p:cNvSpPr>
                <a:spLocks noChangeArrowheads="1"/>
              </p:cNvSpPr>
              <p:nvPr userDrawn="1"/>
            </p:nvSpPr>
            <p:spPr bwMode="auto">
              <a:xfrm>
                <a:off x="3864" y="220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40" name="Rectangle 573"/>
              <p:cNvSpPr>
                <a:spLocks noChangeArrowheads="1"/>
              </p:cNvSpPr>
              <p:nvPr userDrawn="1"/>
            </p:nvSpPr>
            <p:spPr bwMode="auto">
              <a:xfrm>
                <a:off x="3933" y="2205"/>
                <a:ext cx="33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41" name="Rectangle 574"/>
              <p:cNvSpPr>
                <a:spLocks noChangeArrowheads="1"/>
              </p:cNvSpPr>
              <p:nvPr userDrawn="1"/>
            </p:nvSpPr>
            <p:spPr bwMode="auto">
              <a:xfrm>
                <a:off x="4001" y="220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42" name="Rectangle 575"/>
              <p:cNvSpPr>
                <a:spLocks noChangeArrowheads="1"/>
              </p:cNvSpPr>
              <p:nvPr userDrawn="1"/>
            </p:nvSpPr>
            <p:spPr bwMode="auto">
              <a:xfrm>
                <a:off x="4069" y="220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43" name="Rectangle 576"/>
              <p:cNvSpPr>
                <a:spLocks noChangeArrowheads="1"/>
              </p:cNvSpPr>
              <p:nvPr userDrawn="1"/>
            </p:nvSpPr>
            <p:spPr bwMode="auto">
              <a:xfrm>
                <a:off x="4137" y="220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44" name="Rectangle 577"/>
              <p:cNvSpPr>
                <a:spLocks noChangeArrowheads="1"/>
              </p:cNvSpPr>
              <p:nvPr userDrawn="1"/>
            </p:nvSpPr>
            <p:spPr bwMode="auto">
              <a:xfrm>
                <a:off x="4205" y="2205"/>
                <a:ext cx="35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45" name="Rectangle 578"/>
              <p:cNvSpPr>
                <a:spLocks noChangeArrowheads="1"/>
              </p:cNvSpPr>
              <p:nvPr userDrawn="1"/>
            </p:nvSpPr>
            <p:spPr bwMode="auto">
              <a:xfrm>
                <a:off x="4274" y="220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46" name="Rectangle 579"/>
              <p:cNvSpPr>
                <a:spLocks noChangeArrowheads="1"/>
              </p:cNvSpPr>
              <p:nvPr userDrawn="1"/>
            </p:nvSpPr>
            <p:spPr bwMode="auto">
              <a:xfrm>
                <a:off x="4342" y="220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47" name="Rectangle 580"/>
              <p:cNvSpPr>
                <a:spLocks noChangeArrowheads="1"/>
              </p:cNvSpPr>
              <p:nvPr userDrawn="1"/>
            </p:nvSpPr>
            <p:spPr bwMode="auto">
              <a:xfrm>
                <a:off x="4410" y="220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48" name="Rectangle 581"/>
              <p:cNvSpPr>
                <a:spLocks noChangeArrowheads="1"/>
              </p:cNvSpPr>
              <p:nvPr userDrawn="1"/>
            </p:nvSpPr>
            <p:spPr bwMode="auto">
              <a:xfrm>
                <a:off x="4479" y="220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49" name="Rectangle 582"/>
              <p:cNvSpPr>
                <a:spLocks noChangeArrowheads="1"/>
              </p:cNvSpPr>
              <p:nvPr userDrawn="1"/>
            </p:nvSpPr>
            <p:spPr bwMode="auto">
              <a:xfrm>
                <a:off x="4547" y="220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50" name="Rectangle 583"/>
              <p:cNvSpPr>
                <a:spLocks noChangeArrowheads="1"/>
              </p:cNvSpPr>
              <p:nvPr userDrawn="1"/>
            </p:nvSpPr>
            <p:spPr bwMode="auto">
              <a:xfrm>
                <a:off x="4615" y="220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51" name="Rectangle 584"/>
              <p:cNvSpPr>
                <a:spLocks noChangeArrowheads="1"/>
              </p:cNvSpPr>
              <p:nvPr userDrawn="1"/>
            </p:nvSpPr>
            <p:spPr bwMode="auto">
              <a:xfrm>
                <a:off x="4683" y="220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52" name="Rectangle 585"/>
              <p:cNvSpPr>
                <a:spLocks noChangeArrowheads="1"/>
              </p:cNvSpPr>
              <p:nvPr userDrawn="1"/>
            </p:nvSpPr>
            <p:spPr bwMode="auto">
              <a:xfrm>
                <a:off x="4751" y="2205"/>
                <a:ext cx="35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53" name="Freeform 586"/>
              <p:cNvSpPr>
                <a:spLocks/>
              </p:cNvSpPr>
              <p:nvPr userDrawn="1"/>
            </p:nvSpPr>
            <p:spPr bwMode="auto">
              <a:xfrm>
                <a:off x="4820" y="2205"/>
                <a:ext cx="34" cy="35"/>
              </a:xfrm>
              <a:custGeom>
                <a:avLst/>
                <a:gdLst>
                  <a:gd name="T0" fmla="*/ 26 w 102"/>
                  <a:gd name="T1" fmla="*/ 103 h 103"/>
                  <a:gd name="T2" fmla="*/ 0 w 102"/>
                  <a:gd name="T3" fmla="*/ 103 h 103"/>
                  <a:gd name="T4" fmla="*/ 0 w 102"/>
                  <a:gd name="T5" fmla="*/ 0 h 103"/>
                  <a:gd name="T6" fmla="*/ 102 w 102"/>
                  <a:gd name="T7" fmla="*/ 0 h 103"/>
                  <a:gd name="T8" fmla="*/ 102 w 102"/>
                  <a:gd name="T9" fmla="*/ 6 h 103"/>
                  <a:gd name="T10" fmla="*/ 26 w 102"/>
                  <a:gd name="T11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" h="103">
                    <a:moveTo>
                      <a:pt x="26" y="103"/>
                    </a:moveTo>
                    <a:lnTo>
                      <a:pt x="0" y="103"/>
                    </a:lnTo>
                    <a:lnTo>
                      <a:pt x="0" y="0"/>
                    </a:lnTo>
                    <a:lnTo>
                      <a:pt x="102" y="0"/>
                    </a:lnTo>
                    <a:lnTo>
                      <a:pt x="102" y="6"/>
                    </a:lnTo>
                    <a:lnTo>
                      <a:pt x="26" y="103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54" name="Freeform 587"/>
              <p:cNvSpPr>
                <a:spLocks/>
              </p:cNvSpPr>
              <p:nvPr userDrawn="1"/>
            </p:nvSpPr>
            <p:spPr bwMode="auto">
              <a:xfrm>
                <a:off x="3796" y="2274"/>
                <a:ext cx="34" cy="34"/>
              </a:xfrm>
              <a:custGeom>
                <a:avLst/>
                <a:gdLst>
                  <a:gd name="T0" fmla="*/ 103 w 103"/>
                  <a:gd name="T1" fmla="*/ 102 h 102"/>
                  <a:gd name="T2" fmla="*/ 0 w 103"/>
                  <a:gd name="T3" fmla="*/ 102 h 102"/>
                  <a:gd name="T4" fmla="*/ 0 w 103"/>
                  <a:gd name="T5" fmla="*/ 13 h 102"/>
                  <a:gd name="T6" fmla="*/ 3 w 103"/>
                  <a:gd name="T7" fmla="*/ 7 h 102"/>
                  <a:gd name="T8" fmla="*/ 8 w 103"/>
                  <a:gd name="T9" fmla="*/ 0 h 102"/>
                  <a:gd name="T10" fmla="*/ 103 w 103"/>
                  <a:gd name="T11" fmla="*/ 0 h 102"/>
                  <a:gd name="T12" fmla="*/ 103 w 103"/>
                  <a:gd name="T13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3" h="102">
                    <a:moveTo>
                      <a:pt x="103" y="102"/>
                    </a:moveTo>
                    <a:lnTo>
                      <a:pt x="0" y="102"/>
                    </a:lnTo>
                    <a:lnTo>
                      <a:pt x="0" y="13"/>
                    </a:lnTo>
                    <a:lnTo>
                      <a:pt x="3" y="7"/>
                    </a:lnTo>
                    <a:lnTo>
                      <a:pt x="8" y="0"/>
                    </a:lnTo>
                    <a:lnTo>
                      <a:pt x="103" y="0"/>
                    </a:lnTo>
                    <a:lnTo>
                      <a:pt x="103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55" name="Rectangle 588"/>
              <p:cNvSpPr>
                <a:spLocks noChangeArrowheads="1"/>
              </p:cNvSpPr>
              <p:nvPr userDrawn="1"/>
            </p:nvSpPr>
            <p:spPr bwMode="auto">
              <a:xfrm>
                <a:off x="3864" y="227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56" name="Rectangle 589"/>
              <p:cNvSpPr>
                <a:spLocks noChangeArrowheads="1"/>
              </p:cNvSpPr>
              <p:nvPr userDrawn="1"/>
            </p:nvSpPr>
            <p:spPr bwMode="auto">
              <a:xfrm>
                <a:off x="3933" y="2274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57" name="Rectangle 590"/>
              <p:cNvSpPr>
                <a:spLocks noChangeArrowheads="1"/>
              </p:cNvSpPr>
              <p:nvPr userDrawn="1"/>
            </p:nvSpPr>
            <p:spPr bwMode="auto">
              <a:xfrm>
                <a:off x="4001" y="227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58" name="Rectangle 591"/>
              <p:cNvSpPr>
                <a:spLocks noChangeArrowheads="1"/>
              </p:cNvSpPr>
              <p:nvPr userDrawn="1"/>
            </p:nvSpPr>
            <p:spPr bwMode="auto">
              <a:xfrm>
                <a:off x="4069" y="227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59" name="Rectangle 592"/>
              <p:cNvSpPr>
                <a:spLocks noChangeArrowheads="1"/>
              </p:cNvSpPr>
              <p:nvPr userDrawn="1"/>
            </p:nvSpPr>
            <p:spPr bwMode="auto">
              <a:xfrm>
                <a:off x="4137" y="227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60" name="Rectangle 593"/>
              <p:cNvSpPr>
                <a:spLocks noChangeArrowheads="1"/>
              </p:cNvSpPr>
              <p:nvPr userDrawn="1"/>
            </p:nvSpPr>
            <p:spPr bwMode="auto">
              <a:xfrm>
                <a:off x="4205" y="2274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61" name="Rectangle 594"/>
              <p:cNvSpPr>
                <a:spLocks noChangeArrowheads="1"/>
              </p:cNvSpPr>
              <p:nvPr userDrawn="1"/>
            </p:nvSpPr>
            <p:spPr bwMode="auto">
              <a:xfrm>
                <a:off x="4274" y="227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62" name="Rectangle 595"/>
              <p:cNvSpPr>
                <a:spLocks noChangeArrowheads="1"/>
              </p:cNvSpPr>
              <p:nvPr userDrawn="1"/>
            </p:nvSpPr>
            <p:spPr bwMode="auto">
              <a:xfrm>
                <a:off x="4342" y="227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63" name="Rectangle 596"/>
              <p:cNvSpPr>
                <a:spLocks noChangeArrowheads="1"/>
              </p:cNvSpPr>
              <p:nvPr userDrawn="1"/>
            </p:nvSpPr>
            <p:spPr bwMode="auto">
              <a:xfrm>
                <a:off x="4410" y="227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64" name="Rectangle 597"/>
              <p:cNvSpPr>
                <a:spLocks noChangeArrowheads="1"/>
              </p:cNvSpPr>
              <p:nvPr userDrawn="1"/>
            </p:nvSpPr>
            <p:spPr bwMode="auto">
              <a:xfrm>
                <a:off x="4479" y="227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65" name="Rectangle 598"/>
              <p:cNvSpPr>
                <a:spLocks noChangeArrowheads="1"/>
              </p:cNvSpPr>
              <p:nvPr userDrawn="1"/>
            </p:nvSpPr>
            <p:spPr bwMode="auto">
              <a:xfrm>
                <a:off x="4547" y="227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66" name="Rectangle 599"/>
              <p:cNvSpPr>
                <a:spLocks noChangeArrowheads="1"/>
              </p:cNvSpPr>
              <p:nvPr userDrawn="1"/>
            </p:nvSpPr>
            <p:spPr bwMode="auto">
              <a:xfrm>
                <a:off x="4615" y="227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67" name="Rectangle 600"/>
              <p:cNvSpPr>
                <a:spLocks noChangeArrowheads="1"/>
              </p:cNvSpPr>
              <p:nvPr userDrawn="1"/>
            </p:nvSpPr>
            <p:spPr bwMode="auto">
              <a:xfrm>
                <a:off x="4683" y="227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68" name="Freeform 601"/>
              <p:cNvSpPr>
                <a:spLocks/>
              </p:cNvSpPr>
              <p:nvPr userDrawn="1"/>
            </p:nvSpPr>
            <p:spPr bwMode="auto">
              <a:xfrm>
                <a:off x="4751" y="2274"/>
                <a:ext cx="35" cy="34"/>
              </a:xfrm>
              <a:custGeom>
                <a:avLst/>
                <a:gdLst>
                  <a:gd name="T0" fmla="*/ 69 w 103"/>
                  <a:gd name="T1" fmla="*/ 102 h 102"/>
                  <a:gd name="T2" fmla="*/ 0 w 103"/>
                  <a:gd name="T3" fmla="*/ 102 h 102"/>
                  <a:gd name="T4" fmla="*/ 0 w 103"/>
                  <a:gd name="T5" fmla="*/ 0 h 102"/>
                  <a:gd name="T6" fmla="*/ 103 w 103"/>
                  <a:gd name="T7" fmla="*/ 0 h 102"/>
                  <a:gd name="T8" fmla="*/ 103 w 103"/>
                  <a:gd name="T9" fmla="*/ 59 h 102"/>
                  <a:gd name="T10" fmla="*/ 69 w 103"/>
                  <a:gd name="T11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3" h="102">
                    <a:moveTo>
                      <a:pt x="69" y="102"/>
                    </a:moveTo>
                    <a:lnTo>
                      <a:pt x="0" y="102"/>
                    </a:lnTo>
                    <a:lnTo>
                      <a:pt x="0" y="0"/>
                    </a:lnTo>
                    <a:lnTo>
                      <a:pt x="103" y="0"/>
                    </a:lnTo>
                    <a:lnTo>
                      <a:pt x="103" y="59"/>
                    </a:lnTo>
                    <a:lnTo>
                      <a:pt x="69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69" name="Freeform 602"/>
              <p:cNvSpPr>
                <a:spLocks/>
              </p:cNvSpPr>
              <p:nvPr userDrawn="1"/>
            </p:nvSpPr>
            <p:spPr bwMode="auto">
              <a:xfrm>
                <a:off x="3753" y="2352"/>
                <a:ext cx="9" cy="24"/>
              </a:xfrm>
              <a:custGeom>
                <a:avLst/>
                <a:gdLst>
                  <a:gd name="T0" fmla="*/ 28 w 28"/>
                  <a:gd name="T1" fmla="*/ 72 h 72"/>
                  <a:gd name="T2" fmla="*/ 0 w 28"/>
                  <a:gd name="T3" fmla="*/ 72 h 72"/>
                  <a:gd name="T4" fmla="*/ 7 w 28"/>
                  <a:gd name="T5" fmla="*/ 54 h 72"/>
                  <a:gd name="T6" fmla="*/ 14 w 28"/>
                  <a:gd name="T7" fmla="*/ 36 h 72"/>
                  <a:gd name="T8" fmla="*/ 20 w 28"/>
                  <a:gd name="T9" fmla="*/ 18 h 72"/>
                  <a:gd name="T10" fmla="*/ 28 w 28"/>
                  <a:gd name="T11" fmla="*/ 0 h 72"/>
                  <a:gd name="T12" fmla="*/ 28 w 28"/>
                  <a:gd name="T13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72">
                    <a:moveTo>
                      <a:pt x="28" y="72"/>
                    </a:moveTo>
                    <a:lnTo>
                      <a:pt x="0" y="72"/>
                    </a:lnTo>
                    <a:lnTo>
                      <a:pt x="7" y="54"/>
                    </a:lnTo>
                    <a:lnTo>
                      <a:pt x="14" y="36"/>
                    </a:lnTo>
                    <a:lnTo>
                      <a:pt x="20" y="18"/>
                    </a:lnTo>
                    <a:lnTo>
                      <a:pt x="28" y="0"/>
                    </a:lnTo>
                    <a:lnTo>
                      <a:pt x="28" y="7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70" name="Rectangle 603"/>
              <p:cNvSpPr>
                <a:spLocks noChangeArrowheads="1"/>
              </p:cNvSpPr>
              <p:nvPr userDrawn="1"/>
            </p:nvSpPr>
            <p:spPr bwMode="auto">
              <a:xfrm>
                <a:off x="3796" y="234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71" name="Rectangle 604"/>
              <p:cNvSpPr>
                <a:spLocks noChangeArrowheads="1"/>
              </p:cNvSpPr>
              <p:nvPr userDrawn="1"/>
            </p:nvSpPr>
            <p:spPr bwMode="auto">
              <a:xfrm>
                <a:off x="3864" y="234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72" name="Rectangle 605"/>
              <p:cNvSpPr>
                <a:spLocks noChangeArrowheads="1"/>
              </p:cNvSpPr>
              <p:nvPr userDrawn="1"/>
            </p:nvSpPr>
            <p:spPr bwMode="auto">
              <a:xfrm>
                <a:off x="3933" y="2342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73" name="Rectangle 606"/>
              <p:cNvSpPr>
                <a:spLocks noChangeArrowheads="1"/>
              </p:cNvSpPr>
              <p:nvPr userDrawn="1"/>
            </p:nvSpPr>
            <p:spPr bwMode="auto">
              <a:xfrm>
                <a:off x="4001" y="234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</p:grpSp>
        <p:grpSp>
          <p:nvGrpSpPr>
            <p:cNvPr id="4631" name="Group 808"/>
            <p:cNvGrpSpPr>
              <a:grpSpLocks/>
            </p:cNvGrpSpPr>
            <p:nvPr userDrawn="1"/>
          </p:nvGrpSpPr>
          <p:grpSpPr bwMode="auto">
            <a:xfrm>
              <a:off x="3728" y="2342"/>
              <a:ext cx="989" cy="1462"/>
              <a:chOff x="3728" y="2342"/>
              <a:chExt cx="989" cy="1462"/>
            </a:xfrm>
          </p:grpSpPr>
          <p:sp>
            <p:nvSpPr>
              <p:cNvPr id="808" name="Rectangle 608"/>
              <p:cNvSpPr>
                <a:spLocks noChangeArrowheads="1"/>
              </p:cNvSpPr>
              <p:nvPr userDrawn="1"/>
            </p:nvSpPr>
            <p:spPr bwMode="auto">
              <a:xfrm>
                <a:off x="4069" y="234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09" name="Rectangle 609"/>
              <p:cNvSpPr>
                <a:spLocks noChangeArrowheads="1"/>
              </p:cNvSpPr>
              <p:nvPr userDrawn="1"/>
            </p:nvSpPr>
            <p:spPr bwMode="auto">
              <a:xfrm>
                <a:off x="4137" y="234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10" name="Rectangle 610"/>
              <p:cNvSpPr>
                <a:spLocks noChangeArrowheads="1"/>
              </p:cNvSpPr>
              <p:nvPr userDrawn="1"/>
            </p:nvSpPr>
            <p:spPr bwMode="auto">
              <a:xfrm>
                <a:off x="4205" y="2342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11" name="Rectangle 611"/>
              <p:cNvSpPr>
                <a:spLocks noChangeArrowheads="1"/>
              </p:cNvSpPr>
              <p:nvPr userDrawn="1"/>
            </p:nvSpPr>
            <p:spPr bwMode="auto">
              <a:xfrm>
                <a:off x="4274" y="234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12" name="Rectangle 612"/>
              <p:cNvSpPr>
                <a:spLocks noChangeArrowheads="1"/>
              </p:cNvSpPr>
              <p:nvPr userDrawn="1"/>
            </p:nvSpPr>
            <p:spPr bwMode="auto">
              <a:xfrm>
                <a:off x="4342" y="234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13" name="Rectangle 613"/>
              <p:cNvSpPr>
                <a:spLocks noChangeArrowheads="1"/>
              </p:cNvSpPr>
              <p:nvPr userDrawn="1"/>
            </p:nvSpPr>
            <p:spPr bwMode="auto">
              <a:xfrm>
                <a:off x="4410" y="234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14" name="Rectangle 614"/>
              <p:cNvSpPr>
                <a:spLocks noChangeArrowheads="1"/>
              </p:cNvSpPr>
              <p:nvPr userDrawn="1"/>
            </p:nvSpPr>
            <p:spPr bwMode="auto">
              <a:xfrm>
                <a:off x="4479" y="234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15" name="Rectangle 615"/>
              <p:cNvSpPr>
                <a:spLocks noChangeArrowheads="1"/>
              </p:cNvSpPr>
              <p:nvPr userDrawn="1"/>
            </p:nvSpPr>
            <p:spPr bwMode="auto">
              <a:xfrm>
                <a:off x="4547" y="234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16" name="Rectangle 616"/>
              <p:cNvSpPr>
                <a:spLocks noChangeArrowheads="1"/>
              </p:cNvSpPr>
              <p:nvPr userDrawn="1"/>
            </p:nvSpPr>
            <p:spPr bwMode="auto">
              <a:xfrm>
                <a:off x="4615" y="234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17" name="Rectangle 617"/>
              <p:cNvSpPr>
                <a:spLocks noChangeArrowheads="1"/>
              </p:cNvSpPr>
              <p:nvPr userDrawn="1"/>
            </p:nvSpPr>
            <p:spPr bwMode="auto">
              <a:xfrm>
                <a:off x="4683" y="234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18" name="Freeform 618"/>
              <p:cNvSpPr>
                <a:spLocks/>
              </p:cNvSpPr>
              <p:nvPr userDrawn="1"/>
            </p:nvSpPr>
            <p:spPr bwMode="auto">
              <a:xfrm>
                <a:off x="3733" y="2410"/>
                <a:ext cx="29" cy="34"/>
              </a:xfrm>
              <a:custGeom>
                <a:avLst/>
                <a:gdLst>
                  <a:gd name="T0" fmla="*/ 87 w 87"/>
                  <a:gd name="T1" fmla="*/ 102 h 102"/>
                  <a:gd name="T2" fmla="*/ 0 w 87"/>
                  <a:gd name="T3" fmla="*/ 102 h 102"/>
                  <a:gd name="T4" fmla="*/ 6 w 87"/>
                  <a:gd name="T5" fmla="*/ 76 h 102"/>
                  <a:gd name="T6" fmla="*/ 13 w 87"/>
                  <a:gd name="T7" fmla="*/ 51 h 102"/>
                  <a:gd name="T8" fmla="*/ 19 w 87"/>
                  <a:gd name="T9" fmla="*/ 25 h 102"/>
                  <a:gd name="T10" fmla="*/ 27 w 87"/>
                  <a:gd name="T11" fmla="*/ 0 h 102"/>
                  <a:gd name="T12" fmla="*/ 87 w 87"/>
                  <a:gd name="T13" fmla="*/ 0 h 102"/>
                  <a:gd name="T14" fmla="*/ 87 w 87"/>
                  <a:gd name="T15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7" h="102">
                    <a:moveTo>
                      <a:pt x="87" y="102"/>
                    </a:moveTo>
                    <a:lnTo>
                      <a:pt x="0" y="102"/>
                    </a:lnTo>
                    <a:lnTo>
                      <a:pt x="6" y="76"/>
                    </a:lnTo>
                    <a:lnTo>
                      <a:pt x="13" y="51"/>
                    </a:lnTo>
                    <a:lnTo>
                      <a:pt x="19" y="25"/>
                    </a:lnTo>
                    <a:lnTo>
                      <a:pt x="27" y="0"/>
                    </a:lnTo>
                    <a:lnTo>
                      <a:pt x="87" y="0"/>
                    </a:lnTo>
                    <a:lnTo>
                      <a:pt x="87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19" name="Rectangle 619"/>
              <p:cNvSpPr>
                <a:spLocks noChangeArrowheads="1"/>
              </p:cNvSpPr>
              <p:nvPr userDrawn="1"/>
            </p:nvSpPr>
            <p:spPr bwMode="auto">
              <a:xfrm>
                <a:off x="3796" y="241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20" name="Rectangle 620"/>
              <p:cNvSpPr>
                <a:spLocks noChangeArrowheads="1"/>
              </p:cNvSpPr>
              <p:nvPr userDrawn="1"/>
            </p:nvSpPr>
            <p:spPr bwMode="auto">
              <a:xfrm>
                <a:off x="3864" y="241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21" name="Rectangle 621"/>
              <p:cNvSpPr>
                <a:spLocks noChangeArrowheads="1"/>
              </p:cNvSpPr>
              <p:nvPr userDrawn="1"/>
            </p:nvSpPr>
            <p:spPr bwMode="auto">
              <a:xfrm>
                <a:off x="3933" y="2410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22" name="Rectangle 622"/>
              <p:cNvSpPr>
                <a:spLocks noChangeArrowheads="1"/>
              </p:cNvSpPr>
              <p:nvPr userDrawn="1"/>
            </p:nvSpPr>
            <p:spPr bwMode="auto">
              <a:xfrm>
                <a:off x="4001" y="241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23" name="Rectangle 623"/>
              <p:cNvSpPr>
                <a:spLocks noChangeArrowheads="1"/>
              </p:cNvSpPr>
              <p:nvPr userDrawn="1"/>
            </p:nvSpPr>
            <p:spPr bwMode="auto">
              <a:xfrm>
                <a:off x="4069" y="241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24" name="Rectangle 624"/>
              <p:cNvSpPr>
                <a:spLocks noChangeArrowheads="1"/>
              </p:cNvSpPr>
              <p:nvPr userDrawn="1"/>
            </p:nvSpPr>
            <p:spPr bwMode="auto">
              <a:xfrm>
                <a:off x="4137" y="241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25" name="Rectangle 625"/>
              <p:cNvSpPr>
                <a:spLocks noChangeArrowheads="1"/>
              </p:cNvSpPr>
              <p:nvPr userDrawn="1"/>
            </p:nvSpPr>
            <p:spPr bwMode="auto">
              <a:xfrm>
                <a:off x="4205" y="2410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26" name="Rectangle 626"/>
              <p:cNvSpPr>
                <a:spLocks noChangeArrowheads="1"/>
              </p:cNvSpPr>
              <p:nvPr userDrawn="1"/>
            </p:nvSpPr>
            <p:spPr bwMode="auto">
              <a:xfrm>
                <a:off x="4274" y="241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27" name="Rectangle 627"/>
              <p:cNvSpPr>
                <a:spLocks noChangeArrowheads="1"/>
              </p:cNvSpPr>
              <p:nvPr userDrawn="1"/>
            </p:nvSpPr>
            <p:spPr bwMode="auto">
              <a:xfrm>
                <a:off x="4342" y="241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28" name="Rectangle 628"/>
              <p:cNvSpPr>
                <a:spLocks noChangeArrowheads="1"/>
              </p:cNvSpPr>
              <p:nvPr userDrawn="1"/>
            </p:nvSpPr>
            <p:spPr bwMode="auto">
              <a:xfrm>
                <a:off x="4410" y="241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29" name="Rectangle 629"/>
              <p:cNvSpPr>
                <a:spLocks noChangeArrowheads="1"/>
              </p:cNvSpPr>
              <p:nvPr userDrawn="1"/>
            </p:nvSpPr>
            <p:spPr bwMode="auto">
              <a:xfrm>
                <a:off x="4479" y="241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31" name="Rectangle 630"/>
              <p:cNvSpPr>
                <a:spLocks noChangeArrowheads="1"/>
              </p:cNvSpPr>
              <p:nvPr userDrawn="1"/>
            </p:nvSpPr>
            <p:spPr bwMode="auto">
              <a:xfrm>
                <a:off x="4547" y="241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56" name="Rectangle 631"/>
              <p:cNvSpPr>
                <a:spLocks noChangeArrowheads="1"/>
              </p:cNvSpPr>
              <p:nvPr userDrawn="1"/>
            </p:nvSpPr>
            <p:spPr bwMode="auto">
              <a:xfrm>
                <a:off x="4615" y="241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57" name="Freeform 632"/>
              <p:cNvSpPr>
                <a:spLocks/>
              </p:cNvSpPr>
              <p:nvPr userDrawn="1"/>
            </p:nvSpPr>
            <p:spPr bwMode="auto">
              <a:xfrm>
                <a:off x="4683" y="2410"/>
                <a:ext cx="10" cy="12"/>
              </a:xfrm>
              <a:custGeom>
                <a:avLst/>
                <a:gdLst>
                  <a:gd name="T0" fmla="*/ 0 w 30"/>
                  <a:gd name="T1" fmla="*/ 38 h 38"/>
                  <a:gd name="T2" fmla="*/ 0 w 30"/>
                  <a:gd name="T3" fmla="*/ 0 h 38"/>
                  <a:gd name="T4" fmla="*/ 30 w 30"/>
                  <a:gd name="T5" fmla="*/ 0 h 38"/>
                  <a:gd name="T6" fmla="*/ 0 w 30"/>
                  <a:gd name="T7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" h="38">
                    <a:moveTo>
                      <a:pt x="0" y="38"/>
                    </a:moveTo>
                    <a:lnTo>
                      <a:pt x="0" y="0"/>
                    </a:lnTo>
                    <a:lnTo>
                      <a:pt x="30" y="0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58" name="Rectangle 633"/>
              <p:cNvSpPr>
                <a:spLocks noChangeArrowheads="1"/>
              </p:cNvSpPr>
              <p:nvPr userDrawn="1"/>
            </p:nvSpPr>
            <p:spPr bwMode="auto">
              <a:xfrm>
                <a:off x="3728" y="247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59" name="Rectangle 634"/>
              <p:cNvSpPr>
                <a:spLocks noChangeArrowheads="1"/>
              </p:cNvSpPr>
              <p:nvPr userDrawn="1"/>
            </p:nvSpPr>
            <p:spPr bwMode="auto">
              <a:xfrm>
                <a:off x="3796" y="247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60" name="Rectangle 635"/>
              <p:cNvSpPr>
                <a:spLocks noChangeArrowheads="1"/>
              </p:cNvSpPr>
              <p:nvPr userDrawn="1"/>
            </p:nvSpPr>
            <p:spPr bwMode="auto">
              <a:xfrm>
                <a:off x="3864" y="247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61" name="Rectangle 636"/>
              <p:cNvSpPr>
                <a:spLocks noChangeArrowheads="1"/>
              </p:cNvSpPr>
              <p:nvPr userDrawn="1"/>
            </p:nvSpPr>
            <p:spPr bwMode="auto">
              <a:xfrm>
                <a:off x="3933" y="2478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62" name="Rectangle 637"/>
              <p:cNvSpPr>
                <a:spLocks noChangeArrowheads="1"/>
              </p:cNvSpPr>
              <p:nvPr userDrawn="1"/>
            </p:nvSpPr>
            <p:spPr bwMode="auto">
              <a:xfrm>
                <a:off x="4001" y="247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63" name="Rectangle 638"/>
              <p:cNvSpPr>
                <a:spLocks noChangeArrowheads="1"/>
              </p:cNvSpPr>
              <p:nvPr userDrawn="1"/>
            </p:nvSpPr>
            <p:spPr bwMode="auto">
              <a:xfrm>
                <a:off x="4069" y="247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64" name="Rectangle 639"/>
              <p:cNvSpPr>
                <a:spLocks noChangeArrowheads="1"/>
              </p:cNvSpPr>
              <p:nvPr userDrawn="1"/>
            </p:nvSpPr>
            <p:spPr bwMode="auto">
              <a:xfrm>
                <a:off x="4137" y="247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65" name="Rectangle 640"/>
              <p:cNvSpPr>
                <a:spLocks noChangeArrowheads="1"/>
              </p:cNvSpPr>
              <p:nvPr userDrawn="1"/>
            </p:nvSpPr>
            <p:spPr bwMode="auto">
              <a:xfrm>
                <a:off x="4205" y="2478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03" name="Rectangle 641"/>
              <p:cNvSpPr>
                <a:spLocks noChangeArrowheads="1"/>
              </p:cNvSpPr>
              <p:nvPr userDrawn="1"/>
            </p:nvSpPr>
            <p:spPr bwMode="auto">
              <a:xfrm>
                <a:off x="4274" y="247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04" name="Rectangle 642"/>
              <p:cNvSpPr>
                <a:spLocks noChangeArrowheads="1"/>
              </p:cNvSpPr>
              <p:nvPr userDrawn="1"/>
            </p:nvSpPr>
            <p:spPr bwMode="auto">
              <a:xfrm>
                <a:off x="4342" y="247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05" name="Rectangle 643"/>
              <p:cNvSpPr>
                <a:spLocks noChangeArrowheads="1"/>
              </p:cNvSpPr>
              <p:nvPr userDrawn="1"/>
            </p:nvSpPr>
            <p:spPr bwMode="auto">
              <a:xfrm>
                <a:off x="4410" y="247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06" name="Rectangle 644"/>
              <p:cNvSpPr>
                <a:spLocks noChangeArrowheads="1"/>
              </p:cNvSpPr>
              <p:nvPr userDrawn="1"/>
            </p:nvSpPr>
            <p:spPr bwMode="auto">
              <a:xfrm>
                <a:off x="4479" y="247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07" name="Rectangle 645"/>
              <p:cNvSpPr>
                <a:spLocks noChangeArrowheads="1"/>
              </p:cNvSpPr>
              <p:nvPr userDrawn="1"/>
            </p:nvSpPr>
            <p:spPr bwMode="auto">
              <a:xfrm>
                <a:off x="4547" y="247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08" name="Freeform 646"/>
              <p:cNvSpPr>
                <a:spLocks/>
              </p:cNvSpPr>
              <p:nvPr userDrawn="1"/>
            </p:nvSpPr>
            <p:spPr bwMode="auto">
              <a:xfrm>
                <a:off x="4615" y="2478"/>
                <a:ext cx="25" cy="30"/>
              </a:xfrm>
              <a:custGeom>
                <a:avLst/>
                <a:gdLst>
                  <a:gd name="T0" fmla="*/ 0 w 73"/>
                  <a:gd name="T1" fmla="*/ 92 h 92"/>
                  <a:gd name="T2" fmla="*/ 0 w 73"/>
                  <a:gd name="T3" fmla="*/ 0 h 92"/>
                  <a:gd name="T4" fmla="*/ 73 w 73"/>
                  <a:gd name="T5" fmla="*/ 0 h 92"/>
                  <a:gd name="T6" fmla="*/ 19 w 73"/>
                  <a:gd name="T7" fmla="*/ 67 h 92"/>
                  <a:gd name="T8" fmla="*/ 9 w 73"/>
                  <a:gd name="T9" fmla="*/ 79 h 92"/>
                  <a:gd name="T10" fmla="*/ 0 w 73"/>
                  <a:gd name="T11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3" h="92">
                    <a:moveTo>
                      <a:pt x="0" y="92"/>
                    </a:moveTo>
                    <a:lnTo>
                      <a:pt x="0" y="0"/>
                    </a:lnTo>
                    <a:lnTo>
                      <a:pt x="73" y="0"/>
                    </a:lnTo>
                    <a:lnTo>
                      <a:pt x="19" y="67"/>
                    </a:lnTo>
                    <a:lnTo>
                      <a:pt x="9" y="79"/>
                    </a:lnTo>
                    <a:lnTo>
                      <a:pt x="0" y="9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09" name="Rectangle 647"/>
              <p:cNvSpPr>
                <a:spLocks noChangeArrowheads="1"/>
              </p:cNvSpPr>
              <p:nvPr userDrawn="1"/>
            </p:nvSpPr>
            <p:spPr bwMode="auto">
              <a:xfrm>
                <a:off x="3728" y="254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10" name="Rectangle 648"/>
              <p:cNvSpPr>
                <a:spLocks noChangeArrowheads="1"/>
              </p:cNvSpPr>
              <p:nvPr userDrawn="1"/>
            </p:nvSpPr>
            <p:spPr bwMode="auto">
              <a:xfrm>
                <a:off x="3796" y="254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11" name="Rectangle 649"/>
              <p:cNvSpPr>
                <a:spLocks noChangeArrowheads="1"/>
              </p:cNvSpPr>
              <p:nvPr userDrawn="1"/>
            </p:nvSpPr>
            <p:spPr bwMode="auto">
              <a:xfrm>
                <a:off x="3864" y="254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12" name="Rectangle 650"/>
              <p:cNvSpPr>
                <a:spLocks noChangeArrowheads="1"/>
              </p:cNvSpPr>
              <p:nvPr userDrawn="1"/>
            </p:nvSpPr>
            <p:spPr bwMode="auto">
              <a:xfrm>
                <a:off x="3933" y="2546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13" name="Rectangle 651"/>
              <p:cNvSpPr>
                <a:spLocks noChangeArrowheads="1"/>
              </p:cNvSpPr>
              <p:nvPr userDrawn="1"/>
            </p:nvSpPr>
            <p:spPr bwMode="auto">
              <a:xfrm>
                <a:off x="4001" y="254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14" name="Rectangle 652"/>
              <p:cNvSpPr>
                <a:spLocks noChangeArrowheads="1"/>
              </p:cNvSpPr>
              <p:nvPr userDrawn="1"/>
            </p:nvSpPr>
            <p:spPr bwMode="auto">
              <a:xfrm>
                <a:off x="4069" y="254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15" name="Rectangle 653"/>
              <p:cNvSpPr>
                <a:spLocks noChangeArrowheads="1"/>
              </p:cNvSpPr>
              <p:nvPr userDrawn="1"/>
            </p:nvSpPr>
            <p:spPr bwMode="auto">
              <a:xfrm>
                <a:off x="4137" y="254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16" name="Rectangle 654"/>
              <p:cNvSpPr>
                <a:spLocks noChangeArrowheads="1"/>
              </p:cNvSpPr>
              <p:nvPr userDrawn="1"/>
            </p:nvSpPr>
            <p:spPr bwMode="auto">
              <a:xfrm>
                <a:off x="4205" y="2546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17" name="Rectangle 655"/>
              <p:cNvSpPr>
                <a:spLocks noChangeArrowheads="1"/>
              </p:cNvSpPr>
              <p:nvPr userDrawn="1"/>
            </p:nvSpPr>
            <p:spPr bwMode="auto">
              <a:xfrm>
                <a:off x="4274" y="254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18" name="Rectangle 656"/>
              <p:cNvSpPr>
                <a:spLocks noChangeArrowheads="1"/>
              </p:cNvSpPr>
              <p:nvPr userDrawn="1"/>
            </p:nvSpPr>
            <p:spPr bwMode="auto">
              <a:xfrm>
                <a:off x="4342" y="254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19" name="Rectangle 657"/>
              <p:cNvSpPr>
                <a:spLocks noChangeArrowheads="1"/>
              </p:cNvSpPr>
              <p:nvPr userDrawn="1"/>
            </p:nvSpPr>
            <p:spPr bwMode="auto">
              <a:xfrm>
                <a:off x="4410" y="254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20" name="Rectangle 658"/>
              <p:cNvSpPr>
                <a:spLocks noChangeArrowheads="1"/>
              </p:cNvSpPr>
              <p:nvPr userDrawn="1"/>
            </p:nvSpPr>
            <p:spPr bwMode="auto">
              <a:xfrm>
                <a:off x="4479" y="254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21" name="Freeform 659"/>
              <p:cNvSpPr>
                <a:spLocks/>
              </p:cNvSpPr>
              <p:nvPr userDrawn="1"/>
            </p:nvSpPr>
            <p:spPr bwMode="auto">
              <a:xfrm>
                <a:off x="4547" y="2546"/>
                <a:ext cx="34" cy="34"/>
              </a:xfrm>
              <a:custGeom>
                <a:avLst/>
                <a:gdLst>
                  <a:gd name="T0" fmla="*/ 74 w 101"/>
                  <a:gd name="T1" fmla="*/ 102 h 102"/>
                  <a:gd name="T2" fmla="*/ 0 w 101"/>
                  <a:gd name="T3" fmla="*/ 102 h 102"/>
                  <a:gd name="T4" fmla="*/ 0 w 101"/>
                  <a:gd name="T5" fmla="*/ 0 h 102"/>
                  <a:gd name="T6" fmla="*/ 101 w 101"/>
                  <a:gd name="T7" fmla="*/ 0 h 102"/>
                  <a:gd name="T8" fmla="*/ 101 w 101"/>
                  <a:gd name="T9" fmla="*/ 48 h 102"/>
                  <a:gd name="T10" fmla="*/ 94 w 101"/>
                  <a:gd name="T11" fmla="*/ 61 h 102"/>
                  <a:gd name="T12" fmla="*/ 88 w 101"/>
                  <a:gd name="T13" fmla="*/ 76 h 102"/>
                  <a:gd name="T14" fmla="*/ 80 w 101"/>
                  <a:gd name="T15" fmla="*/ 89 h 102"/>
                  <a:gd name="T16" fmla="*/ 74 w 101"/>
                  <a:gd name="T17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1" h="102">
                    <a:moveTo>
                      <a:pt x="74" y="102"/>
                    </a:moveTo>
                    <a:lnTo>
                      <a:pt x="0" y="102"/>
                    </a:lnTo>
                    <a:lnTo>
                      <a:pt x="0" y="0"/>
                    </a:lnTo>
                    <a:lnTo>
                      <a:pt x="101" y="0"/>
                    </a:lnTo>
                    <a:lnTo>
                      <a:pt x="101" y="48"/>
                    </a:lnTo>
                    <a:lnTo>
                      <a:pt x="94" y="61"/>
                    </a:lnTo>
                    <a:lnTo>
                      <a:pt x="88" y="76"/>
                    </a:lnTo>
                    <a:lnTo>
                      <a:pt x="80" y="89"/>
                    </a:lnTo>
                    <a:lnTo>
                      <a:pt x="74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22" name="Rectangle 660"/>
              <p:cNvSpPr>
                <a:spLocks noChangeArrowheads="1"/>
              </p:cNvSpPr>
              <p:nvPr userDrawn="1"/>
            </p:nvSpPr>
            <p:spPr bwMode="auto">
              <a:xfrm>
                <a:off x="3728" y="261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23" name="Rectangle 661"/>
              <p:cNvSpPr>
                <a:spLocks noChangeArrowheads="1"/>
              </p:cNvSpPr>
              <p:nvPr userDrawn="1"/>
            </p:nvSpPr>
            <p:spPr bwMode="auto">
              <a:xfrm>
                <a:off x="3796" y="261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24" name="Rectangle 662"/>
              <p:cNvSpPr>
                <a:spLocks noChangeArrowheads="1"/>
              </p:cNvSpPr>
              <p:nvPr userDrawn="1"/>
            </p:nvSpPr>
            <p:spPr bwMode="auto">
              <a:xfrm>
                <a:off x="3864" y="261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25" name="Rectangle 663"/>
              <p:cNvSpPr>
                <a:spLocks noChangeArrowheads="1"/>
              </p:cNvSpPr>
              <p:nvPr userDrawn="1"/>
            </p:nvSpPr>
            <p:spPr bwMode="auto">
              <a:xfrm>
                <a:off x="3933" y="2614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26" name="Rectangle 664"/>
              <p:cNvSpPr>
                <a:spLocks noChangeArrowheads="1"/>
              </p:cNvSpPr>
              <p:nvPr userDrawn="1"/>
            </p:nvSpPr>
            <p:spPr bwMode="auto">
              <a:xfrm>
                <a:off x="4001" y="261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27" name="Rectangle 665"/>
              <p:cNvSpPr>
                <a:spLocks noChangeArrowheads="1"/>
              </p:cNvSpPr>
              <p:nvPr userDrawn="1"/>
            </p:nvSpPr>
            <p:spPr bwMode="auto">
              <a:xfrm>
                <a:off x="4069" y="261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32" name="Rectangle 666"/>
              <p:cNvSpPr>
                <a:spLocks noChangeArrowheads="1"/>
              </p:cNvSpPr>
              <p:nvPr userDrawn="1"/>
            </p:nvSpPr>
            <p:spPr bwMode="auto">
              <a:xfrm>
                <a:off x="4137" y="261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33" name="Rectangle 667"/>
              <p:cNvSpPr>
                <a:spLocks noChangeArrowheads="1"/>
              </p:cNvSpPr>
              <p:nvPr userDrawn="1"/>
            </p:nvSpPr>
            <p:spPr bwMode="auto">
              <a:xfrm>
                <a:off x="4205" y="2614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34" name="Rectangle 668"/>
              <p:cNvSpPr>
                <a:spLocks noChangeArrowheads="1"/>
              </p:cNvSpPr>
              <p:nvPr userDrawn="1"/>
            </p:nvSpPr>
            <p:spPr bwMode="auto">
              <a:xfrm>
                <a:off x="4274" y="261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35" name="Rectangle 669"/>
              <p:cNvSpPr>
                <a:spLocks noChangeArrowheads="1"/>
              </p:cNvSpPr>
              <p:nvPr userDrawn="1"/>
            </p:nvSpPr>
            <p:spPr bwMode="auto">
              <a:xfrm>
                <a:off x="4342" y="261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36" name="Rectangle 670"/>
              <p:cNvSpPr>
                <a:spLocks noChangeArrowheads="1"/>
              </p:cNvSpPr>
              <p:nvPr userDrawn="1"/>
            </p:nvSpPr>
            <p:spPr bwMode="auto">
              <a:xfrm>
                <a:off x="4410" y="261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37" name="Rectangle 671"/>
              <p:cNvSpPr>
                <a:spLocks noChangeArrowheads="1"/>
              </p:cNvSpPr>
              <p:nvPr userDrawn="1"/>
            </p:nvSpPr>
            <p:spPr bwMode="auto">
              <a:xfrm>
                <a:off x="4479" y="261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38" name="Freeform 672"/>
              <p:cNvSpPr>
                <a:spLocks/>
              </p:cNvSpPr>
              <p:nvPr userDrawn="1"/>
            </p:nvSpPr>
            <p:spPr bwMode="auto">
              <a:xfrm>
                <a:off x="4547" y="2614"/>
                <a:ext cx="10" cy="28"/>
              </a:xfrm>
              <a:custGeom>
                <a:avLst/>
                <a:gdLst>
                  <a:gd name="T0" fmla="*/ 0 w 29"/>
                  <a:gd name="T1" fmla="*/ 86 h 86"/>
                  <a:gd name="T2" fmla="*/ 0 w 29"/>
                  <a:gd name="T3" fmla="*/ 0 h 86"/>
                  <a:gd name="T4" fmla="*/ 29 w 29"/>
                  <a:gd name="T5" fmla="*/ 0 h 86"/>
                  <a:gd name="T6" fmla="*/ 21 w 29"/>
                  <a:gd name="T7" fmla="*/ 22 h 86"/>
                  <a:gd name="T8" fmla="*/ 14 w 29"/>
                  <a:gd name="T9" fmla="*/ 43 h 86"/>
                  <a:gd name="T10" fmla="*/ 6 w 29"/>
                  <a:gd name="T11" fmla="*/ 64 h 86"/>
                  <a:gd name="T12" fmla="*/ 0 w 29"/>
                  <a:gd name="T13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86">
                    <a:moveTo>
                      <a:pt x="0" y="8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1" y="22"/>
                    </a:lnTo>
                    <a:lnTo>
                      <a:pt x="14" y="43"/>
                    </a:lnTo>
                    <a:lnTo>
                      <a:pt x="6" y="64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39" name="Rectangle 673"/>
              <p:cNvSpPr>
                <a:spLocks noChangeArrowheads="1"/>
              </p:cNvSpPr>
              <p:nvPr userDrawn="1"/>
            </p:nvSpPr>
            <p:spPr bwMode="auto">
              <a:xfrm>
                <a:off x="3728" y="268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40" name="Rectangle 674"/>
              <p:cNvSpPr>
                <a:spLocks noChangeArrowheads="1"/>
              </p:cNvSpPr>
              <p:nvPr userDrawn="1"/>
            </p:nvSpPr>
            <p:spPr bwMode="auto">
              <a:xfrm>
                <a:off x="3796" y="268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41" name="Rectangle 675"/>
              <p:cNvSpPr>
                <a:spLocks noChangeArrowheads="1"/>
              </p:cNvSpPr>
              <p:nvPr userDrawn="1"/>
            </p:nvSpPr>
            <p:spPr bwMode="auto">
              <a:xfrm>
                <a:off x="3864" y="268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42" name="Rectangle 676"/>
              <p:cNvSpPr>
                <a:spLocks noChangeArrowheads="1"/>
              </p:cNvSpPr>
              <p:nvPr userDrawn="1"/>
            </p:nvSpPr>
            <p:spPr bwMode="auto">
              <a:xfrm>
                <a:off x="3933" y="2682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43" name="Rectangle 677"/>
              <p:cNvSpPr>
                <a:spLocks noChangeArrowheads="1"/>
              </p:cNvSpPr>
              <p:nvPr userDrawn="1"/>
            </p:nvSpPr>
            <p:spPr bwMode="auto">
              <a:xfrm>
                <a:off x="4001" y="268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44" name="Rectangle 678"/>
              <p:cNvSpPr>
                <a:spLocks noChangeArrowheads="1"/>
              </p:cNvSpPr>
              <p:nvPr userDrawn="1"/>
            </p:nvSpPr>
            <p:spPr bwMode="auto">
              <a:xfrm>
                <a:off x="4069" y="268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45" name="Rectangle 679"/>
              <p:cNvSpPr>
                <a:spLocks noChangeArrowheads="1"/>
              </p:cNvSpPr>
              <p:nvPr userDrawn="1"/>
            </p:nvSpPr>
            <p:spPr bwMode="auto">
              <a:xfrm>
                <a:off x="4137" y="268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46" name="Rectangle 680"/>
              <p:cNvSpPr>
                <a:spLocks noChangeArrowheads="1"/>
              </p:cNvSpPr>
              <p:nvPr userDrawn="1"/>
            </p:nvSpPr>
            <p:spPr bwMode="auto">
              <a:xfrm>
                <a:off x="4205" y="2682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47" name="Rectangle 681"/>
              <p:cNvSpPr>
                <a:spLocks noChangeArrowheads="1"/>
              </p:cNvSpPr>
              <p:nvPr userDrawn="1"/>
            </p:nvSpPr>
            <p:spPr bwMode="auto">
              <a:xfrm>
                <a:off x="4274" y="268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48" name="Rectangle 682"/>
              <p:cNvSpPr>
                <a:spLocks noChangeArrowheads="1"/>
              </p:cNvSpPr>
              <p:nvPr userDrawn="1"/>
            </p:nvSpPr>
            <p:spPr bwMode="auto">
              <a:xfrm>
                <a:off x="4342" y="268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49" name="Rectangle 683"/>
              <p:cNvSpPr>
                <a:spLocks noChangeArrowheads="1"/>
              </p:cNvSpPr>
              <p:nvPr userDrawn="1"/>
            </p:nvSpPr>
            <p:spPr bwMode="auto">
              <a:xfrm>
                <a:off x="4410" y="268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50" name="Rectangle 684"/>
              <p:cNvSpPr>
                <a:spLocks noChangeArrowheads="1"/>
              </p:cNvSpPr>
              <p:nvPr userDrawn="1"/>
            </p:nvSpPr>
            <p:spPr bwMode="auto">
              <a:xfrm>
                <a:off x="4479" y="268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51" name="Rectangle 685"/>
              <p:cNvSpPr>
                <a:spLocks noChangeArrowheads="1"/>
              </p:cNvSpPr>
              <p:nvPr userDrawn="1"/>
            </p:nvSpPr>
            <p:spPr bwMode="auto">
              <a:xfrm>
                <a:off x="3728" y="2750"/>
                <a:ext cx="34" cy="31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52" name="Rectangle 686"/>
              <p:cNvSpPr>
                <a:spLocks noChangeArrowheads="1"/>
              </p:cNvSpPr>
              <p:nvPr userDrawn="1"/>
            </p:nvSpPr>
            <p:spPr bwMode="auto">
              <a:xfrm>
                <a:off x="3796" y="2750"/>
                <a:ext cx="34" cy="31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53" name="Rectangle 687"/>
              <p:cNvSpPr>
                <a:spLocks noChangeArrowheads="1"/>
              </p:cNvSpPr>
              <p:nvPr userDrawn="1"/>
            </p:nvSpPr>
            <p:spPr bwMode="auto">
              <a:xfrm>
                <a:off x="3864" y="2750"/>
                <a:ext cx="34" cy="31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54" name="Rectangle 688"/>
              <p:cNvSpPr>
                <a:spLocks noChangeArrowheads="1"/>
              </p:cNvSpPr>
              <p:nvPr userDrawn="1"/>
            </p:nvSpPr>
            <p:spPr bwMode="auto">
              <a:xfrm>
                <a:off x="3933" y="2750"/>
                <a:ext cx="33" cy="31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55" name="Rectangle 689"/>
              <p:cNvSpPr>
                <a:spLocks noChangeArrowheads="1"/>
              </p:cNvSpPr>
              <p:nvPr userDrawn="1"/>
            </p:nvSpPr>
            <p:spPr bwMode="auto">
              <a:xfrm>
                <a:off x="4001" y="2750"/>
                <a:ext cx="34" cy="31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56" name="Rectangle 690"/>
              <p:cNvSpPr>
                <a:spLocks noChangeArrowheads="1"/>
              </p:cNvSpPr>
              <p:nvPr userDrawn="1"/>
            </p:nvSpPr>
            <p:spPr bwMode="auto">
              <a:xfrm>
                <a:off x="4069" y="2750"/>
                <a:ext cx="34" cy="31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57" name="Rectangle 691"/>
              <p:cNvSpPr>
                <a:spLocks noChangeArrowheads="1"/>
              </p:cNvSpPr>
              <p:nvPr userDrawn="1"/>
            </p:nvSpPr>
            <p:spPr bwMode="auto">
              <a:xfrm>
                <a:off x="4137" y="2750"/>
                <a:ext cx="34" cy="31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58" name="Rectangle 692"/>
              <p:cNvSpPr>
                <a:spLocks noChangeArrowheads="1"/>
              </p:cNvSpPr>
              <p:nvPr userDrawn="1"/>
            </p:nvSpPr>
            <p:spPr bwMode="auto">
              <a:xfrm>
                <a:off x="4205" y="2750"/>
                <a:ext cx="35" cy="31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59" name="Rectangle 693"/>
              <p:cNvSpPr>
                <a:spLocks noChangeArrowheads="1"/>
              </p:cNvSpPr>
              <p:nvPr userDrawn="1"/>
            </p:nvSpPr>
            <p:spPr bwMode="auto">
              <a:xfrm>
                <a:off x="4274" y="2750"/>
                <a:ext cx="34" cy="31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60" name="Rectangle 694"/>
              <p:cNvSpPr>
                <a:spLocks noChangeArrowheads="1"/>
              </p:cNvSpPr>
              <p:nvPr userDrawn="1"/>
            </p:nvSpPr>
            <p:spPr bwMode="auto">
              <a:xfrm>
                <a:off x="4342" y="2750"/>
                <a:ext cx="34" cy="31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61" name="Rectangle 695"/>
              <p:cNvSpPr>
                <a:spLocks noChangeArrowheads="1"/>
              </p:cNvSpPr>
              <p:nvPr userDrawn="1"/>
            </p:nvSpPr>
            <p:spPr bwMode="auto">
              <a:xfrm>
                <a:off x="4410" y="2750"/>
                <a:ext cx="34" cy="31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62" name="Rectangle 696"/>
              <p:cNvSpPr>
                <a:spLocks noChangeArrowheads="1"/>
              </p:cNvSpPr>
              <p:nvPr userDrawn="1"/>
            </p:nvSpPr>
            <p:spPr bwMode="auto">
              <a:xfrm>
                <a:off x="4479" y="2750"/>
                <a:ext cx="34" cy="31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63" name="Rectangle 697"/>
              <p:cNvSpPr>
                <a:spLocks noChangeArrowheads="1"/>
              </p:cNvSpPr>
              <p:nvPr userDrawn="1"/>
            </p:nvSpPr>
            <p:spPr bwMode="auto">
              <a:xfrm>
                <a:off x="3728" y="3162"/>
                <a:ext cx="34" cy="30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64" name="Rectangle 698"/>
              <p:cNvSpPr>
                <a:spLocks noChangeArrowheads="1"/>
              </p:cNvSpPr>
              <p:nvPr userDrawn="1"/>
            </p:nvSpPr>
            <p:spPr bwMode="auto">
              <a:xfrm>
                <a:off x="3796" y="3162"/>
                <a:ext cx="34" cy="30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65" name="Rectangle 699"/>
              <p:cNvSpPr>
                <a:spLocks noChangeArrowheads="1"/>
              </p:cNvSpPr>
              <p:nvPr userDrawn="1"/>
            </p:nvSpPr>
            <p:spPr bwMode="auto">
              <a:xfrm>
                <a:off x="3864" y="3162"/>
                <a:ext cx="34" cy="30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66" name="Rectangle 700"/>
              <p:cNvSpPr>
                <a:spLocks noChangeArrowheads="1"/>
              </p:cNvSpPr>
              <p:nvPr userDrawn="1"/>
            </p:nvSpPr>
            <p:spPr bwMode="auto">
              <a:xfrm>
                <a:off x="3933" y="3162"/>
                <a:ext cx="33" cy="30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67" name="Rectangle 701"/>
              <p:cNvSpPr>
                <a:spLocks noChangeArrowheads="1"/>
              </p:cNvSpPr>
              <p:nvPr userDrawn="1"/>
            </p:nvSpPr>
            <p:spPr bwMode="auto">
              <a:xfrm>
                <a:off x="4001" y="3162"/>
                <a:ext cx="34" cy="30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68" name="Rectangle 702"/>
              <p:cNvSpPr>
                <a:spLocks noChangeArrowheads="1"/>
              </p:cNvSpPr>
              <p:nvPr userDrawn="1"/>
            </p:nvSpPr>
            <p:spPr bwMode="auto">
              <a:xfrm>
                <a:off x="4069" y="3162"/>
                <a:ext cx="34" cy="30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69" name="Rectangle 703"/>
              <p:cNvSpPr>
                <a:spLocks noChangeArrowheads="1"/>
              </p:cNvSpPr>
              <p:nvPr userDrawn="1"/>
            </p:nvSpPr>
            <p:spPr bwMode="auto">
              <a:xfrm>
                <a:off x="4137" y="3162"/>
                <a:ext cx="34" cy="30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70" name="Rectangle 704"/>
              <p:cNvSpPr>
                <a:spLocks noChangeArrowheads="1"/>
              </p:cNvSpPr>
              <p:nvPr userDrawn="1"/>
            </p:nvSpPr>
            <p:spPr bwMode="auto">
              <a:xfrm>
                <a:off x="4205" y="3162"/>
                <a:ext cx="35" cy="30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71" name="Rectangle 705"/>
              <p:cNvSpPr>
                <a:spLocks noChangeArrowheads="1"/>
              </p:cNvSpPr>
              <p:nvPr userDrawn="1"/>
            </p:nvSpPr>
            <p:spPr bwMode="auto">
              <a:xfrm>
                <a:off x="4274" y="3162"/>
                <a:ext cx="34" cy="30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72" name="Rectangle 706"/>
              <p:cNvSpPr>
                <a:spLocks noChangeArrowheads="1"/>
              </p:cNvSpPr>
              <p:nvPr userDrawn="1"/>
            </p:nvSpPr>
            <p:spPr bwMode="auto">
              <a:xfrm>
                <a:off x="4342" y="3162"/>
                <a:ext cx="34" cy="30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73" name="Rectangle 707"/>
              <p:cNvSpPr>
                <a:spLocks noChangeArrowheads="1"/>
              </p:cNvSpPr>
              <p:nvPr userDrawn="1"/>
            </p:nvSpPr>
            <p:spPr bwMode="auto">
              <a:xfrm>
                <a:off x="4410" y="3162"/>
                <a:ext cx="34" cy="30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74" name="Rectangle 708"/>
              <p:cNvSpPr>
                <a:spLocks noChangeArrowheads="1"/>
              </p:cNvSpPr>
              <p:nvPr userDrawn="1"/>
            </p:nvSpPr>
            <p:spPr bwMode="auto">
              <a:xfrm>
                <a:off x="4479" y="3162"/>
                <a:ext cx="34" cy="30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75" name="Rectangle 709"/>
              <p:cNvSpPr>
                <a:spLocks noChangeArrowheads="1"/>
              </p:cNvSpPr>
              <p:nvPr userDrawn="1"/>
            </p:nvSpPr>
            <p:spPr bwMode="auto">
              <a:xfrm>
                <a:off x="3728" y="322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76" name="Rectangle 710"/>
              <p:cNvSpPr>
                <a:spLocks noChangeArrowheads="1"/>
              </p:cNvSpPr>
              <p:nvPr userDrawn="1"/>
            </p:nvSpPr>
            <p:spPr bwMode="auto">
              <a:xfrm>
                <a:off x="3796" y="322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77" name="Rectangle 711"/>
              <p:cNvSpPr>
                <a:spLocks noChangeArrowheads="1"/>
              </p:cNvSpPr>
              <p:nvPr userDrawn="1"/>
            </p:nvSpPr>
            <p:spPr bwMode="auto">
              <a:xfrm>
                <a:off x="3864" y="322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78" name="Rectangle 712"/>
              <p:cNvSpPr>
                <a:spLocks noChangeArrowheads="1"/>
              </p:cNvSpPr>
              <p:nvPr userDrawn="1"/>
            </p:nvSpPr>
            <p:spPr bwMode="auto">
              <a:xfrm>
                <a:off x="3933" y="3226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79" name="Rectangle 713"/>
              <p:cNvSpPr>
                <a:spLocks noChangeArrowheads="1"/>
              </p:cNvSpPr>
              <p:nvPr userDrawn="1"/>
            </p:nvSpPr>
            <p:spPr bwMode="auto">
              <a:xfrm>
                <a:off x="4001" y="322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80" name="Rectangle 714"/>
              <p:cNvSpPr>
                <a:spLocks noChangeArrowheads="1"/>
              </p:cNvSpPr>
              <p:nvPr userDrawn="1"/>
            </p:nvSpPr>
            <p:spPr bwMode="auto">
              <a:xfrm>
                <a:off x="4069" y="322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81" name="Rectangle 715"/>
              <p:cNvSpPr>
                <a:spLocks noChangeArrowheads="1"/>
              </p:cNvSpPr>
              <p:nvPr userDrawn="1"/>
            </p:nvSpPr>
            <p:spPr bwMode="auto">
              <a:xfrm>
                <a:off x="4137" y="322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82" name="Rectangle 716"/>
              <p:cNvSpPr>
                <a:spLocks noChangeArrowheads="1"/>
              </p:cNvSpPr>
              <p:nvPr userDrawn="1"/>
            </p:nvSpPr>
            <p:spPr bwMode="auto">
              <a:xfrm>
                <a:off x="4205" y="3226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83" name="Rectangle 717"/>
              <p:cNvSpPr>
                <a:spLocks noChangeArrowheads="1"/>
              </p:cNvSpPr>
              <p:nvPr userDrawn="1"/>
            </p:nvSpPr>
            <p:spPr bwMode="auto">
              <a:xfrm>
                <a:off x="4274" y="322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84" name="Rectangle 718"/>
              <p:cNvSpPr>
                <a:spLocks noChangeArrowheads="1"/>
              </p:cNvSpPr>
              <p:nvPr userDrawn="1"/>
            </p:nvSpPr>
            <p:spPr bwMode="auto">
              <a:xfrm>
                <a:off x="4342" y="322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85" name="Rectangle 719"/>
              <p:cNvSpPr>
                <a:spLocks noChangeArrowheads="1"/>
              </p:cNvSpPr>
              <p:nvPr userDrawn="1"/>
            </p:nvSpPr>
            <p:spPr bwMode="auto">
              <a:xfrm>
                <a:off x="4410" y="322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86" name="Rectangle 720"/>
              <p:cNvSpPr>
                <a:spLocks noChangeArrowheads="1"/>
              </p:cNvSpPr>
              <p:nvPr userDrawn="1"/>
            </p:nvSpPr>
            <p:spPr bwMode="auto">
              <a:xfrm>
                <a:off x="4479" y="322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87" name="Rectangle 721"/>
              <p:cNvSpPr>
                <a:spLocks noChangeArrowheads="1"/>
              </p:cNvSpPr>
              <p:nvPr userDrawn="1"/>
            </p:nvSpPr>
            <p:spPr bwMode="auto">
              <a:xfrm>
                <a:off x="3728" y="329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88" name="Rectangle 722"/>
              <p:cNvSpPr>
                <a:spLocks noChangeArrowheads="1"/>
              </p:cNvSpPr>
              <p:nvPr userDrawn="1"/>
            </p:nvSpPr>
            <p:spPr bwMode="auto">
              <a:xfrm>
                <a:off x="3796" y="329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89" name="Rectangle 723"/>
              <p:cNvSpPr>
                <a:spLocks noChangeArrowheads="1"/>
              </p:cNvSpPr>
              <p:nvPr userDrawn="1"/>
            </p:nvSpPr>
            <p:spPr bwMode="auto">
              <a:xfrm>
                <a:off x="3864" y="329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90" name="Rectangle 724"/>
              <p:cNvSpPr>
                <a:spLocks noChangeArrowheads="1"/>
              </p:cNvSpPr>
              <p:nvPr userDrawn="1"/>
            </p:nvSpPr>
            <p:spPr bwMode="auto">
              <a:xfrm>
                <a:off x="3933" y="3294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91" name="Rectangle 725"/>
              <p:cNvSpPr>
                <a:spLocks noChangeArrowheads="1"/>
              </p:cNvSpPr>
              <p:nvPr userDrawn="1"/>
            </p:nvSpPr>
            <p:spPr bwMode="auto">
              <a:xfrm>
                <a:off x="4001" y="329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92" name="Rectangle 726"/>
              <p:cNvSpPr>
                <a:spLocks noChangeArrowheads="1"/>
              </p:cNvSpPr>
              <p:nvPr userDrawn="1"/>
            </p:nvSpPr>
            <p:spPr bwMode="auto">
              <a:xfrm>
                <a:off x="4069" y="329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93" name="Rectangle 727"/>
              <p:cNvSpPr>
                <a:spLocks noChangeArrowheads="1"/>
              </p:cNvSpPr>
              <p:nvPr userDrawn="1"/>
            </p:nvSpPr>
            <p:spPr bwMode="auto">
              <a:xfrm>
                <a:off x="4137" y="329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94" name="Rectangle 728"/>
              <p:cNvSpPr>
                <a:spLocks noChangeArrowheads="1"/>
              </p:cNvSpPr>
              <p:nvPr userDrawn="1"/>
            </p:nvSpPr>
            <p:spPr bwMode="auto">
              <a:xfrm>
                <a:off x="4205" y="3294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95" name="Rectangle 729"/>
              <p:cNvSpPr>
                <a:spLocks noChangeArrowheads="1"/>
              </p:cNvSpPr>
              <p:nvPr userDrawn="1"/>
            </p:nvSpPr>
            <p:spPr bwMode="auto">
              <a:xfrm>
                <a:off x="4274" y="329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96" name="Rectangle 730"/>
              <p:cNvSpPr>
                <a:spLocks noChangeArrowheads="1"/>
              </p:cNvSpPr>
              <p:nvPr userDrawn="1"/>
            </p:nvSpPr>
            <p:spPr bwMode="auto">
              <a:xfrm>
                <a:off x="4342" y="329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97" name="Rectangle 731"/>
              <p:cNvSpPr>
                <a:spLocks noChangeArrowheads="1"/>
              </p:cNvSpPr>
              <p:nvPr userDrawn="1"/>
            </p:nvSpPr>
            <p:spPr bwMode="auto">
              <a:xfrm>
                <a:off x="4410" y="329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98" name="Rectangle 732"/>
              <p:cNvSpPr>
                <a:spLocks noChangeArrowheads="1"/>
              </p:cNvSpPr>
              <p:nvPr userDrawn="1"/>
            </p:nvSpPr>
            <p:spPr bwMode="auto">
              <a:xfrm>
                <a:off x="4479" y="329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99" name="Rectangle 733"/>
              <p:cNvSpPr>
                <a:spLocks noChangeArrowheads="1"/>
              </p:cNvSpPr>
              <p:nvPr userDrawn="1"/>
            </p:nvSpPr>
            <p:spPr bwMode="auto">
              <a:xfrm>
                <a:off x="3728" y="336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00" name="Rectangle 734"/>
              <p:cNvSpPr>
                <a:spLocks noChangeArrowheads="1"/>
              </p:cNvSpPr>
              <p:nvPr userDrawn="1"/>
            </p:nvSpPr>
            <p:spPr bwMode="auto">
              <a:xfrm>
                <a:off x="3796" y="336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01" name="Rectangle 735"/>
              <p:cNvSpPr>
                <a:spLocks noChangeArrowheads="1"/>
              </p:cNvSpPr>
              <p:nvPr userDrawn="1"/>
            </p:nvSpPr>
            <p:spPr bwMode="auto">
              <a:xfrm>
                <a:off x="3864" y="336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02" name="Rectangle 736"/>
              <p:cNvSpPr>
                <a:spLocks noChangeArrowheads="1"/>
              </p:cNvSpPr>
              <p:nvPr userDrawn="1"/>
            </p:nvSpPr>
            <p:spPr bwMode="auto">
              <a:xfrm>
                <a:off x="3933" y="3362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03" name="Rectangle 737"/>
              <p:cNvSpPr>
                <a:spLocks noChangeArrowheads="1"/>
              </p:cNvSpPr>
              <p:nvPr userDrawn="1"/>
            </p:nvSpPr>
            <p:spPr bwMode="auto">
              <a:xfrm>
                <a:off x="4001" y="336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04" name="Rectangle 738"/>
              <p:cNvSpPr>
                <a:spLocks noChangeArrowheads="1"/>
              </p:cNvSpPr>
              <p:nvPr userDrawn="1"/>
            </p:nvSpPr>
            <p:spPr bwMode="auto">
              <a:xfrm>
                <a:off x="4069" y="336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05" name="Rectangle 739"/>
              <p:cNvSpPr>
                <a:spLocks noChangeArrowheads="1"/>
              </p:cNvSpPr>
              <p:nvPr userDrawn="1"/>
            </p:nvSpPr>
            <p:spPr bwMode="auto">
              <a:xfrm>
                <a:off x="4137" y="336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06" name="Rectangle 740"/>
              <p:cNvSpPr>
                <a:spLocks noChangeArrowheads="1"/>
              </p:cNvSpPr>
              <p:nvPr userDrawn="1"/>
            </p:nvSpPr>
            <p:spPr bwMode="auto">
              <a:xfrm>
                <a:off x="4205" y="3362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07" name="Rectangle 741"/>
              <p:cNvSpPr>
                <a:spLocks noChangeArrowheads="1"/>
              </p:cNvSpPr>
              <p:nvPr userDrawn="1"/>
            </p:nvSpPr>
            <p:spPr bwMode="auto">
              <a:xfrm>
                <a:off x="4274" y="336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08" name="Rectangle 742"/>
              <p:cNvSpPr>
                <a:spLocks noChangeArrowheads="1"/>
              </p:cNvSpPr>
              <p:nvPr userDrawn="1"/>
            </p:nvSpPr>
            <p:spPr bwMode="auto">
              <a:xfrm>
                <a:off x="4342" y="336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09" name="Rectangle 743"/>
              <p:cNvSpPr>
                <a:spLocks noChangeArrowheads="1"/>
              </p:cNvSpPr>
              <p:nvPr userDrawn="1"/>
            </p:nvSpPr>
            <p:spPr bwMode="auto">
              <a:xfrm>
                <a:off x="4410" y="336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10" name="Rectangle 744"/>
              <p:cNvSpPr>
                <a:spLocks noChangeArrowheads="1"/>
              </p:cNvSpPr>
              <p:nvPr userDrawn="1"/>
            </p:nvSpPr>
            <p:spPr bwMode="auto">
              <a:xfrm>
                <a:off x="4479" y="336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11" name="Rectangle 745"/>
              <p:cNvSpPr>
                <a:spLocks noChangeArrowheads="1"/>
              </p:cNvSpPr>
              <p:nvPr userDrawn="1"/>
            </p:nvSpPr>
            <p:spPr bwMode="auto">
              <a:xfrm>
                <a:off x="3728" y="343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12" name="Rectangle 746"/>
              <p:cNvSpPr>
                <a:spLocks noChangeArrowheads="1"/>
              </p:cNvSpPr>
              <p:nvPr userDrawn="1"/>
            </p:nvSpPr>
            <p:spPr bwMode="auto">
              <a:xfrm>
                <a:off x="3796" y="343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13" name="Rectangle 747"/>
              <p:cNvSpPr>
                <a:spLocks noChangeArrowheads="1"/>
              </p:cNvSpPr>
              <p:nvPr userDrawn="1"/>
            </p:nvSpPr>
            <p:spPr bwMode="auto">
              <a:xfrm>
                <a:off x="3864" y="343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14" name="Rectangle 748"/>
              <p:cNvSpPr>
                <a:spLocks noChangeArrowheads="1"/>
              </p:cNvSpPr>
              <p:nvPr userDrawn="1"/>
            </p:nvSpPr>
            <p:spPr bwMode="auto">
              <a:xfrm>
                <a:off x="3933" y="3430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15" name="Rectangle 749"/>
              <p:cNvSpPr>
                <a:spLocks noChangeArrowheads="1"/>
              </p:cNvSpPr>
              <p:nvPr userDrawn="1"/>
            </p:nvSpPr>
            <p:spPr bwMode="auto">
              <a:xfrm>
                <a:off x="4001" y="343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16" name="Rectangle 750"/>
              <p:cNvSpPr>
                <a:spLocks noChangeArrowheads="1"/>
              </p:cNvSpPr>
              <p:nvPr userDrawn="1"/>
            </p:nvSpPr>
            <p:spPr bwMode="auto">
              <a:xfrm>
                <a:off x="4069" y="343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17" name="Rectangle 751"/>
              <p:cNvSpPr>
                <a:spLocks noChangeArrowheads="1"/>
              </p:cNvSpPr>
              <p:nvPr userDrawn="1"/>
            </p:nvSpPr>
            <p:spPr bwMode="auto">
              <a:xfrm>
                <a:off x="4137" y="343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18" name="Rectangle 752"/>
              <p:cNvSpPr>
                <a:spLocks noChangeArrowheads="1"/>
              </p:cNvSpPr>
              <p:nvPr userDrawn="1"/>
            </p:nvSpPr>
            <p:spPr bwMode="auto">
              <a:xfrm>
                <a:off x="4205" y="3430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19" name="Rectangle 753"/>
              <p:cNvSpPr>
                <a:spLocks noChangeArrowheads="1"/>
              </p:cNvSpPr>
              <p:nvPr userDrawn="1"/>
            </p:nvSpPr>
            <p:spPr bwMode="auto">
              <a:xfrm>
                <a:off x="4274" y="343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20" name="Rectangle 754"/>
              <p:cNvSpPr>
                <a:spLocks noChangeArrowheads="1"/>
              </p:cNvSpPr>
              <p:nvPr userDrawn="1"/>
            </p:nvSpPr>
            <p:spPr bwMode="auto">
              <a:xfrm>
                <a:off x="4342" y="343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21" name="Rectangle 755"/>
              <p:cNvSpPr>
                <a:spLocks noChangeArrowheads="1"/>
              </p:cNvSpPr>
              <p:nvPr userDrawn="1"/>
            </p:nvSpPr>
            <p:spPr bwMode="auto">
              <a:xfrm>
                <a:off x="4410" y="343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22" name="Rectangle 756"/>
              <p:cNvSpPr>
                <a:spLocks noChangeArrowheads="1"/>
              </p:cNvSpPr>
              <p:nvPr userDrawn="1"/>
            </p:nvSpPr>
            <p:spPr bwMode="auto">
              <a:xfrm>
                <a:off x="4479" y="343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23" name="Rectangle 757"/>
              <p:cNvSpPr>
                <a:spLocks noChangeArrowheads="1"/>
              </p:cNvSpPr>
              <p:nvPr userDrawn="1"/>
            </p:nvSpPr>
            <p:spPr bwMode="auto">
              <a:xfrm>
                <a:off x="3728" y="349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24" name="Rectangle 758"/>
              <p:cNvSpPr>
                <a:spLocks noChangeArrowheads="1"/>
              </p:cNvSpPr>
              <p:nvPr userDrawn="1"/>
            </p:nvSpPr>
            <p:spPr bwMode="auto">
              <a:xfrm>
                <a:off x="3796" y="349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25" name="Rectangle 759"/>
              <p:cNvSpPr>
                <a:spLocks noChangeArrowheads="1"/>
              </p:cNvSpPr>
              <p:nvPr userDrawn="1"/>
            </p:nvSpPr>
            <p:spPr bwMode="auto">
              <a:xfrm>
                <a:off x="3864" y="349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26" name="Rectangle 760"/>
              <p:cNvSpPr>
                <a:spLocks noChangeArrowheads="1"/>
              </p:cNvSpPr>
              <p:nvPr userDrawn="1"/>
            </p:nvSpPr>
            <p:spPr bwMode="auto">
              <a:xfrm>
                <a:off x="3933" y="3498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27" name="Rectangle 761"/>
              <p:cNvSpPr>
                <a:spLocks noChangeArrowheads="1"/>
              </p:cNvSpPr>
              <p:nvPr userDrawn="1"/>
            </p:nvSpPr>
            <p:spPr bwMode="auto">
              <a:xfrm>
                <a:off x="4001" y="349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28" name="Rectangle 762"/>
              <p:cNvSpPr>
                <a:spLocks noChangeArrowheads="1"/>
              </p:cNvSpPr>
              <p:nvPr userDrawn="1"/>
            </p:nvSpPr>
            <p:spPr bwMode="auto">
              <a:xfrm>
                <a:off x="4069" y="349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29" name="Rectangle 763"/>
              <p:cNvSpPr>
                <a:spLocks noChangeArrowheads="1"/>
              </p:cNvSpPr>
              <p:nvPr userDrawn="1"/>
            </p:nvSpPr>
            <p:spPr bwMode="auto">
              <a:xfrm>
                <a:off x="4137" y="349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30" name="Rectangle 764"/>
              <p:cNvSpPr>
                <a:spLocks noChangeArrowheads="1"/>
              </p:cNvSpPr>
              <p:nvPr userDrawn="1"/>
            </p:nvSpPr>
            <p:spPr bwMode="auto">
              <a:xfrm>
                <a:off x="4205" y="3498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31" name="Rectangle 765"/>
              <p:cNvSpPr>
                <a:spLocks noChangeArrowheads="1"/>
              </p:cNvSpPr>
              <p:nvPr userDrawn="1"/>
            </p:nvSpPr>
            <p:spPr bwMode="auto">
              <a:xfrm>
                <a:off x="4274" y="349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32" name="Rectangle 766"/>
              <p:cNvSpPr>
                <a:spLocks noChangeArrowheads="1"/>
              </p:cNvSpPr>
              <p:nvPr userDrawn="1"/>
            </p:nvSpPr>
            <p:spPr bwMode="auto">
              <a:xfrm>
                <a:off x="4342" y="349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33" name="Rectangle 767"/>
              <p:cNvSpPr>
                <a:spLocks noChangeArrowheads="1"/>
              </p:cNvSpPr>
              <p:nvPr userDrawn="1"/>
            </p:nvSpPr>
            <p:spPr bwMode="auto">
              <a:xfrm>
                <a:off x="4410" y="349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34" name="Rectangle 768"/>
              <p:cNvSpPr>
                <a:spLocks noChangeArrowheads="1"/>
              </p:cNvSpPr>
              <p:nvPr userDrawn="1"/>
            </p:nvSpPr>
            <p:spPr bwMode="auto">
              <a:xfrm>
                <a:off x="4479" y="349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35" name="Rectangle 769"/>
              <p:cNvSpPr>
                <a:spLocks noChangeArrowheads="1"/>
              </p:cNvSpPr>
              <p:nvPr userDrawn="1"/>
            </p:nvSpPr>
            <p:spPr bwMode="auto">
              <a:xfrm>
                <a:off x="3728" y="356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36" name="Rectangle 770"/>
              <p:cNvSpPr>
                <a:spLocks noChangeArrowheads="1"/>
              </p:cNvSpPr>
              <p:nvPr userDrawn="1"/>
            </p:nvSpPr>
            <p:spPr bwMode="auto">
              <a:xfrm>
                <a:off x="3796" y="356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37" name="Rectangle 771"/>
              <p:cNvSpPr>
                <a:spLocks noChangeArrowheads="1"/>
              </p:cNvSpPr>
              <p:nvPr userDrawn="1"/>
            </p:nvSpPr>
            <p:spPr bwMode="auto">
              <a:xfrm>
                <a:off x="3864" y="356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38" name="Rectangle 772"/>
              <p:cNvSpPr>
                <a:spLocks noChangeArrowheads="1"/>
              </p:cNvSpPr>
              <p:nvPr userDrawn="1"/>
            </p:nvSpPr>
            <p:spPr bwMode="auto">
              <a:xfrm>
                <a:off x="3933" y="3566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39" name="Rectangle 773"/>
              <p:cNvSpPr>
                <a:spLocks noChangeArrowheads="1"/>
              </p:cNvSpPr>
              <p:nvPr userDrawn="1"/>
            </p:nvSpPr>
            <p:spPr bwMode="auto">
              <a:xfrm>
                <a:off x="4001" y="356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40" name="Rectangle 774"/>
              <p:cNvSpPr>
                <a:spLocks noChangeArrowheads="1"/>
              </p:cNvSpPr>
              <p:nvPr userDrawn="1"/>
            </p:nvSpPr>
            <p:spPr bwMode="auto">
              <a:xfrm>
                <a:off x="4069" y="356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41" name="Rectangle 775"/>
              <p:cNvSpPr>
                <a:spLocks noChangeArrowheads="1"/>
              </p:cNvSpPr>
              <p:nvPr userDrawn="1"/>
            </p:nvSpPr>
            <p:spPr bwMode="auto">
              <a:xfrm>
                <a:off x="4137" y="356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42" name="Rectangle 776"/>
              <p:cNvSpPr>
                <a:spLocks noChangeArrowheads="1"/>
              </p:cNvSpPr>
              <p:nvPr userDrawn="1"/>
            </p:nvSpPr>
            <p:spPr bwMode="auto">
              <a:xfrm>
                <a:off x="4205" y="3566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43" name="Rectangle 777"/>
              <p:cNvSpPr>
                <a:spLocks noChangeArrowheads="1"/>
              </p:cNvSpPr>
              <p:nvPr userDrawn="1"/>
            </p:nvSpPr>
            <p:spPr bwMode="auto">
              <a:xfrm>
                <a:off x="4274" y="356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44" name="Rectangle 778"/>
              <p:cNvSpPr>
                <a:spLocks noChangeArrowheads="1"/>
              </p:cNvSpPr>
              <p:nvPr userDrawn="1"/>
            </p:nvSpPr>
            <p:spPr bwMode="auto">
              <a:xfrm>
                <a:off x="4342" y="356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45" name="Rectangle 779"/>
              <p:cNvSpPr>
                <a:spLocks noChangeArrowheads="1"/>
              </p:cNvSpPr>
              <p:nvPr userDrawn="1"/>
            </p:nvSpPr>
            <p:spPr bwMode="auto">
              <a:xfrm>
                <a:off x="4410" y="356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46" name="Rectangle 780"/>
              <p:cNvSpPr>
                <a:spLocks noChangeArrowheads="1"/>
              </p:cNvSpPr>
              <p:nvPr userDrawn="1"/>
            </p:nvSpPr>
            <p:spPr bwMode="auto">
              <a:xfrm>
                <a:off x="4479" y="356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47" name="Rectangle 781"/>
              <p:cNvSpPr>
                <a:spLocks noChangeArrowheads="1"/>
              </p:cNvSpPr>
              <p:nvPr userDrawn="1"/>
            </p:nvSpPr>
            <p:spPr bwMode="auto">
              <a:xfrm>
                <a:off x="3728" y="363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48" name="Rectangle 782"/>
              <p:cNvSpPr>
                <a:spLocks noChangeArrowheads="1"/>
              </p:cNvSpPr>
              <p:nvPr userDrawn="1"/>
            </p:nvSpPr>
            <p:spPr bwMode="auto">
              <a:xfrm>
                <a:off x="3796" y="363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49" name="Rectangle 783"/>
              <p:cNvSpPr>
                <a:spLocks noChangeArrowheads="1"/>
              </p:cNvSpPr>
              <p:nvPr userDrawn="1"/>
            </p:nvSpPr>
            <p:spPr bwMode="auto">
              <a:xfrm>
                <a:off x="3864" y="363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50" name="Rectangle 784"/>
              <p:cNvSpPr>
                <a:spLocks noChangeArrowheads="1"/>
              </p:cNvSpPr>
              <p:nvPr userDrawn="1"/>
            </p:nvSpPr>
            <p:spPr bwMode="auto">
              <a:xfrm>
                <a:off x="3933" y="3634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51" name="Rectangle 785"/>
              <p:cNvSpPr>
                <a:spLocks noChangeArrowheads="1"/>
              </p:cNvSpPr>
              <p:nvPr userDrawn="1"/>
            </p:nvSpPr>
            <p:spPr bwMode="auto">
              <a:xfrm>
                <a:off x="4001" y="363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52" name="Rectangle 786"/>
              <p:cNvSpPr>
                <a:spLocks noChangeArrowheads="1"/>
              </p:cNvSpPr>
              <p:nvPr userDrawn="1"/>
            </p:nvSpPr>
            <p:spPr bwMode="auto">
              <a:xfrm>
                <a:off x="4069" y="363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53" name="Rectangle 787"/>
              <p:cNvSpPr>
                <a:spLocks noChangeArrowheads="1"/>
              </p:cNvSpPr>
              <p:nvPr userDrawn="1"/>
            </p:nvSpPr>
            <p:spPr bwMode="auto">
              <a:xfrm>
                <a:off x="4137" y="363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54" name="Rectangle 788"/>
              <p:cNvSpPr>
                <a:spLocks noChangeArrowheads="1"/>
              </p:cNvSpPr>
              <p:nvPr userDrawn="1"/>
            </p:nvSpPr>
            <p:spPr bwMode="auto">
              <a:xfrm>
                <a:off x="4205" y="3634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55" name="Rectangle 789"/>
              <p:cNvSpPr>
                <a:spLocks noChangeArrowheads="1"/>
              </p:cNvSpPr>
              <p:nvPr userDrawn="1"/>
            </p:nvSpPr>
            <p:spPr bwMode="auto">
              <a:xfrm>
                <a:off x="4274" y="363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56" name="Rectangle 790"/>
              <p:cNvSpPr>
                <a:spLocks noChangeArrowheads="1"/>
              </p:cNvSpPr>
              <p:nvPr userDrawn="1"/>
            </p:nvSpPr>
            <p:spPr bwMode="auto">
              <a:xfrm>
                <a:off x="4342" y="363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57" name="Rectangle 791"/>
              <p:cNvSpPr>
                <a:spLocks noChangeArrowheads="1"/>
              </p:cNvSpPr>
              <p:nvPr userDrawn="1"/>
            </p:nvSpPr>
            <p:spPr bwMode="auto">
              <a:xfrm>
                <a:off x="4410" y="363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58" name="Rectangle 792"/>
              <p:cNvSpPr>
                <a:spLocks noChangeArrowheads="1"/>
              </p:cNvSpPr>
              <p:nvPr userDrawn="1"/>
            </p:nvSpPr>
            <p:spPr bwMode="auto">
              <a:xfrm>
                <a:off x="4479" y="363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59" name="Rectangle 793"/>
              <p:cNvSpPr>
                <a:spLocks noChangeArrowheads="1"/>
              </p:cNvSpPr>
              <p:nvPr userDrawn="1"/>
            </p:nvSpPr>
            <p:spPr bwMode="auto">
              <a:xfrm>
                <a:off x="3728" y="370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60" name="Rectangle 794"/>
              <p:cNvSpPr>
                <a:spLocks noChangeArrowheads="1"/>
              </p:cNvSpPr>
              <p:nvPr userDrawn="1"/>
            </p:nvSpPr>
            <p:spPr bwMode="auto">
              <a:xfrm>
                <a:off x="3796" y="370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61" name="Rectangle 795"/>
              <p:cNvSpPr>
                <a:spLocks noChangeArrowheads="1"/>
              </p:cNvSpPr>
              <p:nvPr userDrawn="1"/>
            </p:nvSpPr>
            <p:spPr bwMode="auto">
              <a:xfrm>
                <a:off x="3864" y="370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62" name="Rectangle 796"/>
              <p:cNvSpPr>
                <a:spLocks noChangeArrowheads="1"/>
              </p:cNvSpPr>
              <p:nvPr userDrawn="1"/>
            </p:nvSpPr>
            <p:spPr bwMode="auto">
              <a:xfrm>
                <a:off x="3933" y="3702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63" name="Rectangle 797"/>
              <p:cNvSpPr>
                <a:spLocks noChangeArrowheads="1"/>
              </p:cNvSpPr>
              <p:nvPr userDrawn="1"/>
            </p:nvSpPr>
            <p:spPr bwMode="auto">
              <a:xfrm>
                <a:off x="4001" y="370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64" name="Rectangle 798"/>
              <p:cNvSpPr>
                <a:spLocks noChangeArrowheads="1"/>
              </p:cNvSpPr>
              <p:nvPr userDrawn="1"/>
            </p:nvSpPr>
            <p:spPr bwMode="auto">
              <a:xfrm>
                <a:off x="4069" y="370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65" name="Rectangle 799"/>
              <p:cNvSpPr>
                <a:spLocks noChangeArrowheads="1"/>
              </p:cNvSpPr>
              <p:nvPr userDrawn="1"/>
            </p:nvSpPr>
            <p:spPr bwMode="auto">
              <a:xfrm>
                <a:off x="4137" y="370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66" name="Rectangle 800"/>
              <p:cNvSpPr>
                <a:spLocks noChangeArrowheads="1"/>
              </p:cNvSpPr>
              <p:nvPr userDrawn="1"/>
            </p:nvSpPr>
            <p:spPr bwMode="auto">
              <a:xfrm>
                <a:off x="4205" y="3702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67" name="Rectangle 801"/>
              <p:cNvSpPr>
                <a:spLocks noChangeArrowheads="1"/>
              </p:cNvSpPr>
              <p:nvPr userDrawn="1"/>
            </p:nvSpPr>
            <p:spPr bwMode="auto">
              <a:xfrm>
                <a:off x="4274" y="370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68" name="Rectangle 802"/>
              <p:cNvSpPr>
                <a:spLocks noChangeArrowheads="1"/>
              </p:cNvSpPr>
              <p:nvPr userDrawn="1"/>
            </p:nvSpPr>
            <p:spPr bwMode="auto">
              <a:xfrm>
                <a:off x="4342" y="370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69" name="Rectangle 803"/>
              <p:cNvSpPr>
                <a:spLocks noChangeArrowheads="1"/>
              </p:cNvSpPr>
              <p:nvPr userDrawn="1"/>
            </p:nvSpPr>
            <p:spPr bwMode="auto">
              <a:xfrm>
                <a:off x="4410" y="370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70" name="Rectangle 804"/>
              <p:cNvSpPr>
                <a:spLocks noChangeArrowheads="1"/>
              </p:cNvSpPr>
              <p:nvPr userDrawn="1"/>
            </p:nvSpPr>
            <p:spPr bwMode="auto">
              <a:xfrm>
                <a:off x="4479" y="370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71" name="Rectangle 805"/>
              <p:cNvSpPr>
                <a:spLocks noChangeArrowheads="1"/>
              </p:cNvSpPr>
              <p:nvPr userDrawn="1"/>
            </p:nvSpPr>
            <p:spPr bwMode="auto">
              <a:xfrm>
                <a:off x="3728" y="377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72" name="Rectangle 806"/>
              <p:cNvSpPr>
                <a:spLocks noChangeArrowheads="1"/>
              </p:cNvSpPr>
              <p:nvPr userDrawn="1"/>
            </p:nvSpPr>
            <p:spPr bwMode="auto">
              <a:xfrm>
                <a:off x="3796" y="377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73" name="Rectangle 807"/>
              <p:cNvSpPr>
                <a:spLocks noChangeArrowheads="1"/>
              </p:cNvSpPr>
              <p:nvPr userDrawn="1"/>
            </p:nvSpPr>
            <p:spPr bwMode="auto">
              <a:xfrm>
                <a:off x="3864" y="377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</p:grpSp>
        <p:sp>
          <p:nvSpPr>
            <p:cNvPr id="4632" name="Rectangle 809"/>
            <p:cNvSpPr>
              <a:spLocks noChangeArrowheads="1"/>
            </p:cNvSpPr>
            <p:nvPr userDrawn="1"/>
          </p:nvSpPr>
          <p:spPr bwMode="auto">
            <a:xfrm>
              <a:off x="3933" y="3770"/>
              <a:ext cx="33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33" name="Rectangle 810"/>
            <p:cNvSpPr>
              <a:spLocks noChangeArrowheads="1"/>
            </p:cNvSpPr>
            <p:nvPr userDrawn="1"/>
          </p:nvSpPr>
          <p:spPr bwMode="auto">
            <a:xfrm>
              <a:off x="4001" y="3770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34" name="Rectangle 811"/>
            <p:cNvSpPr>
              <a:spLocks noChangeArrowheads="1"/>
            </p:cNvSpPr>
            <p:nvPr userDrawn="1"/>
          </p:nvSpPr>
          <p:spPr bwMode="auto">
            <a:xfrm>
              <a:off x="4069" y="3770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35" name="Rectangle 812"/>
            <p:cNvSpPr>
              <a:spLocks noChangeArrowheads="1"/>
            </p:cNvSpPr>
            <p:nvPr userDrawn="1"/>
          </p:nvSpPr>
          <p:spPr bwMode="auto">
            <a:xfrm>
              <a:off x="4137" y="3770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36" name="Rectangle 813"/>
            <p:cNvSpPr>
              <a:spLocks noChangeArrowheads="1"/>
            </p:cNvSpPr>
            <p:nvPr userDrawn="1"/>
          </p:nvSpPr>
          <p:spPr bwMode="auto">
            <a:xfrm>
              <a:off x="4205" y="3770"/>
              <a:ext cx="35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37" name="Rectangle 814"/>
            <p:cNvSpPr>
              <a:spLocks noChangeArrowheads="1"/>
            </p:cNvSpPr>
            <p:nvPr userDrawn="1"/>
          </p:nvSpPr>
          <p:spPr bwMode="auto">
            <a:xfrm>
              <a:off x="4274" y="3770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38" name="Rectangle 815"/>
            <p:cNvSpPr>
              <a:spLocks noChangeArrowheads="1"/>
            </p:cNvSpPr>
            <p:nvPr userDrawn="1"/>
          </p:nvSpPr>
          <p:spPr bwMode="auto">
            <a:xfrm>
              <a:off x="4342" y="3770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39" name="Rectangle 816"/>
            <p:cNvSpPr>
              <a:spLocks noChangeArrowheads="1"/>
            </p:cNvSpPr>
            <p:nvPr userDrawn="1"/>
          </p:nvSpPr>
          <p:spPr bwMode="auto">
            <a:xfrm>
              <a:off x="4410" y="3770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40" name="Rectangle 817"/>
            <p:cNvSpPr>
              <a:spLocks noChangeArrowheads="1"/>
            </p:cNvSpPr>
            <p:nvPr userDrawn="1"/>
          </p:nvSpPr>
          <p:spPr bwMode="auto">
            <a:xfrm>
              <a:off x="4479" y="3770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41" name="Rectangle 818"/>
            <p:cNvSpPr>
              <a:spLocks noChangeArrowheads="1"/>
            </p:cNvSpPr>
            <p:nvPr userDrawn="1"/>
          </p:nvSpPr>
          <p:spPr bwMode="auto">
            <a:xfrm>
              <a:off x="3728" y="3838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42" name="Rectangle 819"/>
            <p:cNvSpPr>
              <a:spLocks noChangeArrowheads="1"/>
            </p:cNvSpPr>
            <p:nvPr userDrawn="1"/>
          </p:nvSpPr>
          <p:spPr bwMode="auto">
            <a:xfrm>
              <a:off x="3796" y="3838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43" name="Rectangle 820"/>
            <p:cNvSpPr>
              <a:spLocks noChangeArrowheads="1"/>
            </p:cNvSpPr>
            <p:nvPr userDrawn="1"/>
          </p:nvSpPr>
          <p:spPr bwMode="auto">
            <a:xfrm>
              <a:off x="3864" y="3838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44" name="Rectangle 821"/>
            <p:cNvSpPr>
              <a:spLocks noChangeArrowheads="1"/>
            </p:cNvSpPr>
            <p:nvPr userDrawn="1"/>
          </p:nvSpPr>
          <p:spPr bwMode="auto">
            <a:xfrm>
              <a:off x="3933" y="3838"/>
              <a:ext cx="33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45" name="Rectangle 822"/>
            <p:cNvSpPr>
              <a:spLocks noChangeArrowheads="1"/>
            </p:cNvSpPr>
            <p:nvPr userDrawn="1"/>
          </p:nvSpPr>
          <p:spPr bwMode="auto">
            <a:xfrm>
              <a:off x="4001" y="3838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46" name="Rectangle 823"/>
            <p:cNvSpPr>
              <a:spLocks noChangeArrowheads="1"/>
            </p:cNvSpPr>
            <p:nvPr userDrawn="1"/>
          </p:nvSpPr>
          <p:spPr bwMode="auto">
            <a:xfrm>
              <a:off x="4069" y="3838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47" name="Rectangle 824"/>
            <p:cNvSpPr>
              <a:spLocks noChangeArrowheads="1"/>
            </p:cNvSpPr>
            <p:nvPr userDrawn="1"/>
          </p:nvSpPr>
          <p:spPr bwMode="auto">
            <a:xfrm>
              <a:off x="4137" y="3838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48" name="Rectangle 825"/>
            <p:cNvSpPr>
              <a:spLocks noChangeArrowheads="1"/>
            </p:cNvSpPr>
            <p:nvPr userDrawn="1"/>
          </p:nvSpPr>
          <p:spPr bwMode="auto">
            <a:xfrm>
              <a:off x="4205" y="3838"/>
              <a:ext cx="35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49" name="Rectangle 826"/>
            <p:cNvSpPr>
              <a:spLocks noChangeArrowheads="1"/>
            </p:cNvSpPr>
            <p:nvPr userDrawn="1"/>
          </p:nvSpPr>
          <p:spPr bwMode="auto">
            <a:xfrm>
              <a:off x="4274" y="3838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50" name="Rectangle 827"/>
            <p:cNvSpPr>
              <a:spLocks noChangeArrowheads="1"/>
            </p:cNvSpPr>
            <p:nvPr userDrawn="1"/>
          </p:nvSpPr>
          <p:spPr bwMode="auto">
            <a:xfrm>
              <a:off x="4342" y="3838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51" name="Rectangle 828"/>
            <p:cNvSpPr>
              <a:spLocks noChangeArrowheads="1"/>
            </p:cNvSpPr>
            <p:nvPr userDrawn="1"/>
          </p:nvSpPr>
          <p:spPr bwMode="auto">
            <a:xfrm>
              <a:off x="4410" y="3838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52" name="Rectangle 829"/>
            <p:cNvSpPr>
              <a:spLocks noChangeArrowheads="1"/>
            </p:cNvSpPr>
            <p:nvPr userDrawn="1"/>
          </p:nvSpPr>
          <p:spPr bwMode="auto">
            <a:xfrm>
              <a:off x="4479" y="3838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30" name="Rectangle 830"/>
            <p:cNvSpPr>
              <a:spLocks noChangeArrowheads="1"/>
            </p:cNvSpPr>
            <p:nvPr userDrawn="1"/>
          </p:nvSpPr>
          <p:spPr bwMode="auto">
            <a:xfrm>
              <a:off x="3728" y="3906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31" name="Rectangle 831"/>
            <p:cNvSpPr>
              <a:spLocks noChangeArrowheads="1"/>
            </p:cNvSpPr>
            <p:nvPr userDrawn="1"/>
          </p:nvSpPr>
          <p:spPr bwMode="auto">
            <a:xfrm>
              <a:off x="3796" y="3906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50" name="Rectangle 832"/>
            <p:cNvSpPr>
              <a:spLocks noChangeArrowheads="1"/>
            </p:cNvSpPr>
            <p:nvPr userDrawn="1"/>
          </p:nvSpPr>
          <p:spPr bwMode="auto">
            <a:xfrm>
              <a:off x="3864" y="3906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51" name="Rectangle 833"/>
            <p:cNvSpPr>
              <a:spLocks noChangeArrowheads="1"/>
            </p:cNvSpPr>
            <p:nvPr userDrawn="1"/>
          </p:nvSpPr>
          <p:spPr bwMode="auto">
            <a:xfrm>
              <a:off x="3933" y="3906"/>
              <a:ext cx="33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00" name="Rectangle 834"/>
            <p:cNvSpPr>
              <a:spLocks noChangeArrowheads="1"/>
            </p:cNvSpPr>
            <p:nvPr userDrawn="1"/>
          </p:nvSpPr>
          <p:spPr bwMode="auto">
            <a:xfrm>
              <a:off x="4001" y="3906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01" name="Rectangle 835"/>
            <p:cNvSpPr>
              <a:spLocks noChangeArrowheads="1"/>
            </p:cNvSpPr>
            <p:nvPr userDrawn="1"/>
          </p:nvSpPr>
          <p:spPr bwMode="auto">
            <a:xfrm>
              <a:off x="4069" y="3906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02" name="Rectangle 836"/>
            <p:cNvSpPr>
              <a:spLocks noChangeArrowheads="1"/>
            </p:cNvSpPr>
            <p:nvPr userDrawn="1"/>
          </p:nvSpPr>
          <p:spPr bwMode="auto">
            <a:xfrm>
              <a:off x="4137" y="3906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03" name="Rectangle 837"/>
            <p:cNvSpPr>
              <a:spLocks noChangeArrowheads="1"/>
            </p:cNvSpPr>
            <p:nvPr userDrawn="1"/>
          </p:nvSpPr>
          <p:spPr bwMode="auto">
            <a:xfrm>
              <a:off x="4205" y="3906"/>
              <a:ext cx="35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04" name="Rectangle 838"/>
            <p:cNvSpPr>
              <a:spLocks noChangeArrowheads="1"/>
            </p:cNvSpPr>
            <p:nvPr userDrawn="1"/>
          </p:nvSpPr>
          <p:spPr bwMode="auto">
            <a:xfrm>
              <a:off x="4274" y="3906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05" name="Rectangle 839"/>
            <p:cNvSpPr>
              <a:spLocks noChangeArrowheads="1"/>
            </p:cNvSpPr>
            <p:nvPr userDrawn="1"/>
          </p:nvSpPr>
          <p:spPr bwMode="auto">
            <a:xfrm>
              <a:off x="4342" y="3906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06" name="Rectangle 840"/>
            <p:cNvSpPr>
              <a:spLocks noChangeArrowheads="1"/>
            </p:cNvSpPr>
            <p:nvPr userDrawn="1"/>
          </p:nvSpPr>
          <p:spPr bwMode="auto">
            <a:xfrm>
              <a:off x="4410" y="3906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07" name="Rectangle 841"/>
            <p:cNvSpPr>
              <a:spLocks noChangeArrowheads="1"/>
            </p:cNvSpPr>
            <p:nvPr userDrawn="1"/>
          </p:nvSpPr>
          <p:spPr bwMode="auto">
            <a:xfrm>
              <a:off x="4479" y="3906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4" name="AutoShape 5"/>
          <p:cNvSpPr>
            <a:spLocks noChangeAspect="1" noChangeArrowheads="1" noTextEdit="1"/>
          </p:cNvSpPr>
          <p:nvPr userDrawn="1"/>
        </p:nvSpPr>
        <p:spPr bwMode="auto">
          <a:xfrm>
            <a:off x="1111144" y="-47625"/>
            <a:ext cx="6921716" cy="695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68314" y="2791204"/>
            <a:ext cx="4268035" cy="781815"/>
          </a:xfrm>
        </p:spPr>
        <p:txBody>
          <a:bodyPr anchor="t" anchorCtr="0">
            <a:noAutofit/>
          </a:bodyPr>
          <a:lstStyle>
            <a:lvl1pPr algn="l">
              <a:lnSpc>
                <a:spcPct val="83000"/>
              </a:lnSpc>
              <a:defRPr sz="3200" b="1" cap="all" baseline="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pic>
        <p:nvPicPr>
          <p:cNvPr id="4098" name="Picture 2" descr="C:\Documents and Settings\Administrator\Desktop\SKI\work\logo neg30x14.wmf"/>
          <p:cNvPicPr>
            <a:picLocks noChangeArrowheads="1"/>
          </p:cNvPicPr>
          <p:nvPr userDrawn="1"/>
        </p:nvPicPr>
        <p:blipFill rotWithShape="1">
          <a:blip r:embed="rId2"/>
          <a:srcRect l="-1" r="-1"/>
          <a:stretch/>
        </p:blipFill>
        <p:spPr bwMode="auto">
          <a:xfrm>
            <a:off x="468003" y="6062402"/>
            <a:ext cx="1093787" cy="481013"/>
          </a:xfrm>
          <a:prstGeom prst="rect">
            <a:avLst/>
          </a:prstGeom>
          <a:noFill/>
        </p:spPr>
      </p:pic>
      <p:sp>
        <p:nvSpPr>
          <p:cNvPr id="854" name="Text Placeholder 853"/>
          <p:cNvSpPr>
            <a:spLocks noGrp="1"/>
          </p:cNvSpPr>
          <p:nvPr userDrawn="1">
            <p:ph type="body" sz="quarter" idx="13"/>
          </p:nvPr>
        </p:nvSpPr>
        <p:spPr>
          <a:xfrm>
            <a:off x="467545" y="3606802"/>
            <a:ext cx="4268805" cy="2414589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0" indent="0">
              <a:lnSpc>
                <a:spcPts val="1400"/>
              </a:lnSpc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  <a:lvl3pPr marL="4763" indent="0">
              <a:lnSpc>
                <a:spcPts val="1400"/>
              </a:lnSpc>
              <a:buFontTx/>
              <a:buNone/>
              <a:defRPr sz="1200">
                <a:solidFill>
                  <a:schemeClr val="bg1"/>
                </a:solidFill>
              </a:defRPr>
            </a:lvl3pPr>
            <a:lvl4pPr marL="4763" indent="0">
              <a:lnSpc>
                <a:spcPts val="1400"/>
              </a:lnSpc>
              <a:buFontTx/>
              <a:buNone/>
              <a:defRPr sz="1200">
                <a:solidFill>
                  <a:schemeClr val="bg1"/>
                </a:solidFill>
              </a:defRPr>
            </a:lvl4pPr>
            <a:lvl5pPr marL="0" indent="0">
              <a:lnSpc>
                <a:spcPts val="1400"/>
              </a:lnSpc>
              <a:buFontTx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855" name="TextBox 854"/>
          <p:cNvSpPr txBox="1"/>
          <p:nvPr userDrawn="1"/>
        </p:nvSpPr>
        <p:spPr>
          <a:xfrm>
            <a:off x="-1671722" y="3629632"/>
            <a:ext cx="1579635" cy="22570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1000" b="1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Navn</a:t>
            </a: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Lucida Bold12/14</a:t>
            </a:r>
          </a:p>
          <a:p>
            <a:pPr algn="r"/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Anden information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Lucida Regular 12 /14</a:t>
            </a:r>
            <a:endParaRPr lang="da-DK" sz="1000" b="0" noProof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da-DK" sz="1000" noProof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b="1" kern="1200" cap="none" baseline="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Skift Fra Bold til Regular:</a:t>
            </a:r>
          </a:p>
          <a:p>
            <a:pPr algn="r">
              <a:lnSpc>
                <a:spcPts val="1300"/>
              </a:lnSpc>
            </a:pPr>
            <a:r>
              <a:rPr lang="da-DK" sz="1000" kern="120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Klik på ’Forøge listeniveau’ for Regular tekst</a:t>
            </a:r>
          </a:p>
          <a:p>
            <a:pPr algn="r">
              <a:lnSpc>
                <a:spcPts val="1300"/>
              </a:lnSpc>
            </a:pPr>
            <a:endParaRPr lang="da-DK" sz="1000" kern="1200" noProof="1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da-DK" sz="1000" kern="120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da-DK" sz="1000" kern="120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Og klik på ’Mindske</a:t>
            </a:r>
            <a:r>
              <a:rPr lang="da-DK" sz="1000" kern="1200" baseline="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listeniveau’ </a:t>
            </a:r>
            <a:br>
              <a:rPr lang="da-DK" sz="1000" kern="1200" baseline="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da-DK" sz="1000" kern="1200" baseline="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for at få Bold tekst tilbage</a:t>
            </a:r>
            <a:endParaRPr lang="da-DK" sz="1000" noProof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27" name="Date Placeholder 4826"/>
          <p:cNvSpPr>
            <a:spLocks noGrp="1"/>
          </p:cNvSpPr>
          <p:nvPr userDrawn="1">
            <p:ph type="dt" sz="half" idx="14"/>
          </p:nvPr>
        </p:nvSpPr>
        <p:spPr/>
        <p:txBody>
          <a:bodyPr/>
          <a:lstStyle/>
          <a:p>
            <a:fld id="{A52C074F-796B-45A1-8AD0-648B20A555AE}" type="datetime2">
              <a:rPr lang="da-DK" smtClean="0"/>
              <a:t>3. september 2015</a:t>
            </a:fld>
            <a:endParaRPr lang="da-DK" dirty="0"/>
          </a:p>
        </p:txBody>
      </p:sp>
      <p:sp>
        <p:nvSpPr>
          <p:cNvPr id="4828" name="Footer Placeholder 4827"/>
          <p:cNvSpPr>
            <a:spLocks noGrp="1"/>
          </p:cNvSpPr>
          <p:nvPr userDrawn="1">
            <p:ph type="ftr" sz="quarter" idx="15"/>
          </p:nvPr>
        </p:nvSpPr>
        <p:spPr/>
        <p:txBody>
          <a:bodyPr/>
          <a:lstStyle/>
          <a:p>
            <a:r>
              <a:rPr lang="da-DK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4829" name="Slide Number Placeholder 4828"/>
          <p:cNvSpPr>
            <a:spLocks noGrp="1"/>
          </p:cNvSpPr>
          <p:nvPr userDrawn="1">
            <p:ph type="sldNum" sz="quarter" idx="16"/>
          </p:nvPr>
        </p:nvSpPr>
        <p:spPr/>
        <p:txBody>
          <a:bodyPr/>
          <a:lstStyle/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901" name="Picture 2"/>
          <p:cNvPicPr>
            <a:picLocks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652" b="-16652"/>
          <a:stretch/>
        </p:blipFill>
        <p:spPr bwMode="auto">
          <a:xfrm>
            <a:off x="-443725" y="5077494"/>
            <a:ext cx="342989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2" name="Rounded Rectangle 901"/>
          <p:cNvSpPr/>
          <p:nvPr userDrawn="1"/>
        </p:nvSpPr>
        <p:spPr>
          <a:xfrm>
            <a:off x="-272231" y="5077495"/>
            <a:ext cx="160776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pic>
        <p:nvPicPr>
          <p:cNvPr id="898" name="Picture 3"/>
          <p:cNvPicPr>
            <a:picLocks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652" b="-16652"/>
          <a:stretch/>
        </p:blipFill>
        <p:spPr bwMode="auto">
          <a:xfrm>
            <a:off x="-429434" y="5919749"/>
            <a:ext cx="328698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99" name="Rectangle 898"/>
          <p:cNvSpPr/>
          <p:nvPr userDrawn="1"/>
        </p:nvSpPr>
        <p:spPr>
          <a:xfrm>
            <a:off x="-265085" y="5919749"/>
            <a:ext cx="164349" cy="201612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900" name="Rounded Rectangle 899"/>
          <p:cNvSpPr/>
          <p:nvPr userDrawn="1"/>
        </p:nvSpPr>
        <p:spPr>
          <a:xfrm>
            <a:off x="-425861" y="5922925"/>
            <a:ext cx="160776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øn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Picture Placeholder 500"/>
          <p:cNvSpPr>
            <a:spLocks noGrp="1"/>
          </p:cNvSpPr>
          <p:nvPr userDrawn="1">
            <p:ph type="pic" sz="quarter" idx="13"/>
          </p:nvPr>
        </p:nvSpPr>
        <p:spPr>
          <a:xfrm>
            <a:off x="4736350" y="1371600"/>
            <a:ext cx="4407651" cy="5489999"/>
          </a:xfrm>
          <a:noFill/>
        </p:spPr>
        <p:txBody>
          <a:bodyPr tIns="1512000" anchor="ctr" anchorCtr="0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505600"/>
            <a:ext cx="6876256" cy="1446501"/>
          </a:xfrm>
          <a:solidFill>
            <a:srgbClr val="597B7C">
              <a:alpha val="60000"/>
            </a:srgbClr>
          </a:solidFill>
        </p:spPr>
        <p:txBody>
          <a:bodyPr lIns="622800" tIns="0" bIns="108000">
            <a:noAutofit/>
          </a:bodyPr>
          <a:lstStyle>
            <a:lvl1pPr>
              <a:lnSpc>
                <a:spcPct val="90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952800"/>
            <a:ext cx="6876256" cy="1132015"/>
          </a:xfrm>
          <a:solidFill>
            <a:srgbClr val="597B7C">
              <a:alpha val="60000"/>
            </a:srgbClr>
          </a:solidFill>
        </p:spPr>
        <p:txBody>
          <a:bodyPr lIns="622800" tIns="7200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pic>
        <p:nvPicPr>
          <p:cNvPr id="13" name="Picture 2"/>
          <p:cNvPicPr>
            <a:picLocks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-1" y="0"/>
            <a:ext cx="914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Date Placeholder 2"/>
          <p:cNvSpPr>
            <a:spLocks noGrp="1"/>
          </p:cNvSpPr>
          <p:nvPr>
            <p:ph type="dt" sz="half" idx="15"/>
          </p:nvPr>
        </p:nvSpPr>
        <p:spPr>
          <a:xfrm>
            <a:off x="4736350" y="1234368"/>
            <a:ext cx="1645322" cy="144000"/>
          </a:xfrm>
        </p:spPr>
        <p:txBody>
          <a:bodyPr/>
          <a:lstStyle/>
          <a:p>
            <a:fld id="{E27A99E9-3A4B-4FD1-A01F-9980A583BA59}" type="datetime2">
              <a:rPr lang="da-DK" smtClean="0"/>
              <a:t>3. september 2015</a:t>
            </a:fld>
            <a:endParaRPr lang="da-DK" dirty="0"/>
          </a:p>
        </p:txBody>
      </p:sp>
      <p:sp>
        <p:nvSpPr>
          <p:cNvPr id="15" name="Footer Placeholder 6"/>
          <p:cNvSpPr>
            <a:spLocks noGrp="1"/>
          </p:cNvSpPr>
          <p:nvPr>
            <p:ph type="ftr" sz="quarter" idx="16"/>
          </p:nvPr>
        </p:nvSpPr>
        <p:spPr>
          <a:xfrm>
            <a:off x="4736349" y="1072368"/>
            <a:ext cx="3975341" cy="144000"/>
          </a:xfrm>
        </p:spPr>
        <p:txBody>
          <a:bodyPr/>
          <a:lstStyle/>
          <a:p>
            <a:r>
              <a:rPr lang="da-DK" dirty="0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17" name="Slide Number Placeholder 7"/>
          <p:cNvSpPr>
            <a:spLocks noGrp="1"/>
          </p:cNvSpPr>
          <p:nvPr>
            <p:ph type="sldNum" sz="quarter" idx="17"/>
          </p:nvPr>
        </p:nvSpPr>
        <p:spPr>
          <a:xfrm>
            <a:off x="8362988" y="1234368"/>
            <a:ext cx="349212" cy="144000"/>
          </a:xfrm>
        </p:spPr>
        <p:txBody>
          <a:bodyPr/>
          <a:lstStyle/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8" name="Picture 3" descr="C:\Documents and Settings\Administrator\Desktop\SKI\work\logo pos30x14.wmf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66884" y="6062104"/>
            <a:ext cx="1093787" cy="481013"/>
          </a:xfrm>
          <a:prstGeom prst="rect">
            <a:avLst/>
          </a:prstGeom>
          <a:noFill/>
        </p:spPr>
      </p:pic>
      <p:sp>
        <p:nvSpPr>
          <p:cNvPr id="16" name="Text Box 14"/>
          <p:cNvSpPr txBox="1">
            <a:spLocks noChangeArrowheads="1"/>
          </p:cNvSpPr>
          <p:nvPr userDrawn="1"/>
        </p:nvSpPr>
        <p:spPr bwMode="auto">
          <a:xfrm>
            <a:off x="-1908720" y="7937"/>
            <a:ext cx="1761647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bredformat </a:t>
            </a:r>
            <a:b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(16:9 til skærm) eller normal format til </a:t>
            </a:r>
            <a:b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(4:3 til pc/projektor)</a:t>
            </a:r>
            <a:endParaRPr lang="da-DK" sz="1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4"/>
          <p:cNvSpPr>
            <a:spLocks/>
          </p:cNvSpPr>
          <p:nvPr userDrawn="1"/>
        </p:nvSpPr>
        <p:spPr bwMode="gray">
          <a:xfrm>
            <a:off x="-1958975" y="5904817"/>
            <a:ext cx="1871662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</a:pPr>
            <a:r>
              <a:rPr lang="da-DK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Vis hjælpelinjer som hjælper ved placering af objekter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da-DK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Højre klik udenfor dias og vælg ’Gitter og hjælpelinjer’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Sæt kryds ved ’Vis’ tegnehjælpelinjer på skærmen</a:t>
            </a:r>
          </a:p>
          <a:p>
            <a:pPr algn="r" defTabSz="457200">
              <a:buFontTx/>
              <a:buNone/>
              <a:tabLst>
                <a:tab pos="177800" algn="l"/>
              </a:tabLst>
            </a:pPr>
            <a:r>
              <a:rPr lang="da-DK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“OK”</a:t>
            </a:r>
            <a:endParaRPr lang="da-DK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501"/>
          <p:cNvSpPr txBox="1"/>
          <p:nvPr userDrawn="1"/>
        </p:nvSpPr>
        <p:spPr>
          <a:xfrm>
            <a:off x="-1776844" y="2348880"/>
            <a:ext cx="1643085" cy="1461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billede 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på billede-ikonen, 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dit billede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OK</a:t>
            </a:r>
          </a:p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nyt billede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Fjern det gamle billede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Højreklik på dias i diasvisning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‘Nulstil dias’ </a:t>
            </a:r>
          </a:p>
        </p:txBody>
      </p:sp>
    </p:spTree>
    <p:extLst>
      <p:ext uri="{BB962C8B-B14F-4D97-AF65-F5344CB8AC3E}">
        <p14:creationId xmlns:p14="http://schemas.microsoft.com/office/powerpoint/2010/main" val="3455725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-1" y="0"/>
            <a:ext cx="914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2133601"/>
            <a:ext cx="3977448" cy="136349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4" y="3665136"/>
            <a:ext cx="3977448" cy="2356253"/>
          </a:xfrm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501" name="Picture Placeholder 500"/>
          <p:cNvSpPr>
            <a:spLocks noGrp="1"/>
          </p:cNvSpPr>
          <p:nvPr>
            <p:ph type="pic" sz="quarter" idx="13"/>
          </p:nvPr>
        </p:nvSpPr>
        <p:spPr>
          <a:xfrm>
            <a:off x="4736349" y="1371601"/>
            <a:ext cx="4414189" cy="5490000"/>
          </a:xfrm>
          <a:noFill/>
        </p:spPr>
        <p:txBody>
          <a:bodyPr tIns="828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sp>
        <p:nvSpPr>
          <p:cNvPr id="497" name="Text Box 14"/>
          <p:cNvSpPr txBox="1">
            <a:spLocks noChangeArrowheads="1"/>
          </p:cNvSpPr>
          <p:nvPr userDrawn="1"/>
        </p:nvSpPr>
        <p:spPr bwMode="auto">
          <a:xfrm>
            <a:off x="-1908720" y="7937"/>
            <a:ext cx="1761647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bredformat </a:t>
            </a:r>
            <a:b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(16:9 til skærm) eller normal format til (4:3) </a:t>
            </a:r>
            <a:b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til pc/projektor)</a:t>
            </a:r>
            <a:b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da-DK" sz="1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r">
              <a:spcBef>
                <a:spcPct val="50000"/>
              </a:spcBef>
            </a:pPr>
            <a: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Skift af farvetema</a:t>
            </a:r>
            <a:b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’Design’ </a:t>
            </a:r>
            <a:r>
              <a:rPr lang="da-DK" sz="1000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PowerPoint </a:t>
            </a:r>
            <a: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menubjælken</a:t>
            </a:r>
            <a:b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’Farver’</a:t>
            </a:r>
            <a:r>
              <a:rPr lang="da-DK" sz="1000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a-DK" sz="1000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</a:t>
            </a:r>
            <a:r>
              <a:rPr lang="da-DK" sz="1000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’farveskema</a:t>
            </a:r>
            <a: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da-DK" sz="1000" baseline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SKI GRØN eller SKI BLÅ</a:t>
            </a:r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15"/>
          </p:nvPr>
        </p:nvSpPr>
        <p:spPr>
          <a:xfrm>
            <a:off x="4736350" y="1234368"/>
            <a:ext cx="1645322" cy="144000"/>
          </a:xfrm>
        </p:spPr>
        <p:txBody>
          <a:bodyPr/>
          <a:lstStyle/>
          <a:p>
            <a:fld id="{68FBED5B-BA0B-4453-AF6D-9017C084D1F5}" type="datetime2">
              <a:rPr lang="da-DK" smtClean="0"/>
              <a:t>3. september 2015</a:t>
            </a:fld>
            <a:endParaRPr lang="da-DK" dirty="0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16"/>
          </p:nvPr>
        </p:nvSpPr>
        <p:spPr>
          <a:xfrm>
            <a:off x="4736349" y="1072368"/>
            <a:ext cx="3975341" cy="144000"/>
          </a:xfrm>
        </p:spPr>
        <p:txBody>
          <a:bodyPr/>
          <a:lstStyle/>
          <a:p>
            <a:r>
              <a:rPr lang="da-DK" dirty="0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14" name="Slide Number Placeholder 7"/>
          <p:cNvSpPr>
            <a:spLocks noGrp="1"/>
          </p:cNvSpPr>
          <p:nvPr>
            <p:ph type="sldNum" sz="quarter" idx="17"/>
          </p:nvPr>
        </p:nvSpPr>
        <p:spPr>
          <a:xfrm>
            <a:off x="8362988" y="1234368"/>
            <a:ext cx="349212" cy="144000"/>
          </a:xfrm>
        </p:spPr>
        <p:txBody>
          <a:bodyPr/>
          <a:lstStyle/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5" name="Picture 3" descr="C:\Documents and Settings\Administrator\Desktop\SKI\work\logo pos30x14.wmf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66884" y="6062104"/>
            <a:ext cx="1093787" cy="4810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2127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92BD-8B0F-4C11-B088-C57EF8FBD171}" type="datetime2">
              <a:rPr lang="da-DK" noProof="0" smtClean="0"/>
              <a:t>3. september 2015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508" name="Content Placeholder 10"/>
          <p:cNvSpPr>
            <a:spLocks noGrp="1"/>
          </p:cNvSpPr>
          <p:nvPr>
            <p:ph sz="quarter" idx="14"/>
          </p:nvPr>
        </p:nvSpPr>
        <p:spPr>
          <a:xfrm>
            <a:off x="460407" y="2133601"/>
            <a:ext cx="8251284" cy="388778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66C2-C622-446D-AA65-DC354B9D4D20}" type="datetime2">
              <a:rPr lang="da-DK" noProof="0" smtClean="0"/>
              <a:t>3. september 2015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50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68038" y="2134800"/>
            <a:ext cx="8243653" cy="3886588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180000">
              <a:spcBef>
                <a:spcPts val="300"/>
              </a:spcBef>
              <a:defRPr sz="2000"/>
            </a:lvl2pPr>
            <a:lvl3pPr marL="630000">
              <a:defRPr sz="1800"/>
            </a:lvl3pPr>
            <a:lvl4pPr marL="1080000">
              <a:spcBef>
                <a:spcPts val="250"/>
              </a:spcBef>
              <a:defRPr sz="1600"/>
            </a:lvl4pPr>
            <a:lvl5pPr marL="1530000">
              <a:defRPr sz="14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-1437459" y="2133600"/>
            <a:ext cx="1324319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 sz="1000" b="1" dirty="0">
                <a:solidFill>
                  <a:schemeClr val="tx1"/>
                </a:solidFill>
                <a:cs typeface="Arial" charset="0"/>
              </a:rPr>
              <a:t>Tekst starter uden punktopstilling</a:t>
            </a:r>
            <a:r>
              <a:rPr lang="da-DK" sz="1000" dirty="0">
                <a:solidFill>
                  <a:schemeClr val="tx1"/>
                </a:solidFill>
                <a:cs typeface="Arial" charset="0"/>
              </a:rPr>
              <a:t/>
            </a:r>
            <a:br>
              <a:rPr lang="da-DK" sz="1000" dirty="0">
                <a:solidFill>
                  <a:schemeClr val="tx1"/>
                </a:solidFill>
                <a:cs typeface="Arial" charset="0"/>
              </a:rPr>
            </a:br>
            <a:r>
              <a:rPr lang="da-DK" sz="1000" dirty="0">
                <a:solidFill>
                  <a:schemeClr val="tx1"/>
                </a:solidFill>
                <a:cs typeface="Arial" charset="0"/>
              </a:rPr>
              <a:t>For at få punktopstilling på teksten (flere niveauer findes) brug ‘Forøg listeniveau’</a:t>
            </a:r>
          </a:p>
          <a:p>
            <a:pPr algn="r" eaLnBrk="1" hangingPunct="1"/>
            <a:endParaRPr lang="da-DK" sz="1000" dirty="0">
              <a:solidFill>
                <a:schemeClr val="tx1"/>
              </a:solidFill>
              <a:cs typeface="Arial" charset="0"/>
            </a:endParaRPr>
          </a:p>
          <a:p>
            <a:pPr algn="r" eaLnBrk="1" hangingPunct="1"/>
            <a:endParaRPr lang="da-DK" sz="1000" dirty="0">
              <a:solidFill>
                <a:schemeClr val="tx1"/>
              </a:solidFill>
              <a:cs typeface="Arial" charset="0"/>
            </a:endParaRPr>
          </a:p>
          <a:p>
            <a:pPr algn="r" eaLnBrk="1" hangingPunct="1"/>
            <a:r>
              <a:rPr lang="da-DK" sz="1000" dirty="0">
                <a:solidFill>
                  <a:schemeClr val="tx1"/>
                </a:solidFill>
                <a:cs typeface="Arial" charset="0"/>
              </a:rPr>
              <a:t>For at få venstrestillet tekst uden punktopstilling, brug ‘Formindsk listeniveau’</a:t>
            </a:r>
          </a:p>
        </p:txBody>
      </p:sp>
      <p:pic>
        <p:nvPicPr>
          <p:cNvPr id="27" name="Picture 2"/>
          <p:cNvPicPr>
            <a:picLocks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652" b="-16652"/>
          <a:stretch/>
        </p:blipFill>
        <p:spPr bwMode="auto">
          <a:xfrm>
            <a:off x="-478877" y="3111438"/>
            <a:ext cx="342989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Rounded Rectangle 27"/>
          <p:cNvSpPr/>
          <p:nvPr userDrawn="1"/>
        </p:nvSpPr>
        <p:spPr>
          <a:xfrm>
            <a:off x="-307382" y="3111439"/>
            <a:ext cx="160776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pic>
        <p:nvPicPr>
          <p:cNvPr id="29" name="Picture 3"/>
          <p:cNvPicPr>
            <a:picLocks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652" b="-16652"/>
          <a:stretch/>
        </p:blipFill>
        <p:spPr bwMode="auto">
          <a:xfrm>
            <a:off x="-464585" y="4011537"/>
            <a:ext cx="328698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Rectangle 29"/>
          <p:cNvSpPr/>
          <p:nvPr userDrawn="1"/>
        </p:nvSpPr>
        <p:spPr>
          <a:xfrm>
            <a:off x="-300236" y="4011537"/>
            <a:ext cx="164349" cy="201612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31" name="Rounded Rectangle 30"/>
          <p:cNvSpPr/>
          <p:nvPr userDrawn="1"/>
        </p:nvSpPr>
        <p:spPr>
          <a:xfrm>
            <a:off x="-461012" y="4014713"/>
            <a:ext cx="160776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8" name="Title 7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949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, billede og farve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611593" y="5126447"/>
            <a:ext cx="1499836" cy="1711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5544361" y="584201"/>
            <a:ext cx="3599638" cy="6273800"/>
          </a:xfrm>
        </p:spPr>
        <p:txBody>
          <a:bodyPr tIns="972000" anchor="ctr" anchorCtr="0"/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2134023"/>
            <a:ext cx="4796449" cy="3887367"/>
          </a:xfrm>
        </p:spPr>
        <p:txBody>
          <a:bodyPr/>
          <a:lstStyle>
            <a:lvl1pPr>
              <a:buClr>
                <a:srgbClr val="E78D05"/>
              </a:buClr>
              <a:defRPr/>
            </a:lvl1pPr>
            <a:lvl2pPr>
              <a:buClr>
                <a:srgbClr val="E78D05"/>
              </a:buClr>
              <a:defRPr/>
            </a:lvl2pPr>
            <a:lvl3pPr>
              <a:buClr>
                <a:srgbClr val="E78D05"/>
              </a:buClr>
              <a:defRPr/>
            </a:lvl3pPr>
            <a:lvl4pPr>
              <a:buClr>
                <a:srgbClr val="E78D05"/>
              </a:buClr>
              <a:defRPr/>
            </a:lvl4pPr>
            <a:lvl5pPr>
              <a:buClr>
                <a:srgbClr val="E78D05"/>
              </a:buClr>
              <a:defRPr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D357-15BA-4A81-8D37-EA81512EDC1A}" type="datetime2">
              <a:rPr lang="da-DK" noProof="0" smtClean="0"/>
              <a:t>3. september 2015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544361" y="5393512"/>
            <a:ext cx="3599638" cy="1464488"/>
          </a:xfrm>
          <a:solidFill>
            <a:schemeClr val="accent1">
              <a:alpha val="60000"/>
            </a:schemeClr>
          </a:solidFill>
        </p:spPr>
        <p:txBody>
          <a:bodyPr lIns="252000" tIns="252000" rIns="576000" bIns="252000"/>
          <a:lstStyle>
            <a:lvl1pPr marL="0" indent="0">
              <a:spcBef>
                <a:spcPts val="0"/>
              </a:spcBef>
              <a:buFontTx/>
              <a:buNone/>
              <a:defRPr sz="2000" b="1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-1721338" y="4250937"/>
            <a:ext cx="162828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Skift baggrundsfarve</a:t>
            </a:r>
            <a:b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på tekstboks</a:t>
            </a:r>
            <a:b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på tekstboksen</a:t>
            </a:r>
            <a:b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SKI-farve fra</a:t>
            </a:r>
            <a:b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‘Fyld farve’-paletten</a:t>
            </a:r>
            <a:endParaRPr lang="da-DK" sz="100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/>
          <p:cNvGrpSpPr/>
          <p:nvPr userDrawn="1"/>
        </p:nvGrpSpPr>
        <p:grpSpPr>
          <a:xfrm>
            <a:off x="-1639660" y="5322307"/>
            <a:ext cx="1549696" cy="1527073"/>
            <a:chOff x="-1800025" y="5185878"/>
            <a:chExt cx="1709454" cy="1684500"/>
          </a:xfrm>
        </p:grpSpPr>
        <p:sp>
          <p:nvSpPr>
            <p:cNvPr id="18" name="Rounded Rectangle 17"/>
            <p:cNvSpPr/>
            <p:nvPr userDrawn="1"/>
          </p:nvSpPr>
          <p:spPr>
            <a:xfrm>
              <a:off x="-1800025" y="5185878"/>
              <a:ext cx="1706381" cy="329207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da-DK" smtClean="0"/>
            </a:p>
          </p:txBody>
        </p:sp>
        <p:sp>
          <p:nvSpPr>
            <p:cNvPr id="19" name="Rounded Rectangle 18"/>
            <p:cNvSpPr/>
            <p:nvPr userDrawn="1"/>
          </p:nvSpPr>
          <p:spPr>
            <a:xfrm>
              <a:off x="-1796953" y="6516414"/>
              <a:ext cx="1706382" cy="35396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da-DK" smtClean="0"/>
            </a:p>
          </p:txBody>
        </p:sp>
        <p:cxnSp>
          <p:nvCxnSpPr>
            <p:cNvPr id="20" name="Straight Connector 19"/>
            <p:cNvCxnSpPr/>
            <p:nvPr userDrawn="1"/>
          </p:nvCxnSpPr>
          <p:spPr>
            <a:xfrm>
              <a:off x="-1790464" y="6309320"/>
              <a:ext cx="166013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flipV="1">
              <a:off x="-1790464" y="6309320"/>
              <a:ext cx="166013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16" name="TextBox 501"/>
          <p:cNvSpPr txBox="1"/>
          <p:nvPr userDrawn="1"/>
        </p:nvSpPr>
        <p:spPr>
          <a:xfrm>
            <a:off x="-1776844" y="2348880"/>
            <a:ext cx="1643085" cy="1461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billede 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på billede-ikonen, 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dit billede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OK</a:t>
            </a:r>
          </a:p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nyt billede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Fjern det gamle billede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Højreklik på dias i diasvisning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‘Nulstil dias’ </a:t>
            </a:r>
          </a:p>
        </p:txBody>
      </p:sp>
    </p:spTree>
    <p:extLst>
      <p:ext uri="{BB962C8B-B14F-4D97-AF65-F5344CB8AC3E}">
        <p14:creationId xmlns:p14="http://schemas.microsoft.com/office/powerpoint/2010/main" val="209310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C5E58BB-67A9-4D06-9362-7C5B662EEE80}" type="datetime2">
              <a:rPr lang="da-DK" smtClean="0"/>
              <a:t>3. september 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68038" y="2133601"/>
            <a:ext cx="1958400" cy="3886943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2563292" y="2133600"/>
            <a:ext cx="1958400" cy="3886944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6753800" y="2133343"/>
            <a:ext cx="1958400" cy="3887201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8"/>
          </p:nvPr>
        </p:nvSpPr>
        <p:spPr>
          <a:xfrm>
            <a:off x="4658546" y="2133600"/>
            <a:ext cx="1958400" cy="3887787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68299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Picture Placeholder 500"/>
          <p:cNvSpPr>
            <a:spLocks noGrp="1"/>
          </p:cNvSpPr>
          <p:nvPr userDrawn="1">
            <p:ph type="pic" sz="quarter" idx="13"/>
          </p:nvPr>
        </p:nvSpPr>
        <p:spPr>
          <a:xfrm>
            <a:off x="0" y="584200"/>
            <a:ext cx="9144000" cy="6277399"/>
          </a:xfrm>
          <a:noFill/>
        </p:spPr>
        <p:txBody>
          <a:bodyPr tIns="1512000" anchor="ctr" anchorCtr="0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3600"/>
            <a:ext cx="4736349" cy="1173719"/>
          </a:xfrm>
          <a:solidFill>
            <a:srgbClr val="004A64">
              <a:alpha val="60000"/>
            </a:srgbClr>
          </a:solidFill>
        </p:spPr>
        <p:txBody>
          <a:bodyPr wrap="square" lIns="622800" tIns="252000" rIns="252000" bIns="252000" anchor="t" anchorCtr="0">
            <a:spAutoFit/>
          </a:bodyPr>
          <a:lstStyle>
            <a:lvl1pPr>
              <a:lnSpc>
                <a:spcPct val="90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8"/>
          </p:nvPr>
        </p:nvSpPr>
        <p:spPr>
          <a:xfrm>
            <a:off x="468000" y="5983200"/>
            <a:ext cx="1090800" cy="637200"/>
          </a:xfrm>
          <a:blipFill>
            <a:blip r:embed="rId2"/>
            <a:stretch>
              <a:fillRect t="12490" b="12490"/>
            </a:stretch>
          </a:blipFill>
        </p:spPr>
        <p:txBody>
          <a:bodyPr tIns="2484000"/>
          <a:lstStyle>
            <a:lvl1pPr marL="0" indent="0">
              <a:buFontTx/>
              <a:buNone/>
              <a:defRPr sz="1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1" name="Text Box 14"/>
          <p:cNvSpPr txBox="1">
            <a:spLocks noChangeArrowheads="1"/>
          </p:cNvSpPr>
          <p:nvPr userDrawn="1"/>
        </p:nvSpPr>
        <p:spPr bwMode="auto">
          <a:xfrm>
            <a:off x="-1908720" y="7937"/>
            <a:ext cx="1761647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bredformat </a:t>
            </a:r>
            <a:b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(16:9 til skærm) eller normal format til </a:t>
            </a:r>
            <a:b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(4:3 til pc/projektor)</a:t>
            </a:r>
            <a:endParaRPr lang="da-DK" sz="1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4"/>
          <p:cNvSpPr>
            <a:spLocks/>
          </p:cNvSpPr>
          <p:nvPr userDrawn="1"/>
        </p:nvSpPr>
        <p:spPr bwMode="gray">
          <a:xfrm>
            <a:off x="-1958975" y="5904817"/>
            <a:ext cx="1871662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</a:pPr>
            <a:r>
              <a:rPr lang="da-DK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Vis hjælpelinjer som hjælper ved placering af objekter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da-DK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Højre klik udenfor dias og vælg ’Gitter og hjælpelinjer’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Sæt kryds ved ’Vis’ tegnehjælpelinjer på skærmen</a:t>
            </a:r>
          </a:p>
          <a:p>
            <a:pPr algn="r" defTabSz="457200">
              <a:buFontTx/>
              <a:buNone/>
              <a:tabLst>
                <a:tab pos="177800" algn="l"/>
              </a:tabLst>
            </a:pPr>
            <a:r>
              <a:rPr lang="da-DK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“OK”</a:t>
            </a:r>
            <a:endParaRPr lang="da-DK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668DA71B-66BE-4375-BE72-800105DF6312}" type="datetime2">
              <a:rPr lang="da-DK" smtClean="0"/>
              <a:t>3. september 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a-DK" dirty="0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Box 501"/>
          <p:cNvSpPr txBox="1"/>
          <p:nvPr userDrawn="1"/>
        </p:nvSpPr>
        <p:spPr>
          <a:xfrm>
            <a:off x="-1776844" y="2348880"/>
            <a:ext cx="1643085" cy="1461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billede 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på billede-ikonen, 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dit billede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OK</a:t>
            </a:r>
          </a:p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nyt billede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Fjern det gamle billede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Højreklik på dias i diasvisning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‘Nulstil dias’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fakta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A371-CC5C-4981-8489-A0A4A96AFE5A}" type="datetime2">
              <a:rPr lang="da-DK" noProof="0" smtClean="0"/>
              <a:t>3. september 2015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5550713" y="3085073"/>
            <a:ext cx="3160978" cy="2936316"/>
          </a:xfrm>
          <a:solidFill>
            <a:schemeClr val="bg1">
              <a:lumMod val="95000"/>
            </a:schemeClr>
          </a:solidFill>
        </p:spPr>
        <p:txBody>
          <a:bodyPr lIns="126000" tIns="288000" rIns="126000" bIns="72000"/>
          <a:lstStyle>
            <a:lvl1pPr marL="0" indent="0">
              <a:buFontTx/>
              <a:buNone/>
              <a:defRPr sz="1600">
                <a:latin typeface="Arial" pitchFamily="34" charset="0"/>
                <a:cs typeface="Arial" pitchFamily="34" charset="0"/>
              </a:defRPr>
            </a:lvl1pPr>
            <a:lvl2pPr marL="180000">
              <a:spcBef>
                <a:spcPts val="300"/>
              </a:spcBef>
              <a:defRPr sz="1600">
                <a:latin typeface="Arial" pitchFamily="34" charset="0"/>
                <a:cs typeface="Arial" pitchFamily="34" charset="0"/>
              </a:defRPr>
            </a:lvl2pPr>
            <a:lvl3pPr marL="540000">
              <a:defRPr sz="14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468038" y="2133601"/>
            <a:ext cx="4797087" cy="388778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550713" y="2136804"/>
            <a:ext cx="3160977" cy="914400"/>
          </a:xfrm>
          <a:prstGeom prst="roundRect">
            <a:avLst>
              <a:gd name="adj" fmla="val 13531"/>
            </a:avLst>
          </a:prstGeom>
          <a:gradFill flip="none" rotWithShape="1">
            <a:gsLst>
              <a:gs pos="50000">
                <a:srgbClr val="005B7E">
                  <a:lumMod val="90000"/>
                  <a:lumOff val="10000"/>
                </a:srgbClr>
              </a:gs>
              <a:gs pos="0">
                <a:srgbClr val="003C56"/>
              </a:gs>
              <a:gs pos="100000">
                <a:srgbClr val="006D98"/>
              </a:gs>
            </a:gsLst>
            <a:lin ang="16200000" scaled="1"/>
            <a:tileRect/>
          </a:gradFill>
        </p:spPr>
        <p:txBody>
          <a:bodyPr lIns="90000" tIns="72000" rIns="90000" bIns="72000"/>
          <a:lstStyle>
            <a:lvl1pPr marL="0" indent="0">
              <a:spcBef>
                <a:spcPts val="0"/>
              </a:spcBef>
              <a:buFontTx/>
              <a:buNone/>
              <a:defRPr sz="2000" b="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20149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w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theme" Target="../theme/theme10.xml"/><Relationship Id="rId4" Type="http://schemas.openxmlformats.org/officeDocument/2006/relationships/image" Target="../media/image10.jpe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theme" Target="../theme/theme11.xml"/><Relationship Id="rId4" Type="http://schemas.openxmlformats.org/officeDocument/2006/relationships/image" Target="../media/image10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theme" Target="../theme/theme2.xml"/><Relationship Id="rId4" Type="http://schemas.openxmlformats.org/officeDocument/2006/relationships/image" Target="../media/image10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theme" Target="../theme/theme3.xml"/><Relationship Id="rId4" Type="http://schemas.openxmlformats.org/officeDocument/2006/relationships/image" Target="../media/image10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theme" Target="../theme/theme4.xml"/><Relationship Id="rId4" Type="http://schemas.openxmlformats.org/officeDocument/2006/relationships/image" Target="../media/image10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theme" Target="../theme/theme5.xml"/><Relationship Id="rId4" Type="http://schemas.openxmlformats.org/officeDocument/2006/relationships/image" Target="../media/image10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theme" Target="../theme/theme6.xml"/><Relationship Id="rId4" Type="http://schemas.openxmlformats.org/officeDocument/2006/relationships/image" Target="../media/image10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theme" Target="../theme/theme7.xml"/><Relationship Id="rId4" Type="http://schemas.openxmlformats.org/officeDocument/2006/relationships/image" Target="../media/image10.jpe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theme" Target="../theme/theme8.xml"/><Relationship Id="rId4" Type="http://schemas.openxmlformats.org/officeDocument/2006/relationships/image" Target="../media/image10.jpe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theme" Target="../theme/theme9.xml"/><Relationship Id="rId4" Type="http://schemas.openxmlformats.org/officeDocument/2006/relationships/image" Target="../media/image10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C:\Documents and Settings\Administrator\Desktop\SKI\work\logo pos30x14.wmf"/>
          <p:cNvPicPr>
            <a:picLocks noChangeAspect="1" noChangeArrowheads="1"/>
          </p:cNvPicPr>
          <p:nvPr userDrawn="1"/>
        </p:nvPicPr>
        <p:blipFill>
          <a:blip r:embed="rId21"/>
          <a:srcRect/>
          <a:stretch>
            <a:fillRect/>
          </a:stretch>
        </p:blipFill>
        <p:spPr bwMode="auto">
          <a:xfrm>
            <a:off x="466884" y="6062104"/>
            <a:ext cx="1093787" cy="481013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rrowheads="1"/>
          </p:cNvPicPr>
          <p:nvPr userDrawn="1"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1" y="0"/>
            <a:ext cx="9144000" cy="58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2" y="1088453"/>
            <a:ext cx="8243379" cy="74193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4" y="2134023"/>
            <a:ext cx="8243377" cy="38873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2988" y="422200"/>
            <a:ext cx="349212" cy="16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900" b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36350" y="422200"/>
            <a:ext cx="1645322" cy="16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900" b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fld id="{6F024022-DE44-42F8-B37C-02FFD434E9A5}" type="datetime2">
              <a:rPr lang="da-DK" smtClean="0"/>
              <a:t>3. september 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36349" y="260200"/>
            <a:ext cx="3975341" cy="16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9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da-DK" dirty="0" smtClean="0"/>
              <a:t>Indsæt præsentationens titel via: 'Indsæt' / Sidehoved og sidefod</a:t>
            </a:r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8" r:id="rId2"/>
    <p:sldLayoutId id="2147483670" r:id="rId3"/>
    <p:sldLayoutId id="2147483650" r:id="rId4"/>
    <p:sldLayoutId id="2147483673" r:id="rId5"/>
    <p:sldLayoutId id="2147483671" r:id="rId6"/>
    <p:sldLayoutId id="2147483676" r:id="rId7"/>
    <p:sldLayoutId id="2147483649" r:id="rId8"/>
    <p:sldLayoutId id="2147483672" r:id="rId9"/>
    <p:sldLayoutId id="2147483668" r:id="rId10"/>
    <p:sldLayoutId id="2147483667" r:id="rId11"/>
    <p:sldLayoutId id="2147483660" r:id="rId12"/>
    <p:sldLayoutId id="2147483661" r:id="rId13"/>
    <p:sldLayoutId id="2147483659" r:id="rId14"/>
    <p:sldLayoutId id="2147483675" r:id="rId15"/>
    <p:sldLayoutId id="2147483651" r:id="rId16"/>
    <p:sldLayoutId id="2147483654" r:id="rId17"/>
    <p:sldLayoutId id="2147483655" r:id="rId18"/>
    <p:sldLayoutId id="2147483662" r:id="rId19"/>
  </p:sldLayoutIdLst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300"/>
        </a:spcBef>
        <a:buClr>
          <a:srgbClr val="E78D05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630238" indent="-180975" algn="l" defTabSz="914400" rtl="0" eaLnBrk="1" latinLnBrk="0" hangingPunct="1">
        <a:lnSpc>
          <a:spcPct val="100000"/>
        </a:lnSpc>
        <a:spcBef>
          <a:spcPts val="250"/>
        </a:spcBef>
        <a:buClr>
          <a:srgbClr val="E78D05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080000" indent="-180000" algn="l" defTabSz="914400" rtl="0" eaLnBrk="1" latinLnBrk="0" hangingPunct="1">
        <a:lnSpc>
          <a:spcPct val="100000"/>
        </a:lnSpc>
        <a:spcBef>
          <a:spcPts val="250"/>
        </a:spcBef>
        <a:buClr>
          <a:srgbClr val="E78D05"/>
        </a:buClr>
        <a:buSzPct val="11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530000" indent="-180000" algn="l" defTabSz="914400" rtl="0" eaLnBrk="1" latinLnBrk="0" hangingPunct="1">
        <a:lnSpc>
          <a:spcPct val="100000"/>
        </a:lnSpc>
        <a:spcBef>
          <a:spcPts val="200"/>
        </a:spcBef>
        <a:buClr>
          <a:srgbClr val="E78D05"/>
        </a:buClr>
        <a:buSzPct val="11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1980000" indent="-180000" algn="l" defTabSz="914400" rtl="0" eaLnBrk="1" latinLnBrk="0" hangingPunct="1">
        <a:lnSpc>
          <a:spcPct val="100000"/>
        </a:lnSpc>
        <a:spcBef>
          <a:spcPts val="200"/>
        </a:spcBef>
        <a:buClr>
          <a:srgbClr val="E78D05"/>
        </a:buClr>
        <a:buSzPct val="11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122" name="Picture 2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4302" y="86400"/>
            <a:ext cx="1714162" cy="814033"/>
          </a:xfrm>
          <a:prstGeom prst="rect">
            <a:avLst/>
          </a:prstGeom>
          <a:noFill/>
        </p:spPr>
      </p:pic>
      <p:sp>
        <p:nvSpPr>
          <p:cNvPr id="261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BCD095-9531-4652-A89C-A024EBF21B54}" type="datetime1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03-09-2015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dirty="0" smtClean="0">
                <a:solidFill>
                  <a:srgbClr val="000000"/>
                </a:solidFill>
              </a:rPr>
              <a:t>Indsæt note og kildehenvisning via Sidehoved og sidefod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261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rgbClr val="000000"/>
                </a:solidFill>
              </a:rPr>
              <a:t>Side </a:t>
            </a:r>
            <a:fld id="{FEBB29CA-93C0-46BF-904E-F095A899BB4B}" type="slidenum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8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29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30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58" name="Text Box 38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Tekstniveauer: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endParaRPr lang="da-DK" sz="1000">
              <a:solidFill>
                <a:srgbClr val="FFFFFF"/>
              </a:solidFill>
            </a:endParaRP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komme tilbage til tidligere niveauer, brug "Formindsk list niveau"-knappen</a:t>
            </a:r>
          </a:p>
        </p:txBody>
      </p:sp>
      <p:grpSp>
        <p:nvGrpSpPr>
          <p:cNvPr id="261159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261161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61162" name="Picture 1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61165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61166" name="Picture 14" descr="fke3b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61170" name="Text Box 50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Tilføj hjælpelinjer: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Højreklik et sted i det grå område rundt om dette dias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"Gitter og hjælpelinjer"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"Vis hjælpelinjer på skærm"</a:t>
            </a:r>
          </a:p>
        </p:txBody>
      </p:sp>
    </p:spTree>
    <p:extLst>
      <p:ext uri="{BB962C8B-B14F-4D97-AF65-F5344CB8AC3E}">
        <p14:creationId xmlns:p14="http://schemas.microsoft.com/office/powerpoint/2010/main" val="2684611274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eaLnBrk="1" fontAlgn="base" hangingPunct="1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eaLnBrk="1" fontAlgn="base" hangingPunct="1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eaLnBrk="1" fontAlgn="base" hangingPunct="1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122" name="Picture 2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4302" y="86400"/>
            <a:ext cx="1714162" cy="814033"/>
          </a:xfrm>
          <a:prstGeom prst="rect">
            <a:avLst/>
          </a:prstGeom>
          <a:noFill/>
        </p:spPr>
      </p:pic>
      <p:sp>
        <p:nvSpPr>
          <p:cNvPr id="261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BCD095-9531-4652-A89C-A024EBF21B54}" type="datetime1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03-09-2015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dirty="0" smtClean="0">
                <a:solidFill>
                  <a:srgbClr val="000000"/>
                </a:solidFill>
              </a:rPr>
              <a:t>Indsæt note og kildehenvisning via Sidehoved og sidefod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261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rgbClr val="000000"/>
                </a:solidFill>
              </a:rPr>
              <a:t>Side </a:t>
            </a:r>
            <a:fld id="{FEBB29CA-93C0-46BF-904E-F095A899BB4B}" type="slidenum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8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29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30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58" name="Text Box 38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Tekstniveauer: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endParaRPr lang="da-DK" sz="1000">
              <a:solidFill>
                <a:srgbClr val="FFFFFF"/>
              </a:solidFill>
            </a:endParaRP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komme tilbage til tidligere niveauer, brug "Formindsk list niveau"-knappen</a:t>
            </a:r>
          </a:p>
        </p:txBody>
      </p:sp>
      <p:grpSp>
        <p:nvGrpSpPr>
          <p:cNvPr id="261159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261161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61162" name="Picture 1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61165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61166" name="Picture 14" descr="fke3b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61170" name="Text Box 50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Tilføj hjælpelinjer: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Højreklik et sted i det grå område rundt om dette dias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"Gitter og hjælpelinjer"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"Vis hjælpelinjer på skærm"</a:t>
            </a:r>
          </a:p>
        </p:txBody>
      </p:sp>
    </p:spTree>
    <p:extLst>
      <p:ext uri="{BB962C8B-B14F-4D97-AF65-F5344CB8AC3E}">
        <p14:creationId xmlns:p14="http://schemas.microsoft.com/office/powerpoint/2010/main" val="4189506714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eaLnBrk="1" fontAlgn="base" hangingPunct="1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eaLnBrk="1" fontAlgn="base" hangingPunct="1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eaLnBrk="1" fontAlgn="base" hangingPunct="1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122" name="Picture 2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4302" y="86400"/>
            <a:ext cx="1714162" cy="814033"/>
          </a:xfrm>
          <a:prstGeom prst="rect">
            <a:avLst/>
          </a:prstGeom>
          <a:noFill/>
        </p:spPr>
      </p:pic>
      <p:sp>
        <p:nvSpPr>
          <p:cNvPr id="261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BCD095-9531-4652-A89C-A024EBF21B54}" type="datetime1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03-09-2015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dirty="0" smtClean="0">
                <a:solidFill>
                  <a:srgbClr val="000000"/>
                </a:solidFill>
              </a:rPr>
              <a:t>Indsæt note og kildehenvisning via Sidehoved og sidefod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261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rgbClr val="000000"/>
                </a:solidFill>
              </a:rPr>
              <a:t>Side </a:t>
            </a:r>
            <a:fld id="{FEBB29CA-93C0-46BF-904E-F095A899BB4B}" type="slidenum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8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29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30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58" name="Text Box 38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Tekstniveauer: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endParaRPr lang="da-DK" sz="1000">
              <a:solidFill>
                <a:srgbClr val="FFFFFF"/>
              </a:solidFill>
            </a:endParaRP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komme tilbage til tidligere niveauer, brug "Formindsk list niveau"-knappen</a:t>
            </a:r>
          </a:p>
        </p:txBody>
      </p:sp>
      <p:grpSp>
        <p:nvGrpSpPr>
          <p:cNvPr id="261159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261161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61162" name="Picture 1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61165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61166" name="Picture 14" descr="fke3b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61170" name="Text Box 50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Tilføj hjælpelinjer: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Højreklik et sted i det grå område rundt om dette dias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"Gitter og hjælpelinjer"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"Vis hjælpelinjer på skærm"</a:t>
            </a:r>
          </a:p>
        </p:txBody>
      </p:sp>
    </p:spTree>
    <p:extLst>
      <p:ext uri="{BB962C8B-B14F-4D97-AF65-F5344CB8AC3E}">
        <p14:creationId xmlns:p14="http://schemas.microsoft.com/office/powerpoint/2010/main" val="2141284542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eaLnBrk="1" fontAlgn="base" hangingPunct="1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eaLnBrk="1" fontAlgn="base" hangingPunct="1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eaLnBrk="1" fontAlgn="base" hangingPunct="1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122" name="Picture 2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4302" y="86400"/>
            <a:ext cx="1714162" cy="814033"/>
          </a:xfrm>
          <a:prstGeom prst="rect">
            <a:avLst/>
          </a:prstGeom>
          <a:noFill/>
        </p:spPr>
      </p:pic>
      <p:sp>
        <p:nvSpPr>
          <p:cNvPr id="261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BCD095-9531-4652-A89C-A024EBF21B54}" type="datetime1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03-09-2015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dirty="0" smtClean="0">
                <a:solidFill>
                  <a:srgbClr val="000000"/>
                </a:solidFill>
              </a:rPr>
              <a:t>Indsæt note og kildehenvisning via Sidehoved og sidefod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261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rgbClr val="000000"/>
                </a:solidFill>
              </a:rPr>
              <a:t>Side </a:t>
            </a:r>
            <a:fld id="{FEBB29CA-93C0-46BF-904E-F095A899BB4B}" type="slidenum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8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29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30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58" name="Text Box 38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Tekstniveauer: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endParaRPr lang="da-DK" sz="1000">
              <a:solidFill>
                <a:srgbClr val="FFFFFF"/>
              </a:solidFill>
            </a:endParaRP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komme tilbage til tidligere niveauer, brug "Formindsk list niveau"-knappen</a:t>
            </a:r>
          </a:p>
        </p:txBody>
      </p:sp>
      <p:grpSp>
        <p:nvGrpSpPr>
          <p:cNvPr id="261159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261161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61162" name="Picture 1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61165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61166" name="Picture 14" descr="fke3b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61170" name="Text Box 50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Tilføj hjælpelinjer: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Højreklik et sted i det grå område rundt om dette dias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"Gitter og hjælpelinjer"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"Vis hjælpelinjer på skærm"</a:t>
            </a:r>
          </a:p>
        </p:txBody>
      </p:sp>
    </p:spTree>
    <p:extLst>
      <p:ext uri="{BB962C8B-B14F-4D97-AF65-F5344CB8AC3E}">
        <p14:creationId xmlns:p14="http://schemas.microsoft.com/office/powerpoint/2010/main" val="1351367295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eaLnBrk="1" fontAlgn="base" hangingPunct="1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eaLnBrk="1" fontAlgn="base" hangingPunct="1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eaLnBrk="1" fontAlgn="base" hangingPunct="1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122" name="Picture 2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4302" y="86400"/>
            <a:ext cx="1714162" cy="814033"/>
          </a:xfrm>
          <a:prstGeom prst="rect">
            <a:avLst/>
          </a:prstGeom>
          <a:noFill/>
        </p:spPr>
      </p:pic>
      <p:sp>
        <p:nvSpPr>
          <p:cNvPr id="261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BCD095-9531-4652-A89C-A024EBF21B54}" type="datetime1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03-09-2015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dirty="0" smtClean="0">
                <a:solidFill>
                  <a:srgbClr val="000000"/>
                </a:solidFill>
              </a:rPr>
              <a:t>Indsæt note og kildehenvisning via Sidehoved og sidefod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261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rgbClr val="000000"/>
                </a:solidFill>
              </a:rPr>
              <a:t>Side </a:t>
            </a:r>
            <a:fld id="{FEBB29CA-93C0-46BF-904E-F095A899BB4B}" type="slidenum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8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29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30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58" name="Text Box 38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Tekstniveauer: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endParaRPr lang="da-DK" sz="1000">
              <a:solidFill>
                <a:srgbClr val="FFFFFF"/>
              </a:solidFill>
            </a:endParaRP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komme tilbage til tidligere niveauer, brug "Formindsk list niveau"-knappen</a:t>
            </a:r>
          </a:p>
        </p:txBody>
      </p:sp>
      <p:grpSp>
        <p:nvGrpSpPr>
          <p:cNvPr id="261159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261161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61162" name="Picture 1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61165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61166" name="Picture 14" descr="fke3b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61170" name="Text Box 50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Tilføj hjælpelinjer: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Højreklik et sted i det grå område rundt om dette dias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"Gitter og hjælpelinjer"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"Vis hjælpelinjer på skærm"</a:t>
            </a:r>
          </a:p>
        </p:txBody>
      </p:sp>
    </p:spTree>
    <p:extLst>
      <p:ext uri="{BB962C8B-B14F-4D97-AF65-F5344CB8AC3E}">
        <p14:creationId xmlns:p14="http://schemas.microsoft.com/office/powerpoint/2010/main" val="4067864276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eaLnBrk="1" fontAlgn="base" hangingPunct="1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eaLnBrk="1" fontAlgn="base" hangingPunct="1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eaLnBrk="1" fontAlgn="base" hangingPunct="1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122" name="Picture 2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4302" y="86400"/>
            <a:ext cx="1714162" cy="814033"/>
          </a:xfrm>
          <a:prstGeom prst="rect">
            <a:avLst/>
          </a:prstGeom>
          <a:noFill/>
        </p:spPr>
      </p:pic>
      <p:sp>
        <p:nvSpPr>
          <p:cNvPr id="261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BCD095-9531-4652-A89C-A024EBF21B54}" type="datetime1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03-09-2015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dirty="0" smtClean="0">
                <a:solidFill>
                  <a:srgbClr val="000000"/>
                </a:solidFill>
              </a:rPr>
              <a:t>Indsæt note og kildehenvisning via Sidehoved og sidefod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261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rgbClr val="000000"/>
                </a:solidFill>
              </a:rPr>
              <a:t>Side </a:t>
            </a:r>
            <a:fld id="{FEBB29CA-93C0-46BF-904E-F095A899BB4B}" type="slidenum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8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29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30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58" name="Text Box 38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Tekstniveauer: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endParaRPr lang="da-DK" sz="1000">
              <a:solidFill>
                <a:srgbClr val="FFFFFF"/>
              </a:solidFill>
            </a:endParaRP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komme tilbage til tidligere niveauer, brug "Formindsk list niveau"-knappen</a:t>
            </a:r>
          </a:p>
        </p:txBody>
      </p:sp>
      <p:grpSp>
        <p:nvGrpSpPr>
          <p:cNvPr id="261159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261161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61162" name="Picture 1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61165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61166" name="Picture 14" descr="fke3b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61170" name="Text Box 50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Tilføj hjælpelinjer: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Højreklik et sted i det grå område rundt om dette dias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"Gitter og hjælpelinjer"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"Vis hjælpelinjer på skærm"</a:t>
            </a:r>
          </a:p>
        </p:txBody>
      </p:sp>
    </p:spTree>
    <p:extLst>
      <p:ext uri="{BB962C8B-B14F-4D97-AF65-F5344CB8AC3E}">
        <p14:creationId xmlns:p14="http://schemas.microsoft.com/office/powerpoint/2010/main" val="928716285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eaLnBrk="1" fontAlgn="base" hangingPunct="1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eaLnBrk="1" fontAlgn="base" hangingPunct="1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eaLnBrk="1" fontAlgn="base" hangingPunct="1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122" name="Picture 2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4302" y="86400"/>
            <a:ext cx="1714162" cy="814033"/>
          </a:xfrm>
          <a:prstGeom prst="rect">
            <a:avLst/>
          </a:prstGeom>
          <a:noFill/>
        </p:spPr>
      </p:pic>
      <p:sp>
        <p:nvSpPr>
          <p:cNvPr id="261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BCD095-9531-4652-A89C-A024EBF21B54}" type="datetime1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03-09-2015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dirty="0" smtClean="0">
                <a:solidFill>
                  <a:srgbClr val="000000"/>
                </a:solidFill>
              </a:rPr>
              <a:t>Indsæt note og kildehenvisning via Sidehoved og sidefod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261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rgbClr val="000000"/>
                </a:solidFill>
              </a:rPr>
              <a:t>Side </a:t>
            </a:r>
            <a:fld id="{FEBB29CA-93C0-46BF-904E-F095A899BB4B}" type="slidenum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8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29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30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58" name="Text Box 38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Tekstniveauer: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endParaRPr lang="da-DK" sz="1000">
              <a:solidFill>
                <a:srgbClr val="FFFFFF"/>
              </a:solidFill>
            </a:endParaRP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komme tilbage til tidligere niveauer, brug "Formindsk list niveau"-knappen</a:t>
            </a:r>
          </a:p>
        </p:txBody>
      </p:sp>
      <p:grpSp>
        <p:nvGrpSpPr>
          <p:cNvPr id="261159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261161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61162" name="Picture 1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61165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61166" name="Picture 14" descr="fke3b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61170" name="Text Box 50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Tilføj hjælpelinjer: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Højreklik et sted i det grå område rundt om dette dias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"Gitter og hjælpelinjer"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"Vis hjælpelinjer på skærm"</a:t>
            </a:r>
          </a:p>
        </p:txBody>
      </p:sp>
    </p:spTree>
    <p:extLst>
      <p:ext uri="{BB962C8B-B14F-4D97-AF65-F5344CB8AC3E}">
        <p14:creationId xmlns:p14="http://schemas.microsoft.com/office/powerpoint/2010/main" val="947380401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eaLnBrk="1" fontAlgn="base" hangingPunct="1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eaLnBrk="1" fontAlgn="base" hangingPunct="1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eaLnBrk="1" fontAlgn="base" hangingPunct="1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122" name="Picture 2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4302" y="86400"/>
            <a:ext cx="1714162" cy="814033"/>
          </a:xfrm>
          <a:prstGeom prst="rect">
            <a:avLst/>
          </a:prstGeom>
          <a:noFill/>
        </p:spPr>
      </p:pic>
      <p:sp>
        <p:nvSpPr>
          <p:cNvPr id="261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BCD095-9531-4652-A89C-A024EBF21B54}" type="datetime1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03-09-2015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dirty="0" smtClean="0">
                <a:solidFill>
                  <a:srgbClr val="000000"/>
                </a:solidFill>
              </a:rPr>
              <a:t>Indsæt note og kildehenvisning via Sidehoved og sidefod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261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rgbClr val="000000"/>
                </a:solidFill>
              </a:rPr>
              <a:t>Side </a:t>
            </a:r>
            <a:fld id="{FEBB29CA-93C0-46BF-904E-F095A899BB4B}" type="slidenum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8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29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30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58" name="Text Box 38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Tekstniveauer: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endParaRPr lang="da-DK" sz="1000">
              <a:solidFill>
                <a:srgbClr val="FFFFFF"/>
              </a:solidFill>
            </a:endParaRP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komme tilbage til tidligere niveauer, brug "Formindsk list niveau"-knappen</a:t>
            </a:r>
          </a:p>
        </p:txBody>
      </p:sp>
      <p:grpSp>
        <p:nvGrpSpPr>
          <p:cNvPr id="261159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261161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61162" name="Picture 1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61165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61166" name="Picture 14" descr="fke3b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61170" name="Text Box 50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Tilføj hjælpelinjer: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Højreklik et sted i det grå område rundt om dette dias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"Gitter og hjælpelinjer"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"Vis hjælpelinjer på skærm"</a:t>
            </a:r>
          </a:p>
        </p:txBody>
      </p:sp>
    </p:spTree>
    <p:extLst>
      <p:ext uri="{BB962C8B-B14F-4D97-AF65-F5344CB8AC3E}">
        <p14:creationId xmlns:p14="http://schemas.microsoft.com/office/powerpoint/2010/main" val="676967008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eaLnBrk="1" fontAlgn="base" hangingPunct="1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eaLnBrk="1" fontAlgn="base" hangingPunct="1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eaLnBrk="1" fontAlgn="base" hangingPunct="1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122" name="Picture 2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4302" y="86400"/>
            <a:ext cx="1714162" cy="814033"/>
          </a:xfrm>
          <a:prstGeom prst="rect">
            <a:avLst/>
          </a:prstGeom>
          <a:noFill/>
        </p:spPr>
      </p:pic>
      <p:sp>
        <p:nvSpPr>
          <p:cNvPr id="261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BCD095-9531-4652-A89C-A024EBF21B54}" type="datetime1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03-09-2015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dirty="0" smtClean="0">
                <a:solidFill>
                  <a:srgbClr val="000000"/>
                </a:solidFill>
              </a:rPr>
              <a:t>Indsæt note og kildehenvisning via Sidehoved og sidefod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261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rgbClr val="000000"/>
                </a:solidFill>
              </a:rPr>
              <a:t>Side </a:t>
            </a:r>
            <a:fld id="{FEBB29CA-93C0-46BF-904E-F095A899BB4B}" type="slidenum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8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29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30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58" name="Text Box 38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Tekstniveauer: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endParaRPr lang="da-DK" sz="1000">
              <a:solidFill>
                <a:srgbClr val="FFFFFF"/>
              </a:solidFill>
            </a:endParaRP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komme tilbage til tidligere niveauer, brug "Formindsk list niveau"-knappen</a:t>
            </a:r>
          </a:p>
        </p:txBody>
      </p:sp>
      <p:grpSp>
        <p:nvGrpSpPr>
          <p:cNvPr id="261159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261161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61162" name="Picture 1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61165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61166" name="Picture 14" descr="fke3b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61170" name="Text Box 50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Tilføj hjælpelinjer: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Højreklik et sted i det grå område rundt om dette dias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"Gitter og hjælpelinjer"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"Vis hjælpelinjer på skærm"</a:t>
            </a:r>
          </a:p>
        </p:txBody>
      </p:sp>
    </p:spTree>
    <p:extLst>
      <p:ext uri="{BB962C8B-B14F-4D97-AF65-F5344CB8AC3E}">
        <p14:creationId xmlns:p14="http://schemas.microsoft.com/office/powerpoint/2010/main" val="303730844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eaLnBrk="1" fontAlgn="base" hangingPunct="1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eaLnBrk="1" fontAlgn="base" hangingPunct="1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eaLnBrk="1" fontAlgn="base" hangingPunct="1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122" name="Picture 2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4302" y="86400"/>
            <a:ext cx="1714162" cy="814033"/>
          </a:xfrm>
          <a:prstGeom prst="rect">
            <a:avLst/>
          </a:prstGeom>
          <a:noFill/>
        </p:spPr>
      </p:pic>
      <p:sp>
        <p:nvSpPr>
          <p:cNvPr id="261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BCD095-9531-4652-A89C-A024EBF21B54}" type="datetime1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03-09-2015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dirty="0" smtClean="0">
                <a:solidFill>
                  <a:srgbClr val="000000"/>
                </a:solidFill>
              </a:rPr>
              <a:t>Indsæt note og kildehenvisning via Sidehoved og sidefod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261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rgbClr val="000000"/>
                </a:solidFill>
              </a:rPr>
              <a:t>Side </a:t>
            </a:r>
            <a:fld id="{FEBB29CA-93C0-46BF-904E-F095A899BB4B}" type="slidenum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8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29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30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58" name="Text Box 38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Tekstniveauer: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endParaRPr lang="da-DK" sz="1000">
              <a:solidFill>
                <a:srgbClr val="FFFFFF"/>
              </a:solidFill>
            </a:endParaRP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komme tilbage til tidligere niveauer, brug "Formindsk list niveau"-knappen</a:t>
            </a:r>
          </a:p>
        </p:txBody>
      </p:sp>
      <p:grpSp>
        <p:nvGrpSpPr>
          <p:cNvPr id="261159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261161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61162" name="Picture 1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61165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61166" name="Picture 14" descr="fke3b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61170" name="Text Box 50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Tilføj hjælpelinjer: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Højreklik et sted i det grå område rundt om dette dias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"Gitter og hjælpelinjer"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"Vis hjælpelinjer på skærm"</a:t>
            </a:r>
          </a:p>
        </p:txBody>
      </p:sp>
    </p:spTree>
    <p:extLst>
      <p:ext uri="{BB962C8B-B14F-4D97-AF65-F5344CB8AC3E}">
        <p14:creationId xmlns:p14="http://schemas.microsoft.com/office/powerpoint/2010/main" val="3374631469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eaLnBrk="1" fontAlgn="base" hangingPunct="1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eaLnBrk="1" fontAlgn="base" hangingPunct="1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eaLnBrk="1" fontAlgn="base" hangingPunct="1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92BD-8B0F-4C11-B088-C57EF8FBD171}" type="datetime2">
              <a:rPr lang="da-DK" noProof="0" smtClean="0"/>
              <a:t>3. september 2015</a:t>
            </a:fld>
            <a:endParaRPr lang="da-DK" noProof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1</a:t>
            </a:fld>
            <a:endParaRPr lang="da-DK" noProof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68312" y="260648"/>
            <a:ext cx="8243379" cy="741936"/>
          </a:xfrm>
        </p:spPr>
        <p:txBody>
          <a:bodyPr/>
          <a:lstStyle/>
          <a:p>
            <a:r>
              <a:rPr lang="da-DK" dirty="0" smtClean="0"/>
              <a:t>Program</a:t>
            </a:r>
            <a:endParaRPr lang="da-DK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196921"/>
              </p:ext>
            </p:extLst>
          </p:nvPr>
        </p:nvGraphicFramePr>
        <p:xfrm>
          <a:off x="400795" y="1186096"/>
          <a:ext cx="8563693" cy="5483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3861257"/>
                <a:gridCol w="3694324"/>
              </a:tblGrid>
              <a:tr h="341511">
                <a:tc>
                  <a:txBody>
                    <a:bodyPr/>
                    <a:lstStyle/>
                    <a:p>
                      <a:r>
                        <a:rPr lang="da-DK" sz="1200" b="1" dirty="0" smtClean="0"/>
                        <a:t>Tidspunkt</a:t>
                      </a:r>
                      <a:endParaRPr lang="da-DK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Emne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Taler</a:t>
                      </a:r>
                      <a:endParaRPr lang="da-DK" sz="1200" dirty="0"/>
                    </a:p>
                  </a:txBody>
                  <a:tcPr/>
                </a:tc>
              </a:tr>
              <a:tr h="306561">
                <a:tc>
                  <a:txBody>
                    <a:bodyPr/>
                    <a:lstStyle/>
                    <a:p>
                      <a:r>
                        <a:rPr lang="da-DK" sz="1050" b="1" dirty="0" smtClean="0"/>
                        <a:t>Kl. 10.00</a:t>
                      </a:r>
                      <a:endParaRPr lang="da-DK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50" b="1" dirty="0" smtClean="0"/>
                        <a:t>Velkomst og præsentation af programmet</a:t>
                      </a:r>
                      <a:endParaRPr lang="da-DK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b="0" dirty="0" smtClean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da-DK" sz="1050" b="1" dirty="0" smtClean="0"/>
                        <a:t>Kl. 10.15</a:t>
                      </a:r>
                      <a:endParaRPr lang="da-DK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50" b="1" dirty="0" smtClean="0"/>
                        <a:t>Visioner og muligheder for effektivt indkøb og styring af it-licenser</a:t>
                      </a:r>
                      <a:endParaRPr lang="da-DK" sz="1050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50" b="1" dirty="0" smtClean="0"/>
                        <a:t>Thomas Friis Poulsen</a:t>
                      </a:r>
                    </a:p>
                    <a:p>
                      <a:r>
                        <a:rPr lang="da-DK" sz="1050" b="0" dirty="0" smtClean="0"/>
                        <a:t>It-chef</a:t>
                      </a:r>
                      <a:r>
                        <a:rPr lang="da-DK" sz="1050" b="0" baseline="0" dirty="0" smtClean="0"/>
                        <a:t>, Århus Købmandsskole og it-driftsfællesskabet EFIF</a:t>
                      </a:r>
                    </a:p>
                  </a:txBody>
                  <a:tcPr/>
                </a:tc>
              </a:tr>
              <a:tr h="798552">
                <a:tc>
                  <a:txBody>
                    <a:bodyPr/>
                    <a:lstStyle/>
                    <a:p>
                      <a:r>
                        <a:rPr lang="da-DK" sz="1050" b="1" dirty="0" smtClean="0"/>
                        <a:t>Kl. 11.00</a:t>
                      </a:r>
                      <a:endParaRPr lang="da-DK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a-DK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Hvordan sikres institutionerne adgang til de nyeste og teknisk opdaterede kommunikationsløsninger, og hvordan købes de ind?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a-DK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Institutionsrepræsentanter</a:t>
                      </a:r>
                    </a:p>
                    <a:p>
                      <a:endParaRPr lang="da-DK" sz="1050" b="0" dirty="0" smtClean="0"/>
                    </a:p>
                    <a:p>
                      <a:r>
                        <a:rPr lang="da-DK" sz="1050" b="1" dirty="0" smtClean="0"/>
                        <a:t>Britta Sørensen</a:t>
                      </a:r>
                      <a:r>
                        <a:rPr lang="da-DK" sz="1050" b="0" dirty="0" smtClean="0"/>
                        <a:t> </a:t>
                      </a:r>
                    </a:p>
                    <a:p>
                      <a:r>
                        <a:rPr lang="da-DK" sz="1050" b="0" dirty="0" smtClean="0"/>
                        <a:t>Udbudskonsulent, SKI</a:t>
                      </a:r>
                    </a:p>
                  </a:txBody>
                  <a:tcPr/>
                </a:tc>
              </a:tr>
              <a:tr h="3535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Kl. 11.30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PAUSE OG </a:t>
                      </a:r>
                      <a:r>
                        <a:rPr lang="da-DK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NETVÆRKSDRØFTELSER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a-DK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da-DK" sz="1050" b="1" dirty="0" smtClean="0"/>
                        <a:t>Kl. 11.45</a:t>
                      </a:r>
                      <a:endParaRPr lang="da-DK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50" b="1" dirty="0" smtClean="0"/>
                        <a:t>Institutionernes muligheder for let og fleksibel adgang til at rekvirere relevante ASP- og </a:t>
                      </a:r>
                      <a:r>
                        <a:rPr lang="da-DK" sz="1050" b="1" dirty="0" err="1" smtClean="0"/>
                        <a:t>Cloud</a:t>
                      </a:r>
                      <a:r>
                        <a:rPr lang="da-DK" sz="1050" b="1" dirty="0" smtClean="0"/>
                        <a:t>-baserede administrative services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50" b="1" dirty="0" smtClean="0"/>
                        <a:t>Bjarne Jørgensen</a:t>
                      </a:r>
                      <a:endParaRPr lang="da-DK" sz="1050" b="1" baseline="0" dirty="0" smtClean="0"/>
                    </a:p>
                    <a:p>
                      <a:pPr marL="0" algn="l" defTabSz="914400" rtl="0" eaLnBrk="1" latinLnBrk="0" hangingPunct="1"/>
                      <a:r>
                        <a:rPr lang="da-DK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Chefkonsulent, SKI</a:t>
                      </a:r>
                    </a:p>
                  </a:txBody>
                  <a:tcPr/>
                </a:tc>
              </a:tr>
              <a:tr h="329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Kl. 12.30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FROKOST</a:t>
                      </a:r>
                      <a:r>
                        <a:rPr lang="da-DK" sz="105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a-DK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NETVÆRKSDRØFTELSER </a:t>
                      </a:r>
                      <a:r>
                        <a:rPr lang="da-DK" sz="105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OG </a:t>
                      </a:r>
                      <a:r>
                        <a:rPr lang="da-DK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DIALOGØER</a:t>
                      </a:r>
                      <a:r>
                        <a:rPr lang="da-DK" sz="105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</a:t>
                      </a:r>
                      <a:endParaRPr lang="da-DK" sz="105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a-DK" sz="105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614284">
                <a:tc>
                  <a:txBody>
                    <a:bodyPr/>
                    <a:lstStyle/>
                    <a:p>
                      <a:r>
                        <a:rPr lang="da-DK" sz="1050" b="1" dirty="0" smtClean="0"/>
                        <a:t>Kl. 13.30</a:t>
                      </a:r>
                      <a:endParaRPr lang="da-DK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50" b="1" dirty="0" smtClean="0"/>
                        <a:t>Temadrøftelse af </a:t>
                      </a:r>
                      <a:r>
                        <a:rPr lang="da-DK" sz="1050" b="1" dirty="0" err="1" smtClean="0"/>
                        <a:t>sourcingstrategier</a:t>
                      </a:r>
                      <a:r>
                        <a:rPr lang="da-DK" sz="1050" b="1" dirty="0" smtClean="0"/>
                        <a:t> på it-området: </a:t>
                      </a:r>
                    </a:p>
                    <a:p>
                      <a:endParaRPr lang="da-DK" sz="1050" b="1" dirty="0" smtClean="0"/>
                    </a:p>
                    <a:p>
                      <a:r>
                        <a:rPr lang="da-DK" sz="1050" b="1" dirty="0" smtClean="0"/>
                        <a:t>Hvordan kan </a:t>
                      </a:r>
                      <a:r>
                        <a:rPr lang="da-DK" sz="1050" b="1" dirty="0" err="1" smtClean="0"/>
                        <a:t>sourcingstrategien</a:t>
                      </a:r>
                      <a:r>
                        <a:rPr lang="da-DK" sz="1050" b="1" dirty="0" smtClean="0"/>
                        <a:t> udstikke mål og rammer for en effektiv løsning af institutionens opgaver på it-området?</a:t>
                      </a:r>
                      <a:r>
                        <a:rPr lang="da-DK" sz="1050" b="1" baseline="0" dirty="0" smtClean="0"/>
                        <a:t> H</a:t>
                      </a:r>
                      <a:r>
                        <a:rPr lang="da-DK" sz="1050" b="1" dirty="0" smtClean="0"/>
                        <a:t>vordan organiserer institutionen sig hensigtsmæssigt i lyset af valg af </a:t>
                      </a:r>
                      <a:r>
                        <a:rPr lang="da-DK" sz="1050" b="1" dirty="0" err="1" smtClean="0"/>
                        <a:t>sourcingstrategi</a:t>
                      </a:r>
                      <a:r>
                        <a:rPr lang="da-DK" sz="1050" b="1" dirty="0" smtClean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a-DK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Rene Storgaard Madsen</a:t>
                      </a:r>
                    </a:p>
                    <a:p>
                      <a:pPr marL="0" algn="l" defTabSz="914400" rtl="0" eaLnBrk="1" latinLnBrk="0" hangingPunct="1"/>
                      <a:r>
                        <a:rPr lang="da-DK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It- og digitaliseringschef </a:t>
                      </a:r>
                      <a:r>
                        <a:rPr lang="da-DK" sz="105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University</a:t>
                      </a:r>
                      <a:r>
                        <a:rPr lang="da-DK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College Nordjylland </a:t>
                      </a:r>
                    </a:p>
                    <a:p>
                      <a:pPr marL="0" algn="l" defTabSz="914400" rtl="0" eaLnBrk="1" latinLnBrk="0" hangingPunct="1"/>
                      <a:endParaRPr lang="da-DK" sz="105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da-DK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Jacob-Steen Madsen</a:t>
                      </a:r>
                    </a:p>
                    <a:p>
                      <a:pPr marL="0" algn="l" defTabSz="914400" rtl="0" eaLnBrk="1" latinLnBrk="0" hangingPunct="1"/>
                      <a:r>
                        <a:rPr lang="da-DK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It-chef, </a:t>
                      </a:r>
                      <a:r>
                        <a:rPr lang="da-DK" sz="105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University</a:t>
                      </a:r>
                      <a:r>
                        <a:rPr lang="da-DK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College Syd-danmark</a:t>
                      </a:r>
                    </a:p>
                    <a:p>
                      <a:pPr marL="0" algn="l" defTabSz="914400" rtl="0" eaLnBrk="1" latinLnBrk="0" hangingPunct="1"/>
                      <a:endParaRPr lang="da-DK" sz="105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da-DK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Søren B. Sørensen</a:t>
                      </a:r>
                    </a:p>
                    <a:p>
                      <a:pPr marL="0" algn="l" defTabSz="914400" rtl="0" eaLnBrk="1" latinLnBrk="0" hangingPunct="1"/>
                      <a:r>
                        <a:rPr lang="da-DK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Partner, </a:t>
                      </a:r>
                      <a:r>
                        <a:rPr lang="da-DK" sz="105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Devoteam</a:t>
                      </a:r>
                      <a:endParaRPr lang="da-DK" sz="105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696">
                <a:tc>
                  <a:txBody>
                    <a:bodyPr/>
                    <a:lstStyle/>
                    <a:p>
                      <a:r>
                        <a:rPr lang="da-DK" sz="1050" b="1" dirty="0" smtClean="0"/>
                        <a:t>KL. 15.00</a:t>
                      </a:r>
                      <a:endParaRPr lang="da-DK" sz="105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a-DK" sz="1050" b="1" dirty="0" smtClean="0"/>
                        <a:t>Afrunding og tak for i dag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a-DK" sz="105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ladsholder til indhold 8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12359" y="692696"/>
            <a:ext cx="994009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42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362" y="1820596"/>
            <a:ext cx="3600982" cy="3408604"/>
          </a:xfrm>
          <a:prstGeom prst="rect">
            <a:avLst/>
          </a:prstGeom>
        </p:spPr>
      </p:pic>
      <p:sp>
        <p:nvSpPr>
          <p:cNvPr id="6" name="Pladsholder til ind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1400" dirty="0"/>
              <a:t>Partnerskabet er et samarbejde mellem:</a:t>
            </a:r>
          </a:p>
          <a:p>
            <a:r>
              <a:rPr lang="da-DK" sz="1200" dirty="0"/>
              <a:t>Undervisningsministeriet (UVM)</a:t>
            </a:r>
          </a:p>
          <a:p>
            <a:r>
              <a:rPr lang="da-DK" sz="1200" dirty="0"/>
              <a:t>Uddannelses- og Forskningsministeriet (UFM)</a:t>
            </a:r>
          </a:p>
          <a:p>
            <a:r>
              <a:rPr lang="da-DK" sz="1200" dirty="0"/>
              <a:t>SKI (Staten og Kommunernes Indkøbsservice)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sz="1400" dirty="0"/>
              <a:t>Partnerskabsaftalens formål er:</a:t>
            </a:r>
          </a:p>
          <a:p>
            <a:r>
              <a:rPr lang="da-DK" sz="1200" dirty="0"/>
              <a:t>at understøtte effektive indkøb på de selvejende institutioner gennem videndeling,  erfaringsudveksling og formidling af gode indkøbsaftaler.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sz="1400" dirty="0"/>
              <a:t>Rådgivningsgruppen:</a:t>
            </a:r>
          </a:p>
          <a:p>
            <a:r>
              <a:rPr lang="da-DK" sz="1200" dirty="0"/>
              <a:t>leder arbejdet med at omsætte partnerskabets formål i konkrete initiativer og projekter</a:t>
            </a:r>
          </a:p>
          <a:p>
            <a:r>
              <a:rPr lang="da-DK" sz="1200" dirty="0"/>
              <a:t>består af 13 institutionsrepræsentanter udpeget af at lederforeningerne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D80A-C617-48CD-AB0F-4D9AF71EFF25}" type="datetime2">
              <a:rPr lang="da-DK" noProof="0" smtClean="0"/>
              <a:t>3. september 2015</a:t>
            </a:fld>
            <a:endParaRPr lang="da-DK" noProof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2</a:t>
            </a:fld>
            <a:endParaRPr lang="da-DK" noProof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 sz="1400" b="0" dirty="0" smtClean="0"/>
          </a:p>
          <a:p>
            <a:r>
              <a:rPr lang="da-DK" sz="1400" b="0" dirty="0" smtClean="0"/>
              <a:t>Læs mere om partnerskabet på:</a:t>
            </a:r>
          </a:p>
          <a:p>
            <a:r>
              <a:rPr lang="da-DK" sz="1400" b="0" dirty="0" smtClean="0"/>
              <a:t>Ski.dk/undervisning</a:t>
            </a:r>
            <a:endParaRPr lang="da-DK" sz="1400" b="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Partnerskabet for effektive indkøb </a:t>
            </a:r>
          </a:p>
        </p:txBody>
      </p:sp>
    </p:spTree>
    <p:extLst>
      <p:ext uri="{BB962C8B-B14F-4D97-AF65-F5344CB8AC3E}">
        <p14:creationId xmlns:p14="http://schemas.microsoft.com/office/powerpoint/2010/main" val="297949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KI BLUE">
  <a:themeElements>
    <a:clrScheme name="SKI">
      <a:dk1>
        <a:srgbClr val="5F6062"/>
      </a:dk1>
      <a:lt1>
        <a:srgbClr val="FFFFFF"/>
      </a:lt1>
      <a:dk2>
        <a:srgbClr val="455560"/>
      </a:dk2>
      <a:lt2>
        <a:srgbClr val="004A64"/>
      </a:lt2>
      <a:accent1>
        <a:srgbClr val="516D6D"/>
      </a:accent1>
      <a:accent2>
        <a:srgbClr val="008080"/>
      </a:accent2>
      <a:accent3>
        <a:srgbClr val="9FA617"/>
      </a:accent3>
      <a:accent4>
        <a:srgbClr val="E78D05"/>
      </a:accent4>
      <a:accent5>
        <a:srgbClr val="D9531E"/>
      </a:accent5>
      <a:accent6>
        <a:srgbClr val="FDEF60"/>
      </a:accent6>
      <a:hlink>
        <a:srgbClr val="0000FF"/>
      </a:hlink>
      <a:folHlink>
        <a:srgbClr val="800080"/>
      </a:folHlink>
    </a:clrScheme>
    <a:fontScheme name="Lucida Sans Unicod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rtlCol="0" anchor="ctr"/>
      <a:lstStyle>
        <a:defPPr algn="l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8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SKI 4-3.potx" id="{89476A4A-11B8-4FD6-9511-48DEA240C370}" vid="{61AE7076-186D-4A72-83C6-31EA800C28E3}"/>
    </a:ext>
  </a:extLst>
</a:theme>
</file>

<file path=ppt/theme/theme10.xml><?xml version="1.0" encoding="utf-8"?>
<a:theme xmlns:a="http://schemas.openxmlformats.org/drawingml/2006/main" name="8_PP-præsentation KTS">
  <a:themeElements>
    <a:clrScheme name="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9_PP-præsentation KTS">
  <a:themeElements>
    <a:clrScheme name="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P-præsentation KTS">
  <a:themeElements>
    <a:clrScheme name="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P-præsentation KTS">
  <a:themeElements>
    <a:clrScheme name="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PP-præsentation KTS">
  <a:themeElements>
    <a:clrScheme name="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PP-præsentation KTS">
  <a:themeElements>
    <a:clrScheme name="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PP-præsentation KTS">
  <a:themeElements>
    <a:clrScheme name="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PP-præsentation KTS">
  <a:themeElements>
    <a:clrScheme name="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PP-præsentation KTS">
  <a:themeElements>
    <a:clrScheme name="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PP-præsentation KTS">
  <a:themeElements>
    <a:clrScheme name="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SKI 4-3</Template>
  <TotalTime>0</TotalTime>
  <Words>252</Words>
  <Application>Microsoft Office PowerPoint</Application>
  <PresentationFormat>Skærmshow (4:3)</PresentationFormat>
  <Paragraphs>57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11</vt:i4>
      </vt:variant>
      <vt:variant>
        <vt:lpstr>Diastitler</vt:lpstr>
      </vt:variant>
      <vt:variant>
        <vt:i4>2</vt:i4>
      </vt:variant>
    </vt:vector>
  </HeadingPairs>
  <TitlesOfParts>
    <vt:vector size="13" baseType="lpstr">
      <vt:lpstr>SKI BLUE</vt:lpstr>
      <vt:lpstr>PP-præsentation KTS</vt:lpstr>
      <vt:lpstr>1_PP-præsentation KTS</vt:lpstr>
      <vt:lpstr>2_PP-præsentation KTS</vt:lpstr>
      <vt:lpstr>3_PP-præsentation KTS</vt:lpstr>
      <vt:lpstr>4_PP-præsentation KTS</vt:lpstr>
      <vt:lpstr>5_PP-præsentation KTS</vt:lpstr>
      <vt:lpstr>6_PP-præsentation KTS</vt:lpstr>
      <vt:lpstr>7_PP-præsentation KTS</vt:lpstr>
      <vt:lpstr>8_PP-præsentation KTS</vt:lpstr>
      <vt:lpstr>9_PP-præsentation KTS</vt:lpstr>
      <vt:lpstr>Program</vt:lpstr>
      <vt:lpstr>Partnerskabet for effektive indkøb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2015-06-03T12:10:49Z</dcterms:created>
  <dcterms:modified xsi:type="dcterms:W3CDTF">2015-09-03T13:31:11Z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