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9.jpg" ContentType="image/png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80" r:id="rId2"/>
  </p:sldMasterIdLst>
  <p:notesMasterIdLst>
    <p:notesMasterId r:id="rId18"/>
  </p:notesMasterIdLst>
  <p:handoutMasterIdLst>
    <p:handoutMasterId r:id="rId19"/>
  </p:handoutMasterIdLst>
  <p:sldIdLst>
    <p:sldId id="288" r:id="rId3"/>
    <p:sldId id="298" r:id="rId4"/>
    <p:sldId id="279" r:id="rId5"/>
    <p:sldId id="297" r:id="rId6"/>
    <p:sldId id="275" r:id="rId7"/>
    <p:sldId id="276" r:id="rId8"/>
    <p:sldId id="278" r:id="rId9"/>
    <p:sldId id="280" r:id="rId10"/>
    <p:sldId id="282" r:id="rId11"/>
    <p:sldId id="283" r:id="rId12"/>
    <p:sldId id="296" r:id="rId13"/>
    <p:sldId id="284" r:id="rId14"/>
    <p:sldId id="286" r:id="rId15"/>
    <p:sldId id="285" r:id="rId16"/>
    <p:sldId id="271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53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344">
          <p15:clr>
            <a:srgbClr val="A4A3A4"/>
          </p15:clr>
        </p15:guide>
        <p15:guide id="4" orient="horz" pos="686">
          <p15:clr>
            <a:srgbClr val="A4A3A4"/>
          </p15:clr>
        </p15:guide>
        <p15:guide id="5" orient="horz" pos="478">
          <p15:clr>
            <a:srgbClr val="A4A3A4"/>
          </p15:clr>
        </p15:guide>
        <p15:guide id="6" pos="3977">
          <p15:clr>
            <a:srgbClr val="A4A3A4"/>
          </p15:clr>
        </p15:guide>
        <p15:guide id="7" pos="393">
          <p15:clr>
            <a:srgbClr val="A4A3A4"/>
          </p15:clr>
        </p15:guide>
        <p15:guide id="8" pos="7315">
          <p15:clr>
            <a:srgbClr val="A4A3A4"/>
          </p15:clr>
        </p15:guide>
        <p15:guide id="9" pos="3733">
          <p15:clr>
            <a:srgbClr val="A4A3A4"/>
          </p15:clr>
        </p15:guide>
        <p15:guide id="10" pos="4660">
          <p15:clr>
            <a:srgbClr val="A4A3A4"/>
          </p15:clr>
        </p15:guide>
        <p15:guide id="11" pos="44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1742"/>
    <a:srgbClr val="959483"/>
    <a:srgbClr val="8B9B92"/>
    <a:srgbClr val="2E8B57"/>
    <a:srgbClr val="E7E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Objects="1" showGuides="1">
      <p:cViewPr>
        <p:scale>
          <a:sx n="107" d="100"/>
          <a:sy n="107" d="100"/>
        </p:scale>
        <p:origin x="-102" y="-168"/>
      </p:cViewPr>
      <p:guideLst>
        <p:guide orient="horz" pos="1153"/>
        <p:guide orient="horz" pos="3793"/>
        <p:guide orient="horz" pos="1344"/>
        <p:guide orient="horz" pos="686"/>
        <p:guide orient="horz" pos="478"/>
        <p:guide pos="3977"/>
        <p:guide pos="393"/>
        <p:guide pos="7315"/>
        <p:guide pos="3733"/>
        <p:guide pos="4660"/>
        <p:guide pos="44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6B8BB-98FF-4E12-AFFE-4FA83B7B0BC4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a-DK"/>
        </a:p>
      </dgm:t>
    </dgm:pt>
    <dgm:pt modelId="{6DEB0B99-F6CC-4312-8717-E8F30D168C55}">
      <dgm:prSet phldrT="[Tekst]"/>
      <dgm:spPr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a-DK" b="1" dirty="0" smtClean="0"/>
            <a:t>IT drift services </a:t>
          </a:r>
          <a:endParaRPr lang="da-DK" b="1" dirty="0"/>
        </a:p>
      </dgm:t>
    </dgm:pt>
    <dgm:pt modelId="{9CBB13A4-933F-49A1-945A-ACFA861CB5F7}" type="parTrans" cxnId="{8F950897-7898-4002-86B8-934600754839}">
      <dgm:prSet/>
      <dgm:spPr/>
      <dgm:t>
        <a:bodyPr/>
        <a:lstStyle/>
        <a:p>
          <a:endParaRPr lang="da-DK"/>
        </a:p>
      </dgm:t>
    </dgm:pt>
    <dgm:pt modelId="{49ECE072-7F75-4E0C-B4D4-1B7A38F5AC6F}" type="sibTrans" cxnId="{8F950897-7898-4002-86B8-934600754839}">
      <dgm:prSet/>
      <dgm:spPr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da-DK"/>
        </a:p>
      </dgm:t>
    </dgm:pt>
    <dgm:pt modelId="{00B62DA5-4214-4678-9D69-8B8E02C3FE49}">
      <dgm:prSet phldrT="[Tekst]"/>
      <dgm:spPr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a-DK" b="1" dirty="0" smtClean="0"/>
            <a:t>Ejendomme</a:t>
          </a:r>
          <a:endParaRPr lang="da-DK" b="1" dirty="0"/>
        </a:p>
      </dgm:t>
    </dgm:pt>
    <dgm:pt modelId="{7AA321E9-EB28-496C-9772-A4BEF9C9E3B3}" type="parTrans" cxnId="{D03F7EC7-1070-4239-80A8-79BE6B622466}">
      <dgm:prSet/>
      <dgm:spPr/>
      <dgm:t>
        <a:bodyPr/>
        <a:lstStyle/>
        <a:p>
          <a:endParaRPr lang="da-DK"/>
        </a:p>
      </dgm:t>
    </dgm:pt>
    <dgm:pt modelId="{3E9047A8-DC98-435D-98A4-578CF3E551C3}" type="sibTrans" cxnId="{D03F7EC7-1070-4239-80A8-79BE6B622466}">
      <dgm:prSet/>
      <dgm:spPr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da-DK"/>
        </a:p>
      </dgm:t>
    </dgm:pt>
    <dgm:pt modelId="{0986EF30-421D-457E-BD40-9D049153D878}">
      <dgm:prSet phldrT="[Tekst]"/>
      <dgm:spPr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a-DK" b="1" dirty="0" smtClean="0"/>
            <a:t>Administration &amp; organisation</a:t>
          </a:r>
          <a:endParaRPr lang="da-DK" b="1" dirty="0"/>
        </a:p>
      </dgm:t>
    </dgm:pt>
    <dgm:pt modelId="{5D8314AC-C298-44BE-8C87-5F3D3994AD94}" type="parTrans" cxnId="{E9A89992-25CC-4658-87E4-6C99D27F1315}">
      <dgm:prSet/>
      <dgm:spPr/>
      <dgm:t>
        <a:bodyPr/>
        <a:lstStyle/>
        <a:p>
          <a:endParaRPr lang="da-DK"/>
        </a:p>
      </dgm:t>
    </dgm:pt>
    <dgm:pt modelId="{4A1F249D-F556-41EB-86D4-9F2E26C11EB6}" type="sibTrans" cxnId="{E9A89992-25CC-4658-87E4-6C99D27F1315}">
      <dgm:prSet/>
      <dgm:spPr/>
      <dgm:t>
        <a:bodyPr/>
        <a:lstStyle/>
        <a:p>
          <a:endParaRPr lang="da-DK"/>
        </a:p>
      </dgm:t>
    </dgm:pt>
    <dgm:pt modelId="{21CC7856-6BBE-486A-A830-2B7460A571E2}">
      <dgm:prSet phldrT="[Tekst]"/>
      <dgm:spPr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a-DK" b="1" dirty="0" smtClean="0"/>
            <a:t>Undervisning</a:t>
          </a:r>
          <a:endParaRPr lang="da-DK" b="1" dirty="0"/>
        </a:p>
      </dgm:t>
    </dgm:pt>
    <dgm:pt modelId="{6829A45B-279E-4BE5-BFCA-B6BC70F7E950}" type="parTrans" cxnId="{85AD5EDF-C6AD-44C7-AFB7-FAD3FCA01310}">
      <dgm:prSet/>
      <dgm:spPr/>
      <dgm:t>
        <a:bodyPr/>
        <a:lstStyle/>
        <a:p>
          <a:endParaRPr lang="da-DK"/>
        </a:p>
      </dgm:t>
    </dgm:pt>
    <dgm:pt modelId="{185A19BD-219D-4A16-AC6E-D883EC9B8BD2}" type="sibTrans" cxnId="{85AD5EDF-C6AD-44C7-AFB7-FAD3FCA01310}">
      <dgm:prSet/>
      <dgm:spPr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da-DK"/>
        </a:p>
      </dgm:t>
    </dgm:pt>
    <dgm:pt modelId="{DBE85271-35A4-4CB3-A821-C71B5341A13A}">
      <dgm:prSet phldrT="[Tekst]"/>
      <dgm:spPr>
        <a:solidFill>
          <a:srgbClr val="EA1742"/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a-DK" b="1" dirty="0" smtClean="0"/>
            <a:t>Portaler</a:t>
          </a:r>
          <a:endParaRPr lang="da-DK" b="1" dirty="0"/>
        </a:p>
      </dgm:t>
    </dgm:pt>
    <dgm:pt modelId="{E9F6FDBB-7622-4D2E-9C62-679A2A4D9584}" type="parTrans" cxnId="{CBDBE4F0-6320-434B-8E3E-012108606995}">
      <dgm:prSet/>
      <dgm:spPr/>
      <dgm:t>
        <a:bodyPr/>
        <a:lstStyle/>
        <a:p>
          <a:endParaRPr lang="da-DK"/>
        </a:p>
      </dgm:t>
    </dgm:pt>
    <dgm:pt modelId="{7C402497-D9F4-403A-B103-EEA582BB6BCC}" type="sibTrans" cxnId="{CBDBE4F0-6320-434B-8E3E-012108606995}">
      <dgm:prSet/>
      <dgm:spPr>
        <a:solidFill>
          <a:srgbClr val="EA1742"/>
        </a:solidFill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da-DK"/>
        </a:p>
      </dgm:t>
    </dgm:pt>
    <dgm:pt modelId="{73EA3201-9EAF-4714-B75E-851734E79D33}" type="pres">
      <dgm:prSet presAssocID="{8E76B8BB-98FF-4E12-AFFE-4FA83B7B0BC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070C6910-4EDF-47BF-B40A-C10655E6CA9C}" type="pres">
      <dgm:prSet presAssocID="{6DEB0B99-F6CC-4312-8717-E8F30D168C5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B2FE521-F129-49B5-A171-A66591CA5E7A}" type="pres">
      <dgm:prSet presAssocID="{49ECE072-7F75-4E0C-B4D4-1B7A38F5AC6F}" presName="sibTrans" presStyleLbl="sibTrans2D1" presStyleIdx="0" presStyleCnt="5"/>
      <dgm:spPr/>
      <dgm:t>
        <a:bodyPr/>
        <a:lstStyle/>
        <a:p>
          <a:endParaRPr lang="da-DK"/>
        </a:p>
      </dgm:t>
    </dgm:pt>
    <dgm:pt modelId="{5FA08679-7104-4308-9711-B16140F439F9}" type="pres">
      <dgm:prSet presAssocID="{49ECE072-7F75-4E0C-B4D4-1B7A38F5AC6F}" presName="connectorText" presStyleLbl="sibTrans2D1" presStyleIdx="0" presStyleCnt="5"/>
      <dgm:spPr/>
      <dgm:t>
        <a:bodyPr/>
        <a:lstStyle/>
        <a:p>
          <a:endParaRPr lang="da-DK"/>
        </a:p>
      </dgm:t>
    </dgm:pt>
    <dgm:pt modelId="{48564900-5BA4-4B72-A08C-C358B1C4557E}" type="pres">
      <dgm:prSet presAssocID="{00B62DA5-4214-4678-9D69-8B8E02C3FE4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07FCC3B-F4B3-4568-BF25-B57F312D34EF}" type="pres">
      <dgm:prSet presAssocID="{3E9047A8-DC98-435D-98A4-578CF3E551C3}" presName="sibTrans" presStyleLbl="sibTrans2D1" presStyleIdx="1" presStyleCnt="5"/>
      <dgm:spPr/>
      <dgm:t>
        <a:bodyPr/>
        <a:lstStyle/>
        <a:p>
          <a:endParaRPr lang="da-DK"/>
        </a:p>
      </dgm:t>
    </dgm:pt>
    <dgm:pt modelId="{1C871268-3412-4E6B-A2E1-E0AF891550D0}" type="pres">
      <dgm:prSet presAssocID="{3E9047A8-DC98-435D-98A4-578CF3E551C3}" presName="connectorText" presStyleLbl="sibTrans2D1" presStyleIdx="1" presStyleCnt="5"/>
      <dgm:spPr/>
      <dgm:t>
        <a:bodyPr/>
        <a:lstStyle/>
        <a:p>
          <a:endParaRPr lang="da-DK"/>
        </a:p>
      </dgm:t>
    </dgm:pt>
    <dgm:pt modelId="{ACE29139-B2A6-4164-9ADE-3E7FF8168198}" type="pres">
      <dgm:prSet presAssocID="{0986EF30-421D-457E-BD40-9D049153D87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0002678-BCE7-4FCE-AFA5-50F425E98F33}" type="pres">
      <dgm:prSet presAssocID="{4A1F249D-F556-41EB-86D4-9F2E26C11EB6}" presName="sibTrans" presStyleLbl="sibTrans2D1" presStyleIdx="2" presStyleCnt="5"/>
      <dgm:spPr/>
      <dgm:t>
        <a:bodyPr/>
        <a:lstStyle/>
        <a:p>
          <a:endParaRPr lang="da-DK"/>
        </a:p>
      </dgm:t>
    </dgm:pt>
    <dgm:pt modelId="{3DA0D9EF-058F-46AC-908F-9CDE90222B4D}" type="pres">
      <dgm:prSet presAssocID="{4A1F249D-F556-41EB-86D4-9F2E26C11EB6}" presName="connectorText" presStyleLbl="sibTrans2D1" presStyleIdx="2" presStyleCnt="5"/>
      <dgm:spPr/>
      <dgm:t>
        <a:bodyPr/>
        <a:lstStyle/>
        <a:p>
          <a:endParaRPr lang="da-DK"/>
        </a:p>
      </dgm:t>
    </dgm:pt>
    <dgm:pt modelId="{91937CF6-0D85-44A9-8119-9B52C2472996}" type="pres">
      <dgm:prSet presAssocID="{21CC7856-6BBE-486A-A830-2B7460A571E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1CD6136-C19B-4F87-A8AD-24836DD2285F}" type="pres">
      <dgm:prSet presAssocID="{185A19BD-219D-4A16-AC6E-D883EC9B8BD2}" presName="sibTrans" presStyleLbl="sibTrans2D1" presStyleIdx="3" presStyleCnt="5"/>
      <dgm:spPr/>
      <dgm:t>
        <a:bodyPr/>
        <a:lstStyle/>
        <a:p>
          <a:endParaRPr lang="da-DK"/>
        </a:p>
      </dgm:t>
    </dgm:pt>
    <dgm:pt modelId="{543960B7-5AFE-49DA-BF24-34D833592221}" type="pres">
      <dgm:prSet presAssocID="{185A19BD-219D-4A16-AC6E-D883EC9B8BD2}" presName="connectorText" presStyleLbl="sibTrans2D1" presStyleIdx="3" presStyleCnt="5"/>
      <dgm:spPr/>
      <dgm:t>
        <a:bodyPr/>
        <a:lstStyle/>
        <a:p>
          <a:endParaRPr lang="da-DK"/>
        </a:p>
      </dgm:t>
    </dgm:pt>
    <dgm:pt modelId="{3DA2A0CB-F8A0-453F-9D87-BCA7EF7AE170}" type="pres">
      <dgm:prSet presAssocID="{DBE85271-35A4-4CB3-A821-C71B5341A13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3B9E5DA-F0AC-466C-B28F-760A960D46F5}" type="pres">
      <dgm:prSet presAssocID="{7C402497-D9F4-403A-B103-EEA582BB6BCC}" presName="sibTrans" presStyleLbl="sibTrans2D1" presStyleIdx="4" presStyleCnt="5"/>
      <dgm:spPr/>
      <dgm:t>
        <a:bodyPr/>
        <a:lstStyle/>
        <a:p>
          <a:endParaRPr lang="da-DK"/>
        </a:p>
      </dgm:t>
    </dgm:pt>
    <dgm:pt modelId="{B5555A1E-1199-4C1C-9A99-2FE660B5CD29}" type="pres">
      <dgm:prSet presAssocID="{7C402497-D9F4-403A-B103-EEA582BB6BCC}" presName="connectorText" presStyleLbl="sibTrans2D1" presStyleIdx="4" presStyleCnt="5"/>
      <dgm:spPr/>
      <dgm:t>
        <a:bodyPr/>
        <a:lstStyle/>
        <a:p>
          <a:endParaRPr lang="da-DK"/>
        </a:p>
      </dgm:t>
    </dgm:pt>
  </dgm:ptLst>
  <dgm:cxnLst>
    <dgm:cxn modelId="{CED654CA-E27C-468D-B3A7-12EBD7813447}" type="presOf" srcId="{4A1F249D-F556-41EB-86D4-9F2E26C11EB6}" destId="{3DA0D9EF-058F-46AC-908F-9CDE90222B4D}" srcOrd="1" destOrd="0" presId="urn:microsoft.com/office/officeart/2005/8/layout/cycle2"/>
    <dgm:cxn modelId="{85AD5EDF-C6AD-44C7-AFB7-FAD3FCA01310}" srcId="{8E76B8BB-98FF-4E12-AFFE-4FA83B7B0BC4}" destId="{21CC7856-6BBE-486A-A830-2B7460A571E2}" srcOrd="3" destOrd="0" parTransId="{6829A45B-279E-4BE5-BFCA-B6BC70F7E950}" sibTransId="{185A19BD-219D-4A16-AC6E-D883EC9B8BD2}"/>
    <dgm:cxn modelId="{8F950897-7898-4002-86B8-934600754839}" srcId="{8E76B8BB-98FF-4E12-AFFE-4FA83B7B0BC4}" destId="{6DEB0B99-F6CC-4312-8717-E8F30D168C55}" srcOrd="0" destOrd="0" parTransId="{9CBB13A4-933F-49A1-945A-ACFA861CB5F7}" sibTransId="{49ECE072-7F75-4E0C-B4D4-1B7A38F5AC6F}"/>
    <dgm:cxn modelId="{B2FC782E-A6D0-4F0C-A8B0-E4640B1353A3}" type="presOf" srcId="{4A1F249D-F556-41EB-86D4-9F2E26C11EB6}" destId="{10002678-BCE7-4FCE-AFA5-50F425E98F33}" srcOrd="0" destOrd="0" presId="urn:microsoft.com/office/officeart/2005/8/layout/cycle2"/>
    <dgm:cxn modelId="{CBDBE4F0-6320-434B-8E3E-012108606995}" srcId="{8E76B8BB-98FF-4E12-AFFE-4FA83B7B0BC4}" destId="{DBE85271-35A4-4CB3-A821-C71B5341A13A}" srcOrd="4" destOrd="0" parTransId="{E9F6FDBB-7622-4D2E-9C62-679A2A4D9584}" sibTransId="{7C402497-D9F4-403A-B103-EEA582BB6BCC}"/>
    <dgm:cxn modelId="{297853D7-2E09-4085-A6F0-C3F6CB500180}" type="presOf" srcId="{49ECE072-7F75-4E0C-B4D4-1B7A38F5AC6F}" destId="{5FA08679-7104-4308-9711-B16140F439F9}" srcOrd="1" destOrd="0" presId="urn:microsoft.com/office/officeart/2005/8/layout/cycle2"/>
    <dgm:cxn modelId="{6EB248F6-7108-4B0C-B3D7-5E8FD47824DD}" type="presOf" srcId="{8E76B8BB-98FF-4E12-AFFE-4FA83B7B0BC4}" destId="{73EA3201-9EAF-4714-B75E-851734E79D33}" srcOrd="0" destOrd="0" presId="urn:microsoft.com/office/officeart/2005/8/layout/cycle2"/>
    <dgm:cxn modelId="{3919F0D4-797C-4174-80FC-86A5C01936F5}" type="presOf" srcId="{DBE85271-35A4-4CB3-A821-C71B5341A13A}" destId="{3DA2A0CB-F8A0-453F-9D87-BCA7EF7AE170}" srcOrd="0" destOrd="0" presId="urn:microsoft.com/office/officeart/2005/8/layout/cycle2"/>
    <dgm:cxn modelId="{7D0D1584-24BA-491E-92BA-C9C295F5E865}" type="presOf" srcId="{00B62DA5-4214-4678-9D69-8B8E02C3FE49}" destId="{48564900-5BA4-4B72-A08C-C358B1C4557E}" srcOrd="0" destOrd="0" presId="urn:microsoft.com/office/officeart/2005/8/layout/cycle2"/>
    <dgm:cxn modelId="{1105F6EF-7E53-4A23-889B-12C1BF79CC50}" type="presOf" srcId="{49ECE072-7F75-4E0C-B4D4-1B7A38F5AC6F}" destId="{4B2FE521-F129-49B5-A171-A66591CA5E7A}" srcOrd="0" destOrd="0" presId="urn:microsoft.com/office/officeart/2005/8/layout/cycle2"/>
    <dgm:cxn modelId="{B6FEA16E-0890-4DF1-A478-67101DFD75E6}" type="presOf" srcId="{6DEB0B99-F6CC-4312-8717-E8F30D168C55}" destId="{070C6910-4EDF-47BF-B40A-C10655E6CA9C}" srcOrd="0" destOrd="0" presId="urn:microsoft.com/office/officeart/2005/8/layout/cycle2"/>
    <dgm:cxn modelId="{E9FADF78-2871-4ED5-B649-CDC87B08D5D3}" type="presOf" srcId="{21CC7856-6BBE-486A-A830-2B7460A571E2}" destId="{91937CF6-0D85-44A9-8119-9B52C2472996}" srcOrd="0" destOrd="0" presId="urn:microsoft.com/office/officeart/2005/8/layout/cycle2"/>
    <dgm:cxn modelId="{D03F7EC7-1070-4239-80A8-79BE6B622466}" srcId="{8E76B8BB-98FF-4E12-AFFE-4FA83B7B0BC4}" destId="{00B62DA5-4214-4678-9D69-8B8E02C3FE49}" srcOrd="1" destOrd="0" parTransId="{7AA321E9-EB28-496C-9772-A4BEF9C9E3B3}" sibTransId="{3E9047A8-DC98-435D-98A4-578CF3E551C3}"/>
    <dgm:cxn modelId="{E9A89992-25CC-4658-87E4-6C99D27F1315}" srcId="{8E76B8BB-98FF-4E12-AFFE-4FA83B7B0BC4}" destId="{0986EF30-421D-457E-BD40-9D049153D878}" srcOrd="2" destOrd="0" parTransId="{5D8314AC-C298-44BE-8C87-5F3D3994AD94}" sibTransId="{4A1F249D-F556-41EB-86D4-9F2E26C11EB6}"/>
    <dgm:cxn modelId="{C89E00DD-553A-45D4-9239-36833788ADBE}" type="presOf" srcId="{3E9047A8-DC98-435D-98A4-578CF3E551C3}" destId="{1C871268-3412-4E6B-A2E1-E0AF891550D0}" srcOrd="1" destOrd="0" presId="urn:microsoft.com/office/officeart/2005/8/layout/cycle2"/>
    <dgm:cxn modelId="{99E87D64-E885-4860-A648-718E77B900A3}" type="presOf" srcId="{185A19BD-219D-4A16-AC6E-D883EC9B8BD2}" destId="{543960B7-5AFE-49DA-BF24-34D833592221}" srcOrd="1" destOrd="0" presId="urn:microsoft.com/office/officeart/2005/8/layout/cycle2"/>
    <dgm:cxn modelId="{DC6879B4-F204-4999-B57B-684965BE5BED}" type="presOf" srcId="{7C402497-D9F4-403A-B103-EEA582BB6BCC}" destId="{63B9E5DA-F0AC-466C-B28F-760A960D46F5}" srcOrd="0" destOrd="0" presId="urn:microsoft.com/office/officeart/2005/8/layout/cycle2"/>
    <dgm:cxn modelId="{28AEE566-66C3-49D2-A183-6D7DB0D2F482}" type="presOf" srcId="{3E9047A8-DC98-435D-98A4-578CF3E551C3}" destId="{407FCC3B-F4B3-4568-BF25-B57F312D34EF}" srcOrd="0" destOrd="0" presId="urn:microsoft.com/office/officeart/2005/8/layout/cycle2"/>
    <dgm:cxn modelId="{8DC01C87-E61F-4A03-89DB-914627ADB69A}" type="presOf" srcId="{7C402497-D9F4-403A-B103-EEA582BB6BCC}" destId="{B5555A1E-1199-4C1C-9A99-2FE660B5CD29}" srcOrd="1" destOrd="0" presId="urn:microsoft.com/office/officeart/2005/8/layout/cycle2"/>
    <dgm:cxn modelId="{6673DD89-5027-4CDE-87E8-B602A8444185}" type="presOf" srcId="{0986EF30-421D-457E-BD40-9D049153D878}" destId="{ACE29139-B2A6-4164-9ADE-3E7FF8168198}" srcOrd="0" destOrd="0" presId="urn:microsoft.com/office/officeart/2005/8/layout/cycle2"/>
    <dgm:cxn modelId="{3C618623-5BDE-47C4-B8F2-90531A15F6B5}" type="presOf" srcId="{185A19BD-219D-4A16-AC6E-D883EC9B8BD2}" destId="{41CD6136-C19B-4F87-A8AD-24836DD2285F}" srcOrd="0" destOrd="0" presId="urn:microsoft.com/office/officeart/2005/8/layout/cycle2"/>
    <dgm:cxn modelId="{6539DA02-AF89-4F8B-A304-E8904AC549F3}" type="presParOf" srcId="{73EA3201-9EAF-4714-B75E-851734E79D33}" destId="{070C6910-4EDF-47BF-B40A-C10655E6CA9C}" srcOrd="0" destOrd="0" presId="urn:microsoft.com/office/officeart/2005/8/layout/cycle2"/>
    <dgm:cxn modelId="{1431C98A-9D0E-4F48-BBC4-5BC8AC2E5902}" type="presParOf" srcId="{73EA3201-9EAF-4714-B75E-851734E79D33}" destId="{4B2FE521-F129-49B5-A171-A66591CA5E7A}" srcOrd="1" destOrd="0" presId="urn:microsoft.com/office/officeart/2005/8/layout/cycle2"/>
    <dgm:cxn modelId="{8AC97200-1FDF-42F9-89A2-EE46129FD313}" type="presParOf" srcId="{4B2FE521-F129-49B5-A171-A66591CA5E7A}" destId="{5FA08679-7104-4308-9711-B16140F439F9}" srcOrd="0" destOrd="0" presId="urn:microsoft.com/office/officeart/2005/8/layout/cycle2"/>
    <dgm:cxn modelId="{04CACBAF-E57B-463A-A357-5D6BDDC2E46D}" type="presParOf" srcId="{73EA3201-9EAF-4714-B75E-851734E79D33}" destId="{48564900-5BA4-4B72-A08C-C358B1C4557E}" srcOrd="2" destOrd="0" presId="urn:microsoft.com/office/officeart/2005/8/layout/cycle2"/>
    <dgm:cxn modelId="{A58BB217-1EBA-4859-BDA7-BDC7DA099B5E}" type="presParOf" srcId="{73EA3201-9EAF-4714-B75E-851734E79D33}" destId="{407FCC3B-F4B3-4568-BF25-B57F312D34EF}" srcOrd="3" destOrd="0" presId="urn:microsoft.com/office/officeart/2005/8/layout/cycle2"/>
    <dgm:cxn modelId="{ACF9A68B-A33A-4142-AB71-BC4EC2C158F2}" type="presParOf" srcId="{407FCC3B-F4B3-4568-BF25-B57F312D34EF}" destId="{1C871268-3412-4E6B-A2E1-E0AF891550D0}" srcOrd="0" destOrd="0" presId="urn:microsoft.com/office/officeart/2005/8/layout/cycle2"/>
    <dgm:cxn modelId="{2619A05E-7F5C-4333-B7E6-6640AFD0EFD4}" type="presParOf" srcId="{73EA3201-9EAF-4714-B75E-851734E79D33}" destId="{ACE29139-B2A6-4164-9ADE-3E7FF8168198}" srcOrd="4" destOrd="0" presId="urn:microsoft.com/office/officeart/2005/8/layout/cycle2"/>
    <dgm:cxn modelId="{96E18A29-70A7-41D7-BF63-CCC5FD77BEC9}" type="presParOf" srcId="{73EA3201-9EAF-4714-B75E-851734E79D33}" destId="{10002678-BCE7-4FCE-AFA5-50F425E98F33}" srcOrd="5" destOrd="0" presId="urn:microsoft.com/office/officeart/2005/8/layout/cycle2"/>
    <dgm:cxn modelId="{960B5E69-C725-4CA4-ACFE-50A35186A827}" type="presParOf" srcId="{10002678-BCE7-4FCE-AFA5-50F425E98F33}" destId="{3DA0D9EF-058F-46AC-908F-9CDE90222B4D}" srcOrd="0" destOrd="0" presId="urn:microsoft.com/office/officeart/2005/8/layout/cycle2"/>
    <dgm:cxn modelId="{9D0412D5-2070-404E-98FD-A20E9CF50435}" type="presParOf" srcId="{73EA3201-9EAF-4714-B75E-851734E79D33}" destId="{91937CF6-0D85-44A9-8119-9B52C2472996}" srcOrd="6" destOrd="0" presId="urn:microsoft.com/office/officeart/2005/8/layout/cycle2"/>
    <dgm:cxn modelId="{0F11D7A3-5F0E-44B3-807B-0216220C0642}" type="presParOf" srcId="{73EA3201-9EAF-4714-B75E-851734E79D33}" destId="{41CD6136-C19B-4F87-A8AD-24836DD2285F}" srcOrd="7" destOrd="0" presId="urn:microsoft.com/office/officeart/2005/8/layout/cycle2"/>
    <dgm:cxn modelId="{12E2C06C-3E5D-4ACE-B90E-B9D66178CFAE}" type="presParOf" srcId="{41CD6136-C19B-4F87-A8AD-24836DD2285F}" destId="{543960B7-5AFE-49DA-BF24-34D833592221}" srcOrd="0" destOrd="0" presId="urn:microsoft.com/office/officeart/2005/8/layout/cycle2"/>
    <dgm:cxn modelId="{F4D45363-C4FD-4B96-B551-B9302CE86051}" type="presParOf" srcId="{73EA3201-9EAF-4714-B75E-851734E79D33}" destId="{3DA2A0CB-F8A0-453F-9D87-BCA7EF7AE170}" srcOrd="8" destOrd="0" presId="urn:microsoft.com/office/officeart/2005/8/layout/cycle2"/>
    <dgm:cxn modelId="{FA9743E4-5903-454A-AD5A-964F62BB152D}" type="presParOf" srcId="{73EA3201-9EAF-4714-B75E-851734E79D33}" destId="{63B9E5DA-F0AC-466C-B28F-760A960D46F5}" srcOrd="9" destOrd="0" presId="urn:microsoft.com/office/officeart/2005/8/layout/cycle2"/>
    <dgm:cxn modelId="{35EBBDB2-5FF7-4643-B493-283EB2FE55BF}" type="presParOf" srcId="{63B9E5DA-F0AC-466C-B28F-760A960D46F5}" destId="{B5555A1E-1199-4C1C-9A99-2FE660B5CD29}" srcOrd="0" destOrd="0" presId="urn:microsoft.com/office/officeart/2005/8/layout/cycle2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C6910-4EDF-47BF-B40A-C10655E6CA9C}">
      <dsp:nvSpPr>
        <dsp:cNvPr id="0" name=""/>
        <dsp:cNvSpPr/>
      </dsp:nvSpPr>
      <dsp:spPr>
        <a:xfrm>
          <a:off x="5090460" y="1047"/>
          <a:ext cx="1412365" cy="14123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b="1" kern="1200" dirty="0" smtClean="0"/>
            <a:t>IT drift services </a:t>
          </a:r>
          <a:endParaRPr lang="da-DK" sz="1000" b="1" kern="1200" dirty="0"/>
        </a:p>
      </dsp:txBody>
      <dsp:txXfrm>
        <a:off x="5297296" y="207883"/>
        <a:ext cx="998693" cy="998693"/>
      </dsp:txXfrm>
    </dsp:sp>
    <dsp:sp modelId="{4B2FE521-F129-49B5-A171-A66591CA5E7A}">
      <dsp:nvSpPr>
        <dsp:cNvPr id="0" name=""/>
        <dsp:cNvSpPr/>
      </dsp:nvSpPr>
      <dsp:spPr>
        <a:xfrm rot="2160000">
          <a:off x="6458398" y="1086395"/>
          <a:ext cx="376325" cy="476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800" kern="1200"/>
        </a:p>
      </dsp:txBody>
      <dsp:txXfrm>
        <a:off x="6469179" y="1148550"/>
        <a:ext cx="263428" cy="286003"/>
      </dsp:txXfrm>
    </dsp:sp>
    <dsp:sp modelId="{48564900-5BA4-4B72-A08C-C358B1C4557E}">
      <dsp:nvSpPr>
        <dsp:cNvPr id="0" name=""/>
        <dsp:cNvSpPr/>
      </dsp:nvSpPr>
      <dsp:spPr>
        <a:xfrm>
          <a:off x="6807529" y="1248571"/>
          <a:ext cx="1412365" cy="14123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b="1" kern="1200" dirty="0" smtClean="0"/>
            <a:t>Ejendomme</a:t>
          </a:r>
          <a:endParaRPr lang="da-DK" sz="1000" b="1" kern="1200" dirty="0"/>
        </a:p>
      </dsp:txBody>
      <dsp:txXfrm>
        <a:off x="7014365" y="1455407"/>
        <a:ext cx="998693" cy="998693"/>
      </dsp:txXfrm>
    </dsp:sp>
    <dsp:sp modelId="{407FCC3B-F4B3-4568-BF25-B57F312D34EF}">
      <dsp:nvSpPr>
        <dsp:cNvPr id="0" name=""/>
        <dsp:cNvSpPr/>
      </dsp:nvSpPr>
      <dsp:spPr>
        <a:xfrm rot="6480000">
          <a:off x="7000909" y="2715555"/>
          <a:ext cx="376325" cy="476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800" kern="1200"/>
        </a:p>
      </dsp:txBody>
      <dsp:txXfrm rot="10800000">
        <a:off x="7074801" y="2757204"/>
        <a:ext cx="263428" cy="286003"/>
      </dsp:txXfrm>
    </dsp:sp>
    <dsp:sp modelId="{ACE29139-B2A6-4164-9ADE-3E7FF8168198}">
      <dsp:nvSpPr>
        <dsp:cNvPr id="0" name=""/>
        <dsp:cNvSpPr/>
      </dsp:nvSpPr>
      <dsp:spPr>
        <a:xfrm>
          <a:off x="6151667" y="3267106"/>
          <a:ext cx="1412365" cy="141236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b="1" kern="1200" dirty="0" smtClean="0"/>
            <a:t>Administration &amp; organisation</a:t>
          </a:r>
          <a:endParaRPr lang="da-DK" sz="1000" b="1" kern="1200" dirty="0"/>
        </a:p>
      </dsp:txBody>
      <dsp:txXfrm>
        <a:off x="6358503" y="3473942"/>
        <a:ext cx="998693" cy="998693"/>
      </dsp:txXfrm>
    </dsp:sp>
    <dsp:sp modelId="{10002678-BCE7-4FCE-AFA5-50F425E98F33}">
      <dsp:nvSpPr>
        <dsp:cNvPr id="0" name=""/>
        <dsp:cNvSpPr/>
      </dsp:nvSpPr>
      <dsp:spPr>
        <a:xfrm rot="10800000">
          <a:off x="5619131" y="3734952"/>
          <a:ext cx="376325" cy="476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800" kern="1200"/>
        </a:p>
      </dsp:txBody>
      <dsp:txXfrm rot="10800000">
        <a:off x="5732028" y="3830287"/>
        <a:ext cx="263428" cy="286003"/>
      </dsp:txXfrm>
    </dsp:sp>
    <dsp:sp modelId="{91937CF6-0D85-44A9-8119-9B52C2472996}">
      <dsp:nvSpPr>
        <dsp:cNvPr id="0" name=""/>
        <dsp:cNvSpPr/>
      </dsp:nvSpPr>
      <dsp:spPr>
        <a:xfrm>
          <a:off x="4029253" y="3267106"/>
          <a:ext cx="1412365" cy="14123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b="1" kern="1200" dirty="0" smtClean="0"/>
            <a:t>Undervisning</a:t>
          </a:r>
          <a:endParaRPr lang="da-DK" sz="1000" b="1" kern="1200" dirty="0"/>
        </a:p>
      </dsp:txBody>
      <dsp:txXfrm>
        <a:off x="4236089" y="3473942"/>
        <a:ext cx="998693" cy="998693"/>
      </dsp:txXfrm>
    </dsp:sp>
    <dsp:sp modelId="{41CD6136-C19B-4F87-A8AD-24836DD2285F}">
      <dsp:nvSpPr>
        <dsp:cNvPr id="0" name=""/>
        <dsp:cNvSpPr/>
      </dsp:nvSpPr>
      <dsp:spPr>
        <a:xfrm rot="15120000">
          <a:off x="4222634" y="2735814"/>
          <a:ext cx="376325" cy="476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800" kern="1200"/>
        </a:p>
      </dsp:txBody>
      <dsp:txXfrm rot="10800000">
        <a:off x="4296526" y="2884835"/>
        <a:ext cx="263428" cy="286003"/>
      </dsp:txXfrm>
    </dsp:sp>
    <dsp:sp modelId="{3DA2A0CB-F8A0-453F-9D87-BCA7EF7AE170}">
      <dsp:nvSpPr>
        <dsp:cNvPr id="0" name=""/>
        <dsp:cNvSpPr/>
      </dsp:nvSpPr>
      <dsp:spPr>
        <a:xfrm>
          <a:off x="3373392" y="1248571"/>
          <a:ext cx="1412365" cy="1412365"/>
        </a:xfrm>
        <a:prstGeom prst="ellipse">
          <a:avLst/>
        </a:prstGeom>
        <a:solidFill>
          <a:srgbClr val="EA17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b="1" kern="1200" dirty="0" smtClean="0"/>
            <a:t>Portaler</a:t>
          </a:r>
          <a:endParaRPr lang="da-DK" sz="1000" b="1" kern="1200" dirty="0"/>
        </a:p>
      </dsp:txBody>
      <dsp:txXfrm>
        <a:off x="3580228" y="1455407"/>
        <a:ext cx="998693" cy="998693"/>
      </dsp:txXfrm>
    </dsp:sp>
    <dsp:sp modelId="{63B9E5DA-F0AC-466C-B28F-760A960D46F5}">
      <dsp:nvSpPr>
        <dsp:cNvPr id="0" name=""/>
        <dsp:cNvSpPr/>
      </dsp:nvSpPr>
      <dsp:spPr>
        <a:xfrm rot="19440000">
          <a:off x="4741329" y="1098916"/>
          <a:ext cx="376325" cy="476673"/>
        </a:xfrm>
        <a:prstGeom prst="rightArrow">
          <a:avLst>
            <a:gd name="adj1" fmla="val 60000"/>
            <a:gd name="adj2" fmla="val 50000"/>
          </a:avLst>
        </a:prstGeom>
        <a:solidFill>
          <a:srgbClr val="EA1742"/>
        </a:solidFill>
        <a:ln>
          <a:noFill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800" kern="1200"/>
        </a:p>
      </dsp:txBody>
      <dsp:txXfrm>
        <a:off x="4752110" y="1227431"/>
        <a:ext cx="263428" cy="286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802AC-DE5C-41FF-911D-4B7BD23AEE06}" type="datetimeFigureOut">
              <a:rPr lang="en-US" smtClean="0"/>
              <a:pPr/>
              <a:t>9/1/2015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4E5AF-8181-486C-BF13-B8CDE7503F1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3004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10794-1D08-4486-9A64-F4FF77D0CC31}" type="datetimeFigureOut">
              <a:rPr lang="en-US" smtClean="0"/>
              <a:pPr/>
              <a:t>9/1/2015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C3E7-B02B-4F93-A568-8E3F18AD2D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627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0C3E7-B02B-4F93-A568-8E3F18AD2D6E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562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6313488" y="1830347"/>
            <a:ext cx="5875337" cy="5031252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4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9600" cy="183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58696"/>
            <a:ext cx="9072000" cy="1446501"/>
          </a:xfrm>
          <a:solidFill>
            <a:srgbClr val="004A64">
              <a:alpha val="60000"/>
            </a:srgbClr>
          </a:solidFill>
        </p:spPr>
        <p:txBody>
          <a:bodyPr lIns="622800" tIns="0" bIns="180000">
            <a:no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05197"/>
            <a:ext cx="9072000" cy="1132015"/>
          </a:xfrm>
          <a:solidFill>
            <a:srgbClr val="004A64">
              <a:alpha val="60000"/>
            </a:srgbClr>
          </a:solidFill>
        </p:spPr>
        <p:txBody>
          <a:bodyPr lIns="622800" tIns="7200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3488" y="1668920"/>
            <a:ext cx="2193192" cy="161426"/>
          </a:xfrm>
        </p:spPr>
        <p:txBody>
          <a:bodyPr/>
          <a:lstStyle>
            <a:lvl1pPr>
              <a:defRPr b="0"/>
            </a:lvl1pPr>
          </a:lstStyle>
          <a:p>
            <a:fld id="{7827E8D0-C35A-42B4-BD30-2F7B44DFC556}" type="datetime2">
              <a:rPr lang="da-DK" smtClean="0"/>
              <a:pPr/>
              <a:t>1. september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3488" y="1376962"/>
            <a:ext cx="5291379" cy="198000"/>
          </a:xfrm>
        </p:spPr>
        <p:txBody>
          <a:bodyPr anchor="b" anchorCtr="0"/>
          <a:lstStyle>
            <a:lvl1pPr>
              <a:defRPr b="0"/>
            </a:lvl1pPr>
          </a:lstStyle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07556" y="1651119"/>
            <a:ext cx="479875" cy="179227"/>
          </a:xfrm>
        </p:spPr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sp>
        <p:nvSpPr>
          <p:cNvPr id="493" name="Text Box 14"/>
          <p:cNvSpPr txBox="1">
            <a:spLocks noChangeArrowheads="1"/>
          </p:cNvSpPr>
          <p:nvPr userDrawn="1"/>
        </p:nvSpPr>
        <p:spPr bwMode="auto">
          <a:xfrm>
            <a:off x="-2222512" y="7937"/>
            <a:ext cx="2026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(3:4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U:\SKI\Done\SKI logo blu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/>
          <p:cNvSpPr>
            <a:spLocks/>
          </p:cNvSpPr>
          <p:nvPr userDrawn="1"/>
        </p:nvSpPr>
        <p:spPr bwMode="gray">
          <a:xfrm>
            <a:off x="-1958975" y="5771467"/>
            <a:ext cx="18716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buFontTx/>
              <a:buNone/>
              <a:tabLst>
                <a:tab pos="177800" algn="l"/>
              </a:tabLst>
            </a:pP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9247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1E78-931A-411B-ACB3-6C5224A2D695}" type="datetime2">
              <a:rPr lang="da-DK" noProof="0" smtClean="0"/>
              <a:t>1.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89" name="Text Placeholder 488"/>
          <p:cNvSpPr>
            <a:spLocks noGrp="1"/>
          </p:cNvSpPr>
          <p:nvPr userDrawn="1">
            <p:ph type="body" sz="quarter" idx="13"/>
          </p:nvPr>
        </p:nvSpPr>
        <p:spPr>
          <a:xfrm>
            <a:off x="624252" y="2133601"/>
            <a:ext cx="5301885" cy="3887788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 b="1"/>
            </a:lvl1pPr>
            <a:lvl2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2pPr>
            <a:lvl3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3pPr>
            <a:lvl4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4pPr>
            <a:lvl5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91" name="Text Placeholder 490"/>
          <p:cNvSpPr>
            <a:spLocks noGrp="1"/>
          </p:cNvSpPr>
          <p:nvPr userDrawn="1">
            <p:ph type="body" sz="quarter" idx="14"/>
          </p:nvPr>
        </p:nvSpPr>
        <p:spPr>
          <a:xfrm>
            <a:off x="6313488" y="2133601"/>
            <a:ext cx="5299754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buNone/>
              <a:defRPr sz="1200" b="1"/>
            </a:lvl1pPr>
            <a:lvl2pPr marL="0" indent="0">
              <a:lnSpc>
                <a:spcPct val="105000"/>
              </a:lnSpc>
              <a:buNone/>
              <a:defRPr sz="1200"/>
            </a:lvl2pPr>
            <a:lvl3pPr marL="0" indent="0">
              <a:lnSpc>
                <a:spcPct val="105000"/>
              </a:lnSpc>
              <a:buNone/>
              <a:tabLst/>
              <a:defRPr sz="1200"/>
            </a:lvl3pPr>
            <a:lvl4pPr marL="0" indent="0">
              <a:lnSpc>
                <a:spcPct val="105000"/>
              </a:lnSpc>
              <a:buNone/>
              <a:defRPr sz="1200"/>
            </a:lvl4pPr>
            <a:lvl5pPr marL="0" indent="0">
              <a:lnSpc>
                <a:spcPct val="105000"/>
              </a:lnSpc>
              <a:buNone/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9A95-5CFB-4E7A-BA9F-876A52D70D90}" type="datetime2">
              <a:rPr lang="da-DK" noProof="0" smtClean="0"/>
              <a:t>1.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89" name="Text Placeholder 488"/>
          <p:cNvSpPr>
            <a:spLocks noGrp="1"/>
          </p:cNvSpPr>
          <p:nvPr userDrawn="1">
            <p:ph type="body" sz="quarter" idx="13"/>
          </p:nvPr>
        </p:nvSpPr>
        <p:spPr>
          <a:xfrm>
            <a:off x="624253" y="2133601"/>
            <a:ext cx="5301885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FontTx/>
              <a:buNone/>
              <a:defRPr sz="1200" b="1"/>
            </a:lvl1pPr>
            <a:lvl2pPr marL="180000">
              <a:lnSpc>
                <a:spcPct val="105000"/>
              </a:lnSpc>
              <a:spcBef>
                <a:spcPts val="0"/>
              </a:spcBef>
              <a:defRPr sz="1200"/>
            </a:lvl2pPr>
            <a:lvl3pPr marL="630000">
              <a:lnSpc>
                <a:spcPct val="105000"/>
              </a:lnSpc>
              <a:spcBef>
                <a:spcPts val="0"/>
              </a:spcBef>
              <a:defRPr sz="1200"/>
            </a:lvl3pPr>
            <a:lvl4pPr marL="1080000">
              <a:lnSpc>
                <a:spcPct val="105000"/>
              </a:lnSpc>
              <a:spcBef>
                <a:spcPts val="0"/>
              </a:spcBef>
              <a:defRPr sz="1200"/>
            </a:lvl4pPr>
            <a:lvl5pPr marL="1530000">
              <a:lnSpc>
                <a:spcPct val="105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91" name="Text Placeholder 490"/>
          <p:cNvSpPr>
            <a:spLocks noGrp="1"/>
          </p:cNvSpPr>
          <p:nvPr userDrawn="1">
            <p:ph type="body" sz="quarter" idx="14"/>
          </p:nvPr>
        </p:nvSpPr>
        <p:spPr>
          <a:xfrm>
            <a:off x="6313488" y="2133601"/>
            <a:ext cx="5299075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 b="1"/>
            </a:lvl1pPr>
            <a:lvl2pPr marL="180000">
              <a:lnSpc>
                <a:spcPct val="105000"/>
              </a:lnSpc>
              <a:spcBef>
                <a:spcPts val="0"/>
              </a:spcBef>
              <a:defRPr sz="1200"/>
            </a:lvl2pPr>
            <a:lvl3pPr marL="630000">
              <a:lnSpc>
                <a:spcPct val="105000"/>
              </a:lnSpc>
              <a:spcBef>
                <a:spcPts val="0"/>
              </a:spcBef>
              <a:defRPr sz="1200"/>
            </a:lvl3pPr>
            <a:lvl4pPr marL="1080000">
              <a:lnSpc>
                <a:spcPct val="105000"/>
              </a:lnSpc>
              <a:spcBef>
                <a:spcPts val="0"/>
              </a:spcBef>
              <a:defRPr sz="1200"/>
            </a:lvl4pPr>
            <a:lvl5pPr marL="1530000">
              <a:lnSpc>
                <a:spcPct val="105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88" name="Title 4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-2496304" y="2136804"/>
            <a:ext cx="2373552" cy="2041806"/>
            <a:chOff x="-2496304" y="2136804"/>
            <a:chExt cx="2373552" cy="2041806"/>
          </a:xfrm>
        </p:grpSpPr>
        <p:sp>
          <p:nvSpPr>
            <p:cNvPr id="18" name="TextBox 17"/>
            <p:cNvSpPr txBox="1"/>
            <p:nvPr userDrawn="1"/>
          </p:nvSpPr>
          <p:spPr>
            <a:xfrm>
              <a:off x="-2496304" y="2136804"/>
              <a:ext cx="2373552" cy="18081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da-DK" sz="1000" b="1" i="0" cap="none" baseline="0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To spalter tekst </a:t>
              </a:r>
              <a:r>
                <a:rPr lang="da-DK" sz="1000" b="0" i="0" cap="all" baseline="0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da-DK" sz="1000" b="0" i="0" cap="all" baseline="0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a-DK" sz="1000" b="0" i="0" cap="none" baseline="0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Underoverskrift + </a:t>
              </a:r>
              <a:r>
                <a:rPr lang="da-DK" sz="1000" b="0" i="0" cap="none" baseline="0" noProof="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bullettekst</a:t>
              </a:r>
              <a:endParaRPr lang="da-DK" sz="1000" cap="none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endParaRPr lang="da-DK" sz="1000" b="1" kern="1200" cap="all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r>
                <a:rPr lang="da-DK" sz="1000" b="1" kern="1200" cap="all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F</a:t>
              </a:r>
              <a:r>
                <a:rPr lang="da-DK" sz="1000" b="1" kern="1200" cap="none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ørste niveau: Fed Underoverskrift</a:t>
              </a:r>
              <a:endParaRPr lang="da-DK" sz="1000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r>
                <a:rPr lang="da-DK" sz="1000" b="1" kern="1200" cap="none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Andet niveau: </a:t>
              </a:r>
              <a:r>
                <a:rPr lang="da-DK" sz="1000" kern="1200" cap="none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almindelig tekst</a:t>
              </a:r>
            </a:p>
            <a:p>
              <a:pPr algn="r">
                <a:lnSpc>
                  <a:spcPts val="1300"/>
                </a:lnSpc>
              </a:pPr>
              <a: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For at skifte niveau, </a:t>
              </a:r>
            </a:p>
            <a:p>
              <a:pPr algn="r">
                <a:lnSpc>
                  <a:spcPts val="1300"/>
                </a:lnSpc>
              </a:pPr>
              <a: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klik på ’Forøge listeniveau’</a:t>
              </a:r>
            </a:p>
            <a:p>
              <a:pPr algn="r">
                <a:lnSpc>
                  <a:spcPts val="1300"/>
                </a:lnSpc>
              </a:pPr>
              <a:endPara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endPara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 Gå tilbage til fed tekst ’</a:t>
              </a:r>
              <a:b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</a:br>
              <a: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Mindske</a:t>
              </a:r>
              <a:r>
                <a:rPr lang="da-DK" sz="1000" kern="1200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 listeniveau’</a:t>
              </a:r>
              <a:endPara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oup 18"/>
            <p:cNvGrpSpPr/>
            <p:nvPr userDrawn="1"/>
          </p:nvGrpSpPr>
          <p:grpSpPr>
            <a:xfrm>
              <a:off x="-591480" y="3291458"/>
              <a:ext cx="457200" cy="209550"/>
              <a:chOff x="-1959769" y="3940175"/>
              <a:chExt cx="457200" cy="209550"/>
            </a:xfrm>
          </p:grpSpPr>
          <p:pic>
            <p:nvPicPr>
              <p:cNvPr id="24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959769" y="3940175"/>
                <a:ext cx="45720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5" name="Rounded Rectangle 24"/>
              <p:cNvSpPr/>
              <p:nvPr userDrawn="1"/>
            </p:nvSpPr>
            <p:spPr>
              <a:xfrm>
                <a:off x="-1731169" y="3940175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  <p:grpSp>
          <p:nvGrpSpPr>
            <p:cNvPr id="20" name="Group 19"/>
            <p:cNvGrpSpPr/>
            <p:nvPr userDrawn="1"/>
          </p:nvGrpSpPr>
          <p:grpSpPr>
            <a:xfrm>
              <a:off x="-572430" y="3969060"/>
              <a:ext cx="438150" cy="209550"/>
              <a:chOff x="-1955007" y="4659313"/>
              <a:chExt cx="438150" cy="209550"/>
            </a:xfrm>
          </p:grpSpPr>
          <p:pic>
            <p:nvPicPr>
              <p:cNvPr id="21" name="Picture 3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955007" y="4659313"/>
                <a:ext cx="43815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2" name="Rectangle 21"/>
              <p:cNvSpPr/>
              <p:nvPr userDrawn="1"/>
            </p:nvSpPr>
            <p:spPr>
              <a:xfrm>
                <a:off x="-1735932" y="4659313"/>
                <a:ext cx="219075" cy="201612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  <p:sp>
            <p:nvSpPr>
              <p:cNvPr id="23" name="Rounded Rectangle 22"/>
              <p:cNvSpPr/>
              <p:nvPr userDrawn="1"/>
            </p:nvSpPr>
            <p:spPr>
              <a:xfrm>
                <a:off x="-1950244" y="4662488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624255" y="2133601"/>
            <a:ext cx="109889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5B2-F2D6-47A0-8C4A-4BBDAB38636D}" type="datetime2">
              <a:rPr lang="da-DK" noProof="0" smtClean="0"/>
              <a:t>1.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848564" y="2528900"/>
            <a:ext cx="10546718" cy="3322476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2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848564" y="2296799"/>
            <a:ext cx="1054800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624255" y="2133601"/>
            <a:ext cx="109889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06CF-4B40-49FC-9FF3-444E2E887222}" type="datetime2">
              <a:rPr lang="da-DK" noProof="0" smtClean="0"/>
              <a:t>1.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848563" y="2528900"/>
            <a:ext cx="5079600" cy="3324698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3" name="Chart Placeholder 490"/>
          <p:cNvSpPr>
            <a:spLocks noGrp="1"/>
          </p:cNvSpPr>
          <p:nvPr userDrawn="1">
            <p:ph type="chart" sz="quarter" idx="14"/>
          </p:nvPr>
        </p:nvSpPr>
        <p:spPr>
          <a:xfrm>
            <a:off x="6316964" y="2528900"/>
            <a:ext cx="5079600" cy="3324698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2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848564" y="2296799"/>
            <a:ext cx="5079599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95" name="Text Placeholder 489"/>
          <p:cNvSpPr>
            <a:spLocks noGrp="1"/>
          </p:cNvSpPr>
          <p:nvPr>
            <p:ph type="body" sz="quarter" idx="18"/>
          </p:nvPr>
        </p:nvSpPr>
        <p:spPr>
          <a:xfrm>
            <a:off x="6316964" y="2296799"/>
            <a:ext cx="507960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624255" y="2133601"/>
            <a:ext cx="109889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4C0A-B170-4B94-85C4-09BF138196D4}" type="datetime2">
              <a:rPr lang="da-DK" noProof="0" smtClean="0"/>
              <a:t>1.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848564" y="2528899"/>
            <a:ext cx="327600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3" name="Chart Placeholder 490"/>
          <p:cNvSpPr>
            <a:spLocks noGrp="1"/>
          </p:cNvSpPr>
          <p:nvPr userDrawn="1">
            <p:ph type="chart" sz="quarter" idx="14"/>
          </p:nvPr>
        </p:nvSpPr>
        <p:spPr>
          <a:xfrm>
            <a:off x="4484564" y="2528899"/>
            <a:ext cx="327600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4" name="Chart Placeholder 490"/>
          <p:cNvSpPr>
            <a:spLocks noGrp="1"/>
          </p:cNvSpPr>
          <p:nvPr userDrawn="1">
            <p:ph type="chart" sz="quarter" idx="15"/>
          </p:nvPr>
        </p:nvSpPr>
        <p:spPr>
          <a:xfrm>
            <a:off x="8120564" y="2528900"/>
            <a:ext cx="327600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0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848564" y="2296800"/>
            <a:ext cx="3276000" cy="232100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99" name="Text Placeholder 489"/>
          <p:cNvSpPr>
            <a:spLocks noGrp="1"/>
          </p:cNvSpPr>
          <p:nvPr>
            <p:ph type="body" sz="quarter" idx="18"/>
          </p:nvPr>
        </p:nvSpPr>
        <p:spPr>
          <a:xfrm>
            <a:off x="4484564" y="2296799"/>
            <a:ext cx="327600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00" name="Text Placeholder 489"/>
          <p:cNvSpPr>
            <a:spLocks noGrp="1"/>
          </p:cNvSpPr>
          <p:nvPr>
            <p:ph type="body" sz="quarter" idx="19"/>
          </p:nvPr>
        </p:nvSpPr>
        <p:spPr>
          <a:xfrm>
            <a:off x="8110536" y="2296799"/>
            <a:ext cx="3276001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 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817D08F-A089-43B5-91C4-6EEC1032CB13}" type="datetime2">
              <a:rPr lang="da-DK" noProof="0" smtClean="0"/>
              <a:pPr/>
              <a:t>1.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99438" y="3018263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744334" y="2482278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456302" y="4127345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5876821" y="2133600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5591729" y="3598126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7018338" y="2874619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724410" y="4004980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1909252" y="2482278"/>
            <a:ext cx="2096928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1013188" y="3300298"/>
            <a:ext cx="2096928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1773932" y="4409380"/>
            <a:ext cx="2096928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7534572" y="2387495"/>
            <a:ext cx="4064664" cy="335881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8606243" y="3156654"/>
            <a:ext cx="3006319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8326659" y="4287015"/>
            <a:ext cx="3260771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5698368" y="5301208"/>
            <a:ext cx="2075477" cy="72018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665962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reak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58824"/>
            <a:ext cx="11948888" cy="6099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59" y="2133600"/>
            <a:ext cx="5689230" cy="1295401"/>
          </a:xfrm>
        </p:spPr>
        <p:txBody>
          <a:bodyPr anchor="b" anchorCtr="0">
            <a:normAutofit/>
          </a:bodyPr>
          <a:lstStyle>
            <a:lvl1pPr algn="l">
              <a:defRPr sz="2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38" y="3664801"/>
            <a:ext cx="5689652" cy="235658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9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pic>
        <p:nvPicPr>
          <p:cNvPr id="4098" name="Picture 2" descr="C:\Documents and Settings\Administrator\Desktop\SKI\work\logo neg30x14.wmf"/>
          <p:cNvPicPr>
            <a:picLocks noChangeArrowheads="1"/>
          </p:cNvPicPr>
          <p:nvPr userDrawn="1"/>
        </p:nvPicPr>
        <p:blipFill rotWithShape="1">
          <a:blip r:embed="rId2"/>
          <a:srcRect l="-16650" r="-16650"/>
          <a:stretch/>
        </p:blipFill>
        <p:spPr bwMode="auto">
          <a:xfrm>
            <a:off x="623841" y="6062401"/>
            <a:ext cx="1458003" cy="481013"/>
          </a:xfrm>
          <a:prstGeom prst="rect">
            <a:avLst/>
          </a:prstGeom>
          <a:noFill/>
        </p:spPr>
      </p:pic>
      <p:sp>
        <p:nvSpPr>
          <p:cNvPr id="4104" name="Freeform 8"/>
          <p:cNvSpPr>
            <a:spLocks/>
          </p:cNvSpPr>
          <p:nvPr userDrawn="1"/>
        </p:nvSpPr>
        <p:spPr bwMode="auto">
          <a:xfrm>
            <a:off x="7442343" y="758824"/>
            <a:ext cx="4784659" cy="6107115"/>
          </a:xfrm>
          <a:custGeom>
            <a:avLst/>
            <a:gdLst/>
            <a:ahLst/>
            <a:cxnLst>
              <a:cxn ang="0">
                <a:pos x="10166" y="2"/>
              </a:cxn>
              <a:cxn ang="0">
                <a:pos x="10163" y="2289"/>
              </a:cxn>
              <a:cxn ang="0">
                <a:pos x="9899" y="2089"/>
              </a:cxn>
              <a:cxn ang="0">
                <a:pos x="9374" y="1735"/>
              </a:cxn>
              <a:cxn ang="0">
                <a:pos x="8852" y="1443"/>
              </a:cxn>
              <a:cxn ang="0">
                <a:pos x="8336" y="1215"/>
              </a:cxn>
              <a:cxn ang="0">
                <a:pos x="7826" y="1052"/>
              </a:cxn>
              <a:cxn ang="0">
                <a:pos x="7323" y="958"/>
              </a:cxn>
              <a:cxn ang="0">
                <a:pos x="6829" y="932"/>
              </a:cxn>
              <a:cxn ang="0">
                <a:pos x="6345" y="978"/>
              </a:cxn>
              <a:cxn ang="0">
                <a:pos x="5678" y="1166"/>
              </a:cxn>
              <a:cxn ang="0">
                <a:pos x="4885" y="1621"/>
              </a:cxn>
              <a:cxn ang="0">
                <a:pos x="4176" y="2298"/>
              </a:cxn>
              <a:cxn ang="0">
                <a:pos x="3555" y="3184"/>
              </a:cxn>
              <a:cxn ang="0">
                <a:pos x="3021" y="4267"/>
              </a:cxn>
              <a:cxn ang="0">
                <a:pos x="2579" y="5531"/>
              </a:cxn>
              <a:cxn ang="0">
                <a:pos x="2228" y="6964"/>
              </a:cxn>
              <a:cxn ang="0">
                <a:pos x="1970" y="8553"/>
              </a:cxn>
              <a:cxn ang="0">
                <a:pos x="1865" y="9541"/>
              </a:cxn>
              <a:cxn ang="0">
                <a:pos x="1842" y="9820"/>
              </a:cxn>
              <a:cxn ang="0">
                <a:pos x="1821" y="10102"/>
              </a:cxn>
              <a:cxn ang="0">
                <a:pos x="1802" y="10389"/>
              </a:cxn>
              <a:cxn ang="0">
                <a:pos x="1773" y="10935"/>
              </a:cxn>
              <a:cxn ang="0">
                <a:pos x="1744" y="11745"/>
              </a:cxn>
              <a:cxn ang="0">
                <a:pos x="1728" y="12564"/>
              </a:cxn>
              <a:cxn ang="0">
                <a:pos x="1730" y="13392"/>
              </a:cxn>
              <a:cxn ang="0">
                <a:pos x="1748" y="14232"/>
              </a:cxn>
              <a:cxn ang="0">
                <a:pos x="1783" y="15085"/>
              </a:cxn>
              <a:cxn ang="0">
                <a:pos x="1837" y="15950"/>
              </a:cxn>
              <a:cxn ang="0">
                <a:pos x="1910" y="16830"/>
              </a:cxn>
              <a:cxn ang="0">
                <a:pos x="1953" y="17276"/>
              </a:cxn>
              <a:cxn ang="0">
                <a:pos x="473" y="17289"/>
              </a:cxn>
              <a:cxn ang="0">
                <a:pos x="471" y="17275"/>
              </a:cxn>
              <a:cxn ang="0">
                <a:pos x="387" y="16571"/>
              </a:cxn>
              <a:cxn ang="0">
                <a:pos x="288" y="15641"/>
              </a:cxn>
              <a:cxn ang="0">
                <a:pos x="202" y="14727"/>
              </a:cxn>
              <a:cxn ang="0">
                <a:pos x="132" y="13829"/>
              </a:cxn>
              <a:cxn ang="0">
                <a:pos x="76" y="12948"/>
              </a:cxn>
              <a:cxn ang="0">
                <a:pos x="35" y="12085"/>
              </a:cxn>
              <a:cxn ang="0">
                <a:pos x="10" y="11242"/>
              </a:cxn>
              <a:cxn ang="0">
                <a:pos x="0" y="10422"/>
              </a:cxn>
              <a:cxn ang="0">
                <a:pos x="1" y="9983"/>
              </a:cxn>
              <a:cxn ang="0">
                <a:pos x="3" y="9670"/>
              </a:cxn>
              <a:cxn ang="0">
                <a:pos x="10" y="9361"/>
              </a:cxn>
              <a:cxn ang="0">
                <a:pos x="18" y="9053"/>
              </a:cxn>
              <a:cxn ang="0">
                <a:pos x="64" y="7939"/>
              </a:cxn>
              <a:cxn ang="0">
                <a:pos x="160" y="6609"/>
              </a:cxn>
              <a:cxn ang="0">
                <a:pos x="300" y="5347"/>
              </a:cxn>
              <a:cxn ang="0">
                <a:pos x="484" y="4157"/>
              </a:cxn>
              <a:cxn ang="0">
                <a:pos x="710" y="3045"/>
              </a:cxn>
              <a:cxn ang="0">
                <a:pos x="980" y="2011"/>
              </a:cxn>
              <a:cxn ang="0">
                <a:pos x="1292" y="1062"/>
              </a:cxn>
              <a:cxn ang="0">
                <a:pos x="1645" y="201"/>
              </a:cxn>
            </a:cxnLst>
            <a:rect l="0" t="0" r="r" b="b"/>
            <a:pathLst>
              <a:path w="10168" h="17301">
                <a:moveTo>
                  <a:pt x="10163" y="0"/>
                </a:moveTo>
                <a:lnTo>
                  <a:pt x="10163" y="0"/>
                </a:lnTo>
                <a:lnTo>
                  <a:pt x="10163" y="0"/>
                </a:lnTo>
                <a:lnTo>
                  <a:pt x="10166" y="2"/>
                </a:lnTo>
                <a:lnTo>
                  <a:pt x="10167" y="3"/>
                </a:lnTo>
                <a:lnTo>
                  <a:pt x="10168" y="2293"/>
                </a:lnTo>
                <a:lnTo>
                  <a:pt x="10167" y="2291"/>
                </a:lnTo>
                <a:lnTo>
                  <a:pt x="10163" y="2289"/>
                </a:lnTo>
                <a:lnTo>
                  <a:pt x="10163" y="2289"/>
                </a:lnTo>
                <a:lnTo>
                  <a:pt x="10163" y="2289"/>
                </a:lnTo>
                <a:lnTo>
                  <a:pt x="10031" y="2187"/>
                </a:lnTo>
                <a:lnTo>
                  <a:pt x="9899" y="2089"/>
                </a:lnTo>
                <a:lnTo>
                  <a:pt x="9767" y="1995"/>
                </a:lnTo>
                <a:lnTo>
                  <a:pt x="9637" y="1905"/>
                </a:lnTo>
                <a:lnTo>
                  <a:pt x="9505" y="1818"/>
                </a:lnTo>
                <a:lnTo>
                  <a:pt x="9374" y="1735"/>
                </a:lnTo>
                <a:lnTo>
                  <a:pt x="9243" y="1656"/>
                </a:lnTo>
                <a:lnTo>
                  <a:pt x="9112" y="1581"/>
                </a:lnTo>
                <a:lnTo>
                  <a:pt x="8983" y="1510"/>
                </a:lnTo>
                <a:lnTo>
                  <a:pt x="8852" y="1443"/>
                </a:lnTo>
                <a:lnTo>
                  <a:pt x="8722" y="1380"/>
                </a:lnTo>
                <a:lnTo>
                  <a:pt x="8593" y="1321"/>
                </a:lnTo>
                <a:lnTo>
                  <a:pt x="8465" y="1266"/>
                </a:lnTo>
                <a:lnTo>
                  <a:pt x="8336" y="1215"/>
                </a:lnTo>
                <a:lnTo>
                  <a:pt x="8208" y="1169"/>
                </a:lnTo>
                <a:lnTo>
                  <a:pt x="8080" y="1126"/>
                </a:lnTo>
                <a:lnTo>
                  <a:pt x="7953" y="1087"/>
                </a:lnTo>
                <a:lnTo>
                  <a:pt x="7826" y="1052"/>
                </a:lnTo>
                <a:lnTo>
                  <a:pt x="7700" y="1023"/>
                </a:lnTo>
                <a:lnTo>
                  <a:pt x="7573" y="996"/>
                </a:lnTo>
                <a:lnTo>
                  <a:pt x="7448" y="975"/>
                </a:lnTo>
                <a:lnTo>
                  <a:pt x="7323" y="958"/>
                </a:lnTo>
                <a:lnTo>
                  <a:pt x="7199" y="945"/>
                </a:lnTo>
                <a:lnTo>
                  <a:pt x="7075" y="936"/>
                </a:lnTo>
                <a:lnTo>
                  <a:pt x="6952" y="932"/>
                </a:lnTo>
                <a:lnTo>
                  <a:pt x="6829" y="932"/>
                </a:lnTo>
                <a:lnTo>
                  <a:pt x="6708" y="937"/>
                </a:lnTo>
                <a:lnTo>
                  <a:pt x="6586" y="946"/>
                </a:lnTo>
                <a:lnTo>
                  <a:pt x="6465" y="959"/>
                </a:lnTo>
                <a:lnTo>
                  <a:pt x="6345" y="978"/>
                </a:lnTo>
                <a:lnTo>
                  <a:pt x="6226" y="1000"/>
                </a:lnTo>
                <a:lnTo>
                  <a:pt x="6107" y="1027"/>
                </a:lnTo>
                <a:lnTo>
                  <a:pt x="5890" y="1090"/>
                </a:lnTo>
                <a:lnTo>
                  <a:pt x="5678" y="1166"/>
                </a:lnTo>
                <a:lnTo>
                  <a:pt x="5472" y="1259"/>
                </a:lnTo>
                <a:lnTo>
                  <a:pt x="5271" y="1365"/>
                </a:lnTo>
                <a:lnTo>
                  <a:pt x="5076" y="1486"/>
                </a:lnTo>
                <a:lnTo>
                  <a:pt x="4885" y="1621"/>
                </a:lnTo>
                <a:lnTo>
                  <a:pt x="4699" y="1770"/>
                </a:lnTo>
                <a:lnTo>
                  <a:pt x="4519" y="1932"/>
                </a:lnTo>
                <a:lnTo>
                  <a:pt x="4345" y="2109"/>
                </a:lnTo>
                <a:lnTo>
                  <a:pt x="4176" y="2298"/>
                </a:lnTo>
                <a:lnTo>
                  <a:pt x="4012" y="2501"/>
                </a:lnTo>
                <a:lnTo>
                  <a:pt x="3854" y="2716"/>
                </a:lnTo>
                <a:lnTo>
                  <a:pt x="3702" y="2944"/>
                </a:lnTo>
                <a:lnTo>
                  <a:pt x="3555" y="3184"/>
                </a:lnTo>
                <a:lnTo>
                  <a:pt x="3413" y="3438"/>
                </a:lnTo>
                <a:lnTo>
                  <a:pt x="3277" y="3702"/>
                </a:lnTo>
                <a:lnTo>
                  <a:pt x="3146" y="3979"/>
                </a:lnTo>
                <a:lnTo>
                  <a:pt x="3021" y="4267"/>
                </a:lnTo>
                <a:lnTo>
                  <a:pt x="2903" y="4567"/>
                </a:lnTo>
                <a:lnTo>
                  <a:pt x="2789" y="4877"/>
                </a:lnTo>
                <a:lnTo>
                  <a:pt x="2681" y="5199"/>
                </a:lnTo>
                <a:lnTo>
                  <a:pt x="2579" y="5531"/>
                </a:lnTo>
                <a:lnTo>
                  <a:pt x="2482" y="5875"/>
                </a:lnTo>
                <a:lnTo>
                  <a:pt x="2392" y="6228"/>
                </a:lnTo>
                <a:lnTo>
                  <a:pt x="2307" y="6591"/>
                </a:lnTo>
                <a:lnTo>
                  <a:pt x="2228" y="6964"/>
                </a:lnTo>
                <a:lnTo>
                  <a:pt x="2154" y="7348"/>
                </a:lnTo>
                <a:lnTo>
                  <a:pt x="2087" y="7740"/>
                </a:lnTo>
                <a:lnTo>
                  <a:pt x="2026" y="8143"/>
                </a:lnTo>
                <a:lnTo>
                  <a:pt x="1970" y="8553"/>
                </a:lnTo>
                <a:lnTo>
                  <a:pt x="1921" y="8973"/>
                </a:lnTo>
                <a:lnTo>
                  <a:pt x="1877" y="9401"/>
                </a:lnTo>
                <a:lnTo>
                  <a:pt x="1871" y="9470"/>
                </a:lnTo>
                <a:lnTo>
                  <a:pt x="1865" y="9541"/>
                </a:lnTo>
                <a:lnTo>
                  <a:pt x="1859" y="9610"/>
                </a:lnTo>
                <a:lnTo>
                  <a:pt x="1852" y="9680"/>
                </a:lnTo>
                <a:lnTo>
                  <a:pt x="1847" y="9750"/>
                </a:lnTo>
                <a:lnTo>
                  <a:pt x="1842" y="9820"/>
                </a:lnTo>
                <a:lnTo>
                  <a:pt x="1836" y="9891"/>
                </a:lnTo>
                <a:lnTo>
                  <a:pt x="1831" y="9961"/>
                </a:lnTo>
                <a:lnTo>
                  <a:pt x="1825" y="10032"/>
                </a:lnTo>
                <a:lnTo>
                  <a:pt x="1821" y="10102"/>
                </a:lnTo>
                <a:lnTo>
                  <a:pt x="1815" y="10174"/>
                </a:lnTo>
                <a:lnTo>
                  <a:pt x="1811" y="10245"/>
                </a:lnTo>
                <a:lnTo>
                  <a:pt x="1806" y="10317"/>
                </a:lnTo>
                <a:lnTo>
                  <a:pt x="1802" y="10389"/>
                </a:lnTo>
                <a:lnTo>
                  <a:pt x="1798" y="10461"/>
                </a:lnTo>
                <a:lnTo>
                  <a:pt x="1794" y="10534"/>
                </a:lnTo>
                <a:lnTo>
                  <a:pt x="1783" y="10733"/>
                </a:lnTo>
                <a:lnTo>
                  <a:pt x="1773" y="10935"/>
                </a:lnTo>
                <a:lnTo>
                  <a:pt x="1765" y="11137"/>
                </a:lnTo>
                <a:lnTo>
                  <a:pt x="1757" y="11339"/>
                </a:lnTo>
                <a:lnTo>
                  <a:pt x="1749" y="11542"/>
                </a:lnTo>
                <a:lnTo>
                  <a:pt x="1744" y="11745"/>
                </a:lnTo>
                <a:lnTo>
                  <a:pt x="1738" y="11949"/>
                </a:lnTo>
                <a:lnTo>
                  <a:pt x="1734" y="12153"/>
                </a:lnTo>
                <a:lnTo>
                  <a:pt x="1731" y="12358"/>
                </a:lnTo>
                <a:lnTo>
                  <a:pt x="1728" y="12564"/>
                </a:lnTo>
                <a:lnTo>
                  <a:pt x="1727" y="12770"/>
                </a:lnTo>
                <a:lnTo>
                  <a:pt x="1727" y="12977"/>
                </a:lnTo>
                <a:lnTo>
                  <a:pt x="1728" y="13185"/>
                </a:lnTo>
                <a:lnTo>
                  <a:pt x="1730" y="13392"/>
                </a:lnTo>
                <a:lnTo>
                  <a:pt x="1733" y="13602"/>
                </a:lnTo>
                <a:lnTo>
                  <a:pt x="1736" y="13811"/>
                </a:lnTo>
                <a:lnTo>
                  <a:pt x="1742" y="14022"/>
                </a:lnTo>
                <a:lnTo>
                  <a:pt x="1748" y="14232"/>
                </a:lnTo>
                <a:lnTo>
                  <a:pt x="1755" y="14444"/>
                </a:lnTo>
                <a:lnTo>
                  <a:pt x="1764" y="14657"/>
                </a:lnTo>
                <a:lnTo>
                  <a:pt x="1772" y="14870"/>
                </a:lnTo>
                <a:lnTo>
                  <a:pt x="1783" y="15085"/>
                </a:lnTo>
                <a:lnTo>
                  <a:pt x="1795" y="15300"/>
                </a:lnTo>
                <a:lnTo>
                  <a:pt x="1807" y="15515"/>
                </a:lnTo>
                <a:lnTo>
                  <a:pt x="1822" y="15732"/>
                </a:lnTo>
                <a:lnTo>
                  <a:pt x="1837" y="15950"/>
                </a:lnTo>
                <a:lnTo>
                  <a:pt x="1854" y="16169"/>
                </a:lnTo>
                <a:lnTo>
                  <a:pt x="1871" y="16389"/>
                </a:lnTo>
                <a:lnTo>
                  <a:pt x="1890" y="16609"/>
                </a:lnTo>
                <a:lnTo>
                  <a:pt x="1910" y="16830"/>
                </a:lnTo>
                <a:lnTo>
                  <a:pt x="1931" y="17052"/>
                </a:lnTo>
                <a:lnTo>
                  <a:pt x="1953" y="17276"/>
                </a:lnTo>
                <a:lnTo>
                  <a:pt x="1953" y="17276"/>
                </a:lnTo>
                <a:lnTo>
                  <a:pt x="1953" y="17276"/>
                </a:lnTo>
                <a:lnTo>
                  <a:pt x="1955" y="17292"/>
                </a:lnTo>
                <a:lnTo>
                  <a:pt x="1956" y="17301"/>
                </a:lnTo>
                <a:lnTo>
                  <a:pt x="473" y="17297"/>
                </a:lnTo>
                <a:lnTo>
                  <a:pt x="473" y="17289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5"/>
                </a:lnTo>
                <a:lnTo>
                  <a:pt x="471" y="17275"/>
                </a:lnTo>
                <a:lnTo>
                  <a:pt x="442" y="17039"/>
                </a:lnTo>
                <a:lnTo>
                  <a:pt x="414" y="16804"/>
                </a:lnTo>
                <a:lnTo>
                  <a:pt x="387" y="16571"/>
                </a:lnTo>
                <a:lnTo>
                  <a:pt x="361" y="16337"/>
                </a:lnTo>
                <a:lnTo>
                  <a:pt x="336" y="16104"/>
                </a:lnTo>
                <a:lnTo>
                  <a:pt x="311" y="15873"/>
                </a:lnTo>
                <a:lnTo>
                  <a:pt x="288" y="15641"/>
                </a:lnTo>
                <a:lnTo>
                  <a:pt x="264" y="15412"/>
                </a:lnTo>
                <a:lnTo>
                  <a:pt x="243" y="15183"/>
                </a:lnTo>
                <a:lnTo>
                  <a:pt x="223" y="14954"/>
                </a:lnTo>
                <a:lnTo>
                  <a:pt x="202" y="14727"/>
                </a:lnTo>
                <a:lnTo>
                  <a:pt x="183" y="14501"/>
                </a:lnTo>
                <a:lnTo>
                  <a:pt x="166" y="14276"/>
                </a:lnTo>
                <a:lnTo>
                  <a:pt x="148" y="14052"/>
                </a:lnTo>
                <a:lnTo>
                  <a:pt x="132" y="13829"/>
                </a:lnTo>
                <a:lnTo>
                  <a:pt x="116" y="13607"/>
                </a:lnTo>
                <a:lnTo>
                  <a:pt x="102" y="13386"/>
                </a:lnTo>
                <a:lnTo>
                  <a:pt x="89" y="13166"/>
                </a:lnTo>
                <a:lnTo>
                  <a:pt x="76" y="12948"/>
                </a:lnTo>
                <a:lnTo>
                  <a:pt x="65" y="12730"/>
                </a:lnTo>
                <a:lnTo>
                  <a:pt x="54" y="12514"/>
                </a:lnTo>
                <a:lnTo>
                  <a:pt x="44" y="12299"/>
                </a:lnTo>
                <a:lnTo>
                  <a:pt x="35" y="12085"/>
                </a:lnTo>
                <a:lnTo>
                  <a:pt x="27" y="11872"/>
                </a:lnTo>
                <a:lnTo>
                  <a:pt x="21" y="11662"/>
                </a:lnTo>
                <a:lnTo>
                  <a:pt x="15" y="11451"/>
                </a:lnTo>
                <a:lnTo>
                  <a:pt x="10" y="11242"/>
                </a:lnTo>
                <a:lnTo>
                  <a:pt x="7" y="11035"/>
                </a:lnTo>
                <a:lnTo>
                  <a:pt x="3" y="10829"/>
                </a:lnTo>
                <a:lnTo>
                  <a:pt x="1" y="10625"/>
                </a:lnTo>
                <a:lnTo>
                  <a:pt x="0" y="10422"/>
                </a:lnTo>
                <a:lnTo>
                  <a:pt x="0" y="10220"/>
                </a:lnTo>
                <a:lnTo>
                  <a:pt x="0" y="10141"/>
                </a:lnTo>
                <a:lnTo>
                  <a:pt x="0" y="10062"/>
                </a:lnTo>
                <a:lnTo>
                  <a:pt x="1" y="9983"/>
                </a:lnTo>
                <a:lnTo>
                  <a:pt x="1" y="9904"/>
                </a:lnTo>
                <a:lnTo>
                  <a:pt x="2" y="9826"/>
                </a:lnTo>
                <a:lnTo>
                  <a:pt x="3" y="9748"/>
                </a:lnTo>
                <a:lnTo>
                  <a:pt x="3" y="9670"/>
                </a:lnTo>
                <a:lnTo>
                  <a:pt x="5" y="9592"/>
                </a:lnTo>
                <a:lnTo>
                  <a:pt x="7" y="9515"/>
                </a:lnTo>
                <a:lnTo>
                  <a:pt x="8" y="9437"/>
                </a:lnTo>
                <a:lnTo>
                  <a:pt x="10" y="9361"/>
                </a:lnTo>
                <a:lnTo>
                  <a:pt x="11" y="9284"/>
                </a:lnTo>
                <a:lnTo>
                  <a:pt x="13" y="9207"/>
                </a:lnTo>
                <a:lnTo>
                  <a:pt x="15" y="9130"/>
                </a:lnTo>
                <a:lnTo>
                  <a:pt x="18" y="9053"/>
                </a:lnTo>
                <a:lnTo>
                  <a:pt x="20" y="8978"/>
                </a:lnTo>
                <a:lnTo>
                  <a:pt x="32" y="8627"/>
                </a:lnTo>
                <a:lnTo>
                  <a:pt x="46" y="8281"/>
                </a:lnTo>
                <a:lnTo>
                  <a:pt x="64" y="7939"/>
                </a:lnTo>
                <a:lnTo>
                  <a:pt x="83" y="7600"/>
                </a:lnTo>
                <a:lnTo>
                  <a:pt x="106" y="7265"/>
                </a:lnTo>
                <a:lnTo>
                  <a:pt x="132" y="6935"/>
                </a:lnTo>
                <a:lnTo>
                  <a:pt x="160" y="6609"/>
                </a:lnTo>
                <a:lnTo>
                  <a:pt x="191" y="6287"/>
                </a:lnTo>
                <a:lnTo>
                  <a:pt x="224" y="5969"/>
                </a:lnTo>
                <a:lnTo>
                  <a:pt x="261" y="5656"/>
                </a:lnTo>
                <a:lnTo>
                  <a:pt x="300" y="5347"/>
                </a:lnTo>
                <a:lnTo>
                  <a:pt x="341" y="5043"/>
                </a:lnTo>
                <a:lnTo>
                  <a:pt x="386" y="4743"/>
                </a:lnTo>
                <a:lnTo>
                  <a:pt x="433" y="4448"/>
                </a:lnTo>
                <a:lnTo>
                  <a:pt x="484" y="4157"/>
                </a:lnTo>
                <a:lnTo>
                  <a:pt x="537" y="3872"/>
                </a:lnTo>
                <a:lnTo>
                  <a:pt x="592" y="3591"/>
                </a:lnTo>
                <a:lnTo>
                  <a:pt x="650" y="3316"/>
                </a:lnTo>
                <a:lnTo>
                  <a:pt x="710" y="3045"/>
                </a:lnTo>
                <a:lnTo>
                  <a:pt x="774" y="2778"/>
                </a:lnTo>
                <a:lnTo>
                  <a:pt x="840" y="2518"/>
                </a:lnTo>
                <a:lnTo>
                  <a:pt x="909" y="2263"/>
                </a:lnTo>
                <a:lnTo>
                  <a:pt x="980" y="2011"/>
                </a:lnTo>
                <a:lnTo>
                  <a:pt x="1054" y="1767"/>
                </a:lnTo>
                <a:lnTo>
                  <a:pt x="1130" y="1526"/>
                </a:lnTo>
                <a:lnTo>
                  <a:pt x="1209" y="1291"/>
                </a:lnTo>
                <a:lnTo>
                  <a:pt x="1292" y="1062"/>
                </a:lnTo>
                <a:lnTo>
                  <a:pt x="1376" y="838"/>
                </a:lnTo>
                <a:lnTo>
                  <a:pt x="1463" y="620"/>
                </a:lnTo>
                <a:lnTo>
                  <a:pt x="1553" y="408"/>
                </a:lnTo>
                <a:lnTo>
                  <a:pt x="1645" y="201"/>
                </a:lnTo>
                <a:lnTo>
                  <a:pt x="1741" y="0"/>
                </a:lnTo>
                <a:lnTo>
                  <a:pt x="10163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14" name="Rectangle 13"/>
          <p:cNvSpPr/>
          <p:nvPr userDrawn="1"/>
        </p:nvSpPr>
        <p:spPr>
          <a:xfrm>
            <a:off x="11948887" y="758824"/>
            <a:ext cx="239938" cy="6102776"/>
          </a:xfrm>
          <a:prstGeom prst="rect">
            <a:avLst/>
          </a:prstGeom>
          <a:solidFill>
            <a:srgbClr val="E78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D08F-A089-43B5-91C4-6EEC1032CB13}" type="datetime2">
              <a:rPr lang="da-DK" smtClean="0"/>
              <a:pPr/>
              <a:t>1. september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B10-99E4-4973-964E-C18FC02529F1}" type="datetime2">
              <a:rPr lang="da-DK" noProof="0" smtClean="0"/>
              <a:t>1.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D85B-05F0-4085-A140-8B161E7922A7}" type="datetime2">
              <a:rPr lang="da-DK" noProof="0" smtClean="0"/>
              <a:t>1. september 2015</a:t>
            </a:fld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1481139" y="-47625"/>
            <a:ext cx="9226551" cy="695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grpSp>
        <p:nvGrpSpPr>
          <p:cNvPr id="5" name="Group 207"/>
          <p:cNvGrpSpPr>
            <a:grpSpLocks/>
          </p:cNvGrpSpPr>
          <p:nvPr userDrawn="1"/>
        </p:nvGrpSpPr>
        <p:grpSpPr bwMode="auto">
          <a:xfrm>
            <a:off x="1" y="698275"/>
            <a:ext cx="12188826" cy="6218238"/>
            <a:chOff x="0" y="433"/>
            <a:chExt cx="7678" cy="3917"/>
          </a:xfrm>
        </p:grpSpPr>
        <p:sp>
          <p:nvSpPr>
            <p:cNvPr id="4627" name="Rectangle 7"/>
            <p:cNvSpPr>
              <a:spLocks noChangeArrowheads="1"/>
            </p:cNvSpPr>
            <p:nvPr userDrawn="1"/>
          </p:nvSpPr>
          <p:spPr bwMode="auto">
            <a:xfrm>
              <a:off x="0" y="469"/>
              <a:ext cx="7678" cy="3881"/>
            </a:xfrm>
            <a:prstGeom prst="rect">
              <a:avLst/>
            </a:prstGeom>
            <a:solidFill>
              <a:srgbClr val="4454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3" name="Freeform 33"/>
            <p:cNvSpPr>
              <a:spLocks/>
            </p:cNvSpPr>
            <p:nvPr userDrawn="1"/>
          </p:nvSpPr>
          <p:spPr bwMode="auto">
            <a:xfrm>
              <a:off x="5558" y="433"/>
              <a:ext cx="4" cy="2"/>
            </a:xfrm>
            <a:custGeom>
              <a:avLst/>
              <a:gdLst>
                <a:gd name="T0" fmla="*/ 11 w 11"/>
                <a:gd name="T1" fmla="*/ 5 h 5"/>
                <a:gd name="T2" fmla="*/ 0 w 11"/>
                <a:gd name="T3" fmla="*/ 5 h 5"/>
                <a:gd name="T4" fmla="*/ 0 w 11"/>
                <a:gd name="T5" fmla="*/ 0 h 5"/>
                <a:gd name="T6" fmla="*/ 5 w 11"/>
                <a:gd name="T7" fmla="*/ 3 h 5"/>
                <a:gd name="T8" fmla="*/ 11 w 11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1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5" y="3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4" name="Freeform 34"/>
            <p:cNvSpPr>
              <a:spLocks/>
            </p:cNvSpPr>
            <p:nvPr userDrawn="1"/>
          </p:nvSpPr>
          <p:spPr bwMode="auto">
            <a:xfrm>
              <a:off x="4398" y="482"/>
              <a:ext cx="34" cy="21"/>
            </a:xfrm>
            <a:custGeom>
              <a:avLst/>
              <a:gdLst>
                <a:gd name="T0" fmla="*/ 103 w 103"/>
                <a:gd name="T1" fmla="*/ 64 h 64"/>
                <a:gd name="T2" fmla="*/ 0 w 103"/>
                <a:gd name="T3" fmla="*/ 64 h 64"/>
                <a:gd name="T4" fmla="*/ 0 w 103"/>
                <a:gd name="T5" fmla="*/ 59 h 64"/>
                <a:gd name="T6" fmla="*/ 25 w 103"/>
                <a:gd name="T7" fmla="*/ 45 h 64"/>
                <a:gd name="T8" fmla="*/ 51 w 103"/>
                <a:gd name="T9" fmla="*/ 30 h 64"/>
                <a:gd name="T10" fmla="*/ 76 w 103"/>
                <a:gd name="T11" fmla="*/ 16 h 64"/>
                <a:gd name="T12" fmla="*/ 103 w 103"/>
                <a:gd name="T13" fmla="*/ 0 h 64"/>
                <a:gd name="T14" fmla="*/ 103 w 103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64">
                  <a:moveTo>
                    <a:pt x="103" y="64"/>
                  </a:moveTo>
                  <a:lnTo>
                    <a:pt x="0" y="64"/>
                  </a:lnTo>
                  <a:lnTo>
                    <a:pt x="0" y="59"/>
                  </a:lnTo>
                  <a:lnTo>
                    <a:pt x="25" y="45"/>
                  </a:lnTo>
                  <a:lnTo>
                    <a:pt x="51" y="30"/>
                  </a:lnTo>
                  <a:lnTo>
                    <a:pt x="76" y="16"/>
                  </a:lnTo>
                  <a:lnTo>
                    <a:pt x="103" y="0"/>
                  </a:lnTo>
                  <a:lnTo>
                    <a:pt x="103" y="6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5" name="Rectangle 35"/>
            <p:cNvSpPr>
              <a:spLocks noChangeArrowheads="1"/>
            </p:cNvSpPr>
            <p:nvPr userDrawn="1"/>
          </p:nvSpPr>
          <p:spPr bwMode="auto">
            <a:xfrm>
              <a:off x="4466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6" name="Rectangle 36"/>
            <p:cNvSpPr>
              <a:spLocks noChangeArrowheads="1"/>
            </p:cNvSpPr>
            <p:nvPr userDrawn="1"/>
          </p:nvSpPr>
          <p:spPr bwMode="auto">
            <a:xfrm>
              <a:off x="4535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7" name="Rectangle 37"/>
            <p:cNvSpPr>
              <a:spLocks noChangeArrowheads="1"/>
            </p:cNvSpPr>
            <p:nvPr userDrawn="1"/>
          </p:nvSpPr>
          <p:spPr bwMode="auto">
            <a:xfrm>
              <a:off x="4603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8" name="Rectangle 38"/>
            <p:cNvSpPr>
              <a:spLocks noChangeArrowheads="1"/>
            </p:cNvSpPr>
            <p:nvPr userDrawn="1"/>
          </p:nvSpPr>
          <p:spPr bwMode="auto">
            <a:xfrm>
              <a:off x="4671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9" name="Rectangle 39"/>
            <p:cNvSpPr>
              <a:spLocks noChangeArrowheads="1"/>
            </p:cNvSpPr>
            <p:nvPr userDrawn="1"/>
          </p:nvSpPr>
          <p:spPr bwMode="auto">
            <a:xfrm>
              <a:off x="4739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0" name="Rectangle 40"/>
            <p:cNvSpPr>
              <a:spLocks noChangeArrowheads="1"/>
            </p:cNvSpPr>
            <p:nvPr userDrawn="1"/>
          </p:nvSpPr>
          <p:spPr bwMode="auto">
            <a:xfrm>
              <a:off x="4808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1" name="Rectangle 41"/>
            <p:cNvSpPr>
              <a:spLocks noChangeArrowheads="1"/>
            </p:cNvSpPr>
            <p:nvPr userDrawn="1"/>
          </p:nvSpPr>
          <p:spPr bwMode="auto">
            <a:xfrm>
              <a:off x="4876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2" name="Rectangle 42"/>
            <p:cNvSpPr>
              <a:spLocks noChangeArrowheads="1"/>
            </p:cNvSpPr>
            <p:nvPr userDrawn="1"/>
          </p:nvSpPr>
          <p:spPr bwMode="auto">
            <a:xfrm>
              <a:off x="4944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3" name="Rectangle 43"/>
            <p:cNvSpPr>
              <a:spLocks noChangeArrowheads="1"/>
            </p:cNvSpPr>
            <p:nvPr userDrawn="1"/>
          </p:nvSpPr>
          <p:spPr bwMode="auto">
            <a:xfrm>
              <a:off x="5012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4" name="Rectangle 44"/>
            <p:cNvSpPr>
              <a:spLocks noChangeArrowheads="1"/>
            </p:cNvSpPr>
            <p:nvPr userDrawn="1"/>
          </p:nvSpPr>
          <p:spPr bwMode="auto">
            <a:xfrm>
              <a:off x="5081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5" name="Rectangle 45"/>
            <p:cNvSpPr>
              <a:spLocks noChangeArrowheads="1"/>
            </p:cNvSpPr>
            <p:nvPr userDrawn="1"/>
          </p:nvSpPr>
          <p:spPr bwMode="auto">
            <a:xfrm>
              <a:off x="5149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6" name="Rectangle 46"/>
            <p:cNvSpPr>
              <a:spLocks noChangeArrowheads="1"/>
            </p:cNvSpPr>
            <p:nvPr userDrawn="1"/>
          </p:nvSpPr>
          <p:spPr bwMode="auto">
            <a:xfrm>
              <a:off x="5217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7" name="Rectangle 47"/>
            <p:cNvSpPr>
              <a:spLocks noChangeArrowheads="1"/>
            </p:cNvSpPr>
            <p:nvPr userDrawn="1"/>
          </p:nvSpPr>
          <p:spPr bwMode="auto">
            <a:xfrm>
              <a:off x="5285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8" name="Rectangle 48"/>
            <p:cNvSpPr>
              <a:spLocks noChangeArrowheads="1"/>
            </p:cNvSpPr>
            <p:nvPr userDrawn="1"/>
          </p:nvSpPr>
          <p:spPr bwMode="auto">
            <a:xfrm>
              <a:off x="5354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9" name="Rectangle 49"/>
            <p:cNvSpPr>
              <a:spLocks noChangeArrowheads="1"/>
            </p:cNvSpPr>
            <p:nvPr userDrawn="1"/>
          </p:nvSpPr>
          <p:spPr bwMode="auto">
            <a:xfrm>
              <a:off x="5422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0" name="Rectangle 50"/>
            <p:cNvSpPr>
              <a:spLocks noChangeArrowheads="1"/>
            </p:cNvSpPr>
            <p:nvPr userDrawn="1"/>
          </p:nvSpPr>
          <p:spPr bwMode="auto">
            <a:xfrm>
              <a:off x="5490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1" name="Rectangle 51"/>
            <p:cNvSpPr>
              <a:spLocks noChangeArrowheads="1"/>
            </p:cNvSpPr>
            <p:nvPr userDrawn="1"/>
          </p:nvSpPr>
          <p:spPr bwMode="auto">
            <a:xfrm>
              <a:off x="5558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2" name="Freeform 52"/>
            <p:cNvSpPr>
              <a:spLocks/>
            </p:cNvSpPr>
            <p:nvPr userDrawn="1"/>
          </p:nvSpPr>
          <p:spPr bwMode="auto">
            <a:xfrm>
              <a:off x="5627" y="469"/>
              <a:ext cx="34" cy="34"/>
            </a:xfrm>
            <a:custGeom>
              <a:avLst/>
              <a:gdLst>
                <a:gd name="T0" fmla="*/ 102 w 102"/>
                <a:gd name="T1" fmla="*/ 103 h 103"/>
                <a:gd name="T2" fmla="*/ 0 w 102"/>
                <a:gd name="T3" fmla="*/ 103 h 103"/>
                <a:gd name="T4" fmla="*/ 0 w 102"/>
                <a:gd name="T5" fmla="*/ 0 h 103"/>
                <a:gd name="T6" fmla="*/ 21 w 102"/>
                <a:gd name="T7" fmla="*/ 0 h 103"/>
                <a:gd name="T8" fmla="*/ 42 w 102"/>
                <a:gd name="T9" fmla="*/ 11 h 103"/>
                <a:gd name="T10" fmla="*/ 62 w 102"/>
                <a:gd name="T11" fmla="*/ 22 h 103"/>
                <a:gd name="T12" fmla="*/ 82 w 102"/>
                <a:gd name="T13" fmla="*/ 33 h 103"/>
                <a:gd name="T14" fmla="*/ 102 w 102"/>
                <a:gd name="T15" fmla="*/ 44 h 103"/>
                <a:gd name="T16" fmla="*/ 102 w 102"/>
                <a:gd name="T1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3">
                  <a:moveTo>
                    <a:pt x="102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21" y="0"/>
                  </a:lnTo>
                  <a:lnTo>
                    <a:pt x="42" y="11"/>
                  </a:lnTo>
                  <a:lnTo>
                    <a:pt x="62" y="22"/>
                  </a:lnTo>
                  <a:lnTo>
                    <a:pt x="82" y="33"/>
                  </a:lnTo>
                  <a:lnTo>
                    <a:pt x="102" y="44"/>
                  </a:lnTo>
                  <a:lnTo>
                    <a:pt x="102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3" name="Freeform 53"/>
            <p:cNvSpPr>
              <a:spLocks/>
            </p:cNvSpPr>
            <p:nvPr userDrawn="1"/>
          </p:nvSpPr>
          <p:spPr bwMode="auto">
            <a:xfrm>
              <a:off x="4330" y="537"/>
              <a:ext cx="34" cy="34"/>
            </a:xfrm>
            <a:custGeom>
              <a:avLst/>
              <a:gdLst>
                <a:gd name="T0" fmla="*/ 103 w 103"/>
                <a:gd name="T1" fmla="*/ 101 h 101"/>
                <a:gd name="T2" fmla="*/ 0 w 103"/>
                <a:gd name="T3" fmla="*/ 101 h 101"/>
                <a:gd name="T4" fmla="*/ 0 w 103"/>
                <a:gd name="T5" fmla="*/ 28 h 101"/>
                <a:gd name="T6" fmla="*/ 11 w 103"/>
                <a:gd name="T7" fmla="*/ 21 h 101"/>
                <a:gd name="T8" fmla="*/ 21 w 103"/>
                <a:gd name="T9" fmla="*/ 14 h 101"/>
                <a:gd name="T10" fmla="*/ 31 w 103"/>
                <a:gd name="T11" fmla="*/ 7 h 101"/>
                <a:gd name="T12" fmla="*/ 42 w 103"/>
                <a:gd name="T13" fmla="*/ 0 h 101"/>
                <a:gd name="T14" fmla="*/ 103 w 103"/>
                <a:gd name="T15" fmla="*/ 0 h 101"/>
                <a:gd name="T16" fmla="*/ 103 w 103"/>
                <a:gd name="T1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01">
                  <a:moveTo>
                    <a:pt x="103" y="101"/>
                  </a:moveTo>
                  <a:lnTo>
                    <a:pt x="0" y="101"/>
                  </a:lnTo>
                  <a:lnTo>
                    <a:pt x="0" y="28"/>
                  </a:lnTo>
                  <a:lnTo>
                    <a:pt x="11" y="21"/>
                  </a:lnTo>
                  <a:lnTo>
                    <a:pt x="21" y="14"/>
                  </a:lnTo>
                  <a:lnTo>
                    <a:pt x="31" y="7"/>
                  </a:lnTo>
                  <a:lnTo>
                    <a:pt x="42" y="0"/>
                  </a:lnTo>
                  <a:lnTo>
                    <a:pt x="103" y="0"/>
                  </a:lnTo>
                  <a:lnTo>
                    <a:pt x="103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4" name="Rectangle 54"/>
            <p:cNvSpPr>
              <a:spLocks noChangeArrowheads="1"/>
            </p:cNvSpPr>
            <p:nvPr userDrawn="1"/>
          </p:nvSpPr>
          <p:spPr bwMode="auto">
            <a:xfrm>
              <a:off x="4398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5" name="Rectangle 55"/>
            <p:cNvSpPr>
              <a:spLocks noChangeArrowheads="1"/>
            </p:cNvSpPr>
            <p:nvPr userDrawn="1"/>
          </p:nvSpPr>
          <p:spPr bwMode="auto">
            <a:xfrm>
              <a:off x="4466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6" name="Rectangle 56"/>
            <p:cNvSpPr>
              <a:spLocks noChangeArrowheads="1"/>
            </p:cNvSpPr>
            <p:nvPr userDrawn="1"/>
          </p:nvSpPr>
          <p:spPr bwMode="auto">
            <a:xfrm>
              <a:off x="4535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7" name="Rectangle 57"/>
            <p:cNvSpPr>
              <a:spLocks noChangeArrowheads="1"/>
            </p:cNvSpPr>
            <p:nvPr userDrawn="1"/>
          </p:nvSpPr>
          <p:spPr bwMode="auto">
            <a:xfrm>
              <a:off x="4603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8" name="Rectangle 58"/>
            <p:cNvSpPr>
              <a:spLocks noChangeArrowheads="1"/>
            </p:cNvSpPr>
            <p:nvPr userDrawn="1"/>
          </p:nvSpPr>
          <p:spPr bwMode="auto">
            <a:xfrm>
              <a:off x="4671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9" name="Rectangle 59"/>
            <p:cNvSpPr>
              <a:spLocks noChangeArrowheads="1"/>
            </p:cNvSpPr>
            <p:nvPr userDrawn="1"/>
          </p:nvSpPr>
          <p:spPr bwMode="auto">
            <a:xfrm>
              <a:off x="4739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0" name="Rectangle 60"/>
            <p:cNvSpPr>
              <a:spLocks noChangeArrowheads="1"/>
            </p:cNvSpPr>
            <p:nvPr userDrawn="1"/>
          </p:nvSpPr>
          <p:spPr bwMode="auto">
            <a:xfrm>
              <a:off x="4808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1" name="Rectangle 61"/>
            <p:cNvSpPr>
              <a:spLocks noChangeArrowheads="1"/>
            </p:cNvSpPr>
            <p:nvPr userDrawn="1"/>
          </p:nvSpPr>
          <p:spPr bwMode="auto">
            <a:xfrm>
              <a:off x="4876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2" name="Rectangle 62"/>
            <p:cNvSpPr>
              <a:spLocks noChangeArrowheads="1"/>
            </p:cNvSpPr>
            <p:nvPr userDrawn="1"/>
          </p:nvSpPr>
          <p:spPr bwMode="auto">
            <a:xfrm>
              <a:off x="4944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3" name="Rectangle 63"/>
            <p:cNvSpPr>
              <a:spLocks noChangeArrowheads="1"/>
            </p:cNvSpPr>
            <p:nvPr userDrawn="1"/>
          </p:nvSpPr>
          <p:spPr bwMode="auto">
            <a:xfrm>
              <a:off x="5012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4" name="Rectangle 64"/>
            <p:cNvSpPr>
              <a:spLocks noChangeArrowheads="1"/>
            </p:cNvSpPr>
            <p:nvPr userDrawn="1"/>
          </p:nvSpPr>
          <p:spPr bwMode="auto">
            <a:xfrm>
              <a:off x="5081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5" name="Rectangle 65"/>
            <p:cNvSpPr>
              <a:spLocks noChangeArrowheads="1"/>
            </p:cNvSpPr>
            <p:nvPr userDrawn="1"/>
          </p:nvSpPr>
          <p:spPr bwMode="auto">
            <a:xfrm>
              <a:off x="5149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6" name="Rectangle 66"/>
            <p:cNvSpPr>
              <a:spLocks noChangeArrowheads="1"/>
            </p:cNvSpPr>
            <p:nvPr userDrawn="1"/>
          </p:nvSpPr>
          <p:spPr bwMode="auto">
            <a:xfrm>
              <a:off x="5217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7" name="Rectangle 67"/>
            <p:cNvSpPr>
              <a:spLocks noChangeArrowheads="1"/>
            </p:cNvSpPr>
            <p:nvPr userDrawn="1"/>
          </p:nvSpPr>
          <p:spPr bwMode="auto">
            <a:xfrm>
              <a:off x="5285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8" name="Rectangle 68"/>
            <p:cNvSpPr>
              <a:spLocks noChangeArrowheads="1"/>
            </p:cNvSpPr>
            <p:nvPr userDrawn="1"/>
          </p:nvSpPr>
          <p:spPr bwMode="auto">
            <a:xfrm>
              <a:off x="5354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9" name="Rectangle 69"/>
            <p:cNvSpPr>
              <a:spLocks noChangeArrowheads="1"/>
            </p:cNvSpPr>
            <p:nvPr userDrawn="1"/>
          </p:nvSpPr>
          <p:spPr bwMode="auto">
            <a:xfrm>
              <a:off x="5422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0" name="Rectangle 70"/>
            <p:cNvSpPr>
              <a:spLocks noChangeArrowheads="1"/>
            </p:cNvSpPr>
            <p:nvPr userDrawn="1"/>
          </p:nvSpPr>
          <p:spPr bwMode="auto">
            <a:xfrm>
              <a:off x="5490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1" name="Rectangle 71"/>
            <p:cNvSpPr>
              <a:spLocks noChangeArrowheads="1"/>
            </p:cNvSpPr>
            <p:nvPr userDrawn="1"/>
          </p:nvSpPr>
          <p:spPr bwMode="auto">
            <a:xfrm>
              <a:off x="5558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2" name="Rectangle 72"/>
            <p:cNvSpPr>
              <a:spLocks noChangeArrowheads="1"/>
            </p:cNvSpPr>
            <p:nvPr userDrawn="1"/>
          </p:nvSpPr>
          <p:spPr bwMode="auto">
            <a:xfrm>
              <a:off x="5627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3" name="Rectangle 73"/>
            <p:cNvSpPr>
              <a:spLocks noChangeArrowheads="1"/>
            </p:cNvSpPr>
            <p:nvPr userDrawn="1"/>
          </p:nvSpPr>
          <p:spPr bwMode="auto">
            <a:xfrm>
              <a:off x="5695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4" name="Freeform 74"/>
            <p:cNvSpPr>
              <a:spLocks/>
            </p:cNvSpPr>
            <p:nvPr userDrawn="1"/>
          </p:nvSpPr>
          <p:spPr bwMode="auto">
            <a:xfrm>
              <a:off x="5763" y="548"/>
              <a:ext cx="31" cy="23"/>
            </a:xfrm>
            <a:custGeom>
              <a:avLst/>
              <a:gdLst>
                <a:gd name="T0" fmla="*/ 92 w 92"/>
                <a:gd name="T1" fmla="*/ 68 h 68"/>
                <a:gd name="T2" fmla="*/ 0 w 92"/>
                <a:gd name="T3" fmla="*/ 68 h 68"/>
                <a:gd name="T4" fmla="*/ 0 w 92"/>
                <a:gd name="T5" fmla="*/ 0 h 68"/>
                <a:gd name="T6" fmla="*/ 23 w 92"/>
                <a:gd name="T7" fmla="*/ 17 h 68"/>
                <a:gd name="T8" fmla="*/ 46 w 92"/>
                <a:gd name="T9" fmla="*/ 34 h 68"/>
                <a:gd name="T10" fmla="*/ 69 w 92"/>
                <a:gd name="T11" fmla="*/ 51 h 68"/>
                <a:gd name="T12" fmla="*/ 92 w 92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68">
                  <a:moveTo>
                    <a:pt x="92" y="68"/>
                  </a:moveTo>
                  <a:lnTo>
                    <a:pt x="0" y="68"/>
                  </a:lnTo>
                  <a:lnTo>
                    <a:pt x="0" y="0"/>
                  </a:lnTo>
                  <a:lnTo>
                    <a:pt x="23" y="17"/>
                  </a:lnTo>
                  <a:lnTo>
                    <a:pt x="46" y="34"/>
                  </a:lnTo>
                  <a:lnTo>
                    <a:pt x="69" y="51"/>
                  </a:lnTo>
                  <a:lnTo>
                    <a:pt x="92" y="6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5" name="Freeform 75"/>
            <p:cNvSpPr>
              <a:spLocks/>
            </p:cNvSpPr>
            <p:nvPr userDrawn="1"/>
          </p:nvSpPr>
          <p:spPr bwMode="auto">
            <a:xfrm>
              <a:off x="4219" y="631"/>
              <a:ext cx="8" cy="8"/>
            </a:xfrm>
            <a:custGeom>
              <a:avLst/>
              <a:gdLst>
                <a:gd name="T0" fmla="*/ 25 w 25"/>
                <a:gd name="T1" fmla="*/ 25 h 25"/>
                <a:gd name="T2" fmla="*/ 0 w 25"/>
                <a:gd name="T3" fmla="*/ 25 h 25"/>
                <a:gd name="T4" fmla="*/ 12 w 25"/>
                <a:gd name="T5" fmla="*/ 12 h 25"/>
                <a:gd name="T6" fmla="*/ 25 w 25"/>
                <a:gd name="T7" fmla="*/ 0 h 25"/>
                <a:gd name="T8" fmla="*/ 25 w 25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5" y="25"/>
                  </a:moveTo>
                  <a:lnTo>
                    <a:pt x="0" y="25"/>
                  </a:lnTo>
                  <a:lnTo>
                    <a:pt x="12" y="12"/>
                  </a:lnTo>
                  <a:lnTo>
                    <a:pt x="25" y="0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6" name="Rectangle 76"/>
            <p:cNvSpPr>
              <a:spLocks noChangeArrowheads="1"/>
            </p:cNvSpPr>
            <p:nvPr userDrawn="1"/>
          </p:nvSpPr>
          <p:spPr bwMode="auto">
            <a:xfrm>
              <a:off x="4261" y="605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7" name="Rectangle 77"/>
            <p:cNvSpPr>
              <a:spLocks noChangeArrowheads="1"/>
            </p:cNvSpPr>
            <p:nvPr userDrawn="1"/>
          </p:nvSpPr>
          <p:spPr bwMode="auto">
            <a:xfrm>
              <a:off x="4330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8" name="Rectangle 78"/>
            <p:cNvSpPr>
              <a:spLocks noChangeArrowheads="1"/>
            </p:cNvSpPr>
            <p:nvPr userDrawn="1"/>
          </p:nvSpPr>
          <p:spPr bwMode="auto">
            <a:xfrm>
              <a:off x="4398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9" name="Rectangle 79"/>
            <p:cNvSpPr>
              <a:spLocks noChangeArrowheads="1"/>
            </p:cNvSpPr>
            <p:nvPr userDrawn="1"/>
          </p:nvSpPr>
          <p:spPr bwMode="auto">
            <a:xfrm>
              <a:off x="4466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0" name="Rectangle 80"/>
            <p:cNvSpPr>
              <a:spLocks noChangeArrowheads="1"/>
            </p:cNvSpPr>
            <p:nvPr userDrawn="1"/>
          </p:nvSpPr>
          <p:spPr bwMode="auto">
            <a:xfrm>
              <a:off x="4535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1" name="Rectangle 81"/>
            <p:cNvSpPr>
              <a:spLocks noChangeArrowheads="1"/>
            </p:cNvSpPr>
            <p:nvPr userDrawn="1"/>
          </p:nvSpPr>
          <p:spPr bwMode="auto">
            <a:xfrm>
              <a:off x="4603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2" name="Rectangle 82"/>
            <p:cNvSpPr>
              <a:spLocks noChangeArrowheads="1"/>
            </p:cNvSpPr>
            <p:nvPr userDrawn="1"/>
          </p:nvSpPr>
          <p:spPr bwMode="auto">
            <a:xfrm>
              <a:off x="4671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3" name="Rectangle 83"/>
            <p:cNvSpPr>
              <a:spLocks noChangeArrowheads="1"/>
            </p:cNvSpPr>
            <p:nvPr userDrawn="1"/>
          </p:nvSpPr>
          <p:spPr bwMode="auto">
            <a:xfrm>
              <a:off x="4739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4" name="Rectangle 84"/>
            <p:cNvSpPr>
              <a:spLocks noChangeArrowheads="1"/>
            </p:cNvSpPr>
            <p:nvPr userDrawn="1"/>
          </p:nvSpPr>
          <p:spPr bwMode="auto">
            <a:xfrm>
              <a:off x="4808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5" name="Rectangle 85"/>
            <p:cNvSpPr>
              <a:spLocks noChangeArrowheads="1"/>
            </p:cNvSpPr>
            <p:nvPr userDrawn="1"/>
          </p:nvSpPr>
          <p:spPr bwMode="auto">
            <a:xfrm>
              <a:off x="4876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6" name="Rectangle 86"/>
            <p:cNvSpPr>
              <a:spLocks noChangeArrowheads="1"/>
            </p:cNvSpPr>
            <p:nvPr userDrawn="1"/>
          </p:nvSpPr>
          <p:spPr bwMode="auto">
            <a:xfrm>
              <a:off x="4944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7" name="Rectangle 87"/>
            <p:cNvSpPr>
              <a:spLocks noChangeArrowheads="1"/>
            </p:cNvSpPr>
            <p:nvPr userDrawn="1"/>
          </p:nvSpPr>
          <p:spPr bwMode="auto">
            <a:xfrm>
              <a:off x="5012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8" name="Rectangle 88"/>
            <p:cNvSpPr>
              <a:spLocks noChangeArrowheads="1"/>
            </p:cNvSpPr>
            <p:nvPr userDrawn="1"/>
          </p:nvSpPr>
          <p:spPr bwMode="auto">
            <a:xfrm>
              <a:off x="5081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9" name="Rectangle 89"/>
            <p:cNvSpPr>
              <a:spLocks noChangeArrowheads="1"/>
            </p:cNvSpPr>
            <p:nvPr userDrawn="1"/>
          </p:nvSpPr>
          <p:spPr bwMode="auto">
            <a:xfrm>
              <a:off x="5149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0" name="Rectangle 90"/>
            <p:cNvSpPr>
              <a:spLocks noChangeArrowheads="1"/>
            </p:cNvSpPr>
            <p:nvPr userDrawn="1"/>
          </p:nvSpPr>
          <p:spPr bwMode="auto">
            <a:xfrm>
              <a:off x="5217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1" name="Rectangle 91"/>
            <p:cNvSpPr>
              <a:spLocks noChangeArrowheads="1"/>
            </p:cNvSpPr>
            <p:nvPr userDrawn="1"/>
          </p:nvSpPr>
          <p:spPr bwMode="auto">
            <a:xfrm>
              <a:off x="5285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2" name="Rectangle 92"/>
            <p:cNvSpPr>
              <a:spLocks noChangeArrowheads="1"/>
            </p:cNvSpPr>
            <p:nvPr userDrawn="1"/>
          </p:nvSpPr>
          <p:spPr bwMode="auto">
            <a:xfrm>
              <a:off x="5354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3" name="Rectangle 93"/>
            <p:cNvSpPr>
              <a:spLocks noChangeArrowheads="1"/>
            </p:cNvSpPr>
            <p:nvPr userDrawn="1"/>
          </p:nvSpPr>
          <p:spPr bwMode="auto">
            <a:xfrm>
              <a:off x="5422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4" name="Rectangle 94"/>
            <p:cNvSpPr>
              <a:spLocks noChangeArrowheads="1"/>
            </p:cNvSpPr>
            <p:nvPr userDrawn="1"/>
          </p:nvSpPr>
          <p:spPr bwMode="auto">
            <a:xfrm>
              <a:off x="5490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5" name="Rectangle 95"/>
            <p:cNvSpPr>
              <a:spLocks noChangeArrowheads="1"/>
            </p:cNvSpPr>
            <p:nvPr userDrawn="1"/>
          </p:nvSpPr>
          <p:spPr bwMode="auto">
            <a:xfrm>
              <a:off x="5558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6" name="Rectangle 96"/>
            <p:cNvSpPr>
              <a:spLocks noChangeArrowheads="1"/>
            </p:cNvSpPr>
            <p:nvPr userDrawn="1"/>
          </p:nvSpPr>
          <p:spPr bwMode="auto">
            <a:xfrm>
              <a:off x="5627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7" name="Rectangle 97"/>
            <p:cNvSpPr>
              <a:spLocks noChangeArrowheads="1"/>
            </p:cNvSpPr>
            <p:nvPr userDrawn="1"/>
          </p:nvSpPr>
          <p:spPr bwMode="auto">
            <a:xfrm>
              <a:off x="5695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8" name="Rectangle 98"/>
            <p:cNvSpPr>
              <a:spLocks noChangeArrowheads="1"/>
            </p:cNvSpPr>
            <p:nvPr userDrawn="1"/>
          </p:nvSpPr>
          <p:spPr bwMode="auto">
            <a:xfrm>
              <a:off x="5763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9" name="Freeform 99"/>
            <p:cNvSpPr>
              <a:spLocks/>
            </p:cNvSpPr>
            <p:nvPr userDrawn="1"/>
          </p:nvSpPr>
          <p:spPr bwMode="auto">
            <a:xfrm>
              <a:off x="5831" y="605"/>
              <a:ext cx="34" cy="34"/>
            </a:xfrm>
            <a:custGeom>
              <a:avLst/>
              <a:gdLst>
                <a:gd name="T0" fmla="*/ 102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1 w 102"/>
                <a:gd name="T7" fmla="*/ 0 h 102"/>
                <a:gd name="T8" fmla="*/ 34 w 102"/>
                <a:gd name="T9" fmla="*/ 21 h 102"/>
                <a:gd name="T10" fmla="*/ 57 w 102"/>
                <a:gd name="T11" fmla="*/ 40 h 102"/>
                <a:gd name="T12" fmla="*/ 80 w 102"/>
                <a:gd name="T13" fmla="*/ 61 h 102"/>
                <a:gd name="T14" fmla="*/ 102 w 102"/>
                <a:gd name="T15" fmla="*/ 83 h 102"/>
                <a:gd name="T16" fmla="*/ 102 w 102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34" y="21"/>
                  </a:lnTo>
                  <a:lnTo>
                    <a:pt x="57" y="40"/>
                  </a:lnTo>
                  <a:lnTo>
                    <a:pt x="80" y="61"/>
                  </a:lnTo>
                  <a:lnTo>
                    <a:pt x="102" y="83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0" name="Freeform 100"/>
            <p:cNvSpPr>
              <a:spLocks/>
            </p:cNvSpPr>
            <p:nvPr userDrawn="1"/>
          </p:nvSpPr>
          <p:spPr bwMode="auto">
            <a:xfrm>
              <a:off x="4155" y="702"/>
              <a:ext cx="4" cy="5"/>
            </a:xfrm>
            <a:custGeom>
              <a:avLst/>
              <a:gdLst>
                <a:gd name="T0" fmla="*/ 12 w 12"/>
                <a:gd name="T1" fmla="*/ 14 h 14"/>
                <a:gd name="T2" fmla="*/ 0 w 12"/>
                <a:gd name="T3" fmla="*/ 14 h 14"/>
                <a:gd name="T4" fmla="*/ 7 w 12"/>
                <a:gd name="T5" fmla="*/ 6 h 14"/>
                <a:gd name="T6" fmla="*/ 12 w 12"/>
                <a:gd name="T7" fmla="*/ 0 h 14"/>
                <a:gd name="T8" fmla="*/ 12 w 12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4">
                  <a:moveTo>
                    <a:pt x="12" y="14"/>
                  </a:moveTo>
                  <a:lnTo>
                    <a:pt x="0" y="14"/>
                  </a:lnTo>
                  <a:lnTo>
                    <a:pt x="7" y="6"/>
                  </a:lnTo>
                  <a:lnTo>
                    <a:pt x="12" y="0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1" name="Rectangle 101"/>
            <p:cNvSpPr>
              <a:spLocks noChangeArrowheads="1"/>
            </p:cNvSpPr>
            <p:nvPr userDrawn="1"/>
          </p:nvSpPr>
          <p:spPr bwMode="auto">
            <a:xfrm>
              <a:off x="4194" y="67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2" name="Rectangle 102"/>
            <p:cNvSpPr>
              <a:spLocks noChangeArrowheads="1"/>
            </p:cNvSpPr>
            <p:nvPr userDrawn="1"/>
          </p:nvSpPr>
          <p:spPr bwMode="auto">
            <a:xfrm>
              <a:off x="4261" y="673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3" name="Rectangle 103"/>
            <p:cNvSpPr>
              <a:spLocks noChangeArrowheads="1"/>
            </p:cNvSpPr>
            <p:nvPr userDrawn="1"/>
          </p:nvSpPr>
          <p:spPr bwMode="auto">
            <a:xfrm>
              <a:off x="4330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4" name="Rectangle 104"/>
            <p:cNvSpPr>
              <a:spLocks noChangeArrowheads="1"/>
            </p:cNvSpPr>
            <p:nvPr userDrawn="1"/>
          </p:nvSpPr>
          <p:spPr bwMode="auto">
            <a:xfrm>
              <a:off x="4398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5" name="Rectangle 105"/>
            <p:cNvSpPr>
              <a:spLocks noChangeArrowheads="1"/>
            </p:cNvSpPr>
            <p:nvPr userDrawn="1"/>
          </p:nvSpPr>
          <p:spPr bwMode="auto">
            <a:xfrm>
              <a:off x="4466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6" name="Rectangle 106"/>
            <p:cNvSpPr>
              <a:spLocks noChangeArrowheads="1"/>
            </p:cNvSpPr>
            <p:nvPr userDrawn="1"/>
          </p:nvSpPr>
          <p:spPr bwMode="auto">
            <a:xfrm>
              <a:off x="4535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7" name="Rectangle 107"/>
            <p:cNvSpPr>
              <a:spLocks noChangeArrowheads="1"/>
            </p:cNvSpPr>
            <p:nvPr userDrawn="1"/>
          </p:nvSpPr>
          <p:spPr bwMode="auto">
            <a:xfrm>
              <a:off x="4603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8" name="Rectangle 108"/>
            <p:cNvSpPr>
              <a:spLocks noChangeArrowheads="1"/>
            </p:cNvSpPr>
            <p:nvPr userDrawn="1"/>
          </p:nvSpPr>
          <p:spPr bwMode="auto">
            <a:xfrm>
              <a:off x="4671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9" name="Rectangle 109"/>
            <p:cNvSpPr>
              <a:spLocks noChangeArrowheads="1"/>
            </p:cNvSpPr>
            <p:nvPr userDrawn="1"/>
          </p:nvSpPr>
          <p:spPr bwMode="auto">
            <a:xfrm>
              <a:off x="4739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0" name="Rectangle 110"/>
            <p:cNvSpPr>
              <a:spLocks noChangeArrowheads="1"/>
            </p:cNvSpPr>
            <p:nvPr userDrawn="1"/>
          </p:nvSpPr>
          <p:spPr bwMode="auto">
            <a:xfrm>
              <a:off x="4808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1" name="Rectangle 111"/>
            <p:cNvSpPr>
              <a:spLocks noChangeArrowheads="1"/>
            </p:cNvSpPr>
            <p:nvPr userDrawn="1"/>
          </p:nvSpPr>
          <p:spPr bwMode="auto">
            <a:xfrm>
              <a:off x="4876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2" name="Rectangle 112"/>
            <p:cNvSpPr>
              <a:spLocks noChangeArrowheads="1"/>
            </p:cNvSpPr>
            <p:nvPr userDrawn="1"/>
          </p:nvSpPr>
          <p:spPr bwMode="auto">
            <a:xfrm>
              <a:off x="4944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3" name="Rectangle 113"/>
            <p:cNvSpPr>
              <a:spLocks noChangeArrowheads="1"/>
            </p:cNvSpPr>
            <p:nvPr userDrawn="1"/>
          </p:nvSpPr>
          <p:spPr bwMode="auto">
            <a:xfrm>
              <a:off x="5012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4" name="Rectangle 114"/>
            <p:cNvSpPr>
              <a:spLocks noChangeArrowheads="1"/>
            </p:cNvSpPr>
            <p:nvPr userDrawn="1"/>
          </p:nvSpPr>
          <p:spPr bwMode="auto">
            <a:xfrm>
              <a:off x="5081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5" name="Rectangle 115"/>
            <p:cNvSpPr>
              <a:spLocks noChangeArrowheads="1"/>
            </p:cNvSpPr>
            <p:nvPr userDrawn="1"/>
          </p:nvSpPr>
          <p:spPr bwMode="auto">
            <a:xfrm>
              <a:off x="5149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6" name="Rectangle 116"/>
            <p:cNvSpPr>
              <a:spLocks noChangeArrowheads="1"/>
            </p:cNvSpPr>
            <p:nvPr userDrawn="1"/>
          </p:nvSpPr>
          <p:spPr bwMode="auto">
            <a:xfrm>
              <a:off x="5217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7" name="Rectangle 117"/>
            <p:cNvSpPr>
              <a:spLocks noChangeArrowheads="1"/>
            </p:cNvSpPr>
            <p:nvPr userDrawn="1"/>
          </p:nvSpPr>
          <p:spPr bwMode="auto">
            <a:xfrm>
              <a:off x="5285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8" name="Rectangle 118"/>
            <p:cNvSpPr>
              <a:spLocks noChangeArrowheads="1"/>
            </p:cNvSpPr>
            <p:nvPr userDrawn="1"/>
          </p:nvSpPr>
          <p:spPr bwMode="auto">
            <a:xfrm>
              <a:off x="5354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9" name="Rectangle 119"/>
            <p:cNvSpPr>
              <a:spLocks noChangeArrowheads="1"/>
            </p:cNvSpPr>
            <p:nvPr userDrawn="1"/>
          </p:nvSpPr>
          <p:spPr bwMode="auto">
            <a:xfrm>
              <a:off x="5422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0" name="Rectangle 120"/>
            <p:cNvSpPr>
              <a:spLocks noChangeArrowheads="1"/>
            </p:cNvSpPr>
            <p:nvPr userDrawn="1"/>
          </p:nvSpPr>
          <p:spPr bwMode="auto">
            <a:xfrm>
              <a:off x="5490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1" name="Rectangle 121"/>
            <p:cNvSpPr>
              <a:spLocks noChangeArrowheads="1"/>
            </p:cNvSpPr>
            <p:nvPr userDrawn="1"/>
          </p:nvSpPr>
          <p:spPr bwMode="auto">
            <a:xfrm>
              <a:off x="5558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2" name="Rectangle 122"/>
            <p:cNvSpPr>
              <a:spLocks noChangeArrowheads="1"/>
            </p:cNvSpPr>
            <p:nvPr userDrawn="1"/>
          </p:nvSpPr>
          <p:spPr bwMode="auto">
            <a:xfrm>
              <a:off x="5627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3" name="Rectangle 123"/>
            <p:cNvSpPr>
              <a:spLocks noChangeArrowheads="1"/>
            </p:cNvSpPr>
            <p:nvPr userDrawn="1"/>
          </p:nvSpPr>
          <p:spPr bwMode="auto">
            <a:xfrm>
              <a:off x="5695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4" name="Rectangle 124"/>
            <p:cNvSpPr>
              <a:spLocks noChangeArrowheads="1"/>
            </p:cNvSpPr>
            <p:nvPr userDrawn="1"/>
          </p:nvSpPr>
          <p:spPr bwMode="auto">
            <a:xfrm>
              <a:off x="5763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5" name="Rectangle 125"/>
            <p:cNvSpPr>
              <a:spLocks noChangeArrowheads="1"/>
            </p:cNvSpPr>
            <p:nvPr userDrawn="1"/>
          </p:nvSpPr>
          <p:spPr bwMode="auto">
            <a:xfrm>
              <a:off x="5831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6" name="Freeform 126"/>
            <p:cNvSpPr>
              <a:spLocks/>
            </p:cNvSpPr>
            <p:nvPr userDrawn="1"/>
          </p:nvSpPr>
          <p:spPr bwMode="auto">
            <a:xfrm>
              <a:off x="5900" y="673"/>
              <a:ext cx="33" cy="34"/>
            </a:xfrm>
            <a:custGeom>
              <a:avLst/>
              <a:gdLst>
                <a:gd name="T0" fmla="*/ 101 w 101"/>
                <a:gd name="T1" fmla="*/ 102 h 102"/>
                <a:gd name="T2" fmla="*/ 0 w 101"/>
                <a:gd name="T3" fmla="*/ 102 h 102"/>
                <a:gd name="T4" fmla="*/ 0 w 101"/>
                <a:gd name="T5" fmla="*/ 0 h 102"/>
                <a:gd name="T6" fmla="*/ 18 w 101"/>
                <a:gd name="T7" fmla="*/ 0 h 102"/>
                <a:gd name="T8" fmla="*/ 39 w 101"/>
                <a:gd name="T9" fmla="*/ 24 h 102"/>
                <a:gd name="T10" fmla="*/ 60 w 101"/>
                <a:gd name="T11" fmla="*/ 46 h 102"/>
                <a:gd name="T12" fmla="*/ 81 w 101"/>
                <a:gd name="T13" fmla="*/ 70 h 102"/>
                <a:gd name="T14" fmla="*/ 101 w 101"/>
                <a:gd name="T15" fmla="*/ 94 h 102"/>
                <a:gd name="T16" fmla="*/ 101 w 101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02">
                  <a:moveTo>
                    <a:pt x="101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8" y="0"/>
                  </a:lnTo>
                  <a:lnTo>
                    <a:pt x="39" y="24"/>
                  </a:lnTo>
                  <a:lnTo>
                    <a:pt x="60" y="46"/>
                  </a:lnTo>
                  <a:lnTo>
                    <a:pt x="81" y="70"/>
                  </a:lnTo>
                  <a:lnTo>
                    <a:pt x="101" y="94"/>
                  </a:lnTo>
                  <a:lnTo>
                    <a:pt x="101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7" name="Freeform 127"/>
            <p:cNvSpPr>
              <a:spLocks/>
            </p:cNvSpPr>
            <p:nvPr userDrawn="1"/>
          </p:nvSpPr>
          <p:spPr bwMode="auto">
            <a:xfrm>
              <a:off x="4125" y="741"/>
              <a:ext cx="34" cy="34"/>
            </a:xfrm>
            <a:custGeom>
              <a:avLst/>
              <a:gdLst>
                <a:gd name="T0" fmla="*/ 101 w 101"/>
                <a:gd name="T1" fmla="*/ 101 h 101"/>
                <a:gd name="T2" fmla="*/ 0 w 101"/>
                <a:gd name="T3" fmla="*/ 101 h 101"/>
                <a:gd name="T4" fmla="*/ 0 w 101"/>
                <a:gd name="T5" fmla="*/ 8 h 101"/>
                <a:gd name="T6" fmla="*/ 3 w 101"/>
                <a:gd name="T7" fmla="*/ 4 h 101"/>
                <a:gd name="T8" fmla="*/ 6 w 101"/>
                <a:gd name="T9" fmla="*/ 0 h 101"/>
                <a:gd name="T10" fmla="*/ 101 w 101"/>
                <a:gd name="T11" fmla="*/ 0 h 101"/>
                <a:gd name="T12" fmla="*/ 101 w 101"/>
                <a:gd name="T13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101">
                  <a:moveTo>
                    <a:pt x="101" y="101"/>
                  </a:moveTo>
                  <a:lnTo>
                    <a:pt x="0" y="101"/>
                  </a:lnTo>
                  <a:lnTo>
                    <a:pt x="0" y="8"/>
                  </a:lnTo>
                  <a:lnTo>
                    <a:pt x="3" y="4"/>
                  </a:lnTo>
                  <a:lnTo>
                    <a:pt x="6" y="0"/>
                  </a:lnTo>
                  <a:lnTo>
                    <a:pt x="101" y="0"/>
                  </a:lnTo>
                  <a:lnTo>
                    <a:pt x="101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8" name="Rectangle 128"/>
            <p:cNvSpPr>
              <a:spLocks noChangeArrowheads="1"/>
            </p:cNvSpPr>
            <p:nvPr userDrawn="1"/>
          </p:nvSpPr>
          <p:spPr bwMode="auto">
            <a:xfrm>
              <a:off x="4194" y="74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9" name="Rectangle 129"/>
            <p:cNvSpPr>
              <a:spLocks noChangeArrowheads="1"/>
            </p:cNvSpPr>
            <p:nvPr userDrawn="1"/>
          </p:nvSpPr>
          <p:spPr bwMode="auto">
            <a:xfrm>
              <a:off x="4261" y="741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0" name="Rectangle 130"/>
            <p:cNvSpPr>
              <a:spLocks noChangeArrowheads="1"/>
            </p:cNvSpPr>
            <p:nvPr userDrawn="1"/>
          </p:nvSpPr>
          <p:spPr bwMode="auto">
            <a:xfrm>
              <a:off x="4330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1" name="Rectangle 131"/>
            <p:cNvSpPr>
              <a:spLocks noChangeArrowheads="1"/>
            </p:cNvSpPr>
            <p:nvPr userDrawn="1"/>
          </p:nvSpPr>
          <p:spPr bwMode="auto">
            <a:xfrm>
              <a:off x="4398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2" name="Rectangle 132"/>
            <p:cNvSpPr>
              <a:spLocks noChangeArrowheads="1"/>
            </p:cNvSpPr>
            <p:nvPr userDrawn="1"/>
          </p:nvSpPr>
          <p:spPr bwMode="auto">
            <a:xfrm>
              <a:off x="4466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3" name="Rectangle 133"/>
            <p:cNvSpPr>
              <a:spLocks noChangeArrowheads="1"/>
            </p:cNvSpPr>
            <p:nvPr userDrawn="1"/>
          </p:nvSpPr>
          <p:spPr bwMode="auto">
            <a:xfrm>
              <a:off x="4535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4" name="Rectangle 134"/>
            <p:cNvSpPr>
              <a:spLocks noChangeArrowheads="1"/>
            </p:cNvSpPr>
            <p:nvPr userDrawn="1"/>
          </p:nvSpPr>
          <p:spPr bwMode="auto">
            <a:xfrm>
              <a:off x="4603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5" name="Rectangle 135"/>
            <p:cNvSpPr>
              <a:spLocks noChangeArrowheads="1"/>
            </p:cNvSpPr>
            <p:nvPr userDrawn="1"/>
          </p:nvSpPr>
          <p:spPr bwMode="auto">
            <a:xfrm>
              <a:off x="4671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6" name="Rectangle 136"/>
            <p:cNvSpPr>
              <a:spLocks noChangeArrowheads="1"/>
            </p:cNvSpPr>
            <p:nvPr userDrawn="1"/>
          </p:nvSpPr>
          <p:spPr bwMode="auto">
            <a:xfrm>
              <a:off x="4739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7" name="Rectangle 137"/>
            <p:cNvSpPr>
              <a:spLocks noChangeArrowheads="1"/>
            </p:cNvSpPr>
            <p:nvPr userDrawn="1"/>
          </p:nvSpPr>
          <p:spPr bwMode="auto">
            <a:xfrm>
              <a:off x="4808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8" name="Rectangle 138"/>
            <p:cNvSpPr>
              <a:spLocks noChangeArrowheads="1"/>
            </p:cNvSpPr>
            <p:nvPr userDrawn="1"/>
          </p:nvSpPr>
          <p:spPr bwMode="auto">
            <a:xfrm>
              <a:off x="4876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9" name="Rectangle 139"/>
            <p:cNvSpPr>
              <a:spLocks noChangeArrowheads="1"/>
            </p:cNvSpPr>
            <p:nvPr userDrawn="1"/>
          </p:nvSpPr>
          <p:spPr bwMode="auto">
            <a:xfrm>
              <a:off x="4944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0" name="Rectangle 140"/>
            <p:cNvSpPr>
              <a:spLocks noChangeArrowheads="1"/>
            </p:cNvSpPr>
            <p:nvPr userDrawn="1"/>
          </p:nvSpPr>
          <p:spPr bwMode="auto">
            <a:xfrm>
              <a:off x="5012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1" name="Rectangle 141"/>
            <p:cNvSpPr>
              <a:spLocks noChangeArrowheads="1"/>
            </p:cNvSpPr>
            <p:nvPr userDrawn="1"/>
          </p:nvSpPr>
          <p:spPr bwMode="auto">
            <a:xfrm>
              <a:off x="5081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2" name="Rectangle 142"/>
            <p:cNvSpPr>
              <a:spLocks noChangeArrowheads="1"/>
            </p:cNvSpPr>
            <p:nvPr userDrawn="1"/>
          </p:nvSpPr>
          <p:spPr bwMode="auto">
            <a:xfrm>
              <a:off x="5149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3" name="Rectangle 143"/>
            <p:cNvSpPr>
              <a:spLocks noChangeArrowheads="1"/>
            </p:cNvSpPr>
            <p:nvPr userDrawn="1"/>
          </p:nvSpPr>
          <p:spPr bwMode="auto">
            <a:xfrm>
              <a:off x="5217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4" name="Rectangle 144"/>
            <p:cNvSpPr>
              <a:spLocks noChangeArrowheads="1"/>
            </p:cNvSpPr>
            <p:nvPr userDrawn="1"/>
          </p:nvSpPr>
          <p:spPr bwMode="auto">
            <a:xfrm>
              <a:off x="5285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5" name="Rectangle 145"/>
            <p:cNvSpPr>
              <a:spLocks noChangeArrowheads="1"/>
            </p:cNvSpPr>
            <p:nvPr userDrawn="1"/>
          </p:nvSpPr>
          <p:spPr bwMode="auto">
            <a:xfrm>
              <a:off x="5354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6" name="Rectangle 146"/>
            <p:cNvSpPr>
              <a:spLocks noChangeArrowheads="1"/>
            </p:cNvSpPr>
            <p:nvPr userDrawn="1"/>
          </p:nvSpPr>
          <p:spPr bwMode="auto">
            <a:xfrm>
              <a:off x="5422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7" name="Rectangle 147"/>
            <p:cNvSpPr>
              <a:spLocks noChangeArrowheads="1"/>
            </p:cNvSpPr>
            <p:nvPr userDrawn="1"/>
          </p:nvSpPr>
          <p:spPr bwMode="auto">
            <a:xfrm>
              <a:off x="5490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8" name="Rectangle 148"/>
            <p:cNvSpPr>
              <a:spLocks noChangeArrowheads="1"/>
            </p:cNvSpPr>
            <p:nvPr userDrawn="1"/>
          </p:nvSpPr>
          <p:spPr bwMode="auto">
            <a:xfrm>
              <a:off x="5558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9" name="Rectangle 149"/>
            <p:cNvSpPr>
              <a:spLocks noChangeArrowheads="1"/>
            </p:cNvSpPr>
            <p:nvPr userDrawn="1"/>
          </p:nvSpPr>
          <p:spPr bwMode="auto">
            <a:xfrm>
              <a:off x="5627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0" name="Rectangle 150"/>
            <p:cNvSpPr>
              <a:spLocks noChangeArrowheads="1"/>
            </p:cNvSpPr>
            <p:nvPr userDrawn="1"/>
          </p:nvSpPr>
          <p:spPr bwMode="auto">
            <a:xfrm>
              <a:off x="5695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1" name="Rectangle 151"/>
            <p:cNvSpPr>
              <a:spLocks noChangeArrowheads="1"/>
            </p:cNvSpPr>
            <p:nvPr userDrawn="1"/>
          </p:nvSpPr>
          <p:spPr bwMode="auto">
            <a:xfrm>
              <a:off x="5763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2" name="Rectangle 152"/>
            <p:cNvSpPr>
              <a:spLocks noChangeArrowheads="1"/>
            </p:cNvSpPr>
            <p:nvPr userDrawn="1"/>
          </p:nvSpPr>
          <p:spPr bwMode="auto">
            <a:xfrm>
              <a:off x="5831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3" name="Rectangle 153"/>
            <p:cNvSpPr>
              <a:spLocks noChangeArrowheads="1"/>
            </p:cNvSpPr>
            <p:nvPr userDrawn="1"/>
          </p:nvSpPr>
          <p:spPr bwMode="auto">
            <a:xfrm>
              <a:off x="5900" y="74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4" name="Freeform 154"/>
            <p:cNvSpPr>
              <a:spLocks/>
            </p:cNvSpPr>
            <p:nvPr userDrawn="1"/>
          </p:nvSpPr>
          <p:spPr bwMode="auto">
            <a:xfrm>
              <a:off x="5968" y="747"/>
              <a:ext cx="20" cy="28"/>
            </a:xfrm>
            <a:custGeom>
              <a:avLst/>
              <a:gdLst>
                <a:gd name="T0" fmla="*/ 60 w 60"/>
                <a:gd name="T1" fmla="*/ 84 h 84"/>
                <a:gd name="T2" fmla="*/ 0 w 60"/>
                <a:gd name="T3" fmla="*/ 84 h 84"/>
                <a:gd name="T4" fmla="*/ 0 w 60"/>
                <a:gd name="T5" fmla="*/ 0 h 84"/>
                <a:gd name="T6" fmla="*/ 15 w 60"/>
                <a:gd name="T7" fmla="*/ 21 h 84"/>
                <a:gd name="T8" fmla="*/ 31 w 60"/>
                <a:gd name="T9" fmla="*/ 41 h 84"/>
                <a:gd name="T10" fmla="*/ 46 w 60"/>
                <a:gd name="T11" fmla="*/ 63 h 84"/>
                <a:gd name="T12" fmla="*/ 60 w 60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84">
                  <a:moveTo>
                    <a:pt x="60" y="84"/>
                  </a:moveTo>
                  <a:lnTo>
                    <a:pt x="0" y="84"/>
                  </a:lnTo>
                  <a:lnTo>
                    <a:pt x="0" y="0"/>
                  </a:lnTo>
                  <a:lnTo>
                    <a:pt x="15" y="21"/>
                  </a:lnTo>
                  <a:lnTo>
                    <a:pt x="31" y="41"/>
                  </a:lnTo>
                  <a:lnTo>
                    <a:pt x="46" y="63"/>
                  </a:lnTo>
                  <a:lnTo>
                    <a:pt x="60" y="8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5" name="Freeform 155"/>
            <p:cNvSpPr>
              <a:spLocks/>
            </p:cNvSpPr>
            <p:nvPr userDrawn="1"/>
          </p:nvSpPr>
          <p:spPr bwMode="auto">
            <a:xfrm>
              <a:off x="4059" y="809"/>
              <a:ext cx="32" cy="34"/>
            </a:xfrm>
            <a:custGeom>
              <a:avLst/>
              <a:gdLst>
                <a:gd name="T0" fmla="*/ 96 w 96"/>
                <a:gd name="T1" fmla="*/ 102 h 102"/>
                <a:gd name="T2" fmla="*/ 0 w 96"/>
                <a:gd name="T3" fmla="*/ 102 h 102"/>
                <a:gd name="T4" fmla="*/ 16 w 96"/>
                <a:gd name="T5" fmla="*/ 77 h 102"/>
                <a:gd name="T6" fmla="*/ 31 w 96"/>
                <a:gd name="T7" fmla="*/ 50 h 102"/>
                <a:gd name="T8" fmla="*/ 47 w 96"/>
                <a:gd name="T9" fmla="*/ 25 h 102"/>
                <a:gd name="T10" fmla="*/ 64 w 96"/>
                <a:gd name="T11" fmla="*/ 0 h 102"/>
                <a:gd name="T12" fmla="*/ 96 w 96"/>
                <a:gd name="T13" fmla="*/ 0 h 102"/>
                <a:gd name="T14" fmla="*/ 96 w 96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02">
                  <a:moveTo>
                    <a:pt x="96" y="102"/>
                  </a:moveTo>
                  <a:lnTo>
                    <a:pt x="0" y="102"/>
                  </a:lnTo>
                  <a:lnTo>
                    <a:pt x="16" y="77"/>
                  </a:lnTo>
                  <a:lnTo>
                    <a:pt x="31" y="50"/>
                  </a:lnTo>
                  <a:lnTo>
                    <a:pt x="47" y="25"/>
                  </a:lnTo>
                  <a:lnTo>
                    <a:pt x="64" y="0"/>
                  </a:lnTo>
                  <a:lnTo>
                    <a:pt x="96" y="0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6" name="Rectangle 156"/>
            <p:cNvSpPr>
              <a:spLocks noChangeArrowheads="1"/>
            </p:cNvSpPr>
            <p:nvPr userDrawn="1"/>
          </p:nvSpPr>
          <p:spPr bwMode="auto">
            <a:xfrm>
              <a:off x="412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7" name="Rectangle 157"/>
            <p:cNvSpPr>
              <a:spLocks noChangeArrowheads="1"/>
            </p:cNvSpPr>
            <p:nvPr userDrawn="1"/>
          </p:nvSpPr>
          <p:spPr bwMode="auto">
            <a:xfrm>
              <a:off x="4194" y="80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8" name="Rectangle 158"/>
            <p:cNvSpPr>
              <a:spLocks noChangeArrowheads="1"/>
            </p:cNvSpPr>
            <p:nvPr userDrawn="1"/>
          </p:nvSpPr>
          <p:spPr bwMode="auto">
            <a:xfrm>
              <a:off x="4261" y="809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9" name="Rectangle 159"/>
            <p:cNvSpPr>
              <a:spLocks noChangeArrowheads="1"/>
            </p:cNvSpPr>
            <p:nvPr userDrawn="1"/>
          </p:nvSpPr>
          <p:spPr bwMode="auto">
            <a:xfrm>
              <a:off x="4330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0" name="Rectangle 160"/>
            <p:cNvSpPr>
              <a:spLocks noChangeArrowheads="1"/>
            </p:cNvSpPr>
            <p:nvPr userDrawn="1"/>
          </p:nvSpPr>
          <p:spPr bwMode="auto">
            <a:xfrm>
              <a:off x="439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1" name="Rectangle 161"/>
            <p:cNvSpPr>
              <a:spLocks noChangeArrowheads="1"/>
            </p:cNvSpPr>
            <p:nvPr userDrawn="1"/>
          </p:nvSpPr>
          <p:spPr bwMode="auto">
            <a:xfrm>
              <a:off x="4466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2" name="Rectangle 162"/>
            <p:cNvSpPr>
              <a:spLocks noChangeArrowheads="1"/>
            </p:cNvSpPr>
            <p:nvPr userDrawn="1"/>
          </p:nvSpPr>
          <p:spPr bwMode="auto">
            <a:xfrm>
              <a:off x="453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3" name="Rectangle 163"/>
            <p:cNvSpPr>
              <a:spLocks noChangeArrowheads="1"/>
            </p:cNvSpPr>
            <p:nvPr userDrawn="1"/>
          </p:nvSpPr>
          <p:spPr bwMode="auto">
            <a:xfrm>
              <a:off x="4603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4" name="Rectangle 164"/>
            <p:cNvSpPr>
              <a:spLocks noChangeArrowheads="1"/>
            </p:cNvSpPr>
            <p:nvPr userDrawn="1"/>
          </p:nvSpPr>
          <p:spPr bwMode="auto">
            <a:xfrm>
              <a:off x="4671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5" name="Rectangle 165"/>
            <p:cNvSpPr>
              <a:spLocks noChangeArrowheads="1"/>
            </p:cNvSpPr>
            <p:nvPr userDrawn="1"/>
          </p:nvSpPr>
          <p:spPr bwMode="auto">
            <a:xfrm>
              <a:off x="4739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6" name="Rectangle 166"/>
            <p:cNvSpPr>
              <a:spLocks noChangeArrowheads="1"/>
            </p:cNvSpPr>
            <p:nvPr userDrawn="1"/>
          </p:nvSpPr>
          <p:spPr bwMode="auto">
            <a:xfrm>
              <a:off x="480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7" name="Rectangle 167"/>
            <p:cNvSpPr>
              <a:spLocks noChangeArrowheads="1"/>
            </p:cNvSpPr>
            <p:nvPr userDrawn="1"/>
          </p:nvSpPr>
          <p:spPr bwMode="auto">
            <a:xfrm>
              <a:off x="4876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8" name="Rectangle 168"/>
            <p:cNvSpPr>
              <a:spLocks noChangeArrowheads="1"/>
            </p:cNvSpPr>
            <p:nvPr userDrawn="1"/>
          </p:nvSpPr>
          <p:spPr bwMode="auto">
            <a:xfrm>
              <a:off x="4944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9" name="Rectangle 169"/>
            <p:cNvSpPr>
              <a:spLocks noChangeArrowheads="1"/>
            </p:cNvSpPr>
            <p:nvPr userDrawn="1"/>
          </p:nvSpPr>
          <p:spPr bwMode="auto">
            <a:xfrm>
              <a:off x="5012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0" name="Rectangle 170"/>
            <p:cNvSpPr>
              <a:spLocks noChangeArrowheads="1"/>
            </p:cNvSpPr>
            <p:nvPr userDrawn="1"/>
          </p:nvSpPr>
          <p:spPr bwMode="auto">
            <a:xfrm>
              <a:off x="5081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1" name="Rectangle 171"/>
            <p:cNvSpPr>
              <a:spLocks noChangeArrowheads="1"/>
            </p:cNvSpPr>
            <p:nvPr userDrawn="1"/>
          </p:nvSpPr>
          <p:spPr bwMode="auto">
            <a:xfrm>
              <a:off x="5149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2" name="Rectangle 172"/>
            <p:cNvSpPr>
              <a:spLocks noChangeArrowheads="1"/>
            </p:cNvSpPr>
            <p:nvPr userDrawn="1"/>
          </p:nvSpPr>
          <p:spPr bwMode="auto">
            <a:xfrm>
              <a:off x="5217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3" name="Rectangle 173"/>
            <p:cNvSpPr>
              <a:spLocks noChangeArrowheads="1"/>
            </p:cNvSpPr>
            <p:nvPr userDrawn="1"/>
          </p:nvSpPr>
          <p:spPr bwMode="auto">
            <a:xfrm>
              <a:off x="528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4" name="Rectangle 174"/>
            <p:cNvSpPr>
              <a:spLocks noChangeArrowheads="1"/>
            </p:cNvSpPr>
            <p:nvPr userDrawn="1"/>
          </p:nvSpPr>
          <p:spPr bwMode="auto">
            <a:xfrm>
              <a:off x="5354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5" name="Rectangle 175"/>
            <p:cNvSpPr>
              <a:spLocks noChangeArrowheads="1"/>
            </p:cNvSpPr>
            <p:nvPr userDrawn="1"/>
          </p:nvSpPr>
          <p:spPr bwMode="auto">
            <a:xfrm>
              <a:off x="5422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6" name="Rectangle 176"/>
            <p:cNvSpPr>
              <a:spLocks noChangeArrowheads="1"/>
            </p:cNvSpPr>
            <p:nvPr userDrawn="1"/>
          </p:nvSpPr>
          <p:spPr bwMode="auto">
            <a:xfrm>
              <a:off x="5490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7" name="Rectangle 177"/>
            <p:cNvSpPr>
              <a:spLocks noChangeArrowheads="1"/>
            </p:cNvSpPr>
            <p:nvPr userDrawn="1"/>
          </p:nvSpPr>
          <p:spPr bwMode="auto">
            <a:xfrm>
              <a:off x="555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8" name="Rectangle 178"/>
            <p:cNvSpPr>
              <a:spLocks noChangeArrowheads="1"/>
            </p:cNvSpPr>
            <p:nvPr userDrawn="1"/>
          </p:nvSpPr>
          <p:spPr bwMode="auto">
            <a:xfrm>
              <a:off x="5627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9" name="Rectangle 179"/>
            <p:cNvSpPr>
              <a:spLocks noChangeArrowheads="1"/>
            </p:cNvSpPr>
            <p:nvPr userDrawn="1"/>
          </p:nvSpPr>
          <p:spPr bwMode="auto">
            <a:xfrm>
              <a:off x="569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0" name="Rectangle 180"/>
            <p:cNvSpPr>
              <a:spLocks noChangeArrowheads="1"/>
            </p:cNvSpPr>
            <p:nvPr userDrawn="1"/>
          </p:nvSpPr>
          <p:spPr bwMode="auto">
            <a:xfrm>
              <a:off x="5763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1" name="Rectangle 181"/>
            <p:cNvSpPr>
              <a:spLocks noChangeArrowheads="1"/>
            </p:cNvSpPr>
            <p:nvPr userDrawn="1"/>
          </p:nvSpPr>
          <p:spPr bwMode="auto">
            <a:xfrm>
              <a:off x="5831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2" name="Rectangle 182"/>
            <p:cNvSpPr>
              <a:spLocks noChangeArrowheads="1"/>
            </p:cNvSpPr>
            <p:nvPr userDrawn="1"/>
          </p:nvSpPr>
          <p:spPr bwMode="auto">
            <a:xfrm>
              <a:off x="5900" y="80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3" name="Rectangle 183"/>
            <p:cNvSpPr>
              <a:spLocks noChangeArrowheads="1"/>
            </p:cNvSpPr>
            <p:nvPr userDrawn="1"/>
          </p:nvSpPr>
          <p:spPr bwMode="auto">
            <a:xfrm>
              <a:off x="596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4" name="Rectangle 184"/>
            <p:cNvSpPr>
              <a:spLocks noChangeArrowheads="1"/>
            </p:cNvSpPr>
            <p:nvPr userDrawn="1"/>
          </p:nvSpPr>
          <p:spPr bwMode="auto">
            <a:xfrm>
              <a:off x="4057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5" name="Rectangle 185"/>
            <p:cNvSpPr>
              <a:spLocks noChangeArrowheads="1"/>
            </p:cNvSpPr>
            <p:nvPr userDrawn="1"/>
          </p:nvSpPr>
          <p:spPr bwMode="auto">
            <a:xfrm>
              <a:off x="412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6" name="Rectangle 186"/>
            <p:cNvSpPr>
              <a:spLocks noChangeArrowheads="1"/>
            </p:cNvSpPr>
            <p:nvPr userDrawn="1"/>
          </p:nvSpPr>
          <p:spPr bwMode="auto">
            <a:xfrm>
              <a:off x="4194" y="87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7" name="Rectangle 187"/>
            <p:cNvSpPr>
              <a:spLocks noChangeArrowheads="1"/>
            </p:cNvSpPr>
            <p:nvPr userDrawn="1"/>
          </p:nvSpPr>
          <p:spPr bwMode="auto">
            <a:xfrm>
              <a:off x="4261" y="877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8" name="Rectangle 188"/>
            <p:cNvSpPr>
              <a:spLocks noChangeArrowheads="1"/>
            </p:cNvSpPr>
            <p:nvPr userDrawn="1"/>
          </p:nvSpPr>
          <p:spPr bwMode="auto">
            <a:xfrm>
              <a:off x="4330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9" name="Rectangle 189"/>
            <p:cNvSpPr>
              <a:spLocks noChangeArrowheads="1"/>
            </p:cNvSpPr>
            <p:nvPr userDrawn="1"/>
          </p:nvSpPr>
          <p:spPr bwMode="auto">
            <a:xfrm>
              <a:off x="439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0" name="Rectangle 190"/>
            <p:cNvSpPr>
              <a:spLocks noChangeArrowheads="1"/>
            </p:cNvSpPr>
            <p:nvPr userDrawn="1"/>
          </p:nvSpPr>
          <p:spPr bwMode="auto">
            <a:xfrm>
              <a:off x="4466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1" name="Rectangle 191"/>
            <p:cNvSpPr>
              <a:spLocks noChangeArrowheads="1"/>
            </p:cNvSpPr>
            <p:nvPr userDrawn="1"/>
          </p:nvSpPr>
          <p:spPr bwMode="auto">
            <a:xfrm>
              <a:off x="453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2" name="Rectangle 192"/>
            <p:cNvSpPr>
              <a:spLocks noChangeArrowheads="1"/>
            </p:cNvSpPr>
            <p:nvPr userDrawn="1"/>
          </p:nvSpPr>
          <p:spPr bwMode="auto">
            <a:xfrm>
              <a:off x="4603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3" name="Rectangle 193"/>
            <p:cNvSpPr>
              <a:spLocks noChangeArrowheads="1"/>
            </p:cNvSpPr>
            <p:nvPr userDrawn="1"/>
          </p:nvSpPr>
          <p:spPr bwMode="auto">
            <a:xfrm>
              <a:off x="4671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4" name="Rectangle 194"/>
            <p:cNvSpPr>
              <a:spLocks noChangeArrowheads="1"/>
            </p:cNvSpPr>
            <p:nvPr userDrawn="1"/>
          </p:nvSpPr>
          <p:spPr bwMode="auto">
            <a:xfrm>
              <a:off x="4739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5" name="Rectangle 195"/>
            <p:cNvSpPr>
              <a:spLocks noChangeArrowheads="1"/>
            </p:cNvSpPr>
            <p:nvPr userDrawn="1"/>
          </p:nvSpPr>
          <p:spPr bwMode="auto">
            <a:xfrm>
              <a:off x="480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6" name="Rectangle 196"/>
            <p:cNvSpPr>
              <a:spLocks noChangeArrowheads="1"/>
            </p:cNvSpPr>
            <p:nvPr userDrawn="1"/>
          </p:nvSpPr>
          <p:spPr bwMode="auto">
            <a:xfrm>
              <a:off x="4876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7" name="Rectangle 197"/>
            <p:cNvSpPr>
              <a:spLocks noChangeArrowheads="1"/>
            </p:cNvSpPr>
            <p:nvPr userDrawn="1"/>
          </p:nvSpPr>
          <p:spPr bwMode="auto">
            <a:xfrm>
              <a:off x="4944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8" name="Rectangle 198"/>
            <p:cNvSpPr>
              <a:spLocks noChangeArrowheads="1"/>
            </p:cNvSpPr>
            <p:nvPr userDrawn="1"/>
          </p:nvSpPr>
          <p:spPr bwMode="auto">
            <a:xfrm>
              <a:off x="5012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9" name="Rectangle 199"/>
            <p:cNvSpPr>
              <a:spLocks noChangeArrowheads="1"/>
            </p:cNvSpPr>
            <p:nvPr userDrawn="1"/>
          </p:nvSpPr>
          <p:spPr bwMode="auto">
            <a:xfrm>
              <a:off x="5081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0" name="Rectangle 200"/>
            <p:cNvSpPr>
              <a:spLocks noChangeArrowheads="1"/>
            </p:cNvSpPr>
            <p:nvPr userDrawn="1"/>
          </p:nvSpPr>
          <p:spPr bwMode="auto">
            <a:xfrm>
              <a:off x="5149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1" name="Rectangle 201"/>
            <p:cNvSpPr>
              <a:spLocks noChangeArrowheads="1"/>
            </p:cNvSpPr>
            <p:nvPr userDrawn="1"/>
          </p:nvSpPr>
          <p:spPr bwMode="auto">
            <a:xfrm>
              <a:off x="5217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2" name="Rectangle 202"/>
            <p:cNvSpPr>
              <a:spLocks noChangeArrowheads="1"/>
            </p:cNvSpPr>
            <p:nvPr userDrawn="1"/>
          </p:nvSpPr>
          <p:spPr bwMode="auto">
            <a:xfrm>
              <a:off x="528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3" name="Rectangle 203"/>
            <p:cNvSpPr>
              <a:spLocks noChangeArrowheads="1"/>
            </p:cNvSpPr>
            <p:nvPr userDrawn="1"/>
          </p:nvSpPr>
          <p:spPr bwMode="auto">
            <a:xfrm>
              <a:off x="5354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4" name="Rectangle 204"/>
            <p:cNvSpPr>
              <a:spLocks noChangeArrowheads="1"/>
            </p:cNvSpPr>
            <p:nvPr userDrawn="1"/>
          </p:nvSpPr>
          <p:spPr bwMode="auto">
            <a:xfrm>
              <a:off x="5422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5" name="Rectangle 205"/>
            <p:cNvSpPr>
              <a:spLocks noChangeArrowheads="1"/>
            </p:cNvSpPr>
            <p:nvPr userDrawn="1"/>
          </p:nvSpPr>
          <p:spPr bwMode="auto">
            <a:xfrm>
              <a:off x="5490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6" name="Rectangle 206"/>
            <p:cNvSpPr>
              <a:spLocks noChangeArrowheads="1"/>
            </p:cNvSpPr>
            <p:nvPr userDrawn="1"/>
          </p:nvSpPr>
          <p:spPr bwMode="auto">
            <a:xfrm>
              <a:off x="555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6" name="Group 408"/>
          <p:cNvGrpSpPr>
            <a:grpSpLocks/>
          </p:cNvGrpSpPr>
          <p:nvPr userDrawn="1"/>
        </p:nvGrpSpPr>
        <p:grpSpPr bwMode="auto">
          <a:xfrm>
            <a:off x="6223002" y="1403125"/>
            <a:ext cx="3521075" cy="809625"/>
            <a:chOff x="3920" y="877"/>
            <a:chExt cx="2218" cy="510"/>
          </a:xfrm>
        </p:grpSpPr>
        <p:sp>
          <p:nvSpPr>
            <p:cNvPr id="4427" name="Rectangle 208"/>
            <p:cNvSpPr>
              <a:spLocks noChangeArrowheads="1"/>
            </p:cNvSpPr>
            <p:nvPr userDrawn="1"/>
          </p:nvSpPr>
          <p:spPr bwMode="auto">
            <a:xfrm>
              <a:off x="5627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8" name="Rectangle 209"/>
            <p:cNvSpPr>
              <a:spLocks noChangeArrowheads="1"/>
            </p:cNvSpPr>
            <p:nvPr userDrawn="1"/>
          </p:nvSpPr>
          <p:spPr bwMode="auto">
            <a:xfrm>
              <a:off x="569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9" name="Rectangle 210"/>
            <p:cNvSpPr>
              <a:spLocks noChangeArrowheads="1"/>
            </p:cNvSpPr>
            <p:nvPr userDrawn="1"/>
          </p:nvSpPr>
          <p:spPr bwMode="auto">
            <a:xfrm>
              <a:off x="5763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0" name="Rectangle 211"/>
            <p:cNvSpPr>
              <a:spLocks noChangeArrowheads="1"/>
            </p:cNvSpPr>
            <p:nvPr userDrawn="1"/>
          </p:nvSpPr>
          <p:spPr bwMode="auto">
            <a:xfrm>
              <a:off x="5831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1" name="Rectangle 212"/>
            <p:cNvSpPr>
              <a:spLocks noChangeArrowheads="1"/>
            </p:cNvSpPr>
            <p:nvPr userDrawn="1"/>
          </p:nvSpPr>
          <p:spPr bwMode="auto">
            <a:xfrm>
              <a:off x="5900" y="87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2" name="Rectangle 213"/>
            <p:cNvSpPr>
              <a:spLocks noChangeArrowheads="1"/>
            </p:cNvSpPr>
            <p:nvPr userDrawn="1"/>
          </p:nvSpPr>
          <p:spPr bwMode="auto">
            <a:xfrm>
              <a:off x="596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3" name="Freeform 214"/>
            <p:cNvSpPr>
              <a:spLocks/>
            </p:cNvSpPr>
            <p:nvPr userDrawn="1"/>
          </p:nvSpPr>
          <p:spPr bwMode="auto">
            <a:xfrm>
              <a:off x="6036" y="877"/>
              <a:ext cx="31" cy="34"/>
            </a:xfrm>
            <a:custGeom>
              <a:avLst/>
              <a:gdLst>
                <a:gd name="T0" fmla="*/ 92 w 92"/>
                <a:gd name="T1" fmla="*/ 102 h 102"/>
                <a:gd name="T2" fmla="*/ 0 w 92"/>
                <a:gd name="T3" fmla="*/ 102 h 102"/>
                <a:gd name="T4" fmla="*/ 0 w 92"/>
                <a:gd name="T5" fmla="*/ 0 h 102"/>
                <a:gd name="T6" fmla="*/ 42 w 92"/>
                <a:gd name="T7" fmla="*/ 0 h 102"/>
                <a:gd name="T8" fmla="*/ 55 w 92"/>
                <a:gd name="T9" fmla="*/ 25 h 102"/>
                <a:gd name="T10" fmla="*/ 68 w 92"/>
                <a:gd name="T11" fmla="*/ 51 h 102"/>
                <a:gd name="T12" fmla="*/ 80 w 92"/>
                <a:gd name="T13" fmla="*/ 76 h 102"/>
                <a:gd name="T14" fmla="*/ 92 w 92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102">
                  <a:moveTo>
                    <a:pt x="92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5" y="25"/>
                  </a:lnTo>
                  <a:lnTo>
                    <a:pt x="68" y="51"/>
                  </a:lnTo>
                  <a:lnTo>
                    <a:pt x="80" y="76"/>
                  </a:lnTo>
                  <a:lnTo>
                    <a:pt x="9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4" name="Freeform 215"/>
            <p:cNvSpPr>
              <a:spLocks/>
            </p:cNvSpPr>
            <p:nvPr userDrawn="1"/>
          </p:nvSpPr>
          <p:spPr bwMode="auto">
            <a:xfrm>
              <a:off x="3993" y="945"/>
              <a:ext cx="30" cy="34"/>
            </a:xfrm>
            <a:custGeom>
              <a:avLst/>
              <a:gdLst>
                <a:gd name="T0" fmla="*/ 88 w 88"/>
                <a:gd name="T1" fmla="*/ 102 h 102"/>
                <a:gd name="T2" fmla="*/ 0 w 88"/>
                <a:gd name="T3" fmla="*/ 102 h 102"/>
                <a:gd name="T4" fmla="*/ 11 w 88"/>
                <a:gd name="T5" fmla="*/ 76 h 102"/>
                <a:gd name="T6" fmla="*/ 21 w 88"/>
                <a:gd name="T7" fmla="*/ 51 h 102"/>
                <a:gd name="T8" fmla="*/ 32 w 88"/>
                <a:gd name="T9" fmla="*/ 26 h 102"/>
                <a:gd name="T10" fmla="*/ 43 w 88"/>
                <a:gd name="T11" fmla="*/ 0 h 102"/>
                <a:gd name="T12" fmla="*/ 88 w 88"/>
                <a:gd name="T13" fmla="*/ 0 h 102"/>
                <a:gd name="T14" fmla="*/ 88 w 88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102">
                  <a:moveTo>
                    <a:pt x="88" y="102"/>
                  </a:moveTo>
                  <a:lnTo>
                    <a:pt x="0" y="102"/>
                  </a:lnTo>
                  <a:lnTo>
                    <a:pt x="11" y="76"/>
                  </a:lnTo>
                  <a:lnTo>
                    <a:pt x="21" y="51"/>
                  </a:lnTo>
                  <a:lnTo>
                    <a:pt x="32" y="26"/>
                  </a:lnTo>
                  <a:lnTo>
                    <a:pt x="43" y="0"/>
                  </a:lnTo>
                  <a:lnTo>
                    <a:pt x="88" y="0"/>
                  </a:lnTo>
                  <a:lnTo>
                    <a:pt x="88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5" name="Rectangle 216"/>
            <p:cNvSpPr>
              <a:spLocks noChangeArrowheads="1"/>
            </p:cNvSpPr>
            <p:nvPr userDrawn="1"/>
          </p:nvSpPr>
          <p:spPr bwMode="auto">
            <a:xfrm>
              <a:off x="4057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6" name="Rectangle 217"/>
            <p:cNvSpPr>
              <a:spLocks noChangeArrowheads="1"/>
            </p:cNvSpPr>
            <p:nvPr userDrawn="1"/>
          </p:nvSpPr>
          <p:spPr bwMode="auto">
            <a:xfrm>
              <a:off x="412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7" name="Rectangle 218"/>
            <p:cNvSpPr>
              <a:spLocks noChangeArrowheads="1"/>
            </p:cNvSpPr>
            <p:nvPr userDrawn="1"/>
          </p:nvSpPr>
          <p:spPr bwMode="auto">
            <a:xfrm>
              <a:off x="4194" y="94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8" name="Rectangle 219"/>
            <p:cNvSpPr>
              <a:spLocks noChangeArrowheads="1"/>
            </p:cNvSpPr>
            <p:nvPr userDrawn="1"/>
          </p:nvSpPr>
          <p:spPr bwMode="auto">
            <a:xfrm>
              <a:off x="4261" y="945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9" name="Rectangle 220"/>
            <p:cNvSpPr>
              <a:spLocks noChangeArrowheads="1"/>
            </p:cNvSpPr>
            <p:nvPr userDrawn="1"/>
          </p:nvSpPr>
          <p:spPr bwMode="auto">
            <a:xfrm>
              <a:off x="4330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0" name="Rectangle 221"/>
            <p:cNvSpPr>
              <a:spLocks noChangeArrowheads="1"/>
            </p:cNvSpPr>
            <p:nvPr userDrawn="1"/>
          </p:nvSpPr>
          <p:spPr bwMode="auto">
            <a:xfrm>
              <a:off x="439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1" name="Rectangle 222"/>
            <p:cNvSpPr>
              <a:spLocks noChangeArrowheads="1"/>
            </p:cNvSpPr>
            <p:nvPr userDrawn="1"/>
          </p:nvSpPr>
          <p:spPr bwMode="auto">
            <a:xfrm>
              <a:off x="4466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2" name="Rectangle 223"/>
            <p:cNvSpPr>
              <a:spLocks noChangeArrowheads="1"/>
            </p:cNvSpPr>
            <p:nvPr userDrawn="1"/>
          </p:nvSpPr>
          <p:spPr bwMode="auto">
            <a:xfrm>
              <a:off x="453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3" name="Rectangle 224"/>
            <p:cNvSpPr>
              <a:spLocks noChangeArrowheads="1"/>
            </p:cNvSpPr>
            <p:nvPr userDrawn="1"/>
          </p:nvSpPr>
          <p:spPr bwMode="auto">
            <a:xfrm>
              <a:off x="4603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4" name="Rectangle 225"/>
            <p:cNvSpPr>
              <a:spLocks noChangeArrowheads="1"/>
            </p:cNvSpPr>
            <p:nvPr userDrawn="1"/>
          </p:nvSpPr>
          <p:spPr bwMode="auto">
            <a:xfrm>
              <a:off x="4671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5" name="Rectangle 226"/>
            <p:cNvSpPr>
              <a:spLocks noChangeArrowheads="1"/>
            </p:cNvSpPr>
            <p:nvPr userDrawn="1"/>
          </p:nvSpPr>
          <p:spPr bwMode="auto">
            <a:xfrm>
              <a:off x="4739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6" name="Rectangle 227"/>
            <p:cNvSpPr>
              <a:spLocks noChangeArrowheads="1"/>
            </p:cNvSpPr>
            <p:nvPr userDrawn="1"/>
          </p:nvSpPr>
          <p:spPr bwMode="auto">
            <a:xfrm>
              <a:off x="480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7" name="Rectangle 228"/>
            <p:cNvSpPr>
              <a:spLocks noChangeArrowheads="1"/>
            </p:cNvSpPr>
            <p:nvPr userDrawn="1"/>
          </p:nvSpPr>
          <p:spPr bwMode="auto">
            <a:xfrm>
              <a:off x="4876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8" name="Rectangle 229"/>
            <p:cNvSpPr>
              <a:spLocks noChangeArrowheads="1"/>
            </p:cNvSpPr>
            <p:nvPr userDrawn="1"/>
          </p:nvSpPr>
          <p:spPr bwMode="auto">
            <a:xfrm>
              <a:off x="4944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9" name="Rectangle 230"/>
            <p:cNvSpPr>
              <a:spLocks noChangeArrowheads="1"/>
            </p:cNvSpPr>
            <p:nvPr userDrawn="1"/>
          </p:nvSpPr>
          <p:spPr bwMode="auto">
            <a:xfrm>
              <a:off x="5012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0" name="Rectangle 231"/>
            <p:cNvSpPr>
              <a:spLocks noChangeArrowheads="1"/>
            </p:cNvSpPr>
            <p:nvPr userDrawn="1"/>
          </p:nvSpPr>
          <p:spPr bwMode="auto">
            <a:xfrm>
              <a:off x="5081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1" name="Rectangle 232"/>
            <p:cNvSpPr>
              <a:spLocks noChangeArrowheads="1"/>
            </p:cNvSpPr>
            <p:nvPr userDrawn="1"/>
          </p:nvSpPr>
          <p:spPr bwMode="auto">
            <a:xfrm>
              <a:off x="5149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2" name="Rectangle 233"/>
            <p:cNvSpPr>
              <a:spLocks noChangeArrowheads="1"/>
            </p:cNvSpPr>
            <p:nvPr userDrawn="1"/>
          </p:nvSpPr>
          <p:spPr bwMode="auto">
            <a:xfrm>
              <a:off x="5217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3" name="Rectangle 234"/>
            <p:cNvSpPr>
              <a:spLocks noChangeArrowheads="1"/>
            </p:cNvSpPr>
            <p:nvPr userDrawn="1"/>
          </p:nvSpPr>
          <p:spPr bwMode="auto">
            <a:xfrm>
              <a:off x="528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4" name="Rectangle 235"/>
            <p:cNvSpPr>
              <a:spLocks noChangeArrowheads="1"/>
            </p:cNvSpPr>
            <p:nvPr userDrawn="1"/>
          </p:nvSpPr>
          <p:spPr bwMode="auto">
            <a:xfrm>
              <a:off x="5354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5" name="Rectangle 236"/>
            <p:cNvSpPr>
              <a:spLocks noChangeArrowheads="1"/>
            </p:cNvSpPr>
            <p:nvPr userDrawn="1"/>
          </p:nvSpPr>
          <p:spPr bwMode="auto">
            <a:xfrm>
              <a:off x="5422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6" name="Rectangle 237"/>
            <p:cNvSpPr>
              <a:spLocks noChangeArrowheads="1"/>
            </p:cNvSpPr>
            <p:nvPr userDrawn="1"/>
          </p:nvSpPr>
          <p:spPr bwMode="auto">
            <a:xfrm>
              <a:off x="5490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7" name="Rectangle 238"/>
            <p:cNvSpPr>
              <a:spLocks noChangeArrowheads="1"/>
            </p:cNvSpPr>
            <p:nvPr userDrawn="1"/>
          </p:nvSpPr>
          <p:spPr bwMode="auto">
            <a:xfrm>
              <a:off x="555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8" name="Rectangle 239"/>
            <p:cNvSpPr>
              <a:spLocks noChangeArrowheads="1"/>
            </p:cNvSpPr>
            <p:nvPr userDrawn="1"/>
          </p:nvSpPr>
          <p:spPr bwMode="auto">
            <a:xfrm>
              <a:off x="5627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9" name="Rectangle 240"/>
            <p:cNvSpPr>
              <a:spLocks noChangeArrowheads="1"/>
            </p:cNvSpPr>
            <p:nvPr userDrawn="1"/>
          </p:nvSpPr>
          <p:spPr bwMode="auto">
            <a:xfrm>
              <a:off x="569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0" name="Rectangle 241"/>
            <p:cNvSpPr>
              <a:spLocks noChangeArrowheads="1"/>
            </p:cNvSpPr>
            <p:nvPr userDrawn="1"/>
          </p:nvSpPr>
          <p:spPr bwMode="auto">
            <a:xfrm>
              <a:off x="5763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1" name="Rectangle 242"/>
            <p:cNvSpPr>
              <a:spLocks noChangeArrowheads="1"/>
            </p:cNvSpPr>
            <p:nvPr userDrawn="1"/>
          </p:nvSpPr>
          <p:spPr bwMode="auto">
            <a:xfrm>
              <a:off x="5831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2" name="Rectangle 243"/>
            <p:cNvSpPr>
              <a:spLocks noChangeArrowheads="1"/>
            </p:cNvSpPr>
            <p:nvPr userDrawn="1"/>
          </p:nvSpPr>
          <p:spPr bwMode="auto">
            <a:xfrm>
              <a:off x="5900" y="94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3" name="Rectangle 244"/>
            <p:cNvSpPr>
              <a:spLocks noChangeArrowheads="1"/>
            </p:cNvSpPr>
            <p:nvPr userDrawn="1"/>
          </p:nvSpPr>
          <p:spPr bwMode="auto">
            <a:xfrm>
              <a:off x="596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4" name="Rectangle 245"/>
            <p:cNvSpPr>
              <a:spLocks noChangeArrowheads="1"/>
            </p:cNvSpPr>
            <p:nvPr userDrawn="1"/>
          </p:nvSpPr>
          <p:spPr bwMode="auto">
            <a:xfrm>
              <a:off x="6036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5" name="Rectangle 246"/>
            <p:cNvSpPr>
              <a:spLocks noChangeArrowheads="1"/>
            </p:cNvSpPr>
            <p:nvPr userDrawn="1"/>
          </p:nvSpPr>
          <p:spPr bwMode="auto">
            <a:xfrm>
              <a:off x="3989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6" name="Rectangle 247"/>
            <p:cNvSpPr>
              <a:spLocks noChangeArrowheads="1"/>
            </p:cNvSpPr>
            <p:nvPr userDrawn="1"/>
          </p:nvSpPr>
          <p:spPr bwMode="auto">
            <a:xfrm>
              <a:off x="4057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7" name="Rectangle 248"/>
            <p:cNvSpPr>
              <a:spLocks noChangeArrowheads="1"/>
            </p:cNvSpPr>
            <p:nvPr userDrawn="1"/>
          </p:nvSpPr>
          <p:spPr bwMode="auto">
            <a:xfrm>
              <a:off x="412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8" name="Rectangle 249"/>
            <p:cNvSpPr>
              <a:spLocks noChangeArrowheads="1"/>
            </p:cNvSpPr>
            <p:nvPr userDrawn="1"/>
          </p:nvSpPr>
          <p:spPr bwMode="auto">
            <a:xfrm>
              <a:off x="4194" y="101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9" name="Rectangle 250"/>
            <p:cNvSpPr>
              <a:spLocks noChangeArrowheads="1"/>
            </p:cNvSpPr>
            <p:nvPr userDrawn="1"/>
          </p:nvSpPr>
          <p:spPr bwMode="auto">
            <a:xfrm>
              <a:off x="4261" y="1013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0" name="Rectangle 251"/>
            <p:cNvSpPr>
              <a:spLocks noChangeArrowheads="1"/>
            </p:cNvSpPr>
            <p:nvPr userDrawn="1"/>
          </p:nvSpPr>
          <p:spPr bwMode="auto">
            <a:xfrm>
              <a:off x="4330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1" name="Rectangle 252"/>
            <p:cNvSpPr>
              <a:spLocks noChangeArrowheads="1"/>
            </p:cNvSpPr>
            <p:nvPr userDrawn="1"/>
          </p:nvSpPr>
          <p:spPr bwMode="auto">
            <a:xfrm>
              <a:off x="439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2" name="Rectangle 253"/>
            <p:cNvSpPr>
              <a:spLocks noChangeArrowheads="1"/>
            </p:cNvSpPr>
            <p:nvPr userDrawn="1"/>
          </p:nvSpPr>
          <p:spPr bwMode="auto">
            <a:xfrm>
              <a:off x="4466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3" name="Rectangle 254"/>
            <p:cNvSpPr>
              <a:spLocks noChangeArrowheads="1"/>
            </p:cNvSpPr>
            <p:nvPr userDrawn="1"/>
          </p:nvSpPr>
          <p:spPr bwMode="auto">
            <a:xfrm>
              <a:off x="453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4" name="Rectangle 255"/>
            <p:cNvSpPr>
              <a:spLocks noChangeArrowheads="1"/>
            </p:cNvSpPr>
            <p:nvPr userDrawn="1"/>
          </p:nvSpPr>
          <p:spPr bwMode="auto">
            <a:xfrm>
              <a:off x="4603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5" name="Rectangle 256"/>
            <p:cNvSpPr>
              <a:spLocks noChangeArrowheads="1"/>
            </p:cNvSpPr>
            <p:nvPr userDrawn="1"/>
          </p:nvSpPr>
          <p:spPr bwMode="auto">
            <a:xfrm>
              <a:off x="4671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6" name="Rectangle 257"/>
            <p:cNvSpPr>
              <a:spLocks noChangeArrowheads="1"/>
            </p:cNvSpPr>
            <p:nvPr userDrawn="1"/>
          </p:nvSpPr>
          <p:spPr bwMode="auto">
            <a:xfrm>
              <a:off x="4739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7" name="Rectangle 258"/>
            <p:cNvSpPr>
              <a:spLocks noChangeArrowheads="1"/>
            </p:cNvSpPr>
            <p:nvPr userDrawn="1"/>
          </p:nvSpPr>
          <p:spPr bwMode="auto">
            <a:xfrm>
              <a:off x="480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8" name="Rectangle 259"/>
            <p:cNvSpPr>
              <a:spLocks noChangeArrowheads="1"/>
            </p:cNvSpPr>
            <p:nvPr userDrawn="1"/>
          </p:nvSpPr>
          <p:spPr bwMode="auto">
            <a:xfrm>
              <a:off x="4876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9" name="Rectangle 260"/>
            <p:cNvSpPr>
              <a:spLocks noChangeArrowheads="1"/>
            </p:cNvSpPr>
            <p:nvPr userDrawn="1"/>
          </p:nvSpPr>
          <p:spPr bwMode="auto">
            <a:xfrm>
              <a:off x="4944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0" name="Rectangle 261"/>
            <p:cNvSpPr>
              <a:spLocks noChangeArrowheads="1"/>
            </p:cNvSpPr>
            <p:nvPr userDrawn="1"/>
          </p:nvSpPr>
          <p:spPr bwMode="auto">
            <a:xfrm>
              <a:off x="5012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1" name="Rectangle 262"/>
            <p:cNvSpPr>
              <a:spLocks noChangeArrowheads="1"/>
            </p:cNvSpPr>
            <p:nvPr userDrawn="1"/>
          </p:nvSpPr>
          <p:spPr bwMode="auto">
            <a:xfrm>
              <a:off x="5081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2" name="Rectangle 263"/>
            <p:cNvSpPr>
              <a:spLocks noChangeArrowheads="1"/>
            </p:cNvSpPr>
            <p:nvPr userDrawn="1"/>
          </p:nvSpPr>
          <p:spPr bwMode="auto">
            <a:xfrm>
              <a:off x="5149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3" name="Rectangle 264"/>
            <p:cNvSpPr>
              <a:spLocks noChangeArrowheads="1"/>
            </p:cNvSpPr>
            <p:nvPr userDrawn="1"/>
          </p:nvSpPr>
          <p:spPr bwMode="auto">
            <a:xfrm>
              <a:off x="5217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4" name="Rectangle 265"/>
            <p:cNvSpPr>
              <a:spLocks noChangeArrowheads="1"/>
            </p:cNvSpPr>
            <p:nvPr userDrawn="1"/>
          </p:nvSpPr>
          <p:spPr bwMode="auto">
            <a:xfrm>
              <a:off x="528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5" name="Rectangle 266"/>
            <p:cNvSpPr>
              <a:spLocks noChangeArrowheads="1"/>
            </p:cNvSpPr>
            <p:nvPr userDrawn="1"/>
          </p:nvSpPr>
          <p:spPr bwMode="auto">
            <a:xfrm>
              <a:off x="5354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6" name="Rectangle 267"/>
            <p:cNvSpPr>
              <a:spLocks noChangeArrowheads="1"/>
            </p:cNvSpPr>
            <p:nvPr userDrawn="1"/>
          </p:nvSpPr>
          <p:spPr bwMode="auto">
            <a:xfrm>
              <a:off x="5422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7" name="Rectangle 268"/>
            <p:cNvSpPr>
              <a:spLocks noChangeArrowheads="1"/>
            </p:cNvSpPr>
            <p:nvPr userDrawn="1"/>
          </p:nvSpPr>
          <p:spPr bwMode="auto">
            <a:xfrm>
              <a:off x="5490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8" name="Rectangle 269"/>
            <p:cNvSpPr>
              <a:spLocks noChangeArrowheads="1"/>
            </p:cNvSpPr>
            <p:nvPr userDrawn="1"/>
          </p:nvSpPr>
          <p:spPr bwMode="auto">
            <a:xfrm>
              <a:off x="555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9" name="Rectangle 270"/>
            <p:cNvSpPr>
              <a:spLocks noChangeArrowheads="1"/>
            </p:cNvSpPr>
            <p:nvPr userDrawn="1"/>
          </p:nvSpPr>
          <p:spPr bwMode="auto">
            <a:xfrm>
              <a:off x="5627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0" name="Rectangle 271"/>
            <p:cNvSpPr>
              <a:spLocks noChangeArrowheads="1"/>
            </p:cNvSpPr>
            <p:nvPr userDrawn="1"/>
          </p:nvSpPr>
          <p:spPr bwMode="auto">
            <a:xfrm>
              <a:off x="569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1" name="Rectangle 272"/>
            <p:cNvSpPr>
              <a:spLocks noChangeArrowheads="1"/>
            </p:cNvSpPr>
            <p:nvPr userDrawn="1"/>
          </p:nvSpPr>
          <p:spPr bwMode="auto">
            <a:xfrm>
              <a:off x="5763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2" name="Rectangle 273"/>
            <p:cNvSpPr>
              <a:spLocks noChangeArrowheads="1"/>
            </p:cNvSpPr>
            <p:nvPr userDrawn="1"/>
          </p:nvSpPr>
          <p:spPr bwMode="auto">
            <a:xfrm>
              <a:off x="5831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3" name="Rectangle 274"/>
            <p:cNvSpPr>
              <a:spLocks noChangeArrowheads="1"/>
            </p:cNvSpPr>
            <p:nvPr userDrawn="1"/>
          </p:nvSpPr>
          <p:spPr bwMode="auto">
            <a:xfrm>
              <a:off x="5900" y="101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4" name="Rectangle 275"/>
            <p:cNvSpPr>
              <a:spLocks noChangeArrowheads="1"/>
            </p:cNvSpPr>
            <p:nvPr userDrawn="1"/>
          </p:nvSpPr>
          <p:spPr bwMode="auto">
            <a:xfrm>
              <a:off x="596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5" name="Rectangle 276"/>
            <p:cNvSpPr>
              <a:spLocks noChangeArrowheads="1"/>
            </p:cNvSpPr>
            <p:nvPr userDrawn="1"/>
          </p:nvSpPr>
          <p:spPr bwMode="auto">
            <a:xfrm>
              <a:off x="6036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6" name="Freeform 277"/>
            <p:cNvSpPr>
              <a:spLocks/>
            </p:cNvSpPr>
            <p:nvPr userDrawn="1"/>
          </p:nvSpPr>
          <p:spPr bwMode="auto">
            <a:xfrm>
              <a:off x="6104" y="1013"/>
              <a:ext cx="15" cy="34"/>
            </a:xfrm>
            <a:custGeom>
              <a:avLst/>
              <a:gdLst>
                <a:gd name="T0" fmla="*/ 44 w 44"/>
                <a:gd name="T1" fmla="*/ 101 h 101"/>
                <a:gd name="T2" fmla="*/ 0 w 44"/>
                <a:gd name="T3" fmla="*/ 101 h 101"/>
                <a:gd name="T4" fmla="*/ 0 w 44"/>
                <a:gd name="T5" fmla="*/ 0 h 101"/>
                <a:gd name="T6" fmla="*/ 12 w 44"/>
                <a:gd name="T7" fmla="*/ 0 h 101"/>
                <a:gd name="T8" fmla="*/ 20 w 44"/>
                <a:gd name="T9" fmla="*/ 25 h 101"/>
                <a:gd name="T10" fmla="*/ 28 w 44"/>
                <a:gd name="T11" fmla="*/ 50 h 101"/>
                <a:gd name="T12" fmla="*/ 37 w 44"/>
                <a:gd name="T13" fmla="*/ 76 h 101"/>
                <a:gd name="T14" fmla="*/ 44 w 44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01">
                  <a:moveTo>
                    <a:pt x="44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0" y="25"/>
                  </a:lnTo>
                  <a:lnTo>
                    <a:pt x="28" y="50"/>
                  </a:lnTo>
                  <a:lnTo>
                    <a:pt x="37" y="76"/>
                  </a:lnTo>
                  <a:lnTo>
                    <a:pt x="44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7" name="Freeform 278"/>
            <p:cNvSpPr>
              <a:spLocks/>
            </p:cNvSpPr>
            <p:nvPr userDrawn="1"/>
          </p:nvSpPr>
          <p:spPr bwMode="auto">
            <a:xfrm>
              <a:off x="3951" y="1103"/>
              <a:ext cx="4" cy="12"/>
            </a:xfrm>
            <a:custGeom>
              <a:avLst/>
              <a:gdLst>
                <a:gd name="T0" fmla="*/ 10 w 10"/>
                <a:gd name="T1" fmla="*/ 37 h 37"/>
                <a:gd name="T2" fmla="*/ 0 w 10"/>
                <a:gd name="T3" fmla="*/ 37 h 37"/>
                <a:gd name="T4" fmla="*/ 2 w 10"/>
                <a:gd name="T5" fmla="*/ 27 h 37"/>
                <a:gd name="T6" fmla="*/ 4 w 10"/>
                <a:gd name="T7" fmla="*/ 18 h 37"/>
                <a:gd name="T8" fmla="*/ 7 w 10"/>
                <a:gd name="T9" fmla="*/ 9 h 37"/>
                <a:gd name="T10" fmla="*/ 10 w 10"/>
                <a:gd name="T11" fmla="*/ 0 h 37"/>
                <a:gd name="T12" fmla="*/ 10 w 10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37">
                  <a:moveTo>
                    <a:pt x="10" y="37"/>
                  </a:moveTo>
                  <a:lnTo>
                    <a:pt x="0" y="37"/>
                  </a:lnTo>
                  <a:lnTo>
                    <a:pt x="2" y="27"/>
                  </a:lnTo>
                  <a:lnTo>
                    <a:pt x="4" y="18"/>
                  </a:lnTo>
                  <a:lnTo>
                    <a:pt x="7" y="9"/>
                  </a:lnTo>
                  <a:lnTo>
                    <a:pt x="10" y="0"/>
                  </a:lnTo>
                  <a:lnTo>
                    <a:pt x="10" y="37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8" name="Rectangle 279"/>
            <p:cNvSpPr>
              <a:spLocks noChangeArrowheads="1"/>
            </p:cNvSpPr>
            <p:nvPr userDrawn="1"/>
          </p:nvSpPr>
          <p:spPr bwMode="auto">
            <a:xfrm>
              <a:off x="3989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9" name="Rectangle 280"/>
            <p:cNvSpPr>
              <a:spLocks noChangeArrowheads="1"/>
            </p:cNvSpPr>
            <p:nvPr userDrawn="1"/>
          </p:nvSpPr>
          <p:spPr bwMode="auto">
            <a:xfrm>
              <a:off x="4057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0" name="Rectangle 281"/>
            <p:cNvSpPr>
              <a:spLocks noChangeArrowheads="1"/>
            </p:cNvSpPr>
            <p:nvPr userDrawn="1"/>
          </p:nvSpPr>
          <p:spPr bwMode="auto">
            <a:xfrm>
              <a:off x="412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1" name="Rectangle 282"/>
            <p:cNvSpPr>
              <a:spLocks noChangeArrowheads="1"/>
            </p:cNvSpPr>
            <p:nvPr userDrawn="1"/>
          </p:nvSpPr>
          <p:spPr bwMode="auto">
            <a:xfrm>
              <a:off x="4194" y="108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2" name="Rectangle 283"/>
            <p:cNvSpPr>
              <a:spLocks noChangeArrowheads="1"/>
            </p:cNvSpPr>
            <p:nvPr userDrawn="1"/>
          </p:nvSpPr>
          <p:spPr bwMode="auto">
            <a:xfrm>
              <a:off x="4261" y="1081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3" name="Rectangle 284"/>
            <p:cNvSpPr>
              <a:spLocks noChangeArrowheads="1"/>
            </p:cNvSpPr>
            <p:nvPr userDrawn="1"/>
          </p:nvSpPr>
          <p:spPr bwMode="auto">
            <a:xfrm>
              <a:off x="4330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4" name="Rectangle 285"/>
            <p:cNvSpPr>
              <a:spLocks noChangeArrowheads="1"/>
            </p:cNvSpPr>
            <p:nvPr userDrawn="1"/>
          </p:nvSpPr>
          <p:spPr bwMode="auto">
            <a:xfrm>
              <a:off x="439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5" name="Rectangle 286"/>
            <p:cNvSpPr>
              <a:spLocks noChangeArrowheads="1"/>
            </p:cNvSpPr>
            <p:nvPr userDrawn="1"/>
          </p:nvSpPr>
          <p:spPr bwMode="auto">
            <a:xfrm>
              <a:off x="4466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6" name="Rectangle 287"/>
            <p:cNvSpPr>
              <a:spLocks noChangeArrowheads="1"/>
            </p:cNvSpPr>
            <p:nvPr userDrawn="1"/>
          </p:nvSpPr>
          <p:spPr bwMode="auto">
            <a:xfrm>
              <a:off x="453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7" name="Rectangle 288"/>
            <p:cNvSpPr>
              <a:spLocks noChangeArrowheads="1"/>
            </p:cNvSpPr>
            <p:nvPr userDrawn="1"/>
          </p:nvSpPr>
          <p:spPr bwMode="auto">
            <a:xfrm>
              <a:off x="4603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8" name="Rectangle 289"/>
            <p:cNvSpPr>
              <a:spLocks noChangeArrowheads="1"/>
            </p:cNvSpPr>
            <p:nvPr userDrawn="1"/>
          </p:nvSpPr>
          <p:spPr bwMode="auto">
            <a:xfrm>
              <a:off x="4671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9" name="Rectangle 290"/>
            <p:cNvSpPr>
              <a:spLocks noChangeArrowheads="1"/>
            </p:cNvSpPr>
            <p:nvPr userDrawn="1"/>
          </p:nvSpPr>
          <p:spPr bwMode="auto">
            <a:xfrm>
              <a:off x="4739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0" name="Rectangle 291"/>
            <p:cNvSpPr>
              <a:spLocks noChangeArrowheads="1"/>
            </p:cNvSpPr>
            <p:nvPr userDrawn="1"/>
          </p:nvSpPr>
          <p:spPr bwMode="auto">
            <a:xfrm>
              <a:off x="480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1" name="Freeform 292"/>
            <p:cNvSpPr>
              <a:spLocks/>
            </p:cNvSpPr>
            <p:nvPr userDrawn="1"/>
          </p:nvSpPr>
          <p:spPr bwMode="auto">
            <a:xfrm>
              <a:off x="4876" y="1081"/>
              <a:ext cx="34" cy="34"/>
            </a:xfrm>
            <a:custGeom>
              <a:avLst/>
              <a:gdLst>
                <a:gd name="T0" fmla="*/ 0 w 103"/>
                <a:gd name="T1" fmla="*/ 101 h 101"/>
                <a:gd name="T2" fmla="*/ 0 w 103"/>
                <a:gd name="T3" fmla="*/ 0 h 101"/>
                <a:gd name="T4" fmla="*/ 103 w 103"/>
                <a:gd name="T5" fmla="*/ 0 h 101"/>
                <a:gd name="T6" fmla="*/ 103 w 103"/>
                <a:gd name="T7" fmla="*/ 52 h 101"/>
                <a:gd name="T8" fmla="*/ 76 w 103"/>
                <a:gd name="T9" fmla="*/ 63 h 101"/>
                <a:gd name="T10" fmla="*/ 50 w 103"/>
                <a:gd name="T11" fmla="*/ 75 h 101"/>
                <a:gd name="T12" fmla="*/ 25 w 103"/>
                <a:gd name="T13" fmla="*/ 87 h 101"/>
                <a:gd name="T14" fmla="*/ 0 w 103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101">
                  <a:moveTo>
                    <a:pt x="0" y="101"/>
                  </a:moveTo>
                  <a:lnTo>
                    <a:pt x="0" y="0"/>
                  </a:lnTo>
                  <a:lnTo>
                    <a:pt x="103" y="0"/>
                  </a:lnTo>
                  <a:lnTo>
                    <a:pt x="103" y="52"/>
                  </a:lnTo>
                  <a:lnTo>
                    <a:pt x="76" y="63"/>
                  </a:lnTo>
                  <a:lnTo>
                    <a:pt x="50" y="75"/>
                  </a:lnTo>
                  <a:lnTo>
                    <a:pt x="25" y="87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2" name="Freeform 293"/>
            <p:cNvSpPr>
              <a:spLocks/>
            </p:cNvSpPr>
            <p:nvPr userDrawn="1"/>
          </p:nvSpPr>
          <p:spPr bwMode="auto">
            <a:xfrm>
              <a:off x="4944" y="1081"/>
              <a:ext cx="26" cy="6"/>
            </a:xfrm>
            <a:custGeom>
              <a:avLst/>
              <a:gdLst>
                <a:gd name="T0" fmla="*/ 0 w 78"/>
                <a:gd name="T1" fmla="*/ 18 h 18"/>
                <a:gd name="T2" fmla="*/ 0 w 78"/>
                <a:gd name="T3" fmla="*/ 0 h 18"/>
                <a:gd name="T4" fmla="*/ 78 w 78"/>
                <a:gd name="T5" fmla="*/ 0 h 18"/>
                <a:gd name="T6" fmla="*/ 59 w 78"/>
                <a:gd name="T7" fmla="*/ 4 h 18"/>
                <a:gd name="T8" fmla="*/ 39 w 78"/>
                <a:gd name="T9" fmla="*/ 8 h 18"/>
                <a:gd name="T10" fmla="*/ 20 w 78"/>
                <a:gd name="T11" fmla="*/ 12 h 18"/>
                <a:gd name="T12" fmla="*/ 0 w 78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8">
                  <a:moveTo>
                    <a:pt x="0" y="18"/>
                  </a:moveTo>
                  <a:lnTo>
                    <a:pt x="0" y="0"/>
                  </a:lnTo>
                  <a:lnTo>
                    <a:pt x="78" y="0"/>
                  </a:lnTo>
                  <a:lnTo>
                    <a:pt x="59" y="4"/>
                  </a:lnTo>
                  <a:lnTo>
                    <a:pt x="39" y="8"/>
                  </a:lnTo>
                  <a:lnTo>
                    <a:pt x="20" y="1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3" name="Freeform 294"/>
            <p:cNvSpPr>
              <a:spLocks/>
            </p:cNvSpPr>
            <p:nvPr userDrawn="1"/>
          </p:nvSpPr>
          <p:spPr bwMode="auto">
            <a:xfrm>
              <a:off x="5149" y="1081"/>
              <a:ext cx="34" cy="20"/>
            </a:xfrm>
            <a:custGeom>
              <a:avLst/>
              <a:gdLst>
                <a:gd name="T0" fmla="*/ 0 w 102"/>
                <a:gd name="T1" fmla="*/ 24 h 60"/>
                <a:gd name="T2" fmla="*/ 0 w 102"/>
                <a:gd name="T3" fmla="*/ 0 h 60"/>
                <a:gd name="T4" fmla="*/ 102 w 102"/>
                <a:gd name="T5" fmla="*/ 0 h 60"/>
                <a:gd name="T6" fmla="*/ 102 w 102"/>
                <a:gd name="T7" fmla="*/ 60 h 60"/>
                <a:gd name="T8" fmla="*/ 77 w 102"/>
                <a:gd name="T9" fmla="*/ 51 h 60"/>
                <a:gd name="T10" fmla="*/ 52 w 102"/>
                <a:gd name="T11" fmla="*/ 41 h 60"/>
                <a:gd name="T12" fmla="*/ 26 w 102"/>
                <a:gd name="T13" fmla="*/ 32 h 60"/>
                <a:gd name="T14" fmla="*/ 0 w 102"/>
                <a:gd name="T15" fmla="*/ 2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60">
                  <a:moveTo>
                    <a:pt x="0" y="24"/>
                  </a:moveTo>
                  <a:lnTo>
                    <a:pt x="0" y="0"/>
                  </a:lnTo>
                  <a:lnTo>
                    <a:pt x="102" y="0"/>
                  </a:lnTo>
                  <a:lnTo>
                    <a:pt x="102" y="60"/>
                  </a:lnTo>
                  <a:lnTo>
                    <a:pt x="77" y="51"/>
                  </a:lnTo>
                  <a:lnTo>
                    <a:pt x="52" y="41"/>
                  </a:lnTo>
                  <a:lnTo>
                    <a:pt x="26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4" name="Rectangle 295"/>
            <p:cNvSpPr>
              <a:spLocks noChangeArrowheads="1"/>
            </p:cNvSpPr>
            <p:nvPr userDrawn="1"/>
          </p:nvSpPr>
          <p:spPr bwMode="auto">
            <a:xfrm>
              <a:off x="5217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5" name="Rectangle 296"/>
            <p:cNvSpPr>
              <a:spLocks noChangeArrowheads="1"/>
            </p:cNvSpPr>
            <p:nvPr userDrawn="1"/>
          </p:nvSpPr>
          <p:spPr bwMode="auto">
            <a:xfrm>
              <a:off x="528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6" name="Rectangle 297"/>
            <p:cNvSpPr>
              <a:spLocks noChangeArrowheads="1"/>
            </p:cNvSpPr>
            <p:nvPr userDrawn="1"/>
          </p:nvSpPr>
          <p:spPr bwMode="auto">
            <a:xfrm>
              <a:off x="5354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7" name="Rectangle 298"/>
            <p:cNvSpPr>
              <a:spLocks noChangeArrowheads="1"/>
            </p:cNvSpPr>
            <p:nvPr userDrawn="1"/>
          </p:nvSpPr>
          <p:spPr bwMode="auto">
            <a:xfrm>
              <a:off x="5422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8" name="Rectangle 299"/>
            <p:cNvSpPr>
              <a:spLocks noChangeArrowheads="1"/>
            </p:cNvSpPr>
            <p:nvPr userDrawn="1"/>
          </p:nvSpPr>
          <p:spPr bwMode="auto">
            <a:xfrm>
              <a:off x="5490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9" name="Rectangle 300"/>
            <p:cNvSpPr>
              <a:spLocks noChangeArrowheads="1"/>
            </p:cNvSpPr>
            <p:nvPr userDrawn="1"/>
          </p:nvSpPr>
          <p:spPr bwMode="auto">
            <a:xfrm>
              <a:off x="555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0" name="Rectangle 301"/>
            <p:cNvSpPr>
              <a:spLocks noChangeArrowheads="1"/>
            </p:cNvSpPr>
            <p:nvPr userDrawn="1"/>
          </p:nvSpPr>
          <p:spPr bwMode="auto">
            <a:xfrm>
              <a:off x="5627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1" name="Rectangle 302"/>
            <p:cNvSpPr>
              <a:spLocks noChangeArrowheads="1"/>
            </p:cNvSpPr>
            <p:nvPr userDrawn="1"/>
          </p:nvSpPr>
          <p:spPr bwMode="auto">
            <a:xfrm>
              <a:off x="569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2" name="Rectangle 303"/>
            <p:cNvSpPr>
              <a:spLocks noChangeArrowheads="1"/>
            </p:cNvSpPr>
            <p:nvPr userDrawn="1"/>
          </p:nvSpPr>
          <p:spPr bwMode="auto">
            <a:xfrm>
              <a:off x="5763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3" name="Rectangle 304"/>
            <p:cNvSpPr>
              <a:spLocks noChangeArrowheads="1"/>
            </p:cNvSpPr>
            <p:nvPr userDrawn="1"/>
          </p:nvSpPr>
          <p:spPr bwMode="auto">
            <a:xfrm>
              <a:off x="5831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4" name="Rectangle 305"/>
            <p:cNvSpPr>
              <a:spLocks noChangeArrowheads="1"/>
            </p:cNvSpPr>
            <p:nvPr userDrawn="1"/>
          </p:nvSpPr>
          <p:spPr bwMode="auto">
            <a:xfrm>
              <a:off x="5900" y="108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5" name="Rectangle 306"/>
            <p:cNvSpPr>
              <a:spLocks noChangeArrowheads="1"/>
            </p:cNvSpPr>
            <p:nvPr userDrawn="1"/>
          </p:nvSpPr>
          <p:spPr bwMode="auto">
            <a:xfrm>
              <a:off x="596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6" name="Rectangle 307"/>
            <p:cNvSpPr>
              <a:spLocks noChangeArrowheads="1"/>
            </p:cNvSpPr>
            <p:nvPr userDrawn="1"/>
          </p:nvSpPr>
          <p:spPr bwMode="auto">
            <a:xfrm>
              <a:off x="6036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7" name="Freeform 308"/>
            <p:cNvSpPr>
              <a:spLocks/>
            </p:cNvSpPr>
            <p:nvPr userDrawn="1"/>
          </p:nvSpPr>
          <p:spPr bwMode="auto">
            <a:xfrm>
              <a:off x="6104" y="1081"/>
              <a:ext cx="33" cy="34"/>
            </a:xfrm>
            <a:custGeom>
              <a:avLst/>
              <a:gdLst>
                <a:gd name="T0" fmla="*/ 99 w 99"/>
                <a:gd name="T1" fmla="*/ 103 h 103"/>
                <a:gd name="T2" fmla="*/ 0 w 99"/>
                <a:gd name="T3" fmla="*/ 103 h 103"/>
                <a:gd name="T4" fmla="*/ 0 w 99"/>
                <a:gd name="T5" fmla="*/ 0 h 103"/>
                <a:gd name="T6" fmla="*/ 74 w 99"/>
                <a:gd name="T7" fmla="*/ 0 h 103"/>
                <a:gd name="T8" fmla="*/ 80 w 99"/>
                <a:gd name="T9" fmla="*/ 26 h 103"/>
                <a:gd name="T10" fmla="*/ 87 w 99"/>
                <a:gd name="T11" fmla="*/ 51 h 103"/>
                <a:gd name="T12" fmla="*/ 92 w 99"/>
                <a:gd name="T13" fmla="*/ 77 h 103"/>
                <a:gd name="T14" fmla="*/ 99 w 99"/>
                <a:gd name="T1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03">
                  <a:moveTo>
                    <a:pt x="99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74" y="0"/>
                  </a:lnTo>
                  <a:lnTo>
                    <a:pt x="80" y="26"/>
                  </a:lnTo>
                  <a:lnTo>
                    <a:pt x="87" y="51"/>
                  </a:lnTo>
                  <a:lnTo>
                    <a:pt x="92" y="77"/>
                  </a:lnTo>
                  <a:lnTo>
                    <a:pt x="99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8" name="Freeform 309"/>
            <p:cNvSpPr>
              <a:spLocks/>
            </p:cNvSpPr>
            <p:nvPr userDrawn="1"/>
          </p:nvSpPr>
          <p:spPr bwMode="auto">
            <a:xfrm>
              <a:off x="3937" y="1149"/>
              <a:ext cx="18" cy="34"/>
            </a:xfrm>
            <a:custGeom>
              <a:avLst/>
              <a:gdLst>
                <a:gd name="T0" fmla="*/ 52 w 52"/>
                <a:gd name="T1" fmla="*/ 103 h 103"/>
                <a:gd name="T2" fmla="*/ 0 w 52"/>
                <a:gd name="T3" fmla="*/ 103 h 103"/>
                <a:gd name="T4" fmla="*/ 5 w 52"/>
                <a:gd name="T5" fmla="*/ 77 h 103"/>
                <a:gd name="T6" fmla="*/ 10 w 52"/>
                <a:gd name="T7" fmla="*/ 51 h 103"/>
                <a:gd name="T8" fmla="*/ 14 w 52"/>
                <a:gd name="T9" fmla="*/ 25 h 103"/>
                <a:gd name="T10" fmla="*/ 20 w 52"/>
                <a:gd name="T11" fmla="*/ 0 h 103"/>
                <a:gd name="T12" fmla="*/ 52 w 52"/>
                <a:gd name="T13" fmla="*/ 0 h 103"/>
                <a:gd name="T14" fmla="*/ 52 w 52"/>
                <a:gd name="T1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03">
                  <a:moveTo>
                    <a:pt x="52" y="103"/>
                  </a:moveTo>
                  <a:lnTo>
                    <a:pt x="0" y="103"/>
                  </a:lnTo>
                  <a:lnTo>
                    <a:pt x="5" y="77"/>
                  </a:lnTo>
                  <a:lnTo>
                    <a:pt x="10" y="51"/>
                  </a:lnTo>
                  <a:lnTo>
                    <a:pt x="14" y="25"/>
                  </a:lnTo>
                  <a:lnTo>
                    <a:pt x="20" y="0"/>
                  </a:lnTo>
                  <a:lnTo>
                    <a:pt x="52" y="0"/>
                  </a:lnTo>
                  <a:lnTo>
                    <a:pt x="52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9" name="Rectangle 310"/>
            <p:cNvSpPr>
              <a:spLocks noChangeArrowheads="1"/>
            </p:cNvSpPr>
            <p:nvPr userDrawn="1"/>
          </p:nvSpPr>
          <p:spPr bwMode="auto">
            <a:xfrm>
              <a:off x="3989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0" name="Rectangle 311"/>
            <p:cNvSpPr>
              <a:spLocks noChangeArrowheads="1"/>
            </p:cNvSpPr>
            <p:nvPr userDrawn="1"/>
          </p:nvSpPr>
          <p:spPr bwMode="auto">
            <a:xfrm>
              <a:off x="4057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1" name="Rectangle 312"/>
            <p:cNvSpPr>
              <a:spLocks noChangeArrowheads="1"/>
            </p:cNvSpPr>
            <p:nvPr userDrawn="1"/>
          </p:nvSpPr>
          <p:spPr bwMode="auto">
            <a:xfrm>
              <a:off x="4125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2" name="Rectangle 313"/>
            <p:cNvSpPr>
              <a:spLocks noChangeArrowheads="1"/>
            </p:cNvSpPr>
            <p:nvPr userDrawn="1"/>
          </p:nvSpPr>
          <p:spPr bwMode="auto">
            <a:xfrm>
              <a:off x="4194" y="114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3" name="Rectangle 314"/>
            <p:cNvSpPr>
              <a:spLocks noChangeArrowheads="1"/>
            </p:cNvSpPr>
            <p:nvPr userDrawn="1"/>
          </p:nvSpPr>
          <p:spPr bwMode="auto">
            <a:xfrm>
              <a:off x="4261" y="1149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4" name="Rectangle 315"/>
            <p:cNvSpPr>
              <a:spLocks noChangeArrowheads="1"/>
            </p:cNvSpPr>
            <p:nvPr userDrawn="1"/>
          </p:nvSpPr>
          <p:spPr bwMode="auto">
            <a:xfrm>
              <a:off x="4330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5" name="Rectangle 316"/>
            <p:cNvSpPr>
              <a:spLocks noChangeArrowheads="1"/>
            </p:cNvSpPr>
            <p:nvPr userDrawn="1"/>
          </p:nvSpPr>
          <p:spPr bwMode="auto">
            <a:xfrm>
              <a:off x="4398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6" name="Rectangle 317"/>
            <p:cNvSpPr>
              <a:spLocks noChangeArrowheads="1"/>
            </p:cNvSpPr>
            <p:nvPr userDrawn="1"/>
          </p:nvSpPr>
          <p:spPr bwMode="auto">
            <a:xfrm>
              <a:off x="4466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7" name="Rectangle 318"/>
            <p:cNvSpPr>
              <a:spLocks noChangeArrowheads="1"/>
            </p:cNvSpPr>
            <p:nvPr userDrawn="1"/>
          </p:nvSpPr>
          <p:spPr bwMode="auto">
            <a:xfrm>
              <a:off x="4535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8" name="Rectangle 319"/>
            <p:cNvSpPr>
              <a:spLocks noChangeArrowheads="1"/>
            </p:cNvSpPr>
            <p:nvPr userDrawn="1"/>
          </p:nvSpPr>
          <p:spPr bwMode="auto">
            <a:xfrm>
              <a:off x="4603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9" name="Rectangle 320"/>
            <p:cNvSpPr>
              <a:spLocks noChangeArrowheads="1"/>
            </p:cNvSpPr>
            <p:nvPr userDrawn="1"/>
          </p:nvSpPr>
          <p:spPr bwMode="auto">
            <a:xfrm>
              <a:off x="4671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0" name="Rectangle 321"/>
            <p:cNvSpPr>
              <a:spLocks noChangeArrowheads="1"/>
            </p:cNvSpPr>
            <p:nvPr userDrawn="1"/>
          </p:nvSpPr>
          <p:spPr bwMode="auto">
            <a:xfrm>
              <a:off x="4739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1" name="Freeform 322"/>
            <p:cNvSpPr>
              <a:spLocks/>
            </p:cNvSpPr>
            <p:nvPr userDrawn="1"/>
          </p:nvSpPr>
          <p:spPr bwMode="auto">
            <a:xfrm>
              <a:off x="4808" y="1149"/>
              <a:ext cx="22" cy="24"/>
            </a:xfrm>
            <a:custGeom>
              <a:avLst/>
              <a:gdLst>
                <a:gd name="T0" fmla="*/ 0 w 66"/>
                <a:gd name="T1" fmla="*/ 72 h 72"/>
                <a:gd name="T2" fmla="*/ 0 w 66"/>
                <a:gd name="T3" fmla="*/ 0 h 72"/>
                <a:gd name="T4" fmla="*/ 66 w 66"/>
                <a:gd name="T5" fmla="*/ 0 h 72"/>
                <a:gd name="T6" fmla="*/ 48 w 66"/>
                <a:gd name="T7" fmla="*/ 18 h 72"/>
                <a:gd name="T8" fmla="*/ 31 w 66"/>
                <a:gd name="T9" fmla="*/ 35 h 72"/>
                <a:gd name="T10" fmla="*/ 16 w 66"/>
                <a:gd name="T11" fmla="*/ 54 h 72"/>
                <a:gd name="T12" fmla="*/ 0 w 66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72">
                  <a:moveTo>
                    <a:pt x="0" y="7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48" y="18"/>
                  </a:lnTo>
                  <a:lnTo>
                    <a:pt x="31" y="35"/>
                  </a:lnTo>
                  <a:lnTo>
                    <a:pt x="16" y="5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2" name="Freeform 323"/>
            <p:cNvSpPr>
              <a:spLocks/>
            </p:cNvSpPr>
            <p:nvPr userDrawn="1"/>
          </p:nvSpPr>
          <p:spPr bwMode="auto">
            <a:xfrm>
              <a:off x="5285" y="1149"/>
              <a:ext cx="34" cy="34"/>
            </a:xfrm>
            <a:custGeom>
              <a:avLst/>
              <a:gdLst>
                <a:gd name="T0" fmla="*/ 102 w 102"/>
                <a:gd name="T1" fmla="*/ 103 h 103"/>
                <a:gd name="T2" fmla="*/ 4 w 102"/>
                <a:gd name="T3" fmla="*/ 103 h 103"/>
                <a:gd name="T4" fmla="*/ 1 w 102"/>
                <a:gd name="T5" fmla="*/ 101 h 103"/>
                <a:gd name="T6" fmla="*/ 0 w 102"/>
                <a:gd name="T7" fmla="*/ 97 h 103"/>
                <a:gd name="T8" fmla="*/ 0 w 102"/>
                <a:gd name="T9" fmla="*/ 0 h 103"/>
                <a:gd name="T10" fmla="*/ 102 w 102"/>
                <a:gd name="T11" fmla="*/ 0 h 103"/>
                <a:gd name="T12" fmla="*/ 102 w 102"/>
                <a:gd name="T13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03">
                  <a:moveTo>
                    <a:pt x="102" y="103"/>
                  </a:moveTo>
                  <a:lnTo>
                    <a:pt x="4" y="103"/>
                  </a:lnTo>
                  <a:lnTo>
                    <a:pt x="1" y="101"/>
                  </a:lnTo>
                  <a:lnTo>
                    <a:pt x="0" y="97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3" name="Rectangle 324"/>
            <p:cNvSpPr>
              <a:spLocks noChangeArrowheads="1"/>
            </p:cNvSpPr>
            <p:nvPr userDrawn="1"/>
          </p:nvSpPr>
          <p:spPr bwMode="auto">
            <a:xfrm>
              <a:off x="5354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4" name="Rectangle 325"/>
            <p:cNvSpPr>
              <a:spLocks noChangeArrowheads="1"/>
            </p:cNvSpPr>
            <p:nvPr userDrawn="1"/>
          </p:nvSpPr>
          <p:spPr bwMode="auto">
            <a:xfrm>
              <a:off x="5422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5" name="Rectangle 326"/>
            <p:cNvSpPr>
              <a:spLocks noChangeArrowheads="1"/>
            </p:cNvSpPr>
            <p:nvPr userDrawn="1"/>
          </p:nvSpPr>
          <p:spPr bwMode="auto">
            <a:xfrm>
              <a:off x="5490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6" name="Rectangle 327"/>
            <p:cNvSpPr>
              <a:spLocks noChangeArrowheads="1"/>
            </p:cNvSpPr>
            <p:nvPr userDrawn="1"/>
          </p:nvSpPr>
          <p:spPr bwMode="auto">
            <a:xfrm>
              <a:off x="5558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7" name="Rectangle 328"/>
            <p:cNvSpPr>
              <a:spLocks noChangeArrowheads="1"/>
            </p:cNvSpPr>
            <p:nvPr userDrawn="1"/>
          </p:nvSpPr>
          <p:spPr bwMode="auto">
            <a:xfrm>
              <a:off x="5627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8" name="Rectangle 329"/>
            <p:cNvSpPr>
              <a:spLocks noChangeArrowheads="1"/>
            </p:cNvSpPr>
            <p:nvPr userDrawn="1"/>
          </p:nvSpPr>
          <p:spPr bwMode="auto">
            <a:xfrm>
              <a:off x="5695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9" name="Rectangle 330"/>
            <p:cNvSpPr>
              <a:spLocks noChangeArrowheads="1"/>
            </p:cNvSpPr>
            <p:nvPr userDrawn="1"/>
          </p:nvSpPr>
          <p:spPr bwMode="auto">
            <a:xfrm>
              <a:off x="5763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0" name="Rectangle 331"/>
            <p:cNvSpPr>
              <a:spLocks noChangeArrowheads="1"/>
            </p:cNvSpPr>
            <p:nvPr userDrawn="1"/>
          </p:nvSpPr>
          <p:spPr bwMode="auto">
            <a:xfrm>
              <a:off x="5831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1" name="Rectangle 332"/>
            <p:cNvSpPr>
              <a:spLocks noChangeArrowheads="1"/>
            </p:cNvSpPr>
            <p:nvPr userDrawn="1"/>
          </p:nvSpPr>
          <p:spPr bwMode="auto">
            <a:xfrm>
              <a:off x="5900" y="114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2" name="Rectangle 333"/>
            <p:cNvSpPr>
              <a:spLocks noChangeArrowheads="1"/>
            </p:cNvSpPr>
            <p:nvPr userDrawn="1"/>
          </p:nvSpPr>
          <p:spPr bwMode="auto">
            <a:xfrm>
              <a:off x="5968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3" name="Rectangle 334"/>
            <p:cNvSpPr>
              <a:spLocks noChangeArrowheads="1"/>
            </p:cNvSpPr>
            <p:nvPr userDrawn="1"/>
          </p:nvSpPr>
          <p:spPr bwMode="auto">
            <a:xfrm>
              <a:off x="6036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4" name="Rectangle 335"/>
            <p:cNvSpPr>
              <a:spLocks noChangeArrowheads="1"/>
            </p:cNvSpPr>
            <p:nvPr userDrawn="1"/>
          </p:nvSpPr>
          <p:spPr bwMode="auto">
            <a:xfrm>
              <a:off x="6104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5" name="Freeform 336"/>
            <p:cNvSpPr>
              <a:spLocks/>
            </p:cNvSpPr>
            <p:nvPr userDrawn="1"/>
          </p:nvSpPr>
          <p:spPr bwMode="auto">
            <a:xfrm>
              <a:off x="3928" y="1217"/>
              <a:ext cx="27" cy="34"/>
            </a:xfrm>
            <a:custGeom>
              <a:avLst/>
              <a:gdLst>
                <a:gd name="T0" fmla="*/ 80 w 80"/>
                <a:gd name="T1" fmla="*/ 102 h 102"/>
                <a:gd name="T2" fmla="*/ 0 w 80"/>
                <a:gd name="T3" fmla="*/ 102 h 102"/>
                <a:gd name="T4" fmla="*/ 3 w 80"/>
                <a:gd name="T5" fmla="*/ 77 h 102"/>
                <a:gd name="T6" fmla="*/ 7 w 80"/>
                <a:gd name="T7" fmla="*/ 51 h 102"/>
                <a:gd name="T8" fmla="*/ 10 w 80"/>
                <a:gd name="T9" fmla="*/ 26 h 102"/>
                <a:gd name="T10" fmla="*/ 13 w 80"/>
                <a:gd name="T11" fmla="*/ 0 h 102"/>
                <a:gd name="T12" fmla="*/ 80 w 80"/>
                <a:gd name="T13" fmla="*/ 0 h 102"/>
                <a:gd name="T14" fmla="*/ 80 w 80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102">
                  <a:moveTo>
                    <a:pt x="80" y="102"/>
                  </a:moveTo>
                  <a:lnTo>
                    <a:pt x="0" y="102"/>
                  </a:lnTo>
                  <a:lnTo>
                    <a:pt x="3" y="77"/>
                  </a:lnTo>
                  <a:lnTo>
                    <a:pt x="7" y="51"/>
                  </a:lnTo>
                  <a:lnTo>
                    <a:pt x="10" y="26"/>
                  </a:lnTo>
                  <a:lnTo>
                    <a:pt x="13" y="0"/>
                  </a:lnTo>
                  <a:lnTo>
                    <a:pt x="80" y="0"/>
                  </a:lnTo>
                  <a:lnTo>
                    <a:pt x="80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6" name="Rectangle 337"/>
            <p:cNvSpPr>
              <a:spLocks noChangeArrowheads="1"/>
            </p:cNvSpPr>
            <p:nvPr userDrawn="1"/>
          </p:nvSpPr>
          <p:spPr bwMode="auto">
            <a:xfrm>
              <a:off x="3989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7" name="Rectangle 338"/>
            <p:cNvSpPr>
              <a:spLocks noChangeArrowheads="1"/>
            </p:cNvSpPr>
            <p:nvPr userDrawn="1"/>
          </p:nvSpPr>
          <p:spPr bwMode="auto">
            <a:xfrm>
              <a:off x="4057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8" name="Rectangle 339"/>
            <p:cNvSpPr>
              <a:spLocks noChangeArrowheads="1"/>
            </p:cNvSpPr>
            <p:nvPr userDrawn="1"/>
          </p:nvSpPr>
          <p:spPr bwMode="auto">
            <a:xfrm>
              <a:off x="4125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9" name="Rectangle 340"/>
            <p:cNvSpPr>
              <a:spLocks noChangeArrowheads="1"/>
            </p:cNvSpPr>
            <p:nvPr userDrawn="1"/>
          </p:nvSpPr>
          <p:spPr bwMode="auto">
            <a:xfrm>
              <a:off x="4194" y="121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0" name="Rectangle 341"/>
            <p:cNvSpPr>
              <a:spLocks noChangeArrowheads="1"/>
            </p:cNvSpPr>
            <p:nvPr userDrawn="1"/>
          </p:nvSpPr>
          <p:spPr bwMode="auto">
            <a:xfrm>
              <a:off x="4261" y="1217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1" name="Rectangle 342"/>
            <p:cNvSpPr>
              <a:spLocks noChangeArrowheads="1"/>
            </p:cNvSpPr>
            <p:nvPr userDrawn="1"/>
          </p:nvSpPr>
          <p:spPr bwMode="auto">
            <a:xfrm>
              <a:off x="4330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2" name="Rectangle 343"/>
            <p:cNvSpPr>
              <a:spLocks noChangeArrowheads="1"/>
            </p:cNvSpPr>
            <p:nvPr userDrawn="1"/>
          </p:nvSpPr>
          <p:spPr bwMode="auto">
            <a:xfrm>
              <a:off x="4398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3" name="Rectangle 344"/>
            <p:cNvSpPr>
              <a:spLocks noChangeArrowheads="1"/>
            </p:cNvSpPr>
            <p:nvPr userDrawn="1"/>
          </p:nvSpPr>
          <p:spPr bwMode="auto">
            <a:xfrm>
              <a:off x="4466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4" name="Rectangle 345"/>
            <p:cNvSpPr>
              <a:spLocks noChangeArrowheads="1"/>
            </p:cNvSpPr>
            <p:nvPr userDrawn="1"/>
          </p:nvSpPr>
          <p:spPr bwMode="auto">
            <a:xfrm>
              <a:off x="4535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5" name="Rectangle 346"/>
            <p:cNvSpPr>
              <a:spLocks noChangeArrowheads="1"/>
            </p:cNvSpPr>
            <p:nvPr userDrawn="1"/>
          </p:nvSpPr>
          <p:spPr bwMode="auto">
            <a:xfrm>
              <a:off x="4603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6" name="Rectangle 347"/>
            <p:cNvSpPr>
              <a:spLocks noChangeArrowheads="1"/>
            </p:cNvSpPr>
            <p:nvPr userDrawn="1"/>
          </p:nvSpPr>
          <p:spPr bwMode="auto">
            <a:xfrm>
              <a:off x="4671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7" name="Freeform 348"/>
            <p:cNvSpPr>
              <a:spLocks/>
            </p:cNvSpPr>
            <p:nvPr userDrawn="1"/>
          </p:nvSpPr>
          <p:spPr bwMode="auto">
            <a:xfrm>
              <a:off x="4739" y="1217"/>
              <a:ext cx="34" cy="34"/>
            </a:xfrm>
            <a:custGeom>
              <a:avLst/>
              <a:gdLst>
                <a:gd name="T0" fmla="*/ 77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02 w 102"/>
                <a:gd name="T7" fmla="*/ 0 h 102"/>
                <a:gd name="T8" fmla="*/ 102 w 102"/>
                <a:gd name="T9" fmla="*/ 39 h 102"/>
                <a:gd name="T10" fmla="*/ 95 w 102"/>
                <a:gd name="T11" fmla="*/ 55 h 102"/>
                <a:gd name="T12" fmla="*/ 89 w 102"/>
                <a:gd name="T13" fmla="*/ 71 h 102"/>
                <a:gd name="T14" fmla="*/ 82 w 102"/>
                <a:gd name="T15" fmla="*/ 86 h 102"/>
                <a:gd name="T16" fmla="*/ 77 w 102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2">
                  <a:moveTo>
                    <a:pt x="77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39"/>
                  </a:lnTo>
                  <a:lnTo>
                    <a:pt x="95" y="55"/>
                  </a:lnTo>
                  <a:lnTo>
                    <a:pt x="89" y="71"/>
                  </a:lnTo>
                  <a:lnTo>
                    <a:pt x="82" y="86"/>
                  </a:lnTo>
                  <a:lnTo>
                    <a:pt x="77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8" name="Freeform 349"/>
            <p:cNvSpPr>
              <a:spLocks/>
            </p:cNvSpPr>
            <p:nvPr userDrawn="1"/>
          </p:nvSpPr>
          <p:spPr bwMode="auto">
            <a:xfrm>
              <a:off x="5308" y="1217"/>
              <a:ext cx="11" cy="25"/>
            </a:xfrm>
            <a:custGeom>
              <a:avLst/>
              <a:gdLst>
                <a:gd name="T0" fmla="*/ 0 w 35"/>
                <a:gd name="T1" fmla="*/ 0 h 75"/>
                <a:gd name="T2" fmla="*/ 35 w 35"/>
                <a:gd name="T3" fmla="*/ 0 h 75"/>
                <a:gd name="T4" fmla="*/ 35 w 35"/>
                <a:gd name="T5" fmla="*/ 75 h 75"/>
                <a:gd name="T6" fmla="*/ 27 w 35"/>
                <a:gd name="T7" fmla="*/ 57 h 75"/>
                <a:gd name="T8" fmla="*/ 18 w 35"/>
                <a:gd name="T9" fmla="*/ 37 h 75"/>
                <a:gd name="T10" fmla="*/ 10 w 35"/>
                <a:gd name="T11" fmla="*/ 19 h 75"/>
                <a:gd name="T12" fmla="*/ 0 w 35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75">
                  <a:moveTo>
                    <a:pt x="0" y="0"/>
                  </a:moveTo>
                  <a:lnTo>
                    <a:pt x="35" y="0"/>
                  </a:lnTo>
                  <a:lnTo>
                    <a:pt x="35" y="75"/>
                  </a:lnTo>
                  <a:lnTo>
                    <a:pt x="27" y="57"/>
                  </a:lnTo>
                  <a:lnTo>
                    <a:pt x="18" y="37"/>
                  </a:lnTo>
                  <a:lnTo>
                    <a:pt x="1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9" name="Rectangle 350"/>
            <p:cNvSpPr>
              <a:spLocks noChangeArrowheads="1"/>
            </p:cNvSpPr>
            <p:nvPr userDrawn="1"/>
          </p:nvSpPr>
          <p:spPr bwMode="auto">
            <a:xfrm>
              <a:off x="5354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0" name="Rectangle 351"/>
            <p:cNvSpPr>
              <a:spLocks noChangeArrowheads="1"/>
            </p:cNvSpPr>
            <p:nvPr userDrawn="1"/>
          </p:nvSpPr>
          <p:spPr bwMode="auto">
            <a:xfrm>
              <a:off x="5422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1" name="Rectangle 352"/>
            <p:cNvSpPr>
              <a:spLocks noChangeArrowheads="1"/>
            </p:cNvSpPr>
            <p:nvPr userDrawn="1"/>
          </p:nvSpPr>
          <p:spPr bwMode="auto">
            <a:xfrm>
              <a:off x="5490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2" name="Rectangle 353"/>
            <p:cNvSpPr>
              <a:spLocks noChangeArrowheads="1"/>
            </p:cNvSpPr>
            <p:nvPr userDrawn="1"/>
          </p:nvSpPr>
          <p:spPr bwMode="auto">
            <a:xfrm>
              <a:off x="5558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3" name="Rectangle 354"/>
            <p:cNvSpPr>
              <a:spLocks noChangeArrowheads="1"/>
            </p:cNvSpPr>
            <p:nvPr userDrawn="1"/>
          </p:nvSpPr>
          <p:spPr bwMode="auto">
            <a:xfrm>
              <a:off x="5627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4" name="Rectangle 355"/>
            <p:cNvSpPr>
              <a:spLocks noChangeArrowheads="1"/>
            </p:cNvSpPr>
            <p:nvPr userDrawn="1"/>
          </p:nvSpPr>
          <p:spPr bwMode="auto">
            <a:xfrm>
              <a:off x="5695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5" name="Rectangle 356"/>
            <p:cNvSpPr>
              <a:spLocks noChangeArrowheads="1"/>
            </p:cNvSpPr>
            <p:nvPr userDrawn="1"/>
          </p:nvSpPr>
          <p:spPr bwMode="auto">
            <a:xfrm>
              <a:off x="5763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6" name="Rectangle 357"/>
            <p:cNvSpPr>
              <a:spLocks noChangeArrowheads="1"/>
            </p:cNvSpPr>
            <p:nvPr userDrawn="1"/>
          </p:nvSpPr>
          <p:spPr bwMode="auto">
            <a:xfrm>
              <a:off x="5831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7" name="Rectangle 358"/>
            <p:cNvSpPr>
              <a:spLocks noChangeArrowheads="1"/>
            </p:cNvSpPr>
            <p:nvPr userDrawn="1"/>
          </p:nvSpPr>
          <p:spPr bwMode="auto">
            <a:xfrm>
              <a:off x="5900" y="121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8" name="Rectangle 359"/>
            <p:cNvSpPr>
              <a:spLocks noChangeArrowheads="1"/>
            </p:cNvSpPr>
            <p:nvPr userDrawn="1"/>
          </p:nvSpPr>
          <p:spPr bwMode="auto">
            <a:xfrm>
              <a:off x="5968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9" name="Rectangle 360"/>
            <p:cNvSpPr>
              <a:spLocks noChangeArrowheads="1"/>
            </p:cNvSpPr>
            <p:nvPr userDrawn="1"/>
          </p:nvSpPr>
          <p:spPr bwMode="auto">
            <a:xfrm>
              <a:off x="6036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0" name="Rectangle 361"/>
            <p:cNvSpPr>
              <a:spLocks noChangeArrowheads="1"/>
            </p:cNvSpPr>
            <p:nvPr userDrawn="1"/>
          </p:nvSpPr>
          <p:spPr bwMode="auto">
            <a:xfrm>
              <a:off x="6104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1" name="Freeform 362"/>
            <p:cNvSpPr>
              <a:spLocks/>
            </p:cNvSpPr>
            <p:nvPr userDrawn="1"/>
          </p:nvSpPr>
          <p:spPr bwMode="auto">
            <a:xfrm>
              <a:off x="3923" y="1285"/>
              <a:ext cx="32" cy="34"/>
            </a:xfrm>
            <a:custGeom>
              <a:avLst/>
              <a:gdLst>
                <a:gd name="T0" fmla="*/ 96 w 96"/>
                <a:gd name="T1" fmla="*/ 101 h 101"/>
                <a:gd name="T2" fmla="*/ 0 w 96"/>
                <a:gd name="T3" fmla="*/ 101 h 101"/>
                <a:gd name="T4" fmla="*/ 1 w 96"/>
                <a:gd name="T5" fmla="*/ 76 h 101"/>
                <a:gd name="T6" fmla="*/ 2 w 96"/>
                <a:gd name="T7" fmla="*/ 50 h 101"/>
                <a:gd name="T8" fmla="*/ 4 w 96"/>
                <a:gd name="T9" fmla="*/ 25 h 101"/>
                <a:gd name="T10" fmla="*/ 6 w 96"/>
                <a:gd name="T11" fmla="*/ 0 h 101"/>
                <a:gd name="T12" fmla="*/ 96 w 96"/>
                <a:gd name="T13" fmla="*/ 0 h 101"/>
                <a:gd name="T14" fmla="*/ 96 w 96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01">
                  <a:moveTo>
                    <a:pt x="96" y="101"/>
                  </a:moveTo>
                  <a:lnTo>
                    <a:pt x="0" y="101"/>
                  </a:lnTo>
                  <a:lnTo>
                    <a:pt x="1" y="76"/>
                  </a:lnTo>
                  <a:lnTo>
                    <a:pt x="2" y="50"/>
                  </a:lnTo>
                  <a:lnTo>
                    <a:pt x="4" y="25"/>
                  </a:lnTo>
                  <a:lnTo>
                    <a:pt x="6" y="0"/>
                  </a:lnTo>
                  <a:lnTo>
                    <a:pt x="96" y="0"/>
                  </a:lnTo>
                  <a:lnTo>
                    <a:pt x="96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2" name="Rectangle 363"/>
            <p:cNvSpPr>
              <a:spLocks noChangeArrowheads="1"/>
            </p:cNvSpPr>
            <p:nvPr userDrawn="1"/>
          </p:nvSpPr>
          <p:spPr bwMode="auto">
            <a:xfrm>
              <a:off x="3989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3" name="Rectangle 364"/>
            <p:cNvSpPr>
              <a:spLocks noChangeArrowheads="1"/>
            </p:cNvSpPr>
            <p:nvPr userDrawn="1"/>
          </p:nvSpPr>
          <p:spPr bwMode="auto">
            <a:xfrm>
              <a:off x="4057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4" name="Rectangle 365"/>
            <p:cNvSpPr>
              <a:spLocks noChangeArrowheads="1"/>
            </p:cNvSpPr>
            <p:nvPr userDrawn="1"/>
          </p:nvSpPr>
          <p:spPr bwMode="auto">
            <a:xfrm>
              <a:off x="4125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5" name="Rectangle 366"/>
            <p:cNvSpPr>
              <a:spLocks noChangeArrowheads="1"/>
            </p:cNvSpPr>
            <p:nvPr userDrawn="1"/>
          </p:nvSpPr>
          <p:spPr bwMode="auto">
            <a:xfrm>
              <a:off x="4194" y="128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6" name="Rectangle 367"/>
            <p:cNvSpPr>
              <a:spLocks noChangeArrowheads="1"/>
            </p:cNvSpPr>
            <p:nvPr userDrawn="1"/>
          </p:nvSpPr>
          <p:spPr bwMode="auto">
            <a:xfrm>
              <a:off x="4261" y="1285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7" name="Rectangle 368"/>
            <p:cNvSpPr>
              <a:spLocks noChangeArrowheads="1"/>
            </p:cNvSpPr>
            <p:nvPr userDrawn="1"/>
          </p:nvSpPr>
          <p:spPr bwMode="auto">
            <a:xfrm>
              <a:off x="4330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8" name="Rectangle 369"/>
            <p:cNvSpPr>
              <a:spLocks noChangeArrowheads="1"/>
            </p:cNvSpPr>
            <p:nvPr userDrawn="1"/>
          </p:nvSpPr>
          <p:spPr bwMode="auto">
            <a:xfrm>
              <a:off x="4398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9" name="Rectangle 370"/>
            <p:cNvSpPr>
              <a:spLocks noChangeArrowheads="1"/>
            </p:cNvSpPr>
            <p:nvPr userDrawn="1"/>
          </p:nvSpPr>
          <p:spPr bwMode="auto">
            <a:xfrm>
              <a:off x="4466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0" name="Rectangle 371"/>
            <p:cNvSpPr>
              <a:spLocks noChangeArrowheads="1"/>
            </p:cNvSpPr>
            <p:nvPr userDrawn="1"/>
          </p:nvSpPr>
          <p:spPr bwMode="auto">
            <a:xfrm>
              <a:off x="4535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1" name="Rectangle 372"/>
            <p:cNvSpPr>
              <a:spLocks noChangeArrowheads="1"/>
            </p:cNvSpPr>
            <p:nvPr userDrawn="1"/>
          </p:nvSpPr>
          <p:spPr bwMode="auto">
            <a:xfrm>
              <a:off x="4603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2" name="Rectangle 373"/>
            <p:cNvSpPr>
              <a:spLocks noChangeArrowheads="1"/>
            </p:cNvSpPr>
            <p:nvPr userDrawn="1"/>
          </p:nvSpPr>
          <p:spPr bwMode="auto">
            <a:xfrm>
              <a:off x="4671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3" name="Freeform 374"/>
            <p:cNvSpPr>
              <a:spLocks/>
            </p:cNvSpPr>
            <p:nvPr userDrawn="1"/>
          </p:nvSpPr>
          <p:spPr bwMode="auto">
            <a:xfrm>
              <a:off x="4739" y="1285"/>
              <a:ext cx="16" cy="34"/>
            </a:xfrm>
            <a:custGeom>
              <a:avLst/>
              <a:gdLst>
                <a:gd name="T0" fmla="*/ 26 w 46"/>
                <a:gd name="T1" fmla="*/ 101 h 101"/>
                <a:gd name="T2" fmla="*/ 0 w 46"/>
                <a:gd name="T3" fmla="*/ 101 h 101"/>
                <a:gd name="T4" fmla="*/ 0 w 46"/>
                <a:gd name="T5" fmla="*/ 0 h 101"/>
                <a:gd name="T6" fmla="*/ 46 w 46"/>
                <a:gd name="T7" fmla="*/ 0 h 101"/>
                <a:gd name="T8" fmla="*/ 40 w 46"/>
                <a:gd name="T9" fmla="*/ 25 h 101"/>
                <a:gd name="T10" fmla="*/ 35 w 46"/>
                <a:gd name="T11" fmla="*/ 50 h 101"/>
                <a:gd name="T12" fmla="*/ 30 w 46"/>
                <a:gd name="T13" fmla="*/ 76 h 101"/>
                <a:gd name="T14" fmla="*/ 26 w 46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101">
                  <a:moveTo>
                    <a:pt x="26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0" y="25"/>
                  </a:lnTo>
                  <a:lnTo>
                    <a:pt x="35" y="50"/>
                  </a:lnTo>
                  <a:lnTo>
                    <a:pt x="30" y="76"/>
                  </a:lnTo>
                  <a:lnTo>
                    <a:pt x="26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4" name="Rectangle 375"/>
            <p:cNvSpPr>
              <a:spLocks noChangeArrowheads="1"/>
            </p:cNvSpPr>
            <p:nvPr userDrawn="1"/>
          </p:nvSpPr>
          <p:spPr bwMode="auto">
            <a:xfrm>
              <a:off x="5354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5" name="Rectangle 376"/>
            <p:cNvSpPr>
              <a:spLocks noChangeArrowheads="1"/>
            </p:cNvSpPr>
            <p:nvPr userDrawn="1"/>
          </p:nvSpPr>
          <p:spPr bwMode="auto">
            <a:xfrm>
              <a:off x="5422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6" name="Rectangle 377"/>
            <p:cNvSpPr>
              <a:spLocks noChangeArrowheads="1"/>
            </p:cNvSpPr>
            <p:nvPr userDrawn="1"/>
          </p:nvSpPr>
          <p:spPr bwMode="auto">
            <a:xfrm>
              <a:off x="5490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7" name="Rectangle 378"/>
            <p:cNvSpPr>
              <a:spLocks noChangeArrowheads="1"/>
            </p:cNvSpPr>
            <p:nvPr userDrawn="1"/>
          </p:nvSpPr>
          <p:spPr bwMode="auto">
            <a:xfrm>
              <a:off x="5558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8" name="Rectangle 379"/>
            <p:cNvSpPr>
              <a:spLocks noChangeArrowheads="1"/>
            </p:cNvSpPr>
            <p:nvPr userDrawn="1"/>
          </p:nvSpPr>
          <p:spPr bwMode="auto">
            <a:xfrm>
              <a:off x="5627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9" name="Rectangle 380"/>
            <p:cNvSpPr>
              <a:spLocks noChangeArrowheads="1"/>
            </p:cNvSpPr>
            <p:nvPr userDrawn="1"/>
          </p:nvSpPr>
          <p:spPr bwMode="auto">
            <a:xfrm>
              <a:off x="5695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0" name="Rectangle 381"/>
            <p:cNvSpPr>
              <a:spLocks noChangeArrowheads="1"/>
            </p:cNvSpPr>
            <p:nvPr userDrawn="1"/>
          </p:nvSpPr>
          <p:spPr bwMode="auto">
            <a:xfrm>
              <a:off x="5763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1" name="Rectangle 382"/>
            <p:cNvSpPr>
              <a:spLocks noChangeArrowheads="1"/>
            </p:cNvSpPr>
            <p:nvPr userDrawn="1"/>
          </p:nvSpPr>
          <p:spPr bwMode="auto">
            <a:xfrm>
              <a:off x="5831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2" name="Rectangle 383"/>
            <p:cNvSpPr>
              <a:spLocks noChangeArrowheads="1"/>
            </p:cNvSpPr>
            <p:nvPr userDrawn="1"/>
          </p:nvSpPr>
          <p:spPr bwMode="auto">
            <a:xfrm>
              <a:off x="5900" y="128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3" name="Rectangle 384"/>
            <p:cNvSpPr>
              <a:spLocks noChangeArrowheads="1"/>
            </p:cNvSpPr>
            <p:nvPr userDrawn="1"/>
          </p:nvSpPr>
          <p:spPr bwMode="auto">
            <a:xfrm>
              <a:off x="5968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4" name="Rectangle 385"/>
            <p:cNvSpPr>
              <a:spLocks noChangeArrowheads="1"/>
            </p:cNvSpPr>
            <p:nvPr userDrawn="1"/>
          </p:nvSpPr>
          <p:spPr bwMode="auto">
            <a:xfrm>
              <a:off x="6036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5" name="Rectangle 386"/>
            <p:cNvSpPr>
              <a:spLocks noChangeArrowheads="1"/>
            </p:cNvSpPr>
            <p:nvPr userDrawn="1"/>
          </p:nvSpPr>
          <p:spPr bwMode="auto">
            <a:xfrm>
              <a:off x="6104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6" name="Freeform 387"/>
            <p:cNvSpPr>
              <a:spLocks/>
            </p:cNvSpPr>
            <p:nvPr userDrawn="1"/>
          </p:nvSpPr>
          <p:spPr bwMode="auto">
            <a:xfrm>
              <a:off x="3920" y="1353"/>
              <a:ext cx="35" cy="34"/>
            </a:xfrm>
            <a:custGeom>
              <a:avLst/>
              <a:gdLst>
                <a:gd name="T0" fmla="*/ 103 w 103"/>
                <a:gd name="T1" fmla="*/ 102 h 102"/>
                <a:gd name="T2" fmla="*/ 0 w 103"/>
                <a:gd name="T3" fmla="*/ 102 h 102"/>
                <a:gd name="T4" fmla="*/ 0 w 103"/>
                <a:gd name="T5" fmla="*/ 76 h 102"/>
                <a:gd name="T6" fmla="*/ 1 w 103"/>
                <a:gd name="T7" fmla="*/ 51 h 102"/>
                <a:gd name="T8" fmla="*/ 1 w 103"/>
                <a:gd name="T9" fmla="*/ 25 h 102"/>
                <a:gd name="T10" fmla="*/ 2 w 103"/>
                <a:gd name="T11" fmla="*/ 0 h 102"/>
                <a:gd name="T12" fmla="*/ 103 w 103"/>
                <a:gd name="T13" fmla="*/ 0 h 102"/>
                <a:gd name="T14" fmla="*/ 103 w 103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102">
                  <a:moveTo>
                    <a:pt x="103" y="102"/>
                  </a:moveTo>
                  <a:lnTo>
                    <a:pt x="0" y="102"/>
                  </a:lnTo>
                  <a:lnTo>
                    <a:pt x="0" y="76"/>
                  </a:lnTo>
                  <a:lnTo>
                    <a:pt x="1" y="51"/>
                  </a:lnTo>
                  <a:lnTo>
                    <a:pt x="1" y="25"/>
                  </a:lnTo>
                  <a:lnTo>
                    <a:pt x="2" y="0"/>
                  </a:lnTo>
                  <a:lnTo>
                    <a:pt x="103" y="0"/>
                  </a:lnTo>
                  <a:lnTo>
                    <a:pt x="103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7" name="Rectangle 388"/>
            <p:cNvSpPr>
              <a:spLocks noChangeArrowheads="1"/>
            </p:cNvSpPr>
            <p:nvPr userDrawn="1"/>
          </p:nvSpPr>
          <p:spPr bwMode="auto">
            <a:xfrm>
              <a:off x="3989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8" name="Rectangle 389"/>
            <p:cNvSpPr>
              <a:spLocks noChangeArrowheads="1"/>
            </p:cNvSpPr>
            <p:nvPr userDrawn="1"/>
          </p:nvSpPr>
          <p:spPr bwMode="auto">
            <a:xfrm>
              <a:off x="4057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9" name="Rectangle 390"/>
            <p:cNvSpPr>
              <a:spLocks noChangeArrowheads="1"/>
            </p:cNvSpPr>
            <p:nvPr userDrawn="1"/>
          </p:nvSpPr>
          <p:spPr bwMode="auto">
            <a:xfrm>
              <a:off x="4125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0" name="Rectangle 391"/>
            <p:cNvSpPr>
              <a:spLocks noChangeArrowheads="1"/>
            </p:cNvSpPr>
            <p:nvPr userDrawn="1"/>
          </p:nvSpPr>
          <p:spPr bwMode="auto">
            <a:xfrm>
              <a:off x="4194" y="135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1" name="Rectangle 392"/>
            <p:cNvSpPr>
              <a:spLocks noChangeArrowheads="1"/>
            </p:cNvSpPr>
            <p:nvPr userDrawn="1"/>
          </p:nvSpPr>
          <p:spPr bwMode="auto">
            <a:xfrm>
              <a:off x="4261" y="1353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2" name="Rectangle 393"/>
            <p:cNvSpPr>
              <a:spLocks noChangeArrowheads="1"/>
            </p:cNvSpPr>
            <p:nvPr userDrawn="1"/>
          </p:nvSpPr>
          <p:spPr bwMode="auto">
            <a:xfrm>
              <a:off x="4330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3" name="Rectangle 394"/>
            <p:cNvSpPr>
              <a:spLocks noChangeArrowheads="1"/>
            </p:cNvSpPr>
            <p:nvPr userDrawn="1"/>
          </p:nvSpPr>
          <p:spPr bwMode="auto">
            <a:xfrm>
              <a:off x="4398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4" name="Rectangle 395"/>
            <p:cNvSpPr>
              <a:spLocks noChangeArrowheads="1"/>
            </p:cNvSpPr>
            <p:nvPr userDrawn="1"/>
          </p:nvSpPr>
          <p:spPr bwMode="auto">
            <a:xfrm>
              <a:off x="4466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5" name="Rectangle 396"/>
            <p:cNvSpPr>
              <a:spLocks noChangeArrowheads="1"/>
            </p:cNvSpPr>
            <p:nvPr userDrawn="1"/>
          </p:nvSpPr>
          <p:spPr bwMode="auto">
            <a:xfrm>
              <a:off x="4535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6" name="Rectangle 397"/>
            <p:cNvSpPr>
              <a:spLocks noChangeArrowheads="1"/>
            </p:cNvSpPr>
            <p:nvPr userDrawn="1"/>
          </p:nvSpPr>
          <p:spPr bwMode="auto">
            <a:xfrm>
              <a:off x="4603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7" name="Rectangle 398"/>
            <p:cNvSpPr>
              <a:spLocks noChangeArrowheads="1"/>
            </p:cNvSpPr>
            <p:nvPr userDrawn="1"/>
          </p:nvSpPr>
          <p:spPr bwMode="auto">
            <a:xfrm>
              <a:off x="4671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8" name="Freeform 399"/>
            <p:cNvSpPr>
              <a:spLocks/>
            </p:cNvSpPr>
            <p:nvPr userDrawn="1"/>
          </p:nvSpPr>
          <p:spPr bwMode="auto">
            <a:xfrm>
              <a:off x="4739" y="1353"/>
              <a:ext cx="5" cy="34"/>
            </a:xfrm>
            <a:custGeom>
              <a:avLst/>
              <a:gdLst>
                <a:gd name="T0" fmla="*/ 10 w 15"/>
                <a:gd name="T1" fmla="*/ 102 h 102"/>
                <a:gd name="T2" fmla="*/ 0 w 15"/>
                <a:gd name="T3" fmla="*/ 102 h 102"/>
                <a:gd name="T4" fmla="*/ 0 w 15"/>
                <a:gd name="T5" fmla="*/ 0 h 102"/>
                <a:gd name="T6" fmla="*/ 15 w 15"/>
                <a:gd name="T7" fmla="*/ 0 h 102"/>
                <a:gd name="T8" fmla="*/ 12 w 15"/>
                <a:gd name="T9" fmla="*/ 25 h 102"/>
                <a:gd name="T10" fmla="*/ 11 w 15"/>
                <a:gd name="T11" fmla="*/ 50 h 102"/>
                <a:gd name="T12" fmla="*/ 10 w 15"/>
                <a:gd name="T13" fmla="*/ 76 h 102"/>
                <a:gd name="T14" fmla="*/ 10 w 15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02">
                  <a:moveTo>
                    <a:pt x="10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2" y="25"/>
                  </a:lnTo>
                  <a:lnTo>
                    <a:pt x="11" y="50"/>
                  </a:lnTo>
                  <a:lnTo>
                    <a:pt x="10" y="76"/>
                  </a:lnTo>
                  <a:lnTo>
                    <a:pt x="10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9" name="Rectangle 400"/>
            <p:cNvSpPr>
              <a:spLocks noChangeArrowheads="1"/>
            </p:cNvSpPr>
            <p:nvPr userDrawn="1"/>
          </p:nvSpPr>
          <p:spPr bwMode="auto">
            <a:xfrm>
              <a:off x="5354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0" name="Rectangle 401"/>
            <p:cNvSpPr>
              <a:spLocks noChangeArrowheads="1"/>
            </p:cNvSpPr>
            <p:nvPr userDrawn="1"/>
          </p:nvSpPr>
          <p:spPr bwMode="auto">
            <a:xfrm>
              <a:off x="5422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1" name="Rectangle 402"/>
            <p:cNvSpPr>
              <a:spLocks noChangeArrowheads="1"/>
            </p:cNvSpPr>
            <p:nvPr userDrawn="1"/>
          </p:nvSpPr>
          <p:spPr bwMode="auto">
            <a:xfrm>
              <a:off x="5490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2" name="Rectangle 403"/>
            <p:cNvSpPr>
              <a:spLocks noChangeArrowheads="1"/>
            </p:cNvSpPr>
            <p:nvPr userDrawn="1"/>
          </p:nvSpPr>
          <p:spPr bwMode="auto">
            <a:xfrm>
              <a:off x="5558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3" name="Rectangle 404"/>
            <p:cNvSpPr>
              <a:spLocks noChangeArrowheads="1"/>
            </p:cNvSpPr>
            <p:nvPr userDrawn="1"/>
          </p:nvSpPr>
          <p:spPr bwMode="auto">
            <a:xfrm>
              <a:off x="5627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4" name="Rectangle 405"/>
            <p:cNvSpPr>
              <a:spLocks noChangeArrowheads="1"/>
            </p:cNvSpPr>
            <p:nvPr userDrawn="1"/>
          </p:nvSpPr>
          <p:spPr bwMode="auto">
            <a:xfrm>
              <a:off x="5695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5" name="Rectangle 406"/>
            <p:cNvSpPr>
              <a:spLocks noChangeArrowheads="1"/>
            </p:cNvSpPr>
            <p:nvPr userDrawn="1"/>
          </p:nvSpPr>
          <p:spPr bwMode="auto">
            <a:xfrm>
              <a:off x="5763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6" name="Rectangle 407"/>
            <p:cNvSpPr>
              <a:spLocks noChangeArrowheads="1"/>
            </p:cNvSpPr>
            <p:nvPr userDrawn="1"/>
          </p:nvSpPr>
          <p:spPr bwMode="auto">
            <a:xfrm>
              <a:off x="5831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7" name="Group 609"/>
          <p:cNvGrpSpPr>
            <a:grpSpLocks/>
          </p:cNvGrpSpPr>
          <p:nvPr userDrawn="1"/>
        </p:nvGrpSpPr>
        <p:grpSpPr bwMode="auto">
          <a:xfrm>
            <a:off x="7454902" y="2158775"/>
            <a:ext cx="2289175" cy="1566863"/>
            <a:chOff x="4696" y="1353"/>
            <a:chExt cx="1442" cy="987"/>
          </a:xfrm>
        </p:grpSpPr>
        <p:sp>
          <p:nvSpPr>
            <p:cNvPr id="4227" name="Rectangle 409"/>
            <p:cNvSpPr>
              <a:spLocks noChangeArrowheads="1"/>
            </p:cNvSpPr>
            <p:nvPr userDrawn="1"/>
          </p:nvSpPr>
          <p:spPr bwMode="auto">
            <a:xfrm>
              <a:off x="5900" y="135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8" name="Rectangle 410"/>
            <p:cNvSpPr>
              <a:spLocks noChangeArrowheads="1"/>
            </p:cNvSpPr>
            <p:nvPr userDrawn="1"/>
          </p:nvSpPr>
          <p:spPr bwMode="auto">
            <a:xfrm>
              <a:off x="5968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9" name="Rectangle 411"/>
            <p:cNvSpPr>
              <a:spLocks noChangeArrowheads="1"/>
            </p:cNvSpPr>
            <p:nvPr userDrawn="1"/>
          </p:nvSpPr>
          <p:spPr bwMode="auto">
            <a:xfrm>
              <a:off x="6036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0" name="Rectangle 412"/>
            <p:cNvSpPr>
              <a:spLocks noChangeArrowheads="1"/>
            </p:cNvSpPr>
            <p:nvPr userDrawn="1"/>
          </p:nvSpPr>
          <p:spPr bwMode="auto">
            <a:xfrm>
              <a:off x="6104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1" name="Rectangle 413"/>
            <p:cNvSpPr>
              <a:spLocks noChangeArrowheads="1"/>
            </p:cNvSpPr>
            <p:nvPr userDrawn="1"/>
          </p:nvSpPr>
          <p:spPr bwMode="auto">
            <a:xfrm>
              <a:off x="5354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2" name="Rectangle 414"/>
            <p:cNvSpPr>
              <a:spLocks noChangeArrowheads="1"/>
            </p:cNvSpPr>
            <p:nvPr userDrawn="1"/>
          </p:nvSpPr>
          <p:spPr bwMode="auto">
            <a:xfrm>
              <a:off x="5422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3" name="Rectangle 415"/>
            <p:cNvSpPr>
              <a:spLocks noChangeArrowheads="1"/>
            </p:cNvSpPr>
            <p:nvPr userDrawn="1"/>
          </p:nvSpPr>
          <p:spPr bwMode="auto">
            <a:xfrm>
              <a:off x="5490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4" name="Rectangle 416"/>
            <p:cNvSpPr>
              <a:spLocks noChangeArrowheads="1"/>
            </p:cNvSpPr>
            <p:nvPr userDrawn="1"/>
          </p:nvSpPr>
          <p:spPr bwMode="auto">
            <a:xfrm>
              <a:off x="5558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5" name="Rectangle 417"/>
            <p:cNvSpPr>
              <a:spLocks noChangeArrowheads="1"/>
            </p:cNvSpPr>
            <p:nvPr userDrawn="1"/>
          </p:nvSpPr>
          <p:spPr bwMode="auto">
            <a:xfrm>
              <a:off x="5627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6" name="Rectangle 418"/>
            <p:cNvSpPr>
              <a:spLocks noChangeArrowheads="1"/>
            </p:cNvSpPr>
            <p:nvPr userDrawn="1"/>
          </p:nvSpPr>
          <p:spPr bwMode="auto">
            <a:xfrm>
              <a:off x="5695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7" name="Rectangle 419"/>
            <p:cNvSpPr>
              <a:spLocks noChangeArrowheads="1"/>
            </p:cNvSpPr>
            <p:nvPr userDrawn="1"/>
          </p:nvSpPr>
          <p:spPr bwMode="auto">
            <a:xfrm>
              <a:off x="5763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8" name="Rectangle 420"/>
            <p:cNvSpPr>
              <a:spLocks noChangeArrowheads="1"/>
            </p:cNvSpPr>
            <p:nvPr userDrawn="1"/>
          </p:nvSpPr>
          <p:spPr bwMode="auto">
            <a:xfrm>
              <a:off x="5831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9" name="Rectangle 421"/>
            <p:cNvSpPr>
              <a:spLocks noChangeArrowheads="1"/>
            </p:cNvSpPr>
            <p:nvPr userDrawn="1"/>
          </p:nvSpPr>
          <p:spPr bwMode="auto">
            <a:xfrm>
              <a:off x="5900" y="142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0" name="Rectangle 422"/>
            <p:cNvSpPr>
              <a:spLocks noChangeArrowheads="1"/>
            </p:cNvSpPr>
            <p:nvPr userDrawn="1"/>
          </p:nvSpPr>
          <p:spPr bwMode="auto">
            <a:xfrm>
              <a:off x="5968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1" name="Rectangle 423"/>
            <p:cNvSpPr>
              <a:spLocks noChangeArrowheads="1"/>
            </p:cNvSpPr>
            <p:nvPr userDrawn="1"/>
          </p:nvSpPr>
          <p:spPr bwMode="auto">
            <a:xfrm>
              <a:off x="6036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2" name="Rectangle 424"/>
            <p:cNvSpPr>
              <a:spLocks noChangeArrowheads="1"/>
            </p:cNvSpPr>
            <p:nvPr userDrawn="1"/>
          </p:nvSpPr>
          <p:spPr bwMode="auto">
            <a:xfrm>
              <a:off x="6104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3" name="Freeform 425"/>
            <p:cNvSpPr>
              <a:spLocks/>
            </p:cNvSpPr>
            <p:nvPr userDrawn="1"/>
          </p:nvSpPr>
          <p:spPr bwMode="auto">
            <a:xfrm>
              <a:off x="5303" y="1489"/>
              <a:ext cx="16" cy="34"/>
            </a:xfrm>
            <a:custGeom>
              <a:avLst/>
              <a:gdLst>
                <a:gd name="T0" fmla="*/ 49 w 49"/>
                <a:gd name="T1" fmla="*/ 102 h 102"/>
                <a:gd name="T2" fmla="*/ 0 w 49"/>
                <a:gd name="T3" fmla="*/ 102 h 102"/>
                <a:gd name="T4" fmla="*/ 13 w 49"/>
                <a:gd name="T5" fmla="*/ 77 h 102"/>
                <a:gd name="T6" fmla="*/ 25 w 49"/>
                <a:gd name="T7" fmla="*/ 50 h 102"/>
                <a:gd name="T8" fmla="*/ 36 w 49"/>
                <a:gd name="T9" fmla="*/ 25 h 102"/>
                <a:gd name="T10" fmla="*/ 47 w 49"/>
                <a:gd name="T11" fmla="*/ 0 h 102"/>
                <a:gd name="T12" fmla="*/ 49 w 49"/>
                <a:gd name="T13" fmla="*/ 0 h 102"/>
                <a:gd name="T14" fmla="*/ 49 w 49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02">
                  <a:moveTo>
                    <a:pt x="49" y="102"/>
                  </a:moveTo>
                  <a:lnTo>
                    <a:pt x="0" y="102"/>
                  </a:lnTo>
                  <a:lnTo>
                    <a:pt x="13" y="77"/>
                  </a:lnTo>
                  <a:lnTo>
                    <a:pt x="25" y="50"/>
                  </a:lnTo>
                  <a:lnTo>
                    <a:pt x="36" y="25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49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4" name="Rectangle 426"/>
            <p:cNvSpPr>
              <a:spLocks noChangeArrowheads="1"/>
            </p:cNvSpPr>
            <p:nvPr userDrawn="1"/>
          </p:nvSpPr>
          <p:spPr bwMode="auto">
            <a:xfrm>
              <a:off x="5354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5" name="Rectangle 427"/>
            <p:cNvSpPr>
              <a:spLocks noChangeArrowheads="1"/>
            </p:cNvSpPr>
            <p:nvPr userDrawn="1"/>
          </p:nvSpPr>
          <p:spPr bwMode="auto">
            <a:xfrm>
              <a:off x="5422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6" name="Rectangle 428"/>
            <p:cNvSpPr>
              <a:spLocks noChangeArrowheads="1"/>
            </p:cNvSpPr>
            <p:nvPr userDrawn="1"/>
          </p:nvSpPr>
          <p:spPr bwMode="auto">
            <a:xfrm>
              <a:off x="5490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7" name="Rectangle 429"/>
            <p:cNvSpPr>
              <a:spLocks noChangeArrowheads="1"/>
            </p:cNvSpPr>
            <p:nvPr userDrawn="1"/>
          </p:nvSpPr>
          <p:spPr bwMode="auto">
            <a:xfrm>
              <a:off x="5558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8" name="Rectangle 430"/>
            <p:cNvSpPr>
              <a:spLocks noChangeArrowheads="1"/>
            </p:cNvSpPr>
            <p:nvPr userDrawn="1"/>
          </p:nvSpPr>
          <p:spPr bwMode="auto">
            <a:xfrm>
              <a:off x="5627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9" name="Rectangle 431"/>
            <p:cNvSpPr>
              <a:spLocks noChangeArrowheads="1"/>
            </p:cNvSpPr>
            <p:nvPr userDrawn="1"/>
          </p:nvSpPr>
          <p:spPr bwMode="auto">
            <a:xfrm>
              <a:off x="5695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0" name="Rectangle 432"/>
            <p:cNvSpPr>
              <a:spLocks noChangeArrowheads="1"/>
            </p:cNvSpPr>
            <p:nvPr userDrawn="1"/>
          </p:nvSpPr>
          <p:spPr bwMode="auto">
            <a:xfrm>
              <a:off x="5763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1" name="Rectangle 433"/>
            <p:cNvSpPr>
              <a:spLocks noChangeArrowheads="1"/>
            </p:cNvSpPr>
            <p:nvPr userDrawn="1"/>
          </p:nvSpPr>
          <p:spPr bwMode="auto">
            <a:xfrm>
              <a:off x="5831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2" name="Rectangle 434"/>
            <p:cNvSpPr>
              <a:spLocks noChangeArrowheads="1"/>
            </p:cNvSpPr>
            <p:nvPr userDrawn="1"/>
          </p:nvSpPr>
          <p:spPr bwMode="auto">
            <a:xfrm>
              <a:off x="5900" y="148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3" name="Rectangle 435"/>
            <p:cNvSpPr>
              <a:spLocks noChangeArrowheads="1"/>
            </p:cNvSpPr>
            <p:nvPr userDrawn="1"/>
          </p:nvSpPr>
          <p:spPr bwMode="auto">
            <a:xfrm>
              <a:off x="5968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4" name="Rectangle 436"/>
            <p:cNvSpPr>
              <a:spLocks noChangeArrowheads="1"/>
            </p:cNvSpPr>
            <p:nvPr userDrawn="1"/>
          </p:nvSpPr>
          <p:spPr bwMode="auto">
            <a:xfrm>
              <a:off x="6036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5" name="Rectangle 437"/>
            <p:cNvSpPr>
              <a:spLocks noChangeArrowheads="1"/>
            </p:cNvSpPr>
            <p:nvPr userDrawn="1"/>
          </p:nvSpPr>
          <p:spPr bwMode="auto">
            <a:xfrm>
              <a:off x="6104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6" name="Rectangle 438"/>
            <p:cNvSpPr>
              <a:spLocks noChangeArrowheads="1"/>
            </p:cNvSpPr>
            <p:nvPr userDrawn="1"/>
          </p:nvSpPr>
          <p:spPr bwMode="auto">
            <a:xfrm>
              <a:off x="5285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7" name="Rectangle 439"/>
            <p:cNvSpPr>
              <a:spLocks noChangeArrowheads="1"/>
            </p:cNvSpPr>
            <p:nvPr userDrawn="1"/>
          </p:nvSpPr>
          <p:spPr bwMode="auto">
            <a:xfrm>
              <a:off x="5354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8" name="Rectangle 440"/>
            <p:cNvSpPr>
              <a:spLocks noChangeArrowheads="1"/>
            </p:cNvSpPr>
            <p:nvPr userDrawn="1"/>
          </p:nvSpPr>
          <p:spPr bwMode="auto">
            <a:xfrm>
              <a:off x="5422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9" name="Rectangle 441"/>
            <p:cNvSpPr>
              <a:spLocks noChangeArrowheads="1"/>
            </p:cNvSpPr>
            <p:nvPr userDrawn="1"/>
          </p:nvSpPr>
          <p:spPr bwMode="auto">
            <a:xfrm>
              <a:off x="5490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0" name="Rectangle 442"/>
            <p:cNvSpPr>
              <a:spLocks noChangeArrowheads="1"/>
            </p:cNvSpPr>
            <p:nvPr userDrawn="1"/>
          </p:nvSpPr>
          <p:spPr bwMode="auto">
            <a:xfrm>
              <a:off x="5558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1" name="Rectangle 443"/>
            <p:cNvSpPr>
              <a:spLocks noChangeArrowheads="1"/>
            </p:cNvSpPr>
            <p:nvPr userDrawn="1"/>
          </p:nvSpPr>
          <p:spPr bwMode="auto">
            <a:xfrm>
              <a:off x="5627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2" name="Rectangle 444"/>
            <p:cNvSpPr>
              <a:spLocks noChangeArrowheads="1"/>
            </p:cNvSpPr>
            <p:nvPr userDrawn="1"/>
          </p:nvSpPr>
          <p:spPr bwMode="auto">
            <a:xfrm>
              <a:off x="5695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3" name="Rectangle 445"/>
            <p:cNvSpPr>
              <a:spLocks noChangeArrowheads="1"/>
            </p:cNvSpPr>
            <p:nvPr userDrawn="1"/>
          </p:nvSpPr>
          <p:spPr bwMode="auto">
            <a:xfrm>
              <a:off x="5763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4" name="Rectangle 446"/>
            <p:cNvSpPr>
              <a:spLocks noChangeArrowheads="1"/>
            </p:cNvSpPr>
            <p:nvPr userDrawn="1"/>
          </p:nvSpPr>
          <p:spPr bwMode="auto">
            <a:xfrm>
              <a:off x="5831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5" name="Rectangle 447"/>
            <p:cNvSpPr>
              <a:spLocks noChangeArrowheads="1"/>
            </p:cNvSpPr>
            <p:nvPr userDrawn="1"/>
          </p:nvSpPr>
          <p:spPr bwMode="auto">
            <a:xfrm>
              <a:off x="5900" y="155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6" name="Rectangle 448"/>
            <p:cNvSpPr>
              <a:spLocks noChangeArrowheads="1"/>
            </p:cNvSpPr>
            <p:nvPr userDrawn="1"/>
          </p:nvSpPr>
          <p:spPr bwMode="auto">
            <a:xfrm>
              <a:off x="5968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7" name="Rectangle 449"/>
            <p:cNvSpPr>
              <a:spLocks noChangeArrowheads="1"/>
            </p:cNvSpPr>
            <p:nvPr userDrawn="1"/>
          </p:nvSpPr>
          <p:spPr bwMode="auto">
            <a:xfrm>
              <a:off x="6036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8" name="Rectangle 450"/>
            <p:cNvSpPr>
              <a:spLocks noChangeArrowheads="1"/>
            </p:cNvSpPr>
            <p:nvPr userDrawn="1"/>
          </p:nvSpPr>
          <p:spPr bwMode="auto">
            <a:xfrm>
              <a:off x="6104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9" name="Freeform 451"/>
            <p:cNvSpPr>
              <a:spLocks/>
            </p:cNvSpPr>
            <p:nvPr userDrawn="1"/>
          </p:nvSpPr>
          <p:spPr bwMode="auto">
            <a:xfrm>
              <a:off x="5217" y="1625"/>
              <a:ext cx="34" cy="34"/>
            </a:xfrm>
            <a:custGeom>
              <a:avLst/>
              <a:gdLst>
                <a:gd name="T0" fmla="*/ 101 w 101"/>
                <a:gd name="T1" fmla="*/ 102 h 102"/>
                <a:gd name="T2" fmla="*/ 0 w 101"/>
                <a:gd name="T3" fmla="*/ 102 h 102"/>
                <a:gd name="T4" fmla="*/ 0 w 101"/>
                <a:gd name="T5" fmla="*/ 81 h 102"/>
                <a:gd name="T6" fmla="*/ 16 w 101"/>
                <a:gd name="T7" fmla="*/ 61 h 102"/>
                <a:gd name="T8" fmla="*/ 32 w 101"/>
                <a:gd name="T9" fmla="*/ 41 h 102"/>
                <a:gd name="T10" fmla="*/ 49 w 101"/>
                <a:gd name="T11" fmla="*/ 21 h 102"/>
                <a:gd name="T12" fmla="*/ 65 w 101"/>
                <a:gd name="T13" fmla="*/ 0 h 102"/>
                <a:gd name="T14" fmla="*/ 101 w 101"/>
                <a:gd name="T15" fmla="*/ 0 h 102"/>
                <a:gd name="T16" fmla="*/ 101 w 101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02">
                  <a:moveTo>
                    <a:pt x="101" y="102"/>
                  </a:moveTo>
                  <a:lnTo>
                    <a:pt x="0" y="102"/>
                  </a:lnTo>
                  <a:lnTo>
                    <a:pt x="0" y="81"/>
                  </a:lnTo>
                  <a:lnTo>
                    <a:pt x="16" y="61"/>
                  </a:lnTo>
                  <a:lnTo>
                    <a:pt x="32" y="41"/>
                  </a:lnTo>
                  <a:lnTo>
                    <a:pt x="49" y="21"/>
                  </a:lnTo>
                  <a:lnTo>
                    <a:pt x="65" y="0"/>
                  </a:lnTo>
                  <a:lnTo>
                    <a:pt x="101" y="0"/>
                  </a:lnTo>
                  <a:lnTo>
                    <a:pt x="101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0" name="Rectangle 452"/>
            <p:cNvSpPr>
              <a:spLocks noChangeArrowheads="1"/>
            </p:cNvSpPr>
            <p:nvPr userDrawn="1"/>
          </p:nvSpPr>
          <p:spPr bwMode="auto">
            <a:xfrm>
              <a:off x="5285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1" name="Rectangle 453"/>
            <p:cNvSpPr>
              <a:spLocks noChangeArrowheads="1"/>
            </p:cNvSpPr>
            <p:nvPr userDrawn="1"/>
          </p:nvSpPr>
          <p:spPr bwMode="auto">
            <a:xfrm>
              <a:off x="5354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2" name="Rectangle 454"/>
            <p:cNvSpPr>
              <a:spLocks noChangeArrowheads="1"/>
            </p:cNvSpPr>
            <p:nvPr userDrawn="1"/>
          </p:nvSpPr>
          <p:spPr bwMode="auto">
            <a:xfrm>
              <a:off x="5422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3" name="Rectangle 455"/>
            <p:cNvSpPr>
              <a:spLocks noChangeArrowheads="1"/>
            </p:cNvSpPr>
            <p:nvPr userDrawn="1"/>
          </p:nvSpPr>
          <p:spPr bwMode="auto">
            <a:xfrm>
              <a:off x="5490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4" name="Rectangle 456"/>
            <p:cNvSpPr>
              <a:spLocks noChangeArrowheads="1"/>
            </p:cNvSpPr>
            <p:nvPr userDrawn="1"/>
          </p:nvSpPr>
          <p:spPr bwMode="auto">
            <a:xfrm>
              <a:off x="5558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5" name="Rectangle 457"/>
            <p:cNvSpPr>
              <a:spLocks noChangeArrowheads="1"/>
            </p:cNvSpPr>
            <p:nvPr userDrawn="1"/>
          </p:nvSpPr>
          <p:spPr bwMode="auto">
            <a:xfrm>
              <a:off x="5627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6" name="Rectangle 458"/>
            <p:cNvSpPr>
              <a:spLocks noChangeArrowheads="1"/>
            </p:cNvSpPr>
            <p:nvPr userDrawn="1"/>
          </p:nvSpPr>
          <p:spPr bwMode="auto">
            <a:xfrm>
              <a:off x="5695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7" name="Rectangle 459"/>
            <p:cNvSpPr>
              <a:spLocks noChangeArrowheads="1"/>
            </p:cNvSpPr>
            <p:nvPr userDrawn="1"/>
          </p:nvSpPr>
          <p:spPr bwMode="auto">
            <a:xfrm>
              <a:off x="5763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8" name="Rectangle 460"/>
            <p:cNvSpPr>
              <a:spLocks noChangeArrowheads="1"/>
            </p:cNvSpPr>
            <p:nvPr userDrawn="1"/>
          </p:nvSpPr>
          <p:spPr bwMode="auto">
            <a:xfrm>
              <a:off x="5831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9" name="Rectangle 461"/>
            <p:cNvSpPr>
              <a:spLocks noChangeArrowheads="1"/>
            </p:cNvSpPr>
            <p:nvPr userDrawn="1"/>
          </p:nvSpPr>
          <p:spPr bwMode="auto">
            <a:xfrm>
              <a:off x="5900" y="162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0" name="Rectangle 462"/>
            <p:cNvSpPr>
              <a:spLocks noChangeArrowheads="1"/>
            </p:cNvSpPr>
            <p:nvPr userDrawn="1"/>
          </p:nvSpPr>
          <p:spPr bwMode="auto">
            <a:xfrm>
              <a:off x="5968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1" name="Rectangle 463"/>
            <p:cNvSpPr>
              <a:spLocks noChangeArrowheads="1"/>
            </p:cNvSpPr>
            <p:nvPr userDrawn="1"/>
          </p:nvSpPr>
          <p:spPr bwMode="auto">
            <a:xfrm>
              <a:off x="6036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2" name="Freeform 464"/>
            <p:cNvSpPr>
              <a:spLocks/>
            </p:cNvSpPr>
            <p:nvPr userDrawn="1"/>
          </p:nvSpPr>
          <p:spPr bwMode="auto">
            <a:xfrm>
              <a:off x="6104" y="1625"/>
              <a:ext cx="29" cy="34"/>
            </a:xfrm>
            <a:custGeom>
              <a:avLst/>
              <a:gdLst>
                <a:gd name="T0" fmla="*/ 52 w 85"/>
                <a:gd name="T1" fmla="*/ 102 h 102"/>
                <a:gd name="T2" fmla="*/ 0 w 85"/>
                <a:gd name="T3" fmla="*/ 102 h 102"/>
                <a:gd name="T4" fmla="*/ 0 w 85"/>
                <a:gd name="T5" fmla="*/ 0 h 102"/>
                <a:gd name="T6" fmla="*/ 85 w 85"/>
                <a:gd name="T7" fmla="*/ 0 h 102"/>
                <a:gd name="T8" fmla="*/ 77 w 85"/>
                <a:gd name="T9" fmla="*/ 26 h 102"/>
                <a:gd name="T10" fmla="*/ 68 w 85"/>
                <a:gd name="T11" fmla="*/ 51 h 102"/>
                <a:gd name="T12" fmla="*/ 61 w 85"/>
                <a:gd name="T13" fmla="*/ 77 h 102"/>
                <a:gd name="T14" fmla="*/ 52 w 85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102">
                  <a:moveTo>
                    <a:pt x="52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85" y="0"/>
                  </a:lnTo>
                  <a:lnTo>
                    <a:pt x="77" y="26"/>
                  </a:lnTo>
                  <a:lnTo>
                    <a:pt x="68" y="51"/>
                  </a:lnTo>
                  <a:lnTo>
                    <a:pt x="61" y="77"/>
                  </a:lnTo>
                  <a:lnTo>
                    <a:pt x="5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3" name="Freeform 465"/>
            <p:cNvSpPr>
              <a:spLocks/>
            </p:cNvSpPr>
            <p:nvPr userDrawn="1"/>
          </p:nvSpPr>
          <p:spPr bwMode="auto">
            <a:xfrm>
              <a:off x="5153" y="1693"/>
              <a:ext cx="30" cy="34"/>
            </a:xfrm>
            <a:custGeom>
              <a:avLst/>
              <a:gdLst>
                <a:gd name="T0" fmla="*/ 90 w 90"/>
                <a:gd name="T1" fmla="*/ 102 h 102"/>
                <a:gd name="T2" fmla="*/ 0 w 90"/>
                <a:gd name="T3" fmla="*/ 102 h 102"/>
                <a:gd name="T4" fmla="*/ 87 w 90"/>
                <a:gd name="T5" fmla="*/ 0 h 102"/>
                <a:gd name="T6" fmla="*/ 90 w 90"/>
                <a:gd name="T7" fmla="*/ 0 h 102"/>
                <a:gd name="T8" fmla="*/ 90 w 9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2">
                  <a:moveTo>
                    <a:pt x="90" y="102"/>
                  </a:moveTo>
                  <a:lnTo>
                    <a:pt x="0" y="102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4" name="Rectangle 466"/>
            <p:cNvSpPr>
              <a:spLocks noChangeArrowheads="1"/>
            </p:cNvSpPr>
            <p:nvPr userDrawn="1"/>
          </p:nvSpPr>
          <p:spPr bwMode="auto">
            <a:xfrm>
              <a:off x="5217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5" name="Rectangle 467"/>
            <p:cNvSpPr>
              <a:spLocks noChangeArrowheads="1"/>
            </p:cNvSpPr>
            <p:nvPr userDrawn="1"/>
          </p:nvSpPr>
          <p:spPr bwMode="auto">
            <a:xfrm>
              <a:off x="5285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6" name="Rectangle 468"/>
            <p:cNvSpPr>
              <a:spLocks noChangeArrowheads="1"/>
            </p:cNvSpPr>
            <p:nvPr userDrawn="1"/>
          </p:nvSpPr>
          <p:spPr bwMode="auto">
            <a:xfrm>
              <a:off x="5354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7" name="Rectangle 469"/>
            <p:cNvSpPr>
              <a:spLocks noChangeArrowheads="1"/>
            </p:cNvSpPr>
            <p:nvPr userDrawn="1"/>
          </p:nvSpPr>
          <p:spPr bwMode="auto">
            <a:xfrm>
              <a:off x="5422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8" name="Rectangle 470"/>
            <p:cNvSpPr>
              <a:spLocks noChangeArrowheads="1"/>
            </p:cNvSpPr>
            <p:nvPr userDrawn="1"/>
          </p:nvSpPr>
          <p:spPr bwMode="auto">
            <a:xfrm>
              <a:off x="5490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9" name="Rectangle 471"/>
            <p:cNvSpPr>
              <a:spLocks noChangeArrowheads="1"/>
            </p:cNvSpPr>
            <p:nvPr userDrawn="1"/>
          </p:nvSpPr>
          <p:spPr bwMode="auto">
            <a:xfrm>
              <a:off x="5558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0" name="Rectangle 472"/>
            <p:cNvSpPr>
              <a:spLocks noChangeArrowheads="1"/>
            </p:cNvSpPr>
            <p:nvPr userDrawn="1"/>
          </p:nvSpPr>
          <p:spPr bwMode="auto">
            <a:xfrm>
              <a:off x="5627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1" name="Rectangle 473"/>
            <p:cNvSpPr>
              <a:spLocks noChangeArrowheads="1"/>
            </p:cNvSpPr>
            <p:nvPr userDrawn="1"/>
          </p:nvSpPr>
          <p:spPr bwMode="auto">
            <a:xfrm>
              <a:off x="5695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2" name="Rectangle 474"/>
            <p:cNvSpPr>
              <a:spLocks noChangeArrowheads="1"/>
            </p:cNvSpPr>
            <p:nvPr userDrawn="1"/>
          </p:nvSpPr>
          <p:spPr bwMode="auto">
            <a:xfrm>
              <a:off x="5763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3" name="Rectangle 475"/>
            <p:cNvSpPr>
              <a:spLocks noChangeArrowheads="1"/>
            </p:cNvSpPr>
            <p:nvPr userDrawn="1"/>
          </p:nvSpPr>
          <p:spPr bwMode="auto">
            <a:xfrm>
              <a:off x="5831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4" name="Rectangle 476"/>
            <p:cNvSpPr>
              <a:spLocks noChangeArrowheads="1"/>
            </p:cNvSpPr>
            <p:nvPr userDrawn="1"/>
          </p:nvSpPr>
          <p:spPr bwMode="auto">
            <a:xfrm>
              <a:off x="5900" y="169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5" name="Rectangle 477"/>
            <p:cNvSpPr>
              <a:spLocks noChangeArrowheads="1"/>
            </p:cNvSpPr>
            <p:nvPr userDrawn="1"/>
          </p:nvSpPr>
          <p:spPr bwMode="auto">
            <a:xfrm>
              <a:off x="5968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6" name="Rectangle 478"/>
            <p:cNvSpPr>
              <a:spLocks noChangeArrowheads="1"/>
            </p:cNvSpPr>
            <p:nvPr userDrawn="1"/>
          </p:nvSpPr>
          <p:spPr bwMode="auto">
            <a:xfrm>
              <a:off x="6036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7" name="Freeform 479"/>
            <p:cNvSpPr>
              <a:spLocks/>
            </p:cNvSpPr>
            <p:nvPr userDrawn="1"/>
          </p:nvSpPr>
          <p:spPr bwMode="auto">
            <a:xfrm>
              <a:off x="6104" y="1693"/>
              <a:ext cx="5" cy="13"/>
            </a:xfrm>
            <a:custGeom>
              <a:avLst/>
              <a:gdLst>
                <a:gd name="T0" fmla="*/ 0 w 15"/>
                <a:gd name="T1" fmla="*/ 39 h 39"/>
                <a:gd name="T2" fmla="*/ 0 w 15"/>
                <a:gd name="T3" fmla="*/ 0 h 39"/>
                <a:gd name="T4" fmla="*/ 15 w 15"/>
                <a:gd name="T5" fmla="*/ 0 h 39"/>
                <a:gd name="T6" fmla="*/ 12 w 15"/>
                <a:gd name="T7" fmla="*/ 10 h 39"/>
                <a:gd name="T8" fmla="*/ 7 w 15"/>
                <a:gd name="T9" fmla="*/ 19 h 39"/>
                <a:gd name="T10" fmla="*/ 4 w 15"/>
                <a:gd name="T11" fmla="*/ 29 h 39"/>
                <a:gd name="T12" fmla="*/ 0 w 15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39">
                  <a:moveTo>
                    <a:pt x="0" y="39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12" y="10"/>
                  </a:lnTo>
                  <a:lnTo>
                    <a:pt x="7" y="19"/>
                  </a:lnTo>
                  <a:lnTo>
                    <a:pt x="4" y="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8" name="Freeform 480"/>
            <p:cNvSpPr>
              <a:spLocks/>
            </p:cNvSpPr>
            <p:nvPr userDrawn="1"/>
          </p:nvSpPr>
          <p:spPr bwMode="auto">
            <a:xfrm>
              <a:off x="5095" y="1772"/>
              <a:ext cx="20" cy="23"/>
            </a:xfrm>
            <a:custGeom>
              <a:avLst/>
              <a:gdLst>
                <a:gd name="T0" fmla="*/ 60 w 60"/>
                <a:gd name="T1" fmla="*/ 69 h 69"/>
                <a:gd name="T2" fmla="*/ 0 w 60"/>
                <a:gd name="T3" fmla="*/ 69 h 69"/>
                <a:gd name="T4" fmla="*/ 60 w 60"/>
                <a:gd name="T5" fmla="*/ 0 h 69"/>
                <a:gd name="T6" fmla="*/ 60 w 60"/>
                <a:gd name="T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69">
                  <a:moveTo>
                    <a:pt x="60" y="69"/>
                  </a:moveTo>
                  <a:lnTo>
                    <a:pt x="0" y="69"/>
                  </a:lnTo>
                  <a:lnTo>
                    <a:pt x="60" y="0"/>
                  </a:lnTo>
                  <a:lnTo>
                    <a:pt x="60" y="69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9" name="Rectangle 481"/>
            <p:cNvSpPr>
              <a:spLocks noChangeArrowheads="1"/>
            </p:cNvSpPr>
            <p:nvPr userDrawn="1"/>
          </p:nvSpPr>
          <p:spPr bwMode="auto">
            <a:xfrm>
              <a:off x="5149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0" name="Rectangle 482"/>
            <p:cNvSpPr>
              <a:spLocks noChangeArrowheads="1"/>
            </p:cNvSpPr>
            <p:nvPr userDrawn="1"/>
          </p:nvSpPr>
          <p:spPr bwMode="auto">
            <a:xfrm>
              <a:off x="5217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1" name="Rectangle 483"/>
            <p:cNvSpPr>
              <a:spLocks noChangeArrowheads="1"/>
            </p:cNvSpPr>
            <p:nvPr userDrawn="1"/>
          </p:nvSpPr>
          <p:spPr bwMode="auto">
            <a:xfrm>
              <a:off x="5285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2" name="Rectangle 484"/>
            <p:cNvSpPr>
              <a:spLocks noChangeArrowheads="1"/>
            </p:cNvSpPr>
            <p:nvPr userDrawn="1"/>
          </p:nvSpPr>
          <p:spPr bwMode="auto">
            <a:xfrm>
              <a:off x="5354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3" name="Rectangle 485"/>
            <p:cNvSpPr>
              <a:spLocks noChangeArrowheads="1"/>
            </p:cNvSpPr>
            <p:nvPr userDrawn="1"/>
          </p:nvSpPr>
          <p:spPr bwMode="auto">
            <a:xfrm>
              <a:off x="5422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4" name="Rectangle 486"/>
            <p:cNvSpPr>
              <a:spLocks noChangeArrowheads="1"/>
            </p:cNvSpPr>
            <p:nvPr userDrawn="1"/>
          </p:nvSpPr>
          <p:spPr bwMode="auto">
            <a:xfrm>
              <a:off x="5490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5" name="Rectangle 487"/>
            <p:cNvSpPr>
              <a:spLocks noChangeArrowheads="1"/>
            </p:cNvSpPr>
            <p:nvPr userDrawn="1"/>
          </p:nvSpPr>
          <p:spPr bwMode="auto">
            <a:xfrm>
              <a:off x="5558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6" name="Rectangle 488"/>
            <p:cNvSpPr>
              <a:spLocks noChangeArrowheads="1"/>
            </p:cNvSpPr>
            <p:nvPr userDrawn="1"/>
          </p:nvSpPr>
          <p:spPr bwMode="auto">
            <a:xfrm>
              <a:off x="5627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7" name="Rectangle 489"/>
            <p:cNvSpPr>
              <a:spLocks noChangeArrowheads="1"/>
            </p:cNvSpPr>
            <p:nvPr userDrawn="1"/>
          </p:nvSpPr>
          <p:spPr bwMode="auto">
            <a:xfrm>
              <a:off x="5695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8" name="Rectangle 490"/>
            <p:cNvSpPr>
              <a:spLocks noChangeArrowheads="1"/>
            </p:cNvSpPr>
            <p:nvPr userDrawn="1"/>
          </p:nvSpPr>
          <p:spPr bwMode="auto">
            <a:xfrm>
              <a:off x="5763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9" name="Rectangle 491"/>
            <p:cNvSpPr>
              <a:spLocks noChangeArrowheads="1"/>
            </p:cNvSpPr>
            <p:nvPr userDrawn="1"/>
          </p:nvSpPr>
          <p:spPr bwMode="auto">
            <a:xfrm>
              <a:off x="5831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0" name="Rectangle 492"/>
            <p:cNvSpPr>
              <a:spLocks noChangeArrowheads="1"/>
            </p:cNvSpPr>
            <p:nvPr userDrawn="1"/>
          </p:nvSpPr>
          <p:spPr bwMode="auto">
            <a:xfrm>
              <a:off x="5900" y="1762"/>
              <a:ext cx="33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1" name="Rectangle 493"/>
            <p:cNvSpPr>
              <a:spLocks noChangeArrowheads="1"/>
            </p:cNvSpPr>
            <p:nvPr userDrawn="1"/>
          </p:nvSpPr>
          <p:spPr bwMode="auto">
            <a:xfrm>
              <a:off x="5968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2" name="Freeform 494"/>
            <p:cNvSpPr>
              <a:spLocks/>
            </p:cNvSpPr>
            <p:nvPr userDrawn="1"/>
          </p:nvSpPr>
          <p:spPr bwMode="auto">
            <a:xfrm>
              <a:off x="6036" y="1762"/>
              <a:ext cx="34" cy="33"/>
            </a:xfrm>
            <a:custGeom>
              <a:avLst/>
              <a:gdLst>
                <a:gd name="T0" fmla="*/ 83 w 102"/>
                <a:gd name="T1" fmla="*/ 101 h 101"/>
                <a:gd name="T2" fmla="*/ 0 w 102"/>
                <a:gd name="T3" fmla="*/ 101 h 101"/>
                <a:gd name="T4" fmla="*/ 0 w 102"/>
                <a:gd name="T5" fmla="*/ 0 h 101"/>
                <a:gd name="T6" fmla="*/ 102 w 102"/>
                <a:gd name="T7" fmla="*/ 0 h 101"/>
                <a:gd name="T8" fmla="*/ 102 w 102"/>
                <a:gd name="T9" fmla="*/ 63 h 101"/>
                <a:gd name="T10" fmla="*/ 98 w 102"/>
                <a:gd name="T11" fmla="*/ 73 h 101"/>
                <a:gd name="T12" fmla="*/ 92 w 102"/>
                <a:gd name="T13" fmla="*/ 81 h 101"/>
                <a:gd name="T14" fmla="*/ 88 w 102"/>
                <a:gd name="T15" fmla="*/ 91 h 101"/>
                <a:gd name="T16" fmla="*/ 83 w 102"/>
                <a:gd name="T1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1">
                  <a:moveTo>
                    <a:pt x="83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63"/>
                  </a:lnTo>
                  <a:lnTo>
                    <a:pt x="98" y="73"/>
                  </a:lnTo>
                  <a:lnTo>
                    <a:pt x="92" y="81"/>
                  </a:lnTo>
                  <a:lnTo>
                    <a:pt x="88" y="91"/>
                  </a:lnTo>
                  <a:lnTo>
                    <a:pt x="83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3" name="Freeform 495"/>
            <p:cNvSpPr>
              <a:spLocks/>
            </p:cNvSpPr>
            <p:nvPr userDrawn="1"/>
          </p:nvSpPr>
          <p:spPr bwMode="auto">
            <a:xfrm>
              <a:off x="5037" y="1852"/>
              <a:ext cx="9" cy="12"/>
            </a:xfrm>
            <a:custGeom>
              <a:avLst/>
              <a:gdLst>
                <a:gd name="T0" fmla="*/ 29 w 29"/>
                <a:gd name="T1" fmla="*/ 34 h 34"/>
                <a:gd name="T2" fmla="*/ 0 w 29"/>
                <a:gd name="T3" fmla="*/ 34 h 34"/>
                <a:gd name="T4" fmla="*/ 29 w 29"/>
                <a:gd name="T5" fmla="*/ 0 h 34"/>
                <a:gd name="T6" fmla="*/ 29 w 29"/>
                <a:gd name="T7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4">
                  <a:moveTo>
                    <a:pt x="29" y="34"/>
                  </a:moveTo>
                  <a:lnTo>
                    <a:pt x="0" y="34"/>
                  </a:lnTo>
                  <a:lnTo>
                    <a:pt x="29" y="0"/>
                  </a:lnTo>
                  <a:lnTo>
                    <a:pt x="29" y="3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4" name="Rectangle 496"/>
            <p:cNvSpPr>
              <a:spLocks noChangeArrowheads="1"/>
            </p:cNvSpPr>
            <p:nvPr userDrawn="1"/>
          </p:nvSpPr>
          <p:spPr bwMode="auto">
            <a:xfrm>
              <a:off x="5081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5" name="Rectangle 497"/>
            <p:cNvSpPr>
              <a:spLocks noChangeArrowheads="1"/>
            </p:cNvSpPr>
            <p:nvPr userDrawn="1"/>
          </p:nvSpPr>
          <p:spPr bwMode="auto">
            <a:xfrm>
              <a:off x="5149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6" name="Rectangle 498"/>
            <p:cNvSpPr>
              <a:spLocks noChangeArrowheads="1"/>
            </p:cNvSpPr>
            <p:nvPr userDrawn="1"/>
          </p:nvSpPr>
          <p:spPr bwMode="auto">
            <a:xfrm>
              <a:off x="5217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7" name="Rectangle 499"/>
            <p:cNvSpPr>
              <a:spLocks noChangeArrowheads="1"/>
            </p:cNvSpPr>
            <p:nvPr userDrawn="1"/>
          </p:nvSpPr>
          <p:spPr bwMode="auto">
            <a:xfrm>
              <a:off x="5285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8" name="Rectangle 500"/>
            <p:cNvSpPr>
              <a:spLocks noChangeArrowheads="1"/>
            </p:cNvSpPr>
            <p:nvPr userDrawn="1"/>
          </p:nvSpPr>
          <p:spPr bwMode="auto">
            <a:xfrm>
              <a:off x="5354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9" name="Rectangle 501"/>
            <p:cNvSpPr>
              <a:spLocks noChangeArrowheads="1"/>
            </p:cNvSpPr>
            <p:nvPr userDrawn="1"/>
          </p:nvSpPr>
          <p:spPr bwMode="auto">
            <a:xfrm>
              <a:off x="5422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0" name="Rectangle 502"/>
            <p:cNvSpPr>
              <a:spLocks noChangeArrowheads="1"/>
            </p:cNvSpPr>
            <p:nvPr userDrawn="1"/>
          </p:nvSpPr>
          <p:spPr bwMode="auto">
            <a:xfrm>
              <a:off x="5490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1" name="Rectangle 503"/>
            <p:cNvSpPr>
              <a:spLocks noChangeArrowheads="1"/>
            </p:cNvSpPr>
            <p:nvPr userDrawn="1"/>
          </p:nvSpPr>
          <p:spPr bwMode="auto">
            <a:xfrm>
              <a:off x="5558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2" name="Rectangle 504"/>
            <p:cNvSpPr>
              <a:spLocks noChangeArrowheads="1"/>
            </p:cNvSpPr>
            <p:nvPr userDrawn="1"/>
          </p:nvSpPr>
          <p:spPr bwMode="auto">
            <a:xfrm>
              <a:off x="5627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3" name="Rectangle 505"/>
            <p:cNvSpPr>
              <a:spLocks noChangeArrowheads="1"/>
            </p:cNvSpPr>
            <p:nvPr userDrawn="1"/>
          </p:nvSpPr>
          <p:spPr bwMode="auto">
            <a:xfrm>
              <a:off x="5695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4" name="Rectangle 506"/>
            <p:cNvSpPr>
              <a:spLocks noChangeArrowheads="1"/>
            </p:cNvSpPr>
            <p:nvPr userDrawn="1"/>
          </p:nvSpPr>
          <p:spPr bwMode="auto">
            <a:xfrm>
              <a:off x="5763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5" name="Rectangle 507"/>
            <p:cNvSpPr>
              <a:spLocks noChangeArrowheads="1"/>
            </p:cNvSpPr>
            <p:nvPr userDrawn="1"/>
          </p:nvSpPr>
          <p:spPr bwMode="auto">
            <a:xfrm>
              <a:off x="5831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6" name="Rectangle 508"/>
            <p:cNvSpPr>
              <a:spLocks noChangeArrowheads="1"/>
            </p:cNvSpPr>
            <p:nvPr userDrawn="1"/>
          </p:nvSpPr>
          <p:spPr bwMode="auto">
            <a:xfrm>
              <a:off x="5900" y="1829"/>
              <a:ext cx="33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7" name="Rectangle 509"/>
            <p:cNvSpPr>
              <a:spLocks noChangeArrowheads="1"/>
            </p:cNvSpPr>
            <p:nvPr userDrawn="1"/>
          </p:nvSpPr>
          <p:spPr bwMode="auto">
            <a:xfrm>
              <a:off x="5968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8" name="Freeform 510"/>
            <p:cNvSpPr>
              <a:spLocks/>
            </p:cNvSpPr>
            <p:nvPr userDrawn="1"/>
          </p:nvSpPr>
          <p:spPr bwMode="auto">
            <a:xfrm>
              <a:off x="6036" y="1829"/>
              <a:ext cx="9" cy="16"/>
            </a:xfrm>
            <a:custGeom>
              <a:avLst/>
              <a:gdLst>
                <a:gd name="T0" fmla="*/ 0 w 27"/>
                <a:gd name="T1" fmla="*/ 48 h 48"/>
                <a:gd name="T2" fmla="*/ 0 w 27"/>
                <a:gd name="T3" fmla="*/ 0 h 48"/>
                <a:gd name="T4" fmla="*/ 27 w 27"/>
                <a:gd name="T5" fmla="*/ 0 h 48"/>
                <a:gd name="T6" fmla="*/ 21 w 27"/>
                <a:gd name="T7" fmla="*/ 12 h 48"/>
                <a:gd name="T8" fmla="*/ 14 w 27"/>
                <a:gd name="T9" fmla="*/ 24 h 48"/>
                <a:gd name="T10" fmla="*/ 7 w 27"/>
                <a:gd name="T11" fmla="*/ 36 h 48"/>
                <a:gd name="T12" fmla="*/ 0 w 27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8">
                  <a:moveTo>
                    <a:pt x="0" y="48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21" y="12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9" name="Rectangle 511"/>
            <p:cNvSpPr>
              <a:spLocks noChangeArrowheads="1"/>
            </p:cNvSpPr>
            <p:nvPr userDrawn="1"/>
          </p:nvSpPr>
          <p:spPr bwMode="auto">
            <a:xfrm>
              <a:off x="5012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0" name="Rectangle 512"/>
            <p:cNvSpPr>
              <a:spLocks noChangeArrowheads="1"/>
            </p:cNvSpPr>
            <p:nvPr userDrawn="1"/>
          </p:nvSpPr>
          <p:spPr bwMode="auto">
            <a:xfrm>
              <a:off x="5081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1" name="Rectangle 513"/>
            <p:cNvSpPr>
              <a:spLocks noChangeArrowheads="1"/>
            </p:cNvSpPr>
            <p:nvPr userDrawn="1"/>
          </p:nvSpPr>
          <p:spPr bwMode="auto">
            <a:xfrm>
              <a:off x="5149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2" name="Rectangle 514"/>
            <p:cNvSpPr>
              <a:spLocks noChangeArrowheads="1"/>
            </p:cNvSpPr>
            <p:nvPr userDrawn="1"/>
          </p:nvSpPr>
          <p:spPr bwMode="auto">
            <a:xfrm>
              <a:off x="5217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3" name="Rectangle 515"/>
            <p:cNvSpPr>
              <a:spLocks noChangeArrowheads="1"/>
            </p:cNvSpPr>
            <p:nvPr userDrawn="1"/>
          </p:nvSpPr>
          <p:spPr bwMode="auto">
            <a:xfrm>
              <a:off x="5285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4" name="Rectangle 516"/>
            <p:cNvSpPr>
              <a:spLocks noChangeArrowheads="1"/>
            </p:cNvSpPr>
            <p:nvPr userDrawn="1"/>
          </p:nvSpPr>
          <p:spPr bwMode="auto">
            <a:xfrm>
              <a:off x="5354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5" name="Rectangle 517"/>
            <p:cNvSpPr>
              <a:spLocks noChangeArrowheads="1"/>
            </p:cNvSpPr>
            <p:nvPr userDrawn="1"/>
          </p:nvSpPr>
          <p:spPr bwMode="auto">
            <a:xfrm>
              <a:off x="5422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6" name="Rectangle 518"/>
            <p:cNvSpPr>
              <a:spLocks noChangeArrowheads="1"/>
            </p:cNvSpPr>
            <p:nvPr userDrawn="1"/>
          </p:nvSpPr>
          <p:spPr bwMode="auto">
            <a:xfrm>
              <a:off x="5490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7" name="Rectangle 519"/>
            <p:cNvSpPr>
              <a:spLocks noChangeArrowheads="1"/>
            </p:cNvSpPr>
            <p:nvPr userDrawn="1"/>
          </p:nvSpPr>
          <p:spPr bwMode="auto">
            <a:xfrm>
              <a:off x="5558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8" name="Rectangle 520"/>
            <p:cNvSpPr>
              <a:spLocks noChangeArrowheads="1"/>
            </p:cNvSpPr>
            <p:nvPr userDrawn="1"/>
          </p:nvSpPr>
          <p:spPr bwMode="auto">
            <a:xfrm>
              <a:off x="5627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9" name="Rectangle 521"/>
            <p:cNvSpPr>
              <a:spLocks noChangeArrowheads="1"/>
            </p:cNvSpPr>
            <p:nvPr userDrawn="1"/>
          </p:nvSpPr>
          <p:spPr bwMode="auto">
            <a:xfrm>
              <a:off x="5695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0" name="Rectangle 522"/>
            <p:cNvSpPr>
              <a:spLocks noChangeArrowheads="1"/>
            </p:cNvSpPr>
            <p:nvPr userDrawn="1"/>
          </p:nvSpPr>
          <p:spPr bwMode="auto">
            <a:xfrm>
              <a:off x="5763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1" name="Rectangle 523"/>
            <p:cNvSpPr>
              <a:spLocks noChangeArrowheads="1"/>
            </p:cNvSpPr>
            <p:nvPr userDrawn="1"/>
          </p:nvSpPr>
          <p:spPr bwMode="auto">
            <a:xfrm>
              <a:off x="5831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2" name="Rectangle 524"/>
            <p:cNvSpPr>
              <a:spLocks noChangeArrowheads="1"/>
            </p:cNvSpPr>
            <p:nvPr userDrawn="1"/>
          </p:nvSpPr>
          <p:spPr bwMode="auto">
            <a:xfrm>
              <a:off x="5900" y="1897"/>
              <a:ext cx="33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3" name="Freeform 525"/>
            <p:cNvSpPr>
              <a:spLocks/>
            </p:cNvSpPr>
            <p:nvPr userDrawn="1"/>
          </p:nvSpPr>
          <p:spPr bwMode="auto">
            <a:xfrm>
              <a:off x="5968" y="1897"/>
              <a:ext cx="34" cy="35"/>
            </a:xfrm>
            <a:custGeom>
              <a:avLst/>
              <a:gdLst>
                <a:gd name="T0" fmla="*/ 40 w 101"/>
                <a:gd name="T1" fmla="*/ 103 h 103"/>
                <a:gd name="T2" fmla="*/ 0 w 101"/>
                <a:gd name="T3" fmla="*/ 103 h 103"/>
                <a:gd name="T4" fmla="*/ 0 w 101"/>
                <a:gd name="T5" fmla="*/ 0 h 103"/>
                <a:gd name="T6" fmla="*/ 101 w 101"/>
                <a:gd name="T7" fmla="*/ 0 h 103"/>
                <a:gd name="T8" fmla="*/ 101 w 101"/>
                <a:gd name="T9" fmla="*/ 11 h 103"/>
                <a:gd name="T10" fmla="*/ 86 w 101"/>
                <a:gd name="T11" fmla="*/ 34 h 103"/>
                <a:gd name="T12" fmla="*/ 72 w 101"/>
                <a:gd name="T13" fmla="*/ 57 h 103"/>
                <a:gd name="T14" fmla="*/ 57 w 101"/>
                <a:gd name="T15" fmla="*/ 80 h 103"/>
                <a:gd name="T16" fmla="*/ 40 w 101"/>
                <a:gd name="T1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03">
                  <a:moveTo>
                    <a:pt x="40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101" y="11"/>
                  </a:lnTo>
                  <a:lnTo>
                    <a:pt x="86" y="34"/>
                  </a:lnTo>
                  <a:lnTo>
                    <a:pt x="72" y="57"/>
                  </a:lnTo>
                  <a:lnTo>
                    <a:pt x="57" y="80"/>
                  </a:lnTo>
                  <a:lnTo>
                    <a:pt x="40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4" name="Freeform 526"/>
            <p:cNvSpPr>
              <a:spLocks/>
            </p:cNvSpPr>
            <p:nvPr userDrawn="1"/>
          </p:nvSpPr>
          <p:spPr bwMode="auto">
            <a:xfrm>
              <a:off x="4944" y="1966"/>
              <a:ext cx="34" cy="33"/>
            </a:xfrm>
            <a:custGeom>
              <a:avLst/>
              <a:gdLst>
                <a:gd name="T0" fmla="*/ 102 w 102"/>
                <a:gd name="T1" fmla="*/ 101 h 101"/>
                <a:gd name="T2" fmla="*/ 0 w 102"/>
                <a:gd name="T3" fmla="*/ 101 h 101"/>
                <a:gd name="T4" fmla="*/ 0 w 102"/>
                <a:gd name="T5" fmla="*/ 19 h 101"/>
                <a:gd name="T6" fmla="*/ 17 w 102"/>
                <a:gd name="T7" fmla="*/ 0 h 101"/>
                <a:gd name="T8" fmla="*/ 102 w 102"/>
                <a:gd name="T9" fmla="*/ 0 h 101"/>
                <a:gd name="T10" fmla="*/ 102 w 102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01">
                  <a:moveTo>
                    <a:pt x="102" y="101"/>
                  </a:moveTo>
                  <a:lnTo>
                    <a:pt x="0" y="101"/>
                  </a:lnTo>
                  <a:lnTo>
                    <a:pt x="0" y="19"/>
                  </a:lnTo>
                  <a:lnTo>
                    <a:pt x="17" y="0"/>
                  </a:lnTo>
                  <a:lnTo>
                    <a:pt x="102" y="0"/>
                  </a:lnTo>
                  <a:lnTo>
                    <a:pt x="102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5" name="Rectangle 527"/>
            <p:cNvSpPr>
              <a:spLocks noChangeArrowheads="1"/>
            </p:cNvSpPr>
            <p:nvPr userDrawn="1"/>
          </p:nvSpPr>
          <p:spPr bwMode="auto">
            <a:xfrm>
              <a:off x="5012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6" name="Rectangle 528"/>
            <p:cNvSpPr>
              <a:spLocks noChangeArrowheads="1"/>
            </p:cNvSpPr>
            <p:nvPr userDrawn="1"/>
          </p:nvSpPr>
          <p:spPr bwMode="auto">
            <a:xfrm>
              <a:off x="5081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7" name="Rectangle 529"/>
            <p:cNvSpPr>
              <a:spLocks noChangeArrowheads="1"/>
            </p:cNvSpPr>
            <p:nvPr userDrawn="1"/>
          </p:nvSpPr>
          <p:spPr bwMode="auto">
            <a:xfrm>
              <a:off x="5149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8" name="Rectangle 530"/>
            <p:cNvSpPr>
              <a:spLocks noChangeArrowheads="1"/>
            </p:cNvSpPr>
            <p:nvPr userDrawn="1"/>
          </p:nvSpPr>
          <p:spPr bwMode="auto">
            <a:xfrm>
              <a:off x="5217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9" name="Rectangle 531"/>
            <p:cNvSpPr>
              <a:spLocks noChangeArrowheads="1"/>
            </p:cNvSpPr>
            <p:nvPr userDrawn="1"/>
          </p:nvSpPr>
          <p:spPr bwMode="auto">
            <a:xfrm>
              <a:off x="5285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0" name="Rectangle 532"/>
            <p:cNvSpPr>
              <a:spLocks noChangeArrowheads="1"/>
            </p:cNvSpPr>
            <p:nvPr userDrawn="1"/>
          </p:nvSpPr>
          <p:spPr bwMode="auto">
            <a:xfrm>
              <a:off x="5354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1" name="Rectangle 533"/>
            <p:cNvSpPr>
              <a:spLocks noChangeArrowheads="1"/>
            </p:cNvSpPr>
            <p:nvPr userDrawn="1"/>
          </p:nvSpPr>
          <p:spPr bwMode="auto">
            <a:xfrm>
              <a:off x="5422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2" name="Rectangle 534"/>
            <p:cNvSpPr>
              <a:spLocks noChangeArrowheads="1"/>
            </p:cNvSpPr>
            <p:nvPr userDrawn="1"/>
          </p:nvSpPr>
          <p:spPr bwMode="auto">
            <a:xfrm>
              <a:off x="5490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3" name="Rectangle 535"/>
            <p:cNvSpPr>
              <a:spLocks noChangeArrowheads="1"/>
            </p:cNvSpPr>
            <p:nvPr userDrawn="1"/>
          </p:nvSpPr>
          <p:spPr bwMode="auto">
            <a:xfrm>
              <a:off x="5558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4" name="Rectangle 536"/>
            <p:cNvSpPr>
              <a:spLocks noChangeArrowheads="1"/>
            </p:cNvSpPr>
            <p:nvPr userDrawn="1"/>
          </p:nvSpPr>
          <p:spPr bwMode="auto">
            <a:xfrm>
              <a:off x="5627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5" name="Rectangle 537"/>
            <p:cNvSpPr>
              <a:spLocks noChangeArrowheads="1"/>
            </p:cNvSpPr>
            <p:nvPr userDrawn="1"/>
          </p:nvSpPr>
          <p:spPr bwMode="auto">
            <a:xfrm>
              <a:off x="5695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6" name="Rectangle 538"/>
            <p:cNvSpPr>
              <a:spLocks noChangeArrowheads="1"/>
            </p:cNvSpPr>
            <p:nvPr userDrawn="1"/>
          </p:nvSpPr>
          <p:spPr bwMode="auto">
            <a:xfrm>
              <a:off x="5763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7" name="Rectangle 539"/>
            <p:cNvSpPr>
              <a:spLocks noChangeArrowheads="1"/>
            </p:cNvSpPr>
            <p:nvPr userDrawn="1"/>
          </p:nvSpPr>
          <p:spPr bwMode="auto">
            <a:xfrm>
              <a:off x="5831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8" name="Freeform 540"/>
            <p:cNvSpPr>
              <a:spLocks/>
            </p:cNvSpPr>
            <p:nvPr userDrawn="1"/>
          </p:nvSpPr>
          <p:spPr bwMode="auto">
            <a:xfrm>
              <a:off x="5900" y="1966"/>
              <a:ext cx="33" cy="33"/>
            </a:xfrm>
            <a:custGeom>
              <a:avLst/>
              <a:gdLst>
                <a:gd name="T0" fmla="*/ 99 w 101"/>
                <a:gd name="T1" fmla="*/ 101 h 101"/>
                <a:gd name="T2" fmla="*/ 0 w 101"/>
                <a:gd name="T3" fmla="*/ 101 h 101"/>
                <a:gd name="T4" fmla="*/ 0 w 101"/>
                <a:gd name="T5" fmla="*/ 0 h 101"/>
                <a:gd name="T6" fmla="*/ 101 w 101"/>
                <a:gd name="T7" fmla="*/ 0 h 101"/>
                <a:gd name="T8" fmla="*/ 101 w 101"/>
                <a:gd name="T9" fmla="*/ 97 h 101"/>
                <a:gd name="T10" fmla="*/ 99 w 101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101">
                  <a:moveTo>
                    <a:pt x="99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101" y="97"/>
                  </a:lnTo>
                  <a:lnTo>
                    <a:pt x="99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9" name="Freeform 541"/>
            <p:cNvSpPr>
              <a:spLocks/>
            </p:cNvSpPr>
            <p:nvPr userDrawn="1"/>
          </p:nvSpPr>
          <p:spPr bwMode="auto">
            <a:xfrm>
              <a:off x="4876" y="2034"/>
              <a:ext cx="34" cy="33"/>
            </a:xfrm>
            <a:custGeom>
              <a:avLst/>
              <a:gdLst>
                <a:gd name="T0" fmla="*/ 103 w 103"/>
                <a:gd name="T1" fmla="*/ 101 h 101"/>
                <a:gd name="T2" fmla="*/ 0 w 103"/>
                <a:gd name="T3" fmla="*/ 101 h 101"/>
                <a:gd name="T4" fmla="*/ 0 w 103"/>
                <a:gd name="T5" fmla="*/ 55 h 101"/>
                <a:gd name="T6" fmla="*/ 48 w 103"/>
                <a:gd name="T7" fmla="*/ 0 h 101"/>
                <a:gd name="T8" fmla="*/ 103 w 103"/>
                <a:gd name="T9" fmla="*/ 0 h 101"/>
                <a:gd name="T10" fmla="*/ 103 w 103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01">
                  <a:moveTo>
                    <a:pt x="103" y="101"/>
                  </a:moveTo>
                  <a:lnTo>
                    <a:pt x="0" y="101"/>
                  </a:lnTo>
                  <a:lnTo>
                    <a:pt x="0" y="55"/>
                  </a:lnTo>
                  <a:lnTo>
                    <a:pt x="48" y="0"/>
                  </a:lnTo>
                  <a:lnTo>
                    <a:pt x="103" y="0"/>
                  </a:lnTo>
                  <a:lnTo>
                    <a:pt x="103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0" name="Rectangle 542"/>
            <p:cNvSpPr>
              <a:spLocks noChangeArrowheads="1"/>
            </p:cNvSpPr>
            <p:nvPr userDrawn="1"/>
          </p:nvSpPr>
          <p:spPr bwMode="auto">
            <a:xfrm>
              <a:off x="4944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1" name="Rectangle 543"/>
            <p:cNvSpPr>
              <a:spLocks noChangeArrowheads="1"/>
            </p:cNvSpPr>
            <p:nvPr userDrawn="1"/>
          </p:nvSpPr>
          <p:spPr bwMode="auto">
            <a:xfrm>
              <a:off x="5012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2" name="Rectangle 544"/>
            <p:cNvSpPr>
              <a:spLocks noChangeArrowheads="1"/>
            </p:cNvSpPr>
            <p:nvPr userDrawn="1"/>
          </p:nvSpPr>
          <p:spPr bwMode="auto">
            <a:xfrm>
              <a:off x="5081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3" name="Rectangle 545"/>
            <p:cNvSpPr>
              <a:spLocks noChangeArrowheads="1"/>
            </p:cNvSpPr>
            <p:nvPr userDrawn="1"/>
          </p:nvSpPr>
          <p:spPr bwMode="auto">
            <a:xfrm>
              <a:off x="5149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4" name="Rectangle 546"/>
            <p:cNvSpPr>
              <a:spLocks noChangeArrowheads="1"/>
            </p:cNvSpPr>
            <p:nvPr userDrawn="1"/>
          </p:nvSpPr>
          <p:spPr bwMode="auto">
            <a:xfrm>
              <a:off x="5217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5" name="Rectangle 547"/>
            <p:cNvSpPr>
              <a:spLocks noChangeArrowheads="1"/>
            </p:cNvSpPr>
            <p:nvPr userDrawn="1"/>
          </p:nvSpPr>
          <p:spPr bwMode="auto">
            <a:xfrm>
              <a:off x="5285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6" name="Rectangle 548"/>
            <p:cNvSpPr>
              <a:spLocks noChangeArrowheads="1"/>
            </p:cNvSpPr>
            <p:nvPr userDrawn="1"/>
          </p:nvSpPr>
          <p:spPr bwMode="auto">
            <a:xfrm>
              <a:off x="5354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7" name="Rectangle 549"/>
            <p:cNvSpPr>
              <a:spLocks noChangeArrowheads="1"/>
            </p:cNvSpPr>
            <p:nvPr userDrawn="1"/>
          </p:nvSpPr>
          <p:spPr bwMode="auto">
            <a:xfrm>
              <a:off x="5422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8" name="Rectangle 550"/>
            <p:cNvSpPr>
              <a:spLocks noChangeArrowheads="1"/>
            </p:cNvSpPr>
            <p:nvPr userDrawn="1"/>
          </p:nvSpPr>
          <p:spPr bwMode="auto">
            <a:xfrm>
              <a:off x="5490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9" name="Rectangle 551"/>
            <p:cNvSpPr>
              <a:spLocks noChangeArrowheads="1"/>
            </p:cNvSpPr>
            <p:nvPr userDrawn="1"/>
          </p:nvSpPr>
          <p:spPr bwMode="auto">
            <a:xfrm>
              <a:off x="5558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0" name="Rectangle 552"/>
            <p:cNvSpPr>
              <a:spLocks noChangeArrowheads="1"/>
            </p:cNvSpPr>
            <p:nvPr userDrawn="1"/>
          </p:nvSpPr>
          <p:spPr bwMode="auto">
            <a:xfrm>
              <a:off x="5627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1" name="Rectangle 553"/>
            <p:cNvSpPr>
              <a:spLocks noChangeArrowheads="1"/>
            </p:cNvSpPr>
            <p:nvPr userDrawn="1"/>
          </p:nvSpPr>
          <p:spPr bwMode="auto">
            <a:xfrm>
              <a:off x="5695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2" name="Rectangle 554"/>
            <p:cNvSpPr>
              <a:spLocks noChangeArrowheads="1"/>
            </p:cNvSpPr>
            <p:nvPr userDrawn="1"/>
          </p:nvSpPr>
          <p:spPr bwMode="auto">
            <a:xfrm>
              <a:off x="5763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3" name="Rectangle 555"/>
            <p:cNvSpPr>
              <a:spLocks noChangeArrowheads="1"/>
            </p:cNvSpPr>
            <p:nvPr userDrawn="1"/>
          </p:nvSpPr>
          <p:spPr bwMode="auto">
            <a:xfrm>
              <a:off x="5831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4" name="Freeform 556"/>
            <p:cNvSpPr>
              <a:spLocks/>
            </p:cNvSpPr>
            <p:nvPr userDrawn="1"/>
          </p:nvSpPr>
          <p:spPr bwMode="auto">
            <a:xfrm>
              <a:off x="5900" y="2034"/>
              <a:ext cx="7" cy="8"/>
            </a:xfrm>
            <a:custGeom>
              <a:avLst/>
              <a:gdLst>
                <a:gd name="T0" fmla="*/ 0 w 21"/>
                <a:gd name="T1" fmla="*/ 25 h 25"/>
                <a:gd name="T2" fmla="*/ 0 w 21"/>
                <a:gd name="T3" fmla="*/ 0 h 25"/>
                <a:gd name="T4" fmla="*/ 21 w 21"/>
                <a:gd name="T5" fmla="*/ 0 h 25"/>
                <a:gd name="T6" fmla="*/ 0 w 2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5">
                  <a:moveTo>
                    <a:pt x="0" y="25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5" name="Freeform 557"/>
            <p:cNvSpPr>
              <a:spLocks/>
            </p:cNvSpPr>
            <p:nvPr userDrawn="1"/>
          </p:nvSpPr>
          <p:spPr bwMode="auto">
            <a:xfrm>
              <a:off x="4808" y="2102"/>
              <a:ext cx="34" cy="34"/>
            </a:xfrm>
            <a:custGeom>
              <a:avLst/>
              <a:gdLst>
                <a:gd name="T0" fmla="*/ 102 w 102"/>
                <a:gd name="T1" fmla="*/ 102 h 102"/>
                <a:gd name="T2" fmla="*/ 0 w 102"/>
                <a:gd name="T3" fmla="*/ 102 h 102"/>
                <a:gd name="T4" fmla="*/ 19 w 102"/>
                <a:gd name="T5" fmla="*/ 76 h 102"/>
                <a:gd name="T6" fmla="*/ 39 w 102"/>
                <a:gd name="T7" fmla="*/ 51 h 102"/>
                <a:gd name="T8" fmla="*/ 59 w 102"/>
                <a:gd name="T9" fmla="*/ 26 h 102"/>
                <a:gd name="T10" fmla="*/ 80 w 102"/>
                <a:gd name="T11" fmla="*/ 0 h 102"/>
                <a:gd name="T12" fmla="*/ 102 w 102"/>
                <a:gd name="T13" fmla="*/ 0 h 102"/>
                <a:gd name="T14" fmla="*/ 102 w 102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0" y="102"/>
                  </a:lnTo>
                  <a:lnTo>
                    <a:pt x="19" y="76"/>
                  </a:lnTo>
                  <a:lnTo>
                    <a:pt x="39" y="51"/>
                  </a:lnTo>
                  <a:lnTo>
                    <a:pt x="59" y="26"/>
                  </a:lnTo>
                  <a:lnTo>
                    <a:pt x="80" y="0"/>
                  </a:lnTo>
                  <a:lnTo>
                    <a:pt x="102" y="0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6" name="Rectangle 558"/>
            <p:cNvSpPr>
              <a:spLocks noChangeArrowheads="1"/>
            </p:cNvSpPr>
            <p:nvPr userDrawn="1"/>
          </p:nvSpPr>
          <p:spPr bwMode="auto">
            <a:xfrm>
              <a:off x="4876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7" name="Rectangle 559"/>
            <p:cNvSpPr>
              <a:spLocks noChangeArrowheads="1"/>
            </p:cNvSpPr>
            <p:nvPr userDrawn="1"/>
          </p:nvSpPr>
          <p:spPr bwMode="auto">
            <a:xfrm>
              <a:off x="4944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8" name="Rectangle 560"/>
            <p:cNvSpPr>
              <a:spLocks noChangeArrowheads="1"/>
            </p:cNvSpPr>
            <p:nvPr userDrawn="1"/>
          </p:nvSpPr>
          <p:spPr bwMode="auto">
            <a:xfrm>
              <a:off x="5012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9" name="Rectangle 561"/>
            <p:cNvSpPr>
              <a:spLocks noChangeArrowheads="1"/>
            </p:cNvSpPr>
            <p:nvPr userDrawn="1"/>
          </p:nvSpPr>
          <p:spPr bwMode="auto">
            <a:xfrm>
              <a:off x="5081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0" name="Rectangle 562"/>
            <p:cNvSpPr>
              <a:spLocks noChangeArrowheads="1"/>
            </p:cNvSpPr>
            <p:nvPr userDrawn="1"/>
          </p:nvSpPr>
          <p:spPr bwMode="auto">
            <a:xfrm>
              <a:off x="5149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1" name="Rectangle 563"/>
            <p:cNvSpPr>
              <a:spLocks noChangeArrowheads="1"/>
            </p:cNvSpPr>
            <p:nvPr userDrawn="1"/>
          </p:nvSpPr>
          <p:spPr bwMode="auto">
            <a:xfrm>
              <a:off x="5217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2" name="Rectangle 564"/>
            <p:cNvSpPr>
              <a:spLocks noChangeArrowheads="1"/>
            </p:cNvSpPr>
            <p:nvPr userDrawn="1"/>
          </p:nvSpPr>
          <p:spPr bwMode="auto">
            <a:xfrm>
              <a:off x="5285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3" name="Rectangle 565"/>
            <p:cNvSpPr>
              <a:spLocks noChangeArrowheads="1"/>
            </p:cNvSpPr>
            <p:nvPr userDrawn="1"/>
          </p:nvSpPr>
          <p:spPr bwMode="auto">
            <a:xfrm>
              <a:off x="5354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4" name="Rectangle 566"/>
            <p:cNvSpPr>
              <a:spLocks noChangeArrowheads="1"/>
            </p:cNvSpPr>
            <p:nvPr userDrawn="1"/>
          </p:nvSpPr>
          <p:spPr bwMode="auto">
            <a:xfrm>
              <a:off x="5422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5" name="Rectangle 567"/>
            <p:cNvSpPr>
              <a:spLocks noChangeArrowheads="1"/>
            </p:cNvSpPr>
            <p:nvPr userDrawn="1"/>
          </p:nvSpPr>
          <p:spPr bwMode="auto">
            <a:xfrm>
              <a:off x="5490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6" name="Rectangle 568"/>
            <p:cNvSpPr>
              <a:spLocks noChangeArrowheads="1"/>
            </p:cNvSpPr>
            <p:nvPr userDrawn="1"/>
          </p:nvSpPr>
          <p:spPr bwMode="auto">
            <a:xfrm>
              <a:off x="5558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7" name="Rectangle 569"/>
            <p:cNvSpPr>
              <a:spLocks noChangeArrowheads="1"/>
            </p:cNvSpPr>
            <p:nvPr userDrawn="1"/>
          </p:nvSpPr>
          <p:spPr bwMode="auto">
            <a:xfrm>
              <a:off x="5627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8" name="Rectangle 570"/>
            <p:cNvSpPr>
              <a:spLocks noChangeArrowheads="1"/>
            </p:cNvSpPr>
            <p:nvPr userDrawn="1"/>
          </p:nvSpPr>
          <p:spPr bwMode="auto">
            <a:xfrm>
              <a:off x="5695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9" name="Rectangle 571"/>
            <p:cNvSpPr>
              <a:spLocks noChangeArrowheads="1"/>
            </p:cNvSpPr>
            <p:nvPr userDrawn="1"/>
          </p:nvSpPr>
          <p:spPr bwMode="auto">
            <a:xfrm>
              <a:off x="5763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0" name="Freeform 572"/>
            <p:cNvSpPr>
              <a:spLocks/>
            </p:cNvSpPr>
            <p:nvPr userDrawn="1"/>
          </p:nvSpPr>
          <p:spPr bwMode="auto">
            <a:xfrm>
              <a:off x="5831" y="2102"/>
              <a:ext cx="21" cy="26"/>
            </a:xfrm>
            <a:custGeom>
              <a:avLst/>
              <a:gdLst>
                <a:gd name="T0" fmla="*/ 0 w 63"/>
                <a:gd name="T1" fmla="*/ 79 h 79"/>
                <a:gd name="T2" fmla="*/ 0 w 63"/>
                <a:gd name="T3" fmla="*/ 0 h 79"/>
                <a:gd name="T4" fmla="*/ 63 w 63"/>
                <a:gd name="T5" fmla="*/ 0 h 79"/>
                <a:gd name="T6" fmla="*/ 0 w 63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79">
                  <a:moveTo>
                    <a:pt x="0" y="79"/>
                  </a:moveTo>
                  <a:lnTo>
                    <a:pt x="0" y="0"/>
                  </a:lnTo>
                  <a:lnTo>
                    <a:pt x="6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1" name="Freeform 573"/>
            <p:cNvSpPr>
              <a:spLocks/>
            </p:cNvSpPr>
            <p:nvPr userDrawn="1"/>
          </p:nvSpPr>
          <p:spPr bwMode="auto">
            <a:xfrm>
              <a:off x="4762" y="2185"/>
              <a:ext cx="11" cy="19"/>
            </a:xfrm>
            <a:custGeom>
              <a:avLst/>
              <a:gdLst>
                <a:gd name="T0" fmla="*/ 35 w 35"/>
                <a:gd name="T1" fmla="*/ 57 h 57"/>
                <a:gd name="T2" fmla="*/ 0 w 35"/>
                <a:gd name="T3" fmla="*/ 57 h 57"/>
                <a:gd name="T4" fmla="*/ 9 w 35"/>
                <a:gd name="T5" fmla="*/ 43 h 57"/>
                <a:gd name="T6" fmla="*/ 17 w 35"/>
                <a:gd name="T7" fmla="*/ 28 h 57"/>
                <a:gd name="T8" fmla="*/ 26 w 35"/>
                <a:gd name="T9" fmla="*/ 14 h 57"/>
                <a:gd name="T10" fmla="*/ 35 w 35"/>
                <a:gd name="T11" fmla="*/ 0 h 57"/>
                <a:gd name="T12" fmla="*/ 35 w 35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57">
                  <a:moveTo>
                    <a:pt x="35" y="57"/>
                  </a:moveTo>
                  <a:lnTo>
                    <a:pt x="0" y="57"/>
                  </a:lnTo>
                  <a:lnTo>
                    <a:pt x="9" y="43"/>
                  </a:lnTo>
                  <a:lnTo>
                    <a:pt x="17" y="28"/>
                  </a:lnTo>
                  <a:lnTo>
                    <a:pt x="26" y="14"/>
                  </a:lnTo>
                  <a:lnTo>
                    <a:pt x="35" y="0"/>
                  </a:lnTo>
                  <a:lnTo>
                    <a:pt x="35" y="57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2" name="Rectangle 574"/>
            <p:cNvSpPr>
              <a:spLocks noChangeArrowheads="1"/>
            </p:cNvSpPr>
            <p:nvPr userDrawn="1"/>
          </p:nvSpPr>
          <p:spPr bwMode="auto">
            <a:xfrm>
              <a:off x="4808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3" name="Rectangle 575"/>
            <p:cNvSpPr>
              <a:spLocks noChangeArrowheads="1"/>
            </p:cNvSpPr>
            <p:nvPr userDrawn="1"/>
          </p:nvSpPr>
          <p:spPr bwMode="auto">
            <a:xfrm>
              <a:off x="4876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4" name="Rectangle 576"/>
            <p:cNvSpPr>
              <a:spLocks noChangeArrowheads="1"/>
            </p:cNvSpPr>
            <p:nvPr userDrawn="1"/>
          </p:nvSpPr>
          <p:spPr bwMode="auto">
            <a:xfrm>
              <a:off x="4944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5" name="Rectangle 577"/>
            <p:cNvSpPr>
              <a:spLocks noChangeArrowheads="1"/>
            </p:cNvSpPr>
            <p:nvPr userDrawn="1"/>
          </p:nvSpPr>
          <p:spPr bwMode="auto">
            <a:xfrm>
              <a:off x="5012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6" name="Rectangle 578"/>
            <p:cNvSpPr>
              <a:spLocks noChangeArrowheads="1"/>
            </p:cNvSpPr>
            <p:nvPr userDrawn="1"/>
          </p:nvSpPr>
          <p:spPr bwMode="auto">
            <a:xfrm>
              <a:off x="5081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7" name="Rectangle 579"/>
            <p:cNvSpPr>
              <a:spLocks noChangeArrowheads="1"/>
            </p:cNvSpPr>
            <p:nvPr userDrawn="1"/>
          </p:nvSpPr>
          <p:spPr bwMode="auto">
            <a:xfrm>
              <a:off x="5149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8" name="Rectangle 580"/>
            <p:cNvSpPr>
              <a:spLocks noChangeArrowheads="1"/>
            </p:cNvSpPr>
            <p:nvPr userDrawn="1"/>
          </p:nvSpPr>
          <p:spPr bwMode="auto">
            <a:xfrm>
              <a:off x="5217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9" name="Rectangle 581"/>
            <p:cNvSpPr>
              <a:spLocks noChangeArrowheads="1"/>
            </p:cNvSpPr>
            <p:nvPr userDrawn="1"/>
          </p:nvSpPr>
          <p:spPr bwMode="auto">
            <a:xfrm>
              <a:off x="5285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0" name="Rectangle 582"/>
            <p:cNvSpPr>
              <a:spLocks noChangeArrowheads="1"/>
            </p:cNvSpPr>
            <p:nvPr userDrawn="1"/>
          </p:nvSpPr>
          <p:spPr bwMode="auto">
            <a:xfrm>
              <a:off x="5354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1" name="Rectangle 583"/>
            <p:cNvSpPr>
              <a:spLocks noChangeArrowheads="1"/>
            </p:cNvSpPr>
            <p:nvPr userDrawn="1"/>
          </p:nvSpPr>
          <p:spPr bwMode="auto">
            <a:xfrm>
              <a:off x="5422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2" name="Rectangle 584"/>
            <p:cNvSpPr>
              <a:spLocks noChangeArrowheads="1"/>
            </p:cNvSpPr>
            <p:nvPr userDrawn="1"/>
          </p:nvSpPr>
          <p:spPr bwMode="auto">
            <a:xfrm>
              <a:off x="5490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3" name="Rectangle 585"/>
            <p:cNvSpPr>
              <a:spLocks noChangeArrowheads="1"/>
            </p:cNvSpPr>
            <p:nvPr userDrawn="1"/>
          </p:nvSpPr>
          <p:spPr bwMode="auto">
            <a:xfrm>
              <a:off x="5558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4" name="Rectangle 586"/>
            <p:cNvSpPr>
              <a:spLocks noChangeArrowheads="1"/>
            </p:cNvSpPr>
            <p:nvPr userDrawn="1"/>
          </p:nvSpPr>
          <p:spPr bwMode="auto">
            <a:xfrm>
              <a:off x="5627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5" name="Rectangle 587"/>
            <p:cNvSpPr>
              <a:spLocks noChangeArrowheads="1"/>
            </p:cNvSpPr>
            <p:nvPr userDrawn="1"/>
          </p:nvSpPr>
          <p:spPr bwMode="auto">
            <a:xfrm>
              <a:off x="5695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6" name="Freeform 588"/>
            <p:cNvSpPr>
              <a:spLocks/>
            </p:cNvSpPr>
            <p:nvPr userDrawn="1"/>
          </p:nvSpPr>
          <p:spPr bwMode="auto">
            <a:xfrm>
              <a:off x="5763" y="2169"/>
              <a:ext cx="34" cy="35"/>
            </a:xfrm>
            <a:custGeom>
              <a:avLst/>
              <a:gdLst>
                <a:gd name="T0" fmla="*/ 25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6 h 103"/>
                <a:gd name="T10" fmla="*/ 25 w 103"/>
                <a:gd name="T11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03">
                  <a:moveTo>
                    <a:pt x="25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103" y="6"/>
                  </a:lnTo>
                  <a:lnTo>
                    <a:pt x="25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7" name="Freeform 589"/>
            <p:cNvSpPr>
              <a:spLocks/>
            </p:cNvSpPr>
            <p:nvPr userDrawn="1"/>
          </p:nvSpPr>
          <p:spPr bwMode="auto">
            <a:xfrm>
              <a:off x="4739" y="2238"/>
              <a:ext cx="34" cy="34"/>
            </a:xfrm>
            <a:custGeom>
              <a:avLst/>
              <a:gdLst>
                <a:gd name="T0" fmla="*/ 102 w 102"/>
                <a:gd name="T1" fmla="*/ 102 h 102"/>
                <a:gd name="T2" fmla="*/ 0 w 102"/>
                <a:gd name="T3" fmla="*/ 102 h 102"/>
                <a:gd name="T4" fmla="*/ 0 w 102"/>
                <a:gd name="T5" fmla="*/ 13 h 102"/>
                <a:gd name="T6" fmla="*/ 4 w 102"/>
                <a:gd name="T7" fmla="*/ 7 h 102"/>
                <a:gd name="T8" fmla="*/ 8 w 102"/>
                <a:gd name="T9" fmla="*/ 0 h 102"/>
                <a:gd name="T10" fmla="*/ 102 w 102"/>
                <a:gd name="T11" fmla="*/ 0 h 102"/>
                <a:gd name="T12" fmla="*/ 102 w 102"/>
                <a:gd name="T1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0" y="102"/>
                  </a:lnTo>
                  <a:lnTo>
                    <a:pt x="0" y="13"/>
                  </a:lnTo>
                  <a:lnTo>
                    <a:pt x="4" y="7"/>
                  </a:lnTo>
                  <a:lnTo>
                    <a:pt x="8" y="0"/>
                  </a:lnTo>
                  <a:lnTo>
                    <a:pt x="102" y="0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8" name="Rectangle 590"/>
            <p:cNvSpPr>
              <a:spLocks noChangeArrowheads="1"/>
            </p:cNvSpPr>
            <p:nvPr userDrawn="1"/>
          </p:nvSpPr>
          <p:spPr bwMode="auto">
            <a:xfrm>
              <a:off x="4808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9" name="Rectangle 591"/>
            <p:cNvSpPr>
              <a:spLocks noChangeArrowheads="1"/>
            </p:cNvSpPr>
            <p:nvPr userDrawn="1"/>
          </p:nvSpPr>
          <p:spPr bwMode="auto">
            <a:xfrm>
              <a:off x="4876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0" name="Rectangle 592"/>
            <p:cNvSpPr>
              <a:spLocks noChangeArrowheads="1"/>
            </p:cNvSpPr>
            <p:nvPr userDrawn="1"/>
          </p:nvSpPr>
          <p:spPr bwMode="auto">
            <a:xfrm>
              <a:off x="4944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1" name="Rectangle 593"/>
            <p:cNvSpPr>
              <a:spLocks noChangeArrowheads="1"/>
            </p:cNvSpPr>
            <p:nvPr userDrawn="1"/>
          </p:nvSpPr>
          <p:spPr bwMode="auto">
            <a:xfrm>
              <a:off x="5012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2" name="Rectangle 594"/>
            <p:cNvSpPr>
              <a:spLocks noChangeArrowheads="1"/>
            </p:cNvSpPr>
            <p:nvPr userDrawn="1"/>
          </p:nvSpPr>
          <p:spPr bwMode="auto">
            <a:xfrm>
              <a:off x="5081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3" name="Rectangle 595"/>
            <p:cNvSpPr>
              <a:spLocks noChangeArrowheads="1"/>
            </p:cNvSpPr>
            <p:nvPr userDrawn="1"/>
          </p:nvSpPr>
          <p:spPr bwMode="auto">
            <a:xfrm>
              <a:off x="5149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4" name="Rectangle 596"/>
            <p:cNvSpPr>
              <a:spLocks noChangeArrowheads="1"/>
            </p:cNvSpPr>
            <p:nvPr userDrawn="1"/>
          </p:nvSpPr>
          <p:spPr bwMode="auto">
            <a:xfrm>
              <a:off x="5217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5" name="Rectangle 597"/>
            <p:cNvSpPr>
              <a:spLocks noChangeArrowheads="1"/>
            </p:cNvSpPr>
            <p:nvPr userDrawn="1"/>
          </p:nvSpPr>
          <p:spPr bwMode="auto">
            <a:xfrm>
              <a:off x="5285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6" name="Rectangle 598"/>
            <p:cNvSpPr>
              <a:spLocks noChangeArrowheads="1"/>
            </p:cNvSpPr>
            <p:nvPr userDrawn="1"/>
          </p:nvSpPr>
          <p:spPr bwMode="auto">
            <a:xfrm>
              <a:off x="5354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7" name="Rectangle 599"/>
            <p:cNvSpPr>
              <a:spLocks noChangeArrowheads="1"/>
            </p:cNvSpPr>
            <p:nvPr userDrawn="1"/>
          </p:nvSpPr>
          <p:spPr bwMode="auto">
            <a:xfrm>
              <a:off x="5422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8" name="Rectangle 600"/>
            <p:cNvSpPr>
              <a:spLocks noChangeArrowheads="1"/>
            </p:cNvSpPr>
            <p:nvPr userDrawn="1"/>
          </p:nvSpPr>
          <p:spPr bwMode="auto">
            <a:xfrm>
              <a:off x="5490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9" name="Rectangle 601"/>
            <p:cNvSpPr>
              <a:spLocks noChangeArrowheads="1"/>
            </p:cNvSpPr>
            <p:nvPr userDrawn="1"/>
          </p:nvSpPr>
          <p:spPr bwMode="auto">
            <a:xfrm>
              <a:off x="5558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0" name="Rectangle 602"/>
            <p:cNvSpPr>
              <a:spLocks noChangeArrowheads="1"/>
            </p:cNvSpPr>
            <p:nvPr userDrawn="1"/>
          </p:nvSpPr>
          <p:spPr bwMode="auto">
            <a:xfrm>
              <a:off x="5627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1" name="Freeform 603"/>
            <p:cNvSpPr>
              <a:spLocks/>
            </p:cNvSpPr>
            <p:nvPr userDrawn="1"/>
          </p:nvSpPr>
          <p:spPr bwMode="auto">
            <a:xfrm>
              <a:off x="5695" y="2238"/>
              <a:ext cx="34" cy="34"/>
            </a:xfrm>
            <a:custGeom>
              <a:avLst/>
              <a:gdLst>
                <a:gd name="T0" fmla="*/ 68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02 w 102"/>
                <a:gd name="T7" fmla="*/ 0 h 102"/>
                <a:gd name="T8" fmla="*/ 102 w 102"/>
                <a:gd name="T9" fmla="*/ 59 h 102"/>
                <a:gd name="T10" fmla="*/ 68 w 102"/>
                <a:gd name="T11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02">
                  <a:moveTo>
                    <a:pt x="68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59"/>
                  </a:lnTo>
                  <a:lnTo>
                    <a:pt x="68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2" name="Freeform 604"/>
            <p:cNvSpPr>
              <a:spLocks/>
            </p:cNvSpPr>
            <p:nvPr userDrawn="1"/>
          </p:nvSpPr>
          <p:spPr bwMode="auto">
            <a:xfrm>
              <a:off x="4696" y="2316"/>
              <a:ext cx="9" cy="24"/>
            </a:xfrm>
            <a:custGeom>
              <a:avLst/>
              <a:gdLst>
                <a:gd name="T0" fmla="*/ 26 w 26"/>
                <a:gd name="T1" fmla="*/ 72 h 72"/>
                <a:gd name="T2" fmla="*/ 0 w 26"/>
                <a:gd name="T3" fmla="*/ 72 h 72"/>
                <a:gd name="T4" fmla="*/ 6 w 26"/>
                <a:gd name="T5" fmla="*/ 54 h 72"/>
                <a:gd name="T6" fmla="*/ 13 w 26"/>
                <a:gd name="T7" fmla="*/ 36 h 72"/>
                <a:gd name="T8" fmla="*/ 19 w 26"/>
                <a:gd name="T9" fmla="*/ 18 h 72"/>
                <a:gd name="T10" fmla="*/ 26 w 26"/>
                <a:gd name="T11" fmla="*/ 0 h 72"/>
                <a:gd name="T12" fmla="*/ 26 w 26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72">
                  <a:moveTo>
                    <a:pt x="26" y="72"/>
                  </a:moveTo>
                  <a:lnTo>
                    <a:pt x="0" y="72"/>
                  </a:lnTo>
                  <a:lnTo>
                    <a:pt x="6" y="54"/>
                  </a:lnTo>
                  <a:lnTo>
                    <a:pt x="13" y="36"/>
                  </a:lnTo>
                  <a:lnTo>
                    <a:pt x="19" y="18"/>
                  </a:lnTo>
                  <a:lnTo>
                    <a:pt x="26" y="0"/>
                  </a:lnTo>
                  <a:lnTo>
                    <a:pt x="26" y="7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3" name="Rectangle 605"/>
            <p:cNvSpPr>
              <a:spLocks noChangeArrowheads="1"/>
            </p:cNvSpPr>
            <p:nvPr userDrawn="1"/>
          </p:nvSpPr>
          <p:spPr bwMode="auto">
            <a:xfrm>
              <a:off x="4739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4" name="Rectangle 606"/>
            <p:cNvSpPr>
              <a:spLocks noChangeArrowheads="1"/>
            </p:cNvSpPr>
            <p:nvPr userDrawn="1"/>
          </p:nvSpPr>
          <p:spPr bwMode="auto">
            <a:xfrm>
              <a:off x="4808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5" name="Rectangle 607"/>
            <p:cNvSpPr>
              <a:spLocks noChangeArrowheads="1"/>
            </p:cNvSpPr>
            <p:nvPr userDrawn="1"/>
          </p:nvSpPr>
          <p:spPr bwMode="auto">
            <a:xfrm>
              <a:off x="4876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6" name="Rectangle 608"/>
            <p:cNvSpPr>
              <a:spLocks noChangeArrowheads="1"/>
            </p:cNvSpPr>
            <p:nvPr userDrawn="1"/>
          </p:nvSpPr>
          <p:spPr bwMode="auto">
            <a:xfrm>
              <a:off x="4944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8" name="Group 810"/>
          <p:cNvGrpSpPr>
            <a:grpSpLocks/>
          </p:cNvGrpSpPr>
          <p:nvPr userDrawn="1"/>
        </p:nvGrpSpPr>
        <p:grpSpPr bwMode="auto">
          <a:xfrm>
            <a:off x="7415214" y="3671662"/>
            <a:ext cx="1571625" cy="2320925"/>
            <a:chOff x="4671" y="2306"/>
            <a:chExt cx="990" cy="1462"/>
          </a:xfrm>
        </p:grpSpPr>
        <p:sp>
          <p:nvSpPr>
            <p:cNvPr id="2062" name="Rectangle 610"/>
            <p:cNvSpPr>
              <a:spLocks noChangeArrowheads="1"/>
            </p:cNvSpPr>
            <p:nvPr userDrawn="1"/>
          </p:nvSpPr>
          <p:spPr bwMode="auto">
            <a:xfrm>
              <a:off x="5012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3" name="Rectangle 611"/>
            <p:cNvSpPr>
              <a:spLocks noChangeArrowheads="1"/>
            </p:cNvSpPr>
            <p:nvPr userDrawn="1"/>
          </p:nvSpPr>
          <p:spPr bwMode="auto">
            <a:xfrm>
              <a:off x="5081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4" name="Rectangle 612"/>
            <p:cNvSpPr>
              <a:spLocks noChangeArrowheads="1"/>
            </p:cNvSpPr>
            <p:nvPr userDrawn="1"/>
          </p:nvSpPr>
          <p:spPr bwMode="auto">
            <a:xfrm>
              <a:off x="5149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5" name="Rectangle 613"/>
            <p:cNvSpPr>
              <a:spLocks noChangeArrowheads="1"/>
            </p:cNvSpPr>
            <p:nvPr userDrawn="1"/>
          </p:nvSpPr>
          <p:spPr bwMode="auto">
            <a:xfrm>
              <a:off x="5217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6" name="Rectangle 614"/>
            <p:cNvSpPr>
              <a:spLocks noChangeArrowheads="1"/>
            </p:cNvSpPr>
            <p:nvPr userDrawn="1"/>
          </p:nvSpPr>
          <p:spPr bwMode="auto">
            <a:xfrm>
              <a:off x="5285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7" name="Rectangle 615"/>
            <p:cNvSpPr>
              <a:spLocks noChangeArrowheads="1"/>
            </p:cNvSpPr>
            <p:nvPr userDrawn="1"/>
          </p:nvSpPr>
          <p:spPr bwMode="auto">
            <a:xfrm>
              <a:off x="5354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8" name="Rectangle 616"/>
            <p:cNvSpPr>
              <a:spLocks noChangeArrowheads="1"/>
            </p:cNvSpPr>
            <p:nvPr userDrawn="1"/>
          </p:nvSpPr>
          <p:spPr bwMode="auto">
            <a:xfrm>
              <a:off x="5422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9" name="Rectangle 617"/>
            <p:cNvSpPr>
              <a:spLocks noChangeArrowheads="1"/>
            </p:cNvSpPr>
            <p:nvPr userDrawn="1"/>
          </p:nvSpPr>
          <p:spPr bwMode="auto">
            <a:xfrm>
              <a:off x="5490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0" name="Rectangle 618"/>
            <p:cNvSpPr>
              <a:spLocks noChangeArrowheads="1"/>
            </p:cNvSpPr>
            <p:nvPr userDrawn="1"/>
          </p:nvSpPr>
          <p:spPr bwMode="auto">
            <a:xfrm>
              <a:off x="5558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1" name="Rectangle 619"/>
            <p:cNvSpPr>
              <a:spLocks noChangeArrowheads="1"/>
            </p:cNvSpPr>
            <p:nvPr userDrawn="1"/>
          </p:nvSpPr>
          <p:spPr bwMode="auto">
            <a:xfrm>
              <a:off x="5627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2" name="Freeform 620"/>
            <p:cNvSpPr>
              <a:spLocks/>
            </p:cNvSpPr>
            <p:nvPr userDrawn="1"/>
          </p:nvSpPr>
          <p:spPr bwMode="auto">
            <a:xfrm>
              <a:off x="4676" y="2374"/>
              <a:ext cx="29" cy="34"/>
            </a:xfrm>
            <a:custGeom>
              <a:avLst/>
              <a:gdLst>
                <a:gd name="T0" fmla="*/ 87 w 87"/>
                <a:gd name="T1" fmla="*/ 102 h 102"/>
                <a:gd name="T2" fmla="*/ 0 w 87"/>
                <a:gd name="T3" fmla="*/ 102 h 102"/>
                <a:gd name="T4" fmla="*/ 6 w 87"/>
                <a:gd name="T5" fmla="*/ 76 h 102"/>
                <a:gd name="T6" fmla="*/ 13 w 87"/>
                <a:gd name="T7" fmla="*/ 51 h 102"/>
                <a:gd name="T8" fmla="*/ 20 w 87"/>
                <a:gd name="T9" fmla="*/ 25 h 102"/>
                <a:gd name="T10" fmla="*/ 28 w 87"/>
                <a:gd name="T11" fmla="*/ 0 h 102"/>
                <a:gd name="T12" fmla="*/ 87 w 87"/>
                <a:gd name="T13" fmla="*/ 0 h 102"/>
                <a:gd name="T14" fmla="*/ 87 w 87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102">
                  <a:moveTo>
                    <a:pt x="87" y="102"/>
                  </a:moveTo>
                  <a:lnTo>
                    <a:pt x="0" y="102"/>
                  </a:lnTo>
                  <a:lnTo>
                    <a:pt x="6" y="76"/>
                  </a:lnTo>
                  <a:lnTo>
                    <a:pt x="13" y="51"/>
                  </a:lnTo>
                  <a:lnTo>
                    <a:pt x="20" y="25"/>
                  </a:lnTo>
                  <a:lnTo>
                    <a:pt x="28" y="0"/>
                  </a:lnTo>
                  <a:lnTo>
                    <a:pt x="87" y="0"/>
                  </a:lnTo>
                  <a:lnTo>
                    <a:pt x="87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3" name="Rectangle 621"/>
            <p:cNvSpPr>
              <a:spLocks noChangeArrowheads="1"/>
            </p:cNvSpPr>
            <p:nvPr userDrawn="1"/>
          </p:nvSpPr>
          <p:spPr bwMode="auto">
            <a:xfrm>
              <a:off x="4739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4" name="Rectangle 622"/>
            <p:cNvSpPr>
              <a:spLocks noChangeArrowheads="1"/>
            </p:cNvSpPr>
            <p:nvPr userDrawn="1"/>
          </p:nvSpPr>
          <p:spPr bwMode="auto">
            <a:xfrm>
              <a:off x="4808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5" name="Rectangle 623"/>
            <p:cNvSpPr>
              <a:spLocks noChangeArrowheads="1"/>
            </p:cNvSpPr>
            <p:nvPr userDrawn="1"/>
          </p:nvSpPr>
          <p:spPr bwMode="auto">
            <a:xfrm>
              <a:off x="4876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6" name="Rectangle 624"/>
            <p:cNvSpPr>
              <a:spLocks noChangeArrowheads="1"/>
            </p:cNvSpPr>
            <p:nvPr userDrawn="1"/>
          </p:nvSpPr>
          <p:spPr bwMode="auto">
            <a:xfrm>
              <a:off x="4944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7" name="Rectangle 625"/>
            <p:cNvSpPr>
              <a:spLocks noChangeArrowheads="1"/>
            </p:cNvSpPr>
            <p:nvPr userDrawn="1"/>
          </p:nvSpPr>
          <p:spPr bwMode="auto">
            <a:xfrm>
              <a:off x="5012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8" name="Rectangle 626"/>
            <p:cNvSpPr>
              <a:spLocks noChangeArrowheads="1"/>
            </p:cNvSpPr>
            <p:nvPr userDrawn="1"/>
          </p:nvSpPr>
          <p:spPr bwMode="auto">
            <a:xfrm>
              <a:off x="5081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9" name="Rectangle 627"/>
            <p:cNvSpPr>
              <a:spLocks noChangeArrowheads="1"/>
            </p:cNvSpPr>
            <p:nvPr userDrawn="1"/>
          </p:nvSpPr>
          <p:spPr bwMode="auto">
            <a:xfrm>
              <a:off x="5149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096" name="Rectangle 628"/>
            <p:cNvSpPr>
              <a:spLocks noChangeArrowheads="1"/>
            </p:cNvSpPr>
            <p:nvPr userDrawn="1"/>
          </p:nvSpPr>
          <p:spPr bwMode="auto">
            <a:xfrm>
              <a:off x="5217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097" name="Rectangle 629"/>
            <p:cNvSpPr>
              <a:spLocks noChangeArrowheads="1"/>
            </p:cNvSpPr>
            <p:nvPr userDrawn="1"/>
          </p:nvSpPr>
          <p:spPr bwMode="auto">
            <a:xfrm>
              <a:off x="5285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099" name="Rectangle 630"/>
            <p:cNvSpPr>
              <a:spLocks noChangeArrowheads="1"/>
            </p:cNvSpPr>
            <p:nvPr userDrawn="1"/>
          </p:nvSpPr>
          <p:spPr bwMode="auto">
            <a:xfrm>
              <a:off x="5354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0" name="Rectangle 631"/>
            <p:cNvSpPr>
              <a:spLocks noChangeArrowheads="1"/>
            </p:cNvSpPr>
            <p:nvPr userDrawn="1"/>
          </p:nvSpPr>
          <p:spPr bwMode="auto">
            <a:xfrm>
              <a:off x="5422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1" name="Rectangle 632"/>
            <p:cNvSpPr>
              <a:spLocks noChangeArrowheads="1"/>
            </p:cNvSpPr>
            <p:nvPr userDrawn="1"/>
          </p:nvSpPr>
          <p:spPr bwMode="auto">
            <a:xfrm>
              <a:off x="5490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2" name="Rectangle 633"/>
            <p:cNvSpPr>
              <a:spLocks noChangeArrowheads="1"/>
            </p:cNvSpPr>
            <p:nvPr userDrawn="1"/>
          </p:nvSpPr>
          <p:spPr bwMode="auto">
            <a:xfrm>
              <a:off x="5558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3" name="Freeform 634"/>
            <p:cNvSpPr>
              <a:spLocks/>
            </p:cNvSpPr>
            <p:nvPr userDrawn="1"/>
          </p:nvSpPr>
          <p:spPr bwMode="auto">
            <a:xfrm>
              <a:off x="5627" y="2374"/>
              <a:ext cx="10" cy="12"/>
            </a:xfrm>
            <a:custGeom>
              <a:avLst/>
              <a:gdLst>
                <a:gd name="T0" fmla="*/ 0 w 30"/>
                <a:gd name="T1" fmla="*/ 38 h 38"/>
                <a:gd name="T2" fmla="*/ 0 w 30"/>
                <a:gd name="T3" fmla="*/ 0 h 38"/>
                <a:gd name="T4" fmla="*/ 30 w 30"/>
                <a:gd name="T5" fmla="*/ 0 h 38"/>
                <a:gd name="T6" fmla="*/ 0 w 30"/>
                <a:gd name="T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0" y="38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4" name="Rectangle 635"/>
            <p:cNvSpPr>
              <a:spLocks noChangeArrowheads="1"/>
            </p:cNvSpPr>
            <p:nvPr userDrawn="1"/>
          </p:nvSpPr>
          <p:spPr bwMode="auto">
            <a:xfrm>
              <a:off x="4671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5" name="Rectangle 636"/>
            <p:cNvSpPr>
              <a:spLocks noChangeArrowheads="1"/>
            </p:cNvSpPr>
            <p:nvPr userDrawn="1"/>
          </p:nvSpPr>
          <p:spPr bwMode="auto">
            <a:xfrm>
              <a:off x="4739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6" name="Rectangle 637"/>
            <p:cNvSpPr>
              <a:spLocks noChangeArrowheads="1"/>
            </p:cNvSpPr>
            <p:nvPr userDrawn="1"/>
          </p:nvSpPr>
          <p:spPr bwMode="auto">
            <a:xfrm>
              <a:off x="4808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7" name="Rectangle 638"/>
            <p:cNvSpPr>
              <a:spLocks noChangeArrowheads="1"/>
            </p:cNvSpPr>
            <p:nvPr userDrawn="1"/>
          </p:nvSpPr>
          <p:spPr bwMode="auto">
            <a:xfrm>
              <a:off x="4876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8" name="Rectangle 639"/>
            <p:cNvSpPr>
              <a:spLocks noChangeArrowheads="1"/>
            </p:cNvSpPr>
            <p:nvPr userDrawn="1"/>
          </p:nvSpPr>
          <p:spPr bwMode="auto">
            <a:xfrm>
              <a:off x="4944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9" name="Rectangle 640"/>
            <p:cNvSpPr>
              <a:spLocks noChangeArrowheads="1"/>
            </p:cNvSpPr>
            <p:nvPr userDrawn="1"/>
          </p:nvSpPr>
          <p:spPr bwMode="auto">
            <a:xfrm>
              <a:off x="5012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0" name="Rectangle 641"/>
            <p:cNvSpPr>
              <a:spLocks noChangeArrowheads="1"/>
            </p:cNvSpPr>
            <p:nvPr userDrawn="1"/>
          </p:nvSpPr>
          <p:spPr bwMode="auto">
            <a:xfrm>
              <a:off x="5081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1" name="Rectangle 642"/>
            <p:cNvSpPr>
              <a:spLocks noChangeArrowheads="1"/>
            </p:cNvSpPr>
            <p:nvPr userDrawn="1"/>
          </p:nvSpPr>
          <p:spPr bwMode="auto">
            <a:xfrm>
              <a:off x="5149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2" name="Rectangle 643"/>
            <p:cNvSpPr>
              <a:spLocks noChangeArrowheads="1"/>
            </p:cNvSpPr>
            <p:nvPr userDrawn="1"/>
          </p:nvSpPr>
          <p:spPr bwMode="auto">
            <a:xfrm>
              <a:off x="5217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3" name="Rectangle 644"/>
            <p:cNvSpPr>
              <a:spLocks noChangeArrowheads="1"/>
            </p:cNvSpPr>
            <p:nvPr userDrawn="1"/>
          </p:nvSpPr>
          <p:spPr bwMode="auto">
            <a:xfrm>
              <a:off x="5285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4" name="Rectangle 645"/>
            <p:cNvSpPr>
              <a:spLocks noChangeArrowheads="1"/>
            </p:cNvSpPr>
            <p:nvPr userDrawn="1"/>
          </p:nvSpPr>
          <p:spPr bwMode="auto">
            <a:xfrm>
              <a:off x="5354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5" name="Rectangle 646"/>
            <p:cNvSpPr>
              <a:spLocks noChangeArrowheads="1"/>
            </p:cNvSpPr>
            <p:nvPr userDrawn="1"/>
          </p:nvSpPr>
          <p:spPr bwMode="auto">
            <a:xfrm>
              <a:off x="5422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6" name="Rectangle 647"/>
            <p:cNvSpPr>
              <a:spLocks noChangeArrowheads="1"/>
            </p:cNvSpPr>
            <p:nvPr userDrawn="1"/>
          </p:nvSpPr>
          <p:spPr bwMode="auto">
            <a:xfrm>
              <a:off x="5490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7" name="Freeform 648"/>
            <p:cNvSpPr>
              <a:spLocks/>
            </p:cNvSpPr>
            <p:nvPr userDrawn="1"/>
          </p:nvSpPr>
          <p:spPr bwMode="auto">
            <a:xfrm>
              <a:off x="5558" y="2442"/>
              <a:ext cx="25" cy="30"/>
            </a:xfrm>
            <a:custGeom>
              <a:avLst/>
              <a:gdLst>
                <a:gd name="T0" fmla="*/ 0 w 73"/>
                <a:gd name="T1" fmla="*/ 92 h 92"/>
                <a:gd name="T2" fmla="*/ 0 w 73"/>
                <a:gd name="T3" fmla="*/ 0 h 92"/>
                <a:gd name="T4" fmla="*/ 73 w 73"/>
                <a:gd name="T5" fmla="*/ 0 h 92"/>
                <a:gd name="T6" fmla="*/ 20 w 73"/>
                <a:gd name="T7" fmla="*/ 67 h 92"/>
                <a:gd name="T8" fmla="*/ 11 w 73"/>
                <a:gd name="T9" fmla="*/ 79 h 92"/>
                <a:gd name="T10" fmla="*/ 0 w 73"/>
                <a:gd name="T11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92">
                  <a:moveTo>
                    <a:pt x="0" y="92"/>
                  </a:moveTo>
                  <a:lnTo>
                    <a:pt x="0" y="0"/>
                  </a:lnTo>
                  <a:lnTo>
                    <a:pt x="73" y="0"/>
                  </a:lnTo>
                  <a:lnTo>
                    <a:pt x="20" y="67"/>
                  </a:lnTo>
                  <a:lnTo>
                    <a:pt x="11" y="79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8" name="Rectangle 649"/>
            <p:cNvSpPr>
              <a:spLocks noChangeArrowheads="1"/>
            </p:cNvSpPr>
            <p:nvPr userDrawn="1"/>
          </p:nvSpPr>
          <p:spPr bwMode="auto">
            <a:xfrm>
              <a:off x="4671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9" name="Rectangle 650"/>
            <p:cNvSpPr>
              <a:spLocks noChangeArrowheads="1"/>
            </p:cNvSpPr>
            <p:nvPr userDrawn="1"/>
          </p:nvSpPr>
          <p:spPr bwMode="auto">
            <a:xfrm>
              <a:off x="4739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0" name="Rectangle 651"/>
            <p:cNvSpPr>
              <a:spLocks noChangeArrowheads="1"/>
            </p:cNvSpPr>
            <p:nvPr userDrawn="1"/>
          </p:nvSpPr>
          <p:spPr bwMode="auto">
            <a:xfrm>
              <a:off x="4808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1" name="Rectangle 652"/>
            <p:cNvSpPr>
              <a:spLocks noChangeArrowheads="1"/>
            </p:cNvSpPr>
            <p:nvPr userDrawn="1"/>
          </p:nvSpPr>
          <p:spPr bwMode="auto">
            <a:xfrm>
              <a:off x="4876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2" name="Rectangle 653"/>
            <p:cNvSpPr>
              <a:spLocks noChangeArrowheads="1"/>
            </p:cNvSpPr>
            <p:nvPr userDrawn="1"/>
          </p:nvSpPr>
          <p:spPr bwMode="auto">
            <a:xfrm>
              <a:off x="4944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3" name="Rectangle 654"/>
            <p:cNvSpPr>
              <a:spLocks noChangeArrowheads="1"/>
            </p:cNvSpPr>
            <p:nvPr userDrawn="1"/>
          </p:nvSpPr>
          <p:spPr bwMode="auto">
            <a:xfrm>
              <a:off x="5012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4" name="Rectangle 655"/>
            <p:cNvSpPr>
              <a:spLocks noChangeArrowheads="1"/>
            </p:cNvSpPr>
            <p:nvPr userDrawn="1"/>
          </p:nvSpPr>
          <p:spPr bwMode="auto">
            <a:xfrm>
              <a:off x="5081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5" name="Rectangle 656"/>
            <p:cNvSpPr>
              <a:spLocks noChangeArrowheads="1"/>
            </p:cNvSpPr>
            <p:nvPr userDrawn="1"/>
          </p:nvSpPr>
          <p:spPr bwMode="auto">
            <a:xfrm>
              <a:off x="5149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6" name="Rectangle 657"/>
            <p:cNvSpPr>
              <a:spLocks noChangeArrowheads="1"/>
            </p:cNvSpPr>
            <p:nvPr userDrawn="1"/>
          </p:nvSpPr>
          <p:spPr bwMode="auto">
            <a:xfrm>
              <a:off x="5217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7" name="Rectangle 658"/>
            <p:cNvSpPr>
              <a:spLocks noChangeArrowheads="1"/>
            </p:cNvSpPr>
            <p:nvPr userDrawn="1"/>
          </p:nvSpPr>
          <p:spPr bwMode="auto">
            <a:xfrm>
              <a:off x="5285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2" name="Rectangle 659"/>
            <p:cNvSpPr>
              <a:spLocks noChangeArrowheads="1"/>
            </p:cNvSpPr>
            <p:nvPr userDrawn="1"/>
          </p:nvSpPr>
          <p:spPr bwMode="auto">
            <a:xfrm>
              <a:off x="5354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3" name="Rectangle 660"/>
            <p:cNvSpPr>
              <a:spLocks noChangeArrowheads="1"/>
            </p:cNvSpPr>
            <p:nvPr userDrawn="1"/>
          </p:nvSpPr>
          <p:spPr bwMode="auto">
            <a:xfrm>
              <a:off x="5422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4" name="Freeform 661"/>
            <p:cNvSpPr>
              <a:spLocks/>
            </p:cNvSpPr>
            <p:nvPr userDrawn="1"/>
          </p:nvSpPr>
          <p:spPr bwMode="auto">
            <a:xfrm>
              <a:off x="5490" y="2510"/>
              <a:ext cx="34" cy="34"/>
            </a:xfrm>
            <a:custGeom>
              <a:avLst/>
              <a:gdLst>
                <a:gd name="T0" fmla="*/ 75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02 w 102"/>
                <a:gd name="T7" fmla="*/ 0 h 102"/>
                <a:gd name="T8" fmla="*/ 102 w 102"/>
                <a:gd name="T9" fmla="*/ 48 h 102"/>
                <a:gd name="T10" fmla="*/ 96 w 102"/>
                <a:gd name="T11" fmla="*/ 61 h 102"/>
                <a:gd name="T12" fmla="*/ 88 w 102"/>
                <a:gd name="T13" fmla="*/ 76 h 102"/>
                <a:gd name="T14" fmla="*/ 82 w 102"/>
                <a:gd name="T15" fmla="*/ 89 h 102"/>
                <a:gd name="T16" fmla="*/ 75 w 102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2">
                  <a:moveTo>
                    <a:pt x="75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48"/>
                  </a:lnTo>
                  <a:lnTo>
                    <a:pt x="96" y="61"/>
                  </a:lnTo>
                  <a:lnTo>
                    <a:pt x="88" y="76"/>
                  </a:lnTo>
                  <a:lnTo>
                    <a:pt x="82" y="89"/>
                  </a:lnTo>
                  <a:lnTo>
                    <a:pt x="75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5" name="Rectangle 662"/>
            <p:cNvSpPr>
              <a:spLocks noChangeArrowheads="1"/>
            </p:cNvSpPr>
            <p:nvPr userDrawn="1"/>
          </p:nvSpPr>
          <p:spPr bwMode="auto">
            <a:xfrm>
              <a:off x="4671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6" name="Rectangle 663"/>
            <p:cNvSpPr>
              <a:spLocks noChangeArrowheads="1"/>
            </p:cNvSpPr>
            <p:nvPr userDrawn="1"/>
          </p:nvSpPr>
          <p:spPr bwMode="auto">
            <a:xfrm>
              <a:off x="4739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7" name="Rectangle 664"/>
            <p:cNvSpPr>
              <a:spLocks noChangeArrowheads="1"/>
            </p:cNvSpPr>
            <p:nvPr userDrawn="1"/>
          </p:nvSpPr>
          <p:spPr bwMode="auto">
            <a:xfrm>
              <a:off x="4808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8" name="Rectangle 665"/>
            <p:cNvSpPr>
              <a:spLocks noChangeArrowheads="1"/>
            </p:cNvSpPr>
            <p:nvPr userDrawn="1"/>
          </p:nvSpPr>
          <p:spPr bwMode="auto">
            <a:xfrm>
              <a:off x="4876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9" name="Rectangle 666"/>
            <p:cNvSpPr>
              <a:spLocks noChangeArrowheads="1"/>
            </p:cNvSpPr>
            <p:nvPr userDrawn="1"/>
          </p:nvSpPr>
          <p:spPr bwMode="auto">
            <a:xfrm>
              <a:off x="4944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0" name="Rectangle 667"/>
            <p:cNvSpPr>
              <a:spLocks noChangeArrowheads="1"/>
            </p:cNvSpPr>
            <p:nvPr userDrawn="1"/>
          </p:nvSpPr>
          <p:spPr bwMode="auto">
            <a:xfrm>
              <a:off x="5012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1" name="Rectangle 668"/>
            <p:cNvSpPr>
              <a:spLocks noChangeArrowheads="1"/>
            </p:cNvSpPr>
            <p:nvPr userDrawn="1"/>
          </p:nvSpPr>
          <p:spPr bwMode="auto">
            <a:xfrm>
              <a:off x="5081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2" name="Rectangle 669"/>
            <p:cNvSpPr>
              <a:spLocks noChangeArrowheads="1"/>
            </p:cNvSpPr>
            <p:nvPr userDrawn="1"/>
          </p:nvSpPr>
          <p:spPr bwMode="auto">
            <a:xfrm>
              <a:off x="5149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3" name="Rectangle 670"/>
            <p:cNvSpPr>
              <a:spLocks noChangeArrowheads="1"/>
            </p:cNvSpPr>
            <p:nvPr userDrawn="1"/>
          </p:nvSpPr>
          <p:spPr bwMode="auto">
            <a:xfrm>
              <a:off x="5217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4" name="Rectangle 671"/>
            <p:cNvSpPr>
              <a:spLocks noChangeArrowheads="1"/>
            </p:cNvSpPr>
            <p:nvPr userDrawn="1"/>
          </p:nvSpPr>
          <p:spPr bwMode="auto">
            <a:xfrm>
              <a:off x="5285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5" name="Rectangle 672"/>
            <p:cNvSpPr>
              <a:spLocks noChangeArrowheads="1"/>
            </p:cNvSpPr>
            <p:nvPr userDrawn="1"/>
          </p:nvSpPr>
          <p:spPr bwMode="auto">
            <a:xfrm>
              <a:off x="5354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6" name="Rectangle 673"/>
            <p:cNvSpPr>
              <a:spLocks noChangeArrowheads="1"/>
            </p:cNvSpPr>
            <p:nvPr userDrawn="1"/>
          </p:nvSpPr>
          <p:spPr bwMode="auto">
            <a:xfrm>
              <a:off x="5422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7" name="Freeform 674"/>
            <p:cNvSpPr>
              <a:spLocks/>
            </p:cNvSpPr>
            <p:nvPr userDrawn="1"/>
          </p:nvSpPr>
          <p:spPr bwMode="auto">
            <a:xfrm>
              <a:off x="5490" y="2578"/>
              <a:ext cx="10" cy="28"/>
            </a:xfrm>
            <a:custGeom>
              <a:avLst/>
              <a:gdLst>
                <a:gd name="T0" fmla="*/ 0 w 30"/>
                <a:gd name="T1" fmla="*/ 86 h 86"/>
                <a:gd name="T2" fmla="*/ 0 w 30"/>
                <a:gd name="T3" fmla="*/ 0 h 86"/>
                <a:gd name="T4" fmla="*/ 30 w 30"/>
                <a:gd name="T5" fmla="*/ 0 h 86"/>
                <a:gd name="T6" fmla="*/ 23 w 30"/>
                <a:gd name="T7" fmla="*/ 22 h 86"/>
                <a:gd name="T8" fmla="*/ 15 w 30"/>
                <a:gd name="T9" fmla="*/ 43 h 86"/>
                <a:gd name="T10" fmla="*/ 8 w 30"/>
                <a:gd name="T11" fmla="*/ 64 h 86"/>
                <a:gd name="T12" fmla="*/ 0 w 30"/>
                <a:gd name="T13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86">
                  <a:moveTo>
                    <a:pt x="0" y="86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23" y="22"/>
                  </a:lnTo>
                  <a:lnTo>
                    <a:pt x="15" y="43"/>
                  </a:lnTo>
                  <a:lnTo>
                    <a:pt x="8" y="64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8" name="Rectangle 675"/>
            <p:cNvSpPr>
              <a:spLocks noChangeArrowheads="1"/>
            </p:cNvSpPr>
            <p:nvPr userDrawn="1"/>
          </p:nvSpPr>
          <p:spPr bwMode="auto">
            <a:xfrm>
              <a:off x="4671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9" name="Rectangle 676"/>
            <p:cNvSpPr>
              <a:spLocks noChangeArrowheads="1"/>
            </p:cNvSpPr>
            <p:nvPr userDrawn="1"/>
          </p:nvSpPr>
          <p:spPr bwMode="auto">
            <a:xfrm>
              <a:off x="4739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50" name="Rectangle 677"/>
            <p:cNvSpPr>
              <a:spLocks noChangeArrowheads="1"/>
            </p:cNvSpPr>
            <p:nvPr userDrawn="1"/>
          </p:nvSpPr>
          <p:spPr bwMode="auto">
            <a:xfrm>
              <a:off x="4808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51" name="Rectangle 678"/>
            <p:cNvSpPr>
              <a:spLocks noChangeArrowheads="1"/>
            </p:cNvSpPr>
            <p:nvPr userDrawn="1"/>
          </p:nvSpPr>
          <p:spPr bwMode="auto">
            <a:xfrm>
              <a:off x="4876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52" name="Rectangle 679"/>
            <p:cNvSpPr>
              <a:spLocks noChangeArrowheads="1"/>
            </p:cNvSpPr>
            <p:nvPr userDrawn="1"/>
          </p:nvSpPr>
          <p:spPr bwMode="auto">
            <a:xfrm>
              <a:off x="4944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53" name="Rectangle 680"/>
            <p:cNvSpPr>
              <a:spLocks noChangeArrowheads="1"/>
            </p:cNvSpPr>
            <p:nvPr userDrawn="1"/>
          </p:nvSpPr>
          <p:spPr bwMode="auto">
            <a:xfrm>
              <a:off x="5012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66" name="Rectangle 681"/>
            <p:cNvSpPr>
              <a:spLocks noChangeArrowheads="1"/>
            </p:cNvSpPr>
            <p:nvPr userDrawn="1"/>
          </p:nvSpPr>
          <p:spPr bwMode="auto">
            <a:xfrm>
              <a:off x="5081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67" name="Rectangle 682"/>
            <p:cNvSpPr>
              <a:spLocks noChangeArrowheads="1"/>
            </p:cNvSpPr>
            <p:nvPr userDrawn="1"/>
          </p:nvSpPr>
          <p:spPr bwMode="auto">
            <a:xfrm>
              <a:off x="5149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68" name="Rectangle 683"/>
            <p:cNvSpPr>
              <a:spLocks noChangeArrowheads="1"/>
            </p:cNvSpPr>
            <p:nvPr userDrawn="1"/>
          </p:nvSpPr>
          <p:spPr bwMode="auto">
            <a:xfrm>
              <a:off x="5217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69" name="Rectangle 684"/>
            <p:cNvSpPr>
              <a:spLocks noChangeArrowheads="1"/>
            </p:cNvSpPr>
            <p:nvPr userDrawn="1"/>
          </p:nvSpPr>
          <p:spPr bwMode="auto">
            <a:xfrm>
              <a:off x="5285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0" name="Rectangle 685"/>
            <p:cNvSpPr>
              <a:spLocks noChangeArrowheads="1"/>
            </p:cNvSpPr>
            <p:nvPr userDrawn="1"/>
          </p:nvSpPr>
          <p:spPr bwMode="auto">
            <a:xfrm>
              <a:off x="5354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1" name="Rectangle 686"/>
            <p:cNvSpPr>
              <a:spLocks noChangeArrowheads="1"/>
            </p:cNvSpPr>
            <p:nvPr userDrawn="1"/>
          </p:nvSpPr>
          <p:spPr bwMode="auto">
            <a:xfrm>
              <a:off x="5422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2" name="Rectangle 687"/>
            <p:cNvSpPr>
              <a:spLocks noChangeArrowheads="1"/>
            </p:cNvSpPr>
            <p:nvPr userDrawn="1"/>
          </p:nvSpPr>
          <p:spPr bwMode="auto">
            <a:xfrm>
              <a:off x="4671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3" name="Rectangle 688"/>
            <p:cNvSpPr>
              <a:spLocks noChangeArrowheads="1"/>
            </p:cNvSpPr>
            <p:nvPr userDrawn="1"/>
          </p:nvSpPr>
          <p:spPr bwMode="auto">
            <a:xfrm>
              <a:off x="4739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4" name="Rectangle 689"/>
            <p:cNvSpPr>
              <a:spLocks noChangeArrowheads="1"/>
            </p:cNvSpPr>
            <p:nvPr userDrawn="1"/>
          </p:nvSpPr>
          <p:spPr bwMode="auto">
            <a:xfrm>
              <a:off x="4808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5" name="Rectangle 690"/>
            <p:cNvSpPr>
              <a:spLocks noChangeArrowheads="1"/>
            </p:cNvSpPr>
            <p:nvPr userDrawn="1"/>
          </p:nvSpPr>
          <p:spPr bwMode="auto">
            <a:xfrm>
              <a:off x="4876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6" name="Rectangle 691"/>
            <p:cNvSpPr>
              <a:spLocks noChangeArrowheads="1"/>
            </p:cNvSpPr>
            <p:nvPr userDrawn="1"/>
          </p:nvSpPr>
          <p:spPr bwMode="auto">
            <a:xfrm>
              <a:off x="4944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7" name="Rectangle 692"/>
            <p:cNvSpPr>
              <a:spLocks noChangeArrowheads="1"/>
            </p:cNvSpPr>
            <p:nvPr userDrawn="1"/>
          </p:nvSpPr>
          <p:spPr bwMode="auto">
            <a:xfrm>
              <a:off x="5012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8" name="Rectangle 693"/>
            <p:cNvSpPr>
              <a:spLocks noChangeArrowheads="1"/>
            </p:cNvSpPr>
            <p:nvPr userDrawn="1"/>
          </p:nvSpPr>
          <p:spPr bwMode="auto">
            <a:xfrm>
              <a:off x="5081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9" name="Rectangle 694"/>
            <p:cNvSpPr>
              <a:spLocks noChangeArrowheads="1"/>
            </p:cNvSpPr>
            <p:nvPr userDrawn="1"/>
          </p:nvSpPr>
          <p:spPr bwMode="auto">
            <a:xfrm>
              <a:off x="5149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0" name="Rectangle 695"/>
            <p:cNvSpPr>
              <a:spLocks noChangeArrowheads="1"/>
            </p:cNvSpPr>
            <p:nvPr userDrawn="1"/>
          </p:nvSpPr>
          <p:spPr bwMode="auto">
            <a:xfrm>
              <a:off x="5217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1" name="Rectangle 696"/>
            <p:cNvSpPr>
              <a:spLocks noChangeArrowheads="1"/>
            </p:cNvSpPr>
            <p:nvPr userDrawn="1"/>
          </p:nvSpPr>
          <p:spPr bwMode="auto">
            <a:xfrm>
              <a:off x="5285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2" name="Rectangle 697"/>
            <p:cNvSpPr>
              <a:spLocks noChangeArrowheads="1"/>
            </p:cNvSpPr>
            <p:nvPr userDrawn="1"/>
          </p:nvSpPr>
          <p:spPr bwMode="auto">
            <a:xfrm>
              <a:off x="5354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3" name="Rectangle 698"/>
            <p:cNvSpPr>
              <a:spLocks noChangeArrowheads="1"/>
            </p:cNvSpPr>
            <p:nvPr userDrawn="1"/>
          </p:nvSpPr>
          <p:spPr bwMode="auto">
            <a:xfrm>
              <a:off x="5422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4" name="Rectangle 699"/>
            <p:cNvSpPr>
              <a:spLocks noChangeArrowheads="1"/>
            </p:cNvSpPr>
            <p:nvPr userDrawn="1"/>
          </p:nvSpPr>
          <p:spPr bwMode="auto">
            <a:xfrm>
              <a:off x="4671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5" name="Rectangle 700"/>
            <p:cNvSpPr>
              <a:spLocks noChangeArrowheads="1"/>
            </p:cNvSpPr>
            <p:nvPr userDrawn="1"/>
          </p:nvSpPr>
          <p:spPr bwMode="auto">
            <a:xfrm>
              <a:off x="4739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6" name="Rectangle 701"/>
            <p:cNvSpPr>
              <a:spLocks noChangeArrowheads="1"/>
            </p:cNvSpPr>
            <p:nvPr userDrawn="1"/>
          </p:nvSpPr>
          <p:spPr bwMode="auto">
            <a:xfrm>
              <a:off x="4808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7" name="Rectangle 702"/>
            <p:cNvSpPr>
              <a:spLocks noChangeArrowheads="1"/>
            </p:cNvSpPr>
            <p:nvPr userDrawn="1"/>
          </p:nvSpPr>
          <p:spPr bwMode="auto">
            <a:xfrm>
              <a:off x="4876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8" name="Rectangle 703"/>
            <p:cNvSpPr>
              <a:spLocks noChangeArrowheads="1"/>
            </p:cNvSpPr>
            <p:nvPr userDrawn="1"/>
          </p:nvSpPr>
          <p:spPr bwMode="auto">
            <a:xfrm>
              <a:off x="4944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9" name="Rectangle 704"/>
            <p:cNvSpPr>
              <a:spLocks noChangeArrowheads="1"/>
            </p:cNvSpPr>
            <p:nvPr userDrawn="1"/>
          </p:nvSpPr>
          <p:spPr bwMode="auto">
            <a:xfrm>
              <a:off x="5012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0" name="Rectangle 705"/>
            <p:cNvSpPr>
              <a:spLocks noChangeArrowheads="1"/>
            </p:cNvSpPr>
            <p:nvPr userDrawn="1"/>
          </p:nvSpPr>
          <p:spPr bwMode="auto">
            <a:xfrm>
              <a:off x="5081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1" name="Rectangle 706"/>
            <p:cNvSpPr>
              <a:spLocks noChangeArrowheads="1"/>
            </p:cNvSpPr>
            <p:nvPr userDrawn="1"/>
          </p:nvSpPr>
          <p:spPr bwMode="auto">
            <a:xfrm>
              <a:off x="5149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2" name="Rectangle 707"/>
            <p:cNvSpPr>
              <a:spLocks noChangeArrowheads="1"/>
            </p:cNvSpPr>
            <p:nvPr userDrawn="1"/>
          </p:nvSpPr>
          <p:spPr bwMode="auto">
            <a:xfrm>
              <a:off x="5217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3" name="Rectangle 708"/>
            <p:cNvSpPr>
              <a:spLocks noChangeArrowheads="1"/>
            </p:cNvSpPr>
            <p:nvPr userDrawn="1"/>
          </p:nvSpPr>
          <p:spPr bwMode="auto">
            <a:xfrm>
              <a:off x="5285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4" name="Rectangle 709"/>
            <p:cNvSpPr>
              <a:spLocks noChangeArrowheads="1"/>
            </p:cNvSpPr>
            <p:nvPr userDrawn="1"/>
          </p:nvSpPr>
          <p:spPr bwMode="auto">
            <a:xfrm>
              <a:off x="5354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5" name="Rectangle 710"/>
            <p:cNvSpPr>
              <a:spLocks noChangeArrowheads="1"/>
            </p:cNvSpPr>
            <p:nvPr userDrawn="1"/>
          </p:nvSpPr>
          <p:spPr bwMode="auto">
            <a:xfrm>
              <a:off x="5422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8" name="Rectangle 711"/>
            <p:cNvSpPr>
              <a:spLocks noChangeArrowheads="1"/>
            </p:cNvSpPr>
            <p:nvPr userDrawn="1"/>
          </p:nvSpPr>
          <p:spPr bwMode="auto">
            <a:xfrm>
              <a:off x="4671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9" name="Rectangle 712"/>
            <p:cNvSpPr>
              <a:spLocks noChangeArrowheads="1"/>
            </p:cNvSpPr>
            <p:nvPr userDrawn="1"/>
          </p:nvSpPr>
          <p:spPr bwMode="auto">
            <a:xfrm>
              <a:off x="4739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0" name="Rectangle 713"/>
            <p:cNvSpPr>
              <a:spLocks noChangeArrowheads="1"/>
            </p:cNvSpPr>
            <p:nvPr userDrawn="1"/>
          </p:nvSpPr>
          <p:spPr bwMode="auto">
            <a:xfrm>
              <a:off x="4808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1" name="Rectangle 714"/>
            <p:cNvSpPr>
              <a:spLocks noChangeArrowheads="1"/>
            </p:cNvSpPr>
            <p:nvPr userDrawn="1"/>
          </p:nvSpPr>
          <p:spPr bwMode="auto">
            <a:xfrm>
              <a:off x="4876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2" name="Rectangle 715"/>
            <p:cNvSpPr>
              <a:spLocks noChangeArrowheads="1"/>
            </p:cNvSpPr>
            <p:nvPr userDrawn="1"/>
          </p:nvSpPr>
          <p:spPr bwMode="auto">
            <a:xfrm>
              <a:off x="4944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3" name="Rectangle 716"/>
            <p:cNvSpPr>
              <a:spLocks noChangeArrowheads="1"/>
            </p:cNvSpPr>
            <p:nvPr userDrawn="1"/>
          </p:nvSpPr>
          <p:spPr bwMode="auto">
            <a:xfrm>
              <a:off x="5012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4" name="Rectangle 717"/>
            <p:cNvSpPr>
              <a:spLocks noChangeArrowheads="1"/>
            </p:cNvSpPr>
            <p:nvPr userDrawn="1"/>
          </p:nvSpPr>
          <p:spPr bwMode="auto">
            <a:xfrm>
              <a:off x="5081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5" name="Rectangle 718"/>
            <p:cNvSpPr>
              <a:spLocks noChangeArrowheads="1"/>
            </p:cNvSpPr>
            <p:nvPr userDrawn="1"/>
          </p:nvSpPr>
          <p:spPr bwMode="auto">
            <a:xfrm>
              <a:off x="5149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6" name="Rectangle 719"/>
            <p:cNvSpPr>
              <a:spLocks noChangeArrowheads="1"/>
            </p:cNvSpPr>
            <p:nvPr userDrawn="1"/>
          </p:nvSpPr>
          <p:spPr bwMode="auto">
            <a:xfrm>
              <a:off x="5217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7" name="Rectangle 720"/>
            <p:cNvSpPr>
              <a:spLocks noChangeArrowheads="1"/>
            </p:cNvSpPr>
            <p:nvPr userDrawn="1"/>
          </p:nvSpPr>
          <p:spPr bwMode="auto">
            <a:xfrm>
              <a:off x="5285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8" name="Rectangle 721"/>
            <p:cNvSpPr>
              <a:spLocks noChangeArrowheads="1"/>
            </p:cNvSpPr>
            <p:nvPr userDrawn="1"/>
          </p:nvSpPr>
          <p:spPr bwMode="auto">
            <a:xfrm>
              <a:off x="5354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9" name="Rectangle 722"/>
            <p:cNvSpPr>
              <a:spLocks noChangeArrowheads="1"/>
            </p:cNvSpPr>
            <p:nvPr userDrawn="1"/>
          </p:nvSpPr>
          <p:spPr bwMode="auto">
            <a:xfrm>
              <a:off x="5422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0" name="Rectangle 723"/>
            <p:cNvSpPr>
              <a:spLocks noChangeArrowheads="1"/>
            </p:cNvSpPr>
            <p:nvPr userDrawn="1"/>
          </p:nvSpPr>
          <p:spPr bwMode="auto">
            <a:xfrm>
              <a:off x="4671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1" name="Rectangle 724"/>
            <p:cNvSpPr>
              <a:spLocks noChangeArrowheads="1"/>
            </p:cNvSpPr>
            <p:nvPr userDrawn="1"/>
          </p:nvSpPr>
          <p:spPr bwMode="auto">
            <a:xfrm>
              <a:off x="4739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2" name="Rectangle 725"/>
            <p:cNvSpPr>
              <a:spLocks noChangeArrowheads="1"/>
            </p:cNvSpPr>
            <p:nvPr userDrawn="1"/>
          </p:nvSpPr>
          <p:spPr bwMode="auto">
            <a:xfrm>
              <a:off x="4808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3" name="Rectangle 726"/>
            <p:cNvSpPr>
              <a:spLocks noChangeArrowheads="1"/>
            </p:cNvSpPr>
            <p:nvPr userDrawn="1"/>
          </p:nvSpPr>
          <p:spPr bwMode="auto">
            <a:xfrm>
              <a:off x="4876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4" name="Rectangle 727"/>
            <p:cNvSpPr>
              <a:spLocks noChangeArrowheads="1"/>
            </p:cNvSpPr>
            <p:nvPr userDrawn="1"/>
          </p:nvSpPr>
          <p:spPr bwMode="auto">
            <a:xfrm>
              <a:off x="4944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5" name="Rectangle 728"/>
            <p:cNvSpPr>
              <a:spLocks noChangeArrowheads="1"/>
            </p:cNvSpPr>
            <p:nvPr userDrawn="1"/>
          </p:nvSpPr>
          <p:spPr bwMode="auto">
            <a:xfrm>
              <a:off x="5012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6" name="Rectangle 729"/>
            <p:cNvSpPr>
              <a:spLocks noChangeArrowheads="1"/>
            </p:cNvSpPr>
            <p:nvPr userDrawn="1"/>
          </p:nvSpPr>
          <p:spPr bwMode="auto">
            <a:xfrm>
              <a:off x="5081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7" name="Rectangle 730"/>
            <p:cNvSpPr>
              <a:spLocks noChangeArrowheads="1"/>
            </p:cNvSpPr>
            <p:nvPr userDrawn="1"/>
          </p:nvSpPr>
          <p:spPr bwMode="auto">
            <a:xfrm>
              <a:off x="5149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8" name="Rectangle 731"/>
            <p:cNvSpPr>
              <a:spLocks noChangeArrowheads="1"/>
            </p:cNvSpPr>
            <p:nvPr userDrawn="1"/>
          </p:nvSpPr>
          <p:spPr bwMode="auto">
            <a:xfrm>
              <a:off x="5217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9" name="Rectangle 732"/>
            <p:cNvSpPr>
              <a:spLocks noChangeArrowheads="1"/>
            </p:cNvSpPr>
            <p:nvPr userDrawn="1"/>
          </p:nvSpPr>
          <p:spPr bwMode="auto">
            <a:xfrm>
              <a:off x="5285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0" name="Rectangle 733"/>
            <p:cNvSpPr>
              <a:spLocks noChangeArrowheads="1"/>
            </p:cNvSpPr>
            <p:nvPr userDrawn="1"/>
          </p:nvSpPr>
          <p:spPr bwMode="auto">
            <a:xfrm>
              <a:off x="5354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1" name="Rectangle 734"/>
            <p:cNvSpPr>
              <a:spLocks noChangeArrowheads="1"/>
            </p:cNvSpPr>
            <p:nvPr userDrawn="1"/>
          </p:nvSpPr>
          <p:spPr bwMode="auto">
            <a:xfrm>
              <a:off x="5422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2" name="Rectangle 735"/>
            <p:cNvSpPr>
              <a:spLocks noChangeArrowheads="1"/>
            </p:cNvSpPr>
            <p:nvPr userDrawn="1"/>
          </p:nvSpPr>
          <p:spPr bwMode="auto">
            <a:xfrm>
              <a:off x="4671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3" name="Rectangle 736"/>
            <p:cNvSpPr>
              <a:spLocks noChangeArrowheads="1"/>
            </p:cNvSpPr>
            <p:nvPr userDrawn="1"/>
          </p:nvSpPr>
          <p:spPr bwMode="auto">
            <a:xfrm>
              <a:off x="4739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4" name="Rectangle 737"/>
            <p:cNvSpPr>
              <a:spLocks noChangeArrowheads="1"/>
            </p:cNvSpPr>
            <p:nvPr userDrawn="1"/>
          </p:nvSpPr>
          <p:spPr bwMode="auto">
            <a:xfrm>
              <a:off x="4808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5" name="Rectangle 738"/>
            <p:cNvSpPr>
              <a:spLocks noChangeArrowheads="1"/>
            </p:cNvSpPr>
            <p:nvPr userDrawn="1"/>
          </p:nvSpPr>
          <p:spPr bwMode="auto">
            <a:xfrm>
              <a:off x="4876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6" name="Rectangle 739"/>
            <p:cNvSpPr>
              <a:spLocks noChangeArrowheads="1"/>
            </p:cNvSpPr>
            <p:nvPr userDrawn="1"/>
          </p:nvSpPr>
          <p:spPr bwMode="auto">
            <a:xfrm>
              <a:off x="4944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7" name="Rectangle 740"/>
            <p:cNvSpPr>
              <a:spLocks noChangeArrowheads="1"/>
            </p:cNvSpPr>
            <p:nvPr userDrawn="1"/>
          </p:nvSpPr>
          <p:spPr bwMode="auto">
            <a:xfrm>
              <a:off x="5012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8" name="Rectangle 741"/>
            <p:cNvSpPr>
              <a:spLocks noChangeArrowheads="1"/>
            </p:cNvSpPr>
            <p:nvPr userDrawn="1"/>
          </p:nvSpPr>
          <p:spPr bwMode="auto">
            <a:xfrm>
              <a:off x="5081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9" name="Rectangle 742"/>
            <p:cNvSpPr>
              <a:spLocks noChangeArrowheads="1"/>
            </p:cNvSpPr>
            <p:nvPr userDrawn="1"/>
          </p:nvSpPr>
          <p:spPr bwMode="auto">
            <a:xfrm>
              <a:off x="5149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0" name="Rectangle 743"/>
            <p:cNvSpPr>
              <a:spLocks noChangeArrowheads="1"/>
            </p:cNvSpPr>
            <p:nvPr userDrawn="1"/>
          </p:nvSpPr>
          <p:spPr bwMode="auto">
            <a:xfrm>
              <a:off x="5217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1" name="Rectangle 744"/>
            <p:cNvSpPr>
              <a:spLocks noChangeArrowheads="1"/>
            </p:cNvSpPr>
            <p:nvPr userDrawn="1"/>
          </p:nvSpPr>
          <p:spPr bwMode="auto">
            <a:xfrm>
              <a:off x="5285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2" name="Rectangle 745"/>
            <p:cNvSpPr>
              <a:spLocks noChangeArrowheads="1"/>
            </p:cNvSpPr>
            <p:nvPr userDrawn="1"/>
          </p:nvSpPr>
          <p:spPr bwMode="auto">
            <a:xfrm>
              <a:off x="5354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3" name="Rectangle 746"/>
            <p:cNvSpPr>
              <a:spLocks noChangeArrowheads="1"/>
            </p:cNvSpPr>
            <p:nvPr userDrawn="1"/>
          </p:nvSpPr>
          <p:spPr bwMode="auto">
            <a:xfrm>
              <a:off x="5422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4" name="Rectangle 747"/>
            <p:cNvSpPr>
              <a:spLocks noChangeArrowheads="1"/>
            </p:cNvSpPr>
            <p:nvPr userDrawn="1"/>
          </p:nvSpPr>
          <p:spPr bwMode="auto">
            <a:xfrm>
              <a:off x="4671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5" name="Rectangle 748"/>
            <p:cNvSpPr>
              <a:spLocks noChangeArrowheads="1"/>
            </p:cNvSpPr>
            <p:nvPr userDrawn="1"/>
          </p:nvSpPr>
          <p:spPr bwMode="auto">
            <a:xfrm>
              <a:off x="4739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6" name="Rectangle 749"/>
            <p:cNvSpPr>
              <a:spLocks noChangeArrowheads="1"/>
            </p:cNvSpPr>
            <p:nvPr userDrawn="1"/>
          </p:nvSpPr>
          <p:spPr bwMode="auto">
            <a:xfrm>
              <a:off x="4808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7" name="Rectangle 750"/>
            <p:cNvSpPr>
              <a:spLocks noChangeArrowheads="1"/>
            </p:cNvSpPr>
            <p:nvPr userDrawn="1"/>
          </p:nvSpPr>
          <p:spPr bwMode="auto">
            <a:xfrm>
              <a:off x="4876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8" name="Rectangle 751"/>
            <p:cNvSpPr>
              <a:spLocks noChangeArrowheads="1"/>
            </p:cNvSpPr>
            <p:nvPr userDrawn="1"/>
          </p:nvSpPr>
          <p:spPr bwMode="auto">
            <a:xfrm>
              <a:off x="4944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9" name="Rectangle 752"/>
            <p:cNvSpPr>
              <a:spLocks noChangeArrowheads="1"/>
            </p:cNvSpPr>
            <p:nvPr userDrawn="1"/>
          </p:nvSpPr>
          <p:spPr bwMode="auto">
            <a:xfrm>
              <a:off x="5012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0" name="Rectangle 753"/>
            <p:cNvSpPr>
              <a:spLocks noChangeArrowheads="1"/>
            </p:cNvSpPr>
            <p:nvPr userDrawn="1"/>
          </p:nvSpPr>
          <p:spPr bwMode="auto">
            <a:xfrm>
              <a:off x="5081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1" name="Rectangle 754"/>
            <p:cNvSpPr>
              <a:spLocks noChangeArrowheads="1"/>
            </p:cNvSpPr>
            <p:nvPr userDrawn="1"/>
          </p:nvSpPr>
          <p:spPr bwMode="auto">
            <a:xfrm>
              <a:off x="5149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2" name="Rectangle 755"/>
            <p:cNvSpPr>
              <a:spLocks noChangeArrowheads="1"/>
            </p:cNvSpPr>
            <p:nvPr userDrawn="1"/>
          </p:nvSpPr>
          <p:spPr bwMode="auto">
            <a:xfrm>
              <a:off x="5217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3" name="Rectangle 756"/>
            <p:cNvSpPr>
              <a:spLocks noChangeArrowheads="1"/>
            </p:cNvSpPr>
            <p:nvPr userDrawn="1"/>
          </p:nvSpPr>
          <p:spPr bwMode="auto">
            <a:xfrm>
              <a:off x="5285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4" name="Rectangle 757"/>
            <p:cNvSpPr>
              <a:spLocks noChangeArrowheads="1"/>
            </p:cNvSpPr>
            <p:nvPr userDrawn="1"/>
          </p:nvSpPr>
          <p:spPr bwMode="auto">
            <a:xfrm>
              <a:off x="5354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5" name="Rectangle 758"/>
            <p:cNvSpPr>
              <a:spLocks noChangeArrowheads="1"/>
            </p:cNvSpPr>
            <p:nvPr userDrawn="1"/>
          </p:nvSpPr>
          <p:spPr bwMode="auto">
            <a:xfrm>
              <a:off x="5422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6" name="Rectangle 759"/>
            <p:cNvSpPr>
              <a:spLocks noChangeArrowheads="1"/>
            </p:cNvSpPr>
            <p:nvPr userDrawn="1"/>
          </p:nvSpPr>
          <p:spPr bwMode="auto">
            <a:xfrm>
              <a:off x="4671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7" name="Rectangle 760"/>
            <p:cNvSpPr>
              <a:spLocks noChangeArrowheads="1"/>
            </p:cNvSpPr>
            <p:nvPr userDrawn="1"/>
          </p:nvSpPr>
          <p:spPr bwMode="auto">
            <a:xfrm>
              <a:off x="4739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8" name="Rectangle 761"/>
            <p:cNvSpPr>
              <a:spLocks noChangeArrowheads="1"/>
            </p:cNvSpPr>
            <p:nvPr userDrawn="1"/>
          </p:nvSpPr>
          <p:spPr bwMode="auto">
            <a:xfrm>
              <a:off x="4808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9" name="Rectangle 762"/>
            <p:cNvSpPr>
              <a:spLocks noChangeArrowheads="1"/>
            </p:cNvSpPr>
            <p:nvPr userDrawn="1"/>
          </p:nvSpPr>
          <p:spPr bwMode="auto">
            <a:xfrm>
              <a:off x="4876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0" name="Rectangle 763"/>
            <p:cNvSpPr>
              <a:spLocks noChangeArrowheads="1"/>
            </p:cNvSpPr>
            <p:nvPr userDrawn="1"/>
          </p:nvSpPr>
          <p:spPr bwMode="auto">
            <a:xfrm>
              <a:off x="4944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1" name="Rectangle 764"/>
            <p:cNvSpPr>
              <a:spLocks noChangeArrowheads="1"/>
            </p:cNvSpPr>
            <p:nvPr userDrawn="1"/>
          </p:nvSpPr>
          <p:spPr bwMode="auto">
            <a:xfrm>
              <a:off x="5012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2" name="Rectangle 765"/>
            <p:cNvSpPr>
              <a:spLocks noChangeArrowheads="1"/>
            </p:cNvSpPr>
            <p:nvPr userDrawn="1"/>
          </p:nvSpPr>
          <p:spPr bwMode="auto">
            <a:xfrm>
              <a:off x="5081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3" name="Rectangle 766"/>
            <p:cNvSpPr>
              <a:spLocks noChangeArrowheads="1"/>
            </p:cNvSpPr>
            <p:nvPr userDrawn="1"/>
          </p:nvSpPr>
          <p:spPr bwMode="auto">
            <a:xfrm>
              <a:off x="5149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4" name="Rectangle 767"/>
            <p:cNvSpPr>
              <a:spLocks noChangeArrowheads="1"/>
            </p:cNvSpPr>
            <p:nvPr userDrawn="1"/>
          </p:nvSpPr>
          <p:spPr bwMode="auto">
            <a:xfrm>
              <a:off x="5217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5" name="Rectangle 768"/>
            <p:cNvSpPr>
              <a:spLocks noChangeArrowheads="1"/>
            </p:cNvSpPr>
            <p:nvPr userDrawn="1"/>
          </p:nvSpPr>
          <p:spPr bwMode="auto">
            <a:xfrm>
              <a:off x="5285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6" name="Rectangle 769"/>
            <p:cNvSpPr>
              <a:spLocks noChangeArrowheads="1"/>
            </p:cNvSpPr>
            <p:nvPr userDrawn="1"/>
          </p:nvSpPr>
          <p:spPr bwMode="auto">
            <a:xfrm>
              <a:off x="5354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7" name="Rectangle 770"/>
            <p:cNvSpPr>
              <a:spLocks noChangeArrowheads="1"/>
            </p:cNvSpPr>
            <p:nvPr userDrawn="1"/>
          </p:nvSpPr>
          <p:spPr bwMode="auto">
            <a:xfrm>
              <a:off x="5422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8" name="Rectangle 771"/>
            <p:cNvSpPr>
              <a:spLocks noChangeArrowheads="1"/>
            </p:cNvSpPr>
            <p:nvPr userDrawn="1"/>
          </p:nvSpPr>
          <p:spPr bwMode="auto">
            <a:xfrm>
              <a:off x="4671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9" name="Rectangle 772"/>
            <p:cNvSpPr>
              <a:spLocks noChangeArrowheads="1"/>
            </p:cNvSpPr>
            <p:nvPr userDrawn="1"/>
          </p:nvSpPr>
          <p:spPr bwMode="auto">
            <a:xfrm>
              <a:off x="4739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0" name="Rectangle 773"/>
            <p:cNvSpPr>
              <a:spLocks noChangeArrowheads="1"/>
            </p:cNvSpPr>
            <p:nvPr userDrawn="1"/>
          </p:nvSpPr>
          <p:spPr bwMode="auto">
            <a:xfrm>
              <a:off x="4808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1" name="Rectangle 774"/>
            <p:cNvSpPr>
              <a:spLocks noChangeArrowheads="1"/>
            </p:cNvSpPr>
            <p:nvPr userDrawn="1"/>
          </p:nvSpPr>
          <p:spPr bwMode="auto">
            <a:xfrm>
              <a:off x="4876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2" name="Rectangle 775"/>
            <p:cNvSpPr>
              <a:spLocks noChangeArrowheads="1"/>
            </p:cNvSpPr>
            <p:nvPr userDrawn="1"/>
          </p:nvSpPr>
          <p:spPr bwMode="auto">
            <a:xfrm>
              <a:off x="4944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3" name="Rectangle 776"/>
            <p:cNvSpPr>
              <a:spLocks noChangeArrowheads="1"/>
            </p:cNvSpPr>
            <p:nvPr userDrawn="1"/>
          </p:nvSpPr>
          <p:spPr bwMode="auto">
            <a:xfrm>
              <a:off x="5012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4" name="Rectangle 777"/>
            <p:cNvSpPr>
              <a:spLocks noChangeArrowheads="1"/>
            </p:cNvSpPr>
            <p:nvPr userDrawn="1"/>
          </p:nvSpPr>
          <p:spPr bwMode="auto">
            <a:xfrm>
              <a:off x="5081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5" name="Rectangle 778"/>
            <p:cNvSpPr>
              <a:spLocks noChangeArrowheads="1"/>
            </p:cNvSpPr>
            <p:nvPr userDrawn="1"/>
          </p:nvSpPr>
          <p:spPr bwMode="auto">
            <a:xfrm>
              <a:off x="5149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6" name="Rectangle 779"/>
            <p:cNvSpPr>
              <a:spLocks noChangeArrowheads="1"/>
            </p:cNvSpPr>
            <p:nvPr userDrawn="1"/>
          </p:nvSpPr>
          <p:spPr bwMode="auto">
            <a:xfrm>
              <a:off x="5217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7" name="Rectangle 780"/>
            <p:cNvSpPr>
              <a:spLocks noChangeArrowheads="1"/>
            </p:cNvSpPr>
            <p:nvPr userDrawn="1"/>
          </p:nvSpPr>
          <p:spPr bwMode="auto">
            <a:xfrm>
              <a:off x="5285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8" name="Rectangle 781"/>
            <p:cNvSpPr>
              <a:spLocks noChangeArrowheads="1"/>
            </p:cNvSpPr>
            <p:nvPr userDrawn="1"/>
          </p:nvSpPr>
          <p:spPr bwMode="auto">
            <a:xfrm>
              <a:off x="5354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9" name="Rectangle 782"/>
            <p:cNvSpPr>
              <a:spLocks noChangeArrowheads="1"/>
            </p:cNvSpPr>
            <p:nvPr userDrawn="1"/>
          </p:nvSpPr>
          <p:spPr bwMode="auto">
            <a:xfrm>
              <a:off x="5422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0" name="Rectangle 783"/>
            <p:cNvSpPr>
              <a:spLocks noChangeArrowheads="1"/>
            </p:cNvSpPr>
            <p:nvPr userDrawn="1"/>
          </p:nvSpPr>
          <p:spPr bwMode="auto">
            <a:xfrm>
              <a:off x="4671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1" name="Rectangle 784"/>
            <p:cNvSpPr>
              <a:spLocks noChangeArrowheads="1"/>
            </p:cNvSpPr>
            <p:nvPr userDrawn="1"/>
          </p:nvSpPr>
          <p:spPr bwMode="auto">
            <a:xfrm>
              <a:off x="4739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2" name="Rectangle 785"/>
            <p:cNvSpPr>
              <a:spLocks noChangeArrowheads="1"/>
            </p:cNvSpPr>
            <p:nvPr userDrawn="1"/>
          </p:nvSpPr>
          <p:spPr bwMode="auto">
            <a:xfrm>
              <a:off x="4808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3" name="Rectangle 786"/>
            <p:cNvSpPr>
              <a:spLocks noChangeArrowheads="1"/>
            </p:cNvSpPr>
            <p:nvPr userDrawn="1"/>
          </p:nvSpPr>
          <p:spPr bwMode="auto">
            <a:xfrm>
              <a:off x="4876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4" name="Rectangle 787"/>
            <p:cNvSpPr>
              <a:spLocks noChangeArrowheads="1"/>
            </p:cNvSpPr>
            <p:nvPr userDrawn="1"/>
          </p:nvSpPr>
          <p:spPr bwMode="auto">
            <a:xfrm>
              <a:off x="4944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5" name="Rectangle 788"/>
            <p:cNvSpPr>
              <a:spLocks noChangeArrowheads="1"/>
            </p:cNvSpPr>
            <p:nvPr userDrawn="1"/>
          </p:nvSpPr>
          <p:spPr bwMode="auto">
            <a:xfrm>
              <a:off x="5012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6" name="Rectangle 789"/>
            <p:cNvSpPr>
              <a:spLocks noChangeArrowheads="1"/>
            </p:cNvSpPr>
            <p:nvPr userDrawn="1"/>
          </p:nvSpPr>
          <p:spPr bwMode="auto">
            <a:xfrm>
              <a:off x="5081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7" name="Rectangle 790"/>
            <p:cNvSpPr>
              <a:spLocks noChangeArrowheads="1"/>
            </p:cNvSpPr>
            <p:nvPr userDrawn="1"/>
          </p:nvSpPr>
          <p:spPr bwMode="auto">
            <a:xfrm>
              <a:off x="5149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8" name="Rectangle 791"/>
            <p:cNvSpPr>
              <a:spLocks noChangeArrowheads="1"/>
            </p:cNvSpPr>
            <p:nvPr userDrawn="1"/>
          </p:nvSpPr>
          <p:spPr bwMode="auto">
            <a:xfrm>
              <a:off x="5217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9" name="Rectangle 792"/>
            <p:cNvSpPr>
              <a:spLocks noChangeArrowheads="1"/>
            </p:cNvSpPr>
            <p:nvPr userDrawn="1"/>
          </p:nvSpPr>
          <p:spPr bwMode="auto">
            <a:xfrm>
              <a:off x="5285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0" name="Rectangle 793"/>
            <p:cNvSpPr>
              <a:spLocks noChangeArrowheads="1"/>
            </p:cNvSpPr>
            <p:nvPr userDrawn="1"/>
          </p:nvSpPr>
          <p:spPr bwMode="auto">
            <a:xfrm>
              <a:off x="5354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1" name="Rectangle 794"/>
            <p:cNvSpPr>
              <a:spLocks noChangeArrowheads="1"/>
            </p:cNvSpPr>
            <p:nvPr userDrawn="1"/>
          </p:nvSpPr>
          <p:spPr bwMode="auto">
            <a:xfrm>
              <a:off x="5422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2" name="Rectangle 795"/>
            <p:cNvSpPr>
              <a:spLocks noChangeArrowheads="1"/>
            </p:cNvSpPr>
            <p:nvPr userDrawn="1"/>
          </p:nvSpPr>
          <p:spPr bwMode="auto">
            <a:xfrm>
              <a:off x="4671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3" name="Rectangle 796"/>
            <p:cNvSpPr>
              <a:spLocks noChangeArrowheads="1"/>
            </p:cNvSpPr>
            <p:nvPr userDrawn="1"/>
          </p:nvSpPr>
          <p:spPr bwMode="auto">
            <a:xfrm>
              <a:off x="4739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4" name="Rectangle 797"/>
            <p:cNvSpPr>
              <a:spLocks noChangeArrowheads="1"/>
            </p:cNvSpPr>
            <p:nvPr userDrawn="1"/>
          </p:nvSpPr>
          <p:spPr bwMode="auto">
            <a:xfrm>
              <a:off x="4808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5" name="Rectangle 798"/>
            <p:cNvSpPr>
              <a:spLocks noChangeArrowheads="1"/>
            </p:cNvSpPr>
            <p:nvPr userDrawn="1"/>
          </p:nvSpPr>
          <p:spPr bwMode="auto">
            <a:xfrm>
              <a:off x="4876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6" name="Rectangle 799"/>
            <p:cNvSpPr>
              <a:spLocks noChangeArrowheads="1"/>
            </p:cNvSpPr>
            <p:nvPr userDrawn="1"/>
          </p:nvSpPr>
          <p:spPr bwMode="auto">
            <a:xfrm>
              <a:off x="4944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7" name="Rectangle 800"/>
            <p:cNvSpPr>
              <a:spLocks noChangeArrowheads="1"/>
            </p:cNvSpPr>
            <p:nvPr userDrawn="1"/>
          </p:nvSpPr>
          <p:spPr bwMode="auto">
            <a:xfrm>
              <a:off x="5012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8" name="Rectangle 801"/>
            <p:cNvSpPr>
              <a:spLocks noChangeArrowheads="1"/>
            </p:cNvSpPr>
            <p:nvPr userDrawn="1"/>
          </p:nvSpPr>
          <p:spPr bwMode="auto">
            <a:xfrm>
              <a:off x="5081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9" name="Rectangle 802"/>
            <p:cNvSpPr>
              <a:spLocks noChangeArrowheads="1"/>
            </p:cNvSpPr>
            <p:nvPr userDrawn="1"/>
          </p:nvSpPr>
          <p:spPr bwMode="auto">
            <a:xfrm>
              <a:off x="5149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0" name="Rectangle 803"/>
            <p:cNvSpPr>
              <a:spLocks noChangeArrowheads="1"/>
            </p:cNvSpPr>
            <p:nvPr userDrawn="1"/>
          </p:nvSpPr>
          <p:spPr bwMode="auto">
            <a:xfrm>
              <a:off x="5217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1" name="Rectangle 804"/>
            <p:cNvSpPr>
              <a:spLocks noChangeArrowheads="1"/>
            </p:cNvSpPr>
            <p:nvPr userDrawn="1"/>
          </p:nvSpPr>
          <p:spPr bwMode="auto">
            <a:xfrm>
              <a:off x="5285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2" name="Rectangle 805"/>
            <p:cNvSpPr>
              <a:spLocks noChangeArrowheads="1"/>
            </p:cNvSpPr>
            <p:nvPr userDrawn="1"/>
          </p:nvSpPr>
          <p:spPr bwMode="auto">
            <a:xfrm>
              <a:off x="5354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3" name="Rectangle 806"/>
            <p:cNvSpPr>
              <a:spLocks noChangeArrowheads="1"/>
            </p:cNvSpPr>
            <p:nvPr userDrawn="1"/>
          </p:nvSpPr>
          <p:spPr bwMode="auto">
            <a:xfrm>
              <a:off x="5422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4" name="Rectangle 807"/>
            <p:cNvSpPr>
              <a:spLocks noChangeArrowheads="1"/>
            </p:cNvSpPr>
            <p:nvPr userDrawn="1"/>
          </p:nvSpPr>
          <p:spPr bwMode="auto">
            <a:xfrm>
              <a:off x="4671" y="373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5" name="Rectangle 808"/>
            <p:cNvSpPr>
              <a:spLocks noChangeArrowheads="1"/>
            </p:cNvSpPr>
            <p:nvPr userDrawn="1"/>
          </p:nvSpPr>
          <p:spPr bwMode="auto">
            <a:xfrm>
              <a:off x="4739" y="373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6" name="Rectangle 809"/>
            <p:cNvSpPr>
              <a:spLocks noChangeArrowheads="1"/>
            </p:cNvSpPr>
            <p:nvPr userDrawn="1"/>
          </p:nvSpPr>
          <p:spPr bwMode="auto">
            <a:xfrm>
              <a:off x="4808" y="373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9" name="Rectangle 811"/>
          <p:cNvSpPr>
            <a:spLocks noChangeArrowheads="1"/>
          </p:cNvSpPr>
          <p:nvPr userDrawn="1"/>
        </p:nvSpPr>
        <p:spPr bwMode="auto">
          <a:xfrm>
            <a:off x="7740652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Rectangle 812"/>
          <p:cNvSpPr>
            <a:spLocks noChangeArrowheads="1"/>
          </p:cNvSpPr>
          <p:nvPr userDrawn="1"/>
        </p:nvSpPr>
        <p:spPr bwMode="auto">
          <a:xfrm>
            <a:off x="7848602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1" name="Rectangle 813"/>
          <p:cNvSpPr>
            <a:spLocks noChangeArrowheads="1"/>
          </p:cNvSpPr>
          <p:nvPr userDrawn="1"/>
        </p:nvSpPr>
        <p:spPr bwMode="auto">
          <a:xfrm>
            <a:off x="7956552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2" name="Rectangle 814"/>
          <p:cNvSpPr>
            <a:spLocks noChangeArrowheads="1"/>
          </p:cNvSpPr>
          <p:nvPr userDrawn="1"/>
        </p:nvSpPr>
        <p:spPr bwMode="auto">
          <a:xfrm>
            <a:off x="806608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3" name="Rectangle 815"/>
          <p:cNvSpPr>
            <a:spLocks noChangeArrowheads="1"/>
          </p:cNvSpPr>
          <p:nvPr userDrawn="1"/>
        </p:nvSpPr>
        <p:spPr bwMode="auto">
          <a:xfrm>
            <a:off x="817403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5" name="Rectangle 816"/>
          <p:cNvSpPr>
            <a:spLocks noChangeArrowheads="1"/>
          </p:cNvSpPr>
          <p:nvPr userDrawn="1"/>
        </p:nvSpPr>
        <p:spPr bwMode="auto">
          <a:xfrm>
            <a:off x="828198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6" name="Rectangle 817"/>
          <p:cNvSpPr>
            <a:spLocks noChangeArrowheads="1"/>
          </p:cNvSpPr>
          <p:nvPr userDrawn="1"/>
        </p:nvSpPr>
        <p:spPr bwMode="auto">
          <a:xfrm>
            <a:off x="838993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" name="Rectangle 818"/>
          <p:cNvSpPr>
            <a:spLocks noChangeArrowheads="1"/>
          </p:cNvSpPr>
          <p:nvPr userDrawn="1"/>
        </p:nvSpPr>
        <p:spPr bwMode="auto">
          <a:xfrm>
            <a:off x="8499477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" name="Rectangle 819"/>
          <p:cNvSpPr>
            <a:spLocks noChangeArrowheads="1"/>
          </p:cNvSpPr>
          <p:nvPr userDrawn="1"/>
        </p:nvSpPr>
        <p:spPr bwMode="auto">
          <a:xfrm>
            <a:off x="8607427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" name="Rectangle 820"/>
          <p:cNvSpPr>
            <a:spLocks noChangeArrowheads="1"/>
          </p:cNvSpPr>
          <p:nvPr userDrawn="1"/>
        </p:nvSpPr>
        <p:spPr bwMode="auto">
          <a:xfrm>
            <a:off x="7415214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" name="Rectangle 821"/>
          <p:cNvSpPr>
            <a:spLocks noChangeArrowheads="1"/>
          </p:cNvSpPr>
          <p:nvPr userDrawn="1"/>
        </p:nvSpPr>
        <p:spPr bwMode="auto">
          <a:xfrm>
            <a:off x="7523164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2" name="Rectangle 822"/>
          <p:cNvSpPr>
            <a:spLocks noChangeArrowheads="1"/>
          </p:cNvSpPr>
          <p:nvPr userDrawn="1"/>
        </p:nvSpPr>
        <p:spPr bwMode="auto">
          <a:xfrm>
            <a:off x="763270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3" name="Rectangle 823"/>
          <p:cNvSpPr>
            <a:spLocks noChangeArrowheads="1"/>
          </p:cNvSpPr>
          <p:nvPr userDrawn="1"/>
        </p:nvSpPr>
        <p:spPr bwMode="auto">
          <a:xfrm>
            <a:off x="774065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4" name="Rectangle 824"/>
          <p:cNvSpPr>
            <a:spLocks noChangeArrowheads="1"/>
          </p:cNvSpPr>
          <p:nvPr userDrawn="1"/>
        </p:nvSpPr>
        <p:spPr bwMode="auto">
          <a:xfrm>
            <a:off x="784860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5" name="Rectangle 825"/>
          <p:cNvSpPr>
            <a:spLocks noChangeArrowheads="1"/>
          </p:cNvSpPr>
          <p:nvPr userDrawn="1"/>
        </p:nvSpPr>
        <p:spPr bwMode="auto">
          <a:xfrm>
            <a:off x="795655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6" name="Rectangle 826"/>
          <p:cNvSpPr>
            <a:spLocks noChangeArrowheads="1"/>
          </p:cNvSpPr>
          <p:nvPr userDrawn="1"/>
        </p:nvSpPr>
        <p:spPr bwMode="auto">
          <a:xfrm>
            <a:off x="806608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7" name="Rectangle 827"/>
          <p:cNvSpPr>
            <a:spLocks noChangeArrowheads="1"/>
          </p:cNvSpPr>
          <p:nvPr userDrawn="1"/>
        </p:nvSpPr>
        <p:spPr bwMode="auto">
          <a:xfrm>
            <a:off x="817403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8" name="Rectangle 828"/>
          <p:cNvSpPr>
            <a:spLocks noChangeArrowheads="1"/>
          </p:cNvSpPr>
          <p:nvPr userDrawn="1"/>
        </p:nvSpPr>
        <p:spPr bwMode="auto">
          <a:xfrm>
            <a:off x="828198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9" name="Rectangle 829"/>
          <p:cNvSpPr>
            <a:spLocks noChangeArrowheads="1"/>
          </p:cNvSpPr>
          <p:nvPr userDrawn="1"/>
        </p:nvSpPr>
        <p:spPr bwMode="auto">
          <a:xfrm>
            <a:off x="838993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" name="Rectangle 830"/>
          <p:cNvSpPr>
            <a:spLocks noChangeArrowheads="1"/>
          </p:cNvSpPr>
          <p:nvPr userDrawn="1"/>
        </p:nvSpPr>
        <p:spPr bwMode="auto">
          <a:xfrm>
            <a:off x="8499477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1" name="Rectangle 831"/>
          <p:cNvSpPr>
            <a:spLocks noChangeArrowheads="1"/>
          </p:cNvSpPr>
          <p:nvPr userDrawn="1"/>
        </p:nvSpPr>
        <p:spPr bwMode="auto">
          <a:xfrm>
            <a:off x="8607427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48" name="Rectangle 832"/>
          <p:cNvSpPr>
            <a:spLocks noChangeArrowheads="1"/>
          </p:cNvSpPr>
          <p:nvPr userDrawn="1"/>
        </p:nvSpPr>
        <p:spPr bwMode="auto">
          <a:xfrm>
            <a:off x="7415214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49" name="Rectangle 833"/>
          <p:cNvSpPr>
            <a:spLocks noChangeArrowheads="1"/>
          </p:cNvSpPr>
          <p:nvPr userDrawn="1"/>
        </p:nvSpPr>
        <p:spPr bwMode="auto">
          <a:xfrm>
            <a:off x="7523164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2" name="Rectangle 834"/>
          <p:cNvSpPr>
            <a:spLocks noChangeArrowheads="1"/>
          </p:cNvSpPr>
          <p:nvPr userDrawn="1"/>
        </p:nvSpPr>
        <p:spPr bwMode="auto">
          <a:xfrm>
            <a:off x="763270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3" name="Rectangle 835"/>
          <p:cNvSpPr>
            <a:spLocks noChangeArrowheads="1"/>
          </p:cNvSpPr>
          <p:nvPr userDrawn="1"/>
        </p:nvSpPr>
        <p:spPr bwMode="auto">
          <a:xfrm>
            <a:off x="774065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4" name="Rectangle 836"/>
          <p:cNvSpPr>
            <a:spLocks noChangeArrowheads="1"/>
          </p:cNvSpPr>
          <p:nvPr userDrawn="1"/>
        </p:nvSpPr>
        <p:spPr bwMode="auto">
          <a:xfrm>
            <a:off x="784860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5" name="Rectangle 837"/>
          <p:cNvSpPr>
            <a:spLocks noChangeArrowheads="1"/>
          </p:cNvSpPr>
          <p:nvPr userDrawn="1"/>
        </p:nvSpPr>
        <p:spPr bwMode="auto">
          <a:xfrm>
            <a:off x="795655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6" name="Rectangle 838"/>
          <p:cNvSpPr>
            <a:spLocks noChangeArrowheads="1"/>
          </p:cNvSpPr>
          <p:nvPr userDrawn="1"/>
        </p:nvSpPr>
        <p:spPr bwMode="auto">
          <a:xfrm>
            <a:off x="806608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7" name="Rectangle 839"/>
          <p:cNvSpPr>
            <a:spLocks noChangeArrowheads="1"/>
          </p:cNvSpPr>
          <p:nvPr userDrawn="1"/>
        </p:nvSpPr>
        <p:spPr bwMode="auto">
          <a:xfrm>
            <a:off x="817403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8" name="Rectangle 840"/>
          <p:cNvSpPr>
            <a:spLocks noChangeArrowheads="1"/>
          </p:cNvSpPr>
          <p:nvPr userDrawn="1"/>
        </p:nvSpPr>
        <p:spPr bwMode="auto">
          <a:xfrm>
            <a:off x="828198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9" name="Rectangle 841"/>
          <p:cNvSpPr>
            <a:spLocks noChangeArrowheads="1"/>
          </p:cNvSpPr>
          <p:nvPr userDrawn="1"/>
        </p:nvSpPr>
        <p:spPr bwMode="auto">
          <a:xfrm>
            <a:off x="838993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60" name="Rectangle 842"/>
          <p:cNvSpPr>
            <a:spLocks noChangeArrowheads="1"/>
          </p:cNvSpPr>
          <p:nvPr userDrawn="1"/>
        </p:nvSpPr>
        <p:spPr bwMode="auto">
          <a:xfrm>
            <a:off x="8499477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61" name="Rectangle 843"/>
          <p:cNvSpPr>
            <a:spLocks noChangeArrowheads="1"/>
          </p:cNvSpPr>
          <p:nvPr userDrawn="1"/>
        </p:nvSpPr>
        <p:spPr bwMode="auto">
          <a:xfrm>
            <a:off x="8607427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624256" y="2791203"/>
            <a:ext cx="5689232" cy="781815"/>
          </a:xfrm>
        </p:spPr>
        <p:txBody>
          <a:bodyPr anchor="t" anchorCtr="0">
            <a:noAutofit/>
          </a:bodyPr>
          <a:lstStyle>
            <a:lvl1pPr algn="l">
              <a:lnSpc>
                <a:spcPct val="83000"/>
              </a:lnSpc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pic>
        <p:nvPicPr>
          <p:cNvPr id="4098" name="Picture 2" descr="C:\Documents and Settings\Administrator\Desktop\SKI\work\logo neg30x14.wmf"/>
          <p:cNvPicPr>
            <a:picLocks noChangeArrowheads="1"/>
          </p:cNvPicPr>
          <p:nvPr userDrawn="1"/>
        </p:nvPicPr>
        <p:blipFill rotWithShape="1">
          <a:blip r:embed="rId2"/>
          <a:srcRect l="-16650" r="-16650"/>
          <a:stretch/>
        </p:blipFill>
        <p:spPr bwMode="auto">
          <a:xfrm>
            <a:off x="623841" y="6062401"/>
            <a:ext cx="1458003" cy="481013"/>
          </a:xfrm>
          <a:prstGeom prst="rect">
            <a:avLst/>
          </a:prstGeom>
          <a:noFill/>
        </p:spPr>
      </p:pic>
      <p:sp>
        <p:nvSpPr>
          <p:cNvPr id="854" name="Text Placeholder 853"/>
          <p:cNvSpPr>
            <a:spLocks noGrp="1"/>
          </p:cNvSpPr>
          <p:nvPr userDrawn="1">
            <p:ph type="body" sz="quarter" idx="13"/>
          </p:nvPr>
        </p:nvSpPr>
        <p:spPr>
          <a:xfrm>
            <a:off x="623231" y="3606801"/>
            <a:ext cx="5690258" cy="2414589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  <a:lvl3pPr marL="4763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3pPr>
            <a:lvl4pPr marL="4763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827" name="Date Placeholder 4826"/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1817D08F-A089-43B5-91C4-6EEC1032CB13}" type="datetime2">
              <a:rPr lang="da-DK" smtClean="0"/>
              <a:pPr/>
              <a:t>1. september 2015</a:t>
            </a:fld>
            <a:endParaRPr lang="da-DK" dirty="0"/>
          </a:p>
        </p:txBody>
      </p:sp>
      <p:sp>
        <p:nvSpPr>
          <p:cNvPr id="4828" name="Footer Placeholder 4827"/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4829" name="Slide Number Placeholder 4828"/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56" name="TextBox 855"/>
          <p:cNvSpPr txBox="1"/>
          <p:nvPr userDrawn="1"/>
        </p:nvSpPr>
        <p:spPr>
          <a:xfrm>
            <a:off x="-2228383" y="3629632"/>
            <a:ext cx="2105632" cy="20903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Navn</a:t>
            </a: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Lucida Bold12/14</a:t>
            </a:r>
          </a:p>
          <a:p>
            <a:pPr algn="r"/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Anden information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Lucida Regular 12 /14</a:t>
            </a:r>
            <a:endParaRPr lang="da-DK" sz="1000" b="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da-DK" sz="100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b="1" kern="1200" cap="none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Skift Fra Bold til Regular: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 for Regular tekst</a:t>
            </a:r>
          </a:p>
          <a:p>
            <a:pPr algn="r">
              <a:lnSpc>
                <a:spcPts val="1300"/>
              </a:lnSpc>
            </a:pPr>
            <a:endParaRPr lang="da-DK" sz="1000" kern="1200" noProof="1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Og klik på ’Mindske</a:t>
            </a:r>
            <a: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listeniveau’ </a:t>
            </a:r>
            <a:b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for at få Bold tekst tilbage</a:t>
            </a:r>
            <a:endParaRPr lang="da-DK" sz="100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61" name="Group 860"/>
          <p:cNvGrpSpPr/>
          <p:nvPr userDrawn="1"/>
        </p:nvGrpSpPr>
        <p:grpSpPr>
          <a:xfrm>
            <a:off x="-591480" y="5077494"/>
            <a:ext cx="457200" cy="209550"/>
            <a:chOff x="-1959769" y="3940175"/>
            <a:chExt cx="457200" cy="209550"/>
          </a:xfrm>
        </p:grpSpPr>
        <p:pic>
          <p:nvPicPr>
            <p:cNvPr id="896" name="Picture 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9769" y="3940175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7" name="Rounded Rectangle 896"/>
            <p:cNvSpPr/>
            <p:nvPr userDrawn="1"/>
          </p:nvSpPr>
          <p:spPr>
            <a:xfrm>
              <a:off x="-1731169" y="3940175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grpSp>
        <p:nvGrpSpPr>
          <p:cNvPr id="898" name="Group 897"/>
          <p:cNvGrpSpPr/>
          <p:nvPr userDrawn="1"/>
        </p:nvGrpSpPr>
        <p:grpSpPr>
          <a:xfrm>
            <a:off x="-572430" y="5744822"/>
            <a:ext cx="438150" cy="209550"/>
            <a:chOff x="-1955007" y="4659313"/>
            <a:chExt cx="438150" cy="209550"/>
          </a:xfrm>
        </p:grpSpPr>
        <p:pic>
          <p:nvPicPr>
            <p:cNvPr id="899" name="Picture 3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5007" y="4659313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0" name="Rectangle 899"/>
            <p:cNvSpPr/>
            <p:nvPr userDrawn="1"/>
          </p:nvSpPr>
          <p:spPr>
            <a:xfrm>
              <a:off x="-1735932" y="4659313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sp>
          <p:nvSpPr>
            <p:cNvPr id="901" name="Rounded Rectangle 900"/>
            <p:cNvSpPr/>
            <p:nvPr userDrawn="1"/>
          </p:nvSpPr>
          <p:spPr>
            <a:xfrm>
              <a:off x="-1950244" y="4662488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ø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6313488" y="1830347"/>
            <a:ext cx="5875337" cy="5031252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4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9600" cy="183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57600"/>
            <a:ext cx="9072000" cy="1446501"/>
          </a:xfrm>
          <a:solidFill>
            <a:srgbClr val="597B7C">
              <a:alpha val="60000"/>
            </a:srgbClr>
          </a:solidFill>
        </p:spPr>
        <p:txBody>
          <a:bodyPr lIns="622800" tIns="0" bIns="180000">
            <a:no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04800"/>
            <a:ext cx="9072000" cy="1132015"/>
          </a:xfrm>
          <a:solidFill>
            <a:srgbClr val="597B7C">
              <a:alpha val="60000"/>
            </a:srgbClr>
          </a:solidFill>
        </p:spPr>
        <p:txBody>
          <a:bodyPr lIns="622800" tIns="7200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3488" y="1668920"/>
            <a:ext cx="2193192" cy="161426"/>
          </a:xfrm>
        </p:spPr>
        <p:txBody>
          <a:bodyPr/>
          <a:lstStyle>
            <a:lvl1pPr>
              <a:defRPr b="0"/>
            </a:lvl1pPr>
          </a:lstStyle>
          <a:p>
            <a:fld id="{7827E8D0-C35A-42B4-BD30-2F7B44DFC556}" type="datetime2">
              <a:rPr lang="da-DK" smtClean="0"/>
              <a:pPr/>
              <a:t>1. september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3488" y="1376962"/>
            <a:ext cx="5291379" cy="198000"/>
          </a:xfrm>
        </p:spPr>
        <p:txBody>
          <a:bodyPr anchor="b" anchorCtr="0"/>
          <a:lstStyle>
            <a:lvl1pPr>
              <a:defRPr b="0"/>
            </a:lvl1pPr>
          </a:lstStyle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07556" y="1651119"/>
            <a:ext cx="479875" cy="179227"/>
          </a:xfrm>
        </p:spPr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sp>
        <p:nvSpPr>
          <p:cNvPr id="493" name="Text Box 14"/>
          <p:cNvSpPr txBox="1">
            <a:spLocks noChangeArrowheads="1"/>
          </p:cNvSpPr>
          <p:nvPr userDrawn="1"/>
        </p:nvSpPr>
        <p:spPr bwMode="auto">
          <a:xfrm>
            <a:off x="-2222512" y="7937"/>
            <a:ext cx="2026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(3:4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U:\SKI\Done\SKI logo blu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/>
          <p:cNvSpPr>
            <a:spLocks/>
          </p:cNvSpPr>
          <p:nvPr userDrawn="1"/>
        </p:nvSpPr>
        <p:spPr bwMode="gray">
          <a:xfrm>
            <a:off x="-1958975" y="5771467"/>
            <a:ext cx="18716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buFontTx/>
              <a:buNone/>
              <a:tabLst>
                <a:tab pos="177800" algn="l"/>
              </a:tabLst>
            </a:pP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1958304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6313488" y="1830347"/>
            <a:ext cx="5875337" cy="5031252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4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9600" cy="183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58696"/>
            <a:ext cx="9072000" cy="1446501"/>
          </a:xfrm>
          <a:solidFill>
            <a:srgbClr val="004A64">
              <a:alpha val="60000"/>
            </a:srgbClr>
          </a:solidFill>
        </p:spPr>
        <p:txBody>
          <a:bodyPr lIns="622800" tIns="0" bIns="180000">
            <a:no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05197"/>
            <a:ext cx="9072000" cy="1132015"/>
          </a:xfrm>
          <a:solidFill>
            <a:srgbClr val="004A64">
              <a:alpha val="60000"/>
            </a:srgbClr>
          </a:solidFill>
        </p:spPr>
        <p:txBody>
          <a:bodyPr lIns="622800" tIns="7200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3488" y="1668920"/>
            <a:ext cx="2193192" cy="161426"/>
          </a:xfrm>
        </p:spPr>
        <p:txBody>
          <a:bodyPr/>
          <a:lstStyle>
            <a:lvl1pPr>
              <a:defRPr b="0"/>
            </a:lvl1pPr>
          </a:lstStyle>
          <a:p>
            <a:fld id="{7827E8D0-C35A-42B4-BD30-2F7B44DFC556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3488" y="1376962"/>
            <a:ext cx="5291379" cy="198000"/>
          </a:xfrm>
        </p:spPr>
        <p:txBody>
          <a:bodyPr anchor="b" anchorCtr="0"/>
          <a:lstStyle>
            <a:lvl1pPr>
              <a:defRPr b="0"/>
            </a:lvl1pPr>
          </a:lstStyle>
          <a:p>
            <a:r>
              <a:rPr lang="da-DK" dirty="0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07556" y="1651119"/>
            <a:ext cx="479875" cy="179227"/>
          </a:xfrm>
        </p:spPr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493" name="Text Box 14"/>
          <p:cNvSpPr txBox="1">
            <a:spLocks noChangeArrowheads="1"/>
          </p:cNvSpPr>
          <p:nvPr userDrawn="1"/>
        </p:nvSpPr>
        <p:spPr bwMode="auto">
          <a:xfrm>
            <a:off x="-2222512" y="7937"/>
            <a:ext cx="2026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bredformat (16:9 til skærm) eller normal format til </a:t>
            </a:r>
            <a:b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(3:4 til pc/projektor)</a:t>
            </a:r>
            <a:endParaRPr lang="da-DK" sz="1000" b="1" dirty="0" smtClean="0">
              <a:solidFill>
                <a:srgbClr val="5F606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U:\SKI\Done\SKI logo blu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/>
          <p:cNvSpPr>
            <a:spLocks/>
          </p:cNvSpPr>
          <p:nvPr userDrawn="1"/>
        </p:nvSpPr>
        <p:spPr bwMode="gray">
          <a:xfrm>
            <a:off x="-1958975" y="5771467"/>
            <a:ext cx="18716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1000" dirty="0">
              <a:solidFill>
                <a:srgbClr val="5F60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algn="r">
              <a:spcBef>
                <a:spcPct val="50000"/>
              </a:spcBef>
            </a:pP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1788367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ø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6313488" y="1830347"/>
            <a:ext cx="5875337" cy="5031252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4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9600" cy="183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57600"/>
            <a:ext cx="9072000" cy="1446501"/>
          </a:xfrm>
          <a:solidFill>
            <a:srgbClr val="597B7C">
              <a:alpha val="60000"/>
            </a:srgbClr>
          </a:solidFill>
        </p:spPr>
        <p:txBody>
          <a:bodyPr lIns="622800" tIns="0" bIns="180000">
            <a:no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04800"/>
            <a:ext cx="9072000" cy="1132015"/>
          </a:xfrm>
          <a:solidFill>
            <a:srgbClr val="597B7C">
              <a:alpha val="60000"/>
            </a:srgbClr>
          </a:solidFill>
        </p:spPr>
        <p:txBody>
          <a:bodyPr lIns="622800" tIns="7200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3488" y="1668920"/>
            <a:ext cx="2193192" cy="161426"/>
          </a:xfrm>
        </p:spPr>
        <p:txBody>
          <a:bodyPr/>
          <a:lstStyle>
            <a:lvl1pPr>
              <a:defRPr b="0"/>
            </a:lvl1pPr>
          </a:lstStyle>
          <a:p>
            <a:fld id="{7827E8D0-C35A-42B4-BD30-2F7B44DFC556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3488" y="1376962"/>
            <a:ext cx="5291379" cy="198000"/>
          </a:xfrm>
        </p:spPr>
        <p:txBody>
          <a:bodyPr anchor="b" anchorCtr="0"/>
          <a:lstStyle>
            <a:lvl1pPr>
              <a:defRPr b="0"/>
            </a:lvl1pPr>
          </a:lstStyle>
          <a:p>
            <a:r>
              <a:rPr lang="da-DK" dirty="0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07556" y="1651119"/>
            <a:ext cx="479875" cy="179227"/>
          </a:xfrm>
        </p:spPr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493" name="Text Box 14"/>
          <p:cNvSpPr txBox="1">
            <a:spLocks noChangeArrowheads="1"/>
          </p:cNvSpPr>
          <p:nvPr userDrawn="1"/>
        </p:nvSpPr>
        <p:spPr bwMode="auto">
          <a:xfrm>
            <a:off x="-2222512" y="7937"/>
            <a:ext cx="2026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bredformat (16:9 til skærm) eller normal format til </a:t>
            </a:r>
            <a:b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(3:4 til pc/projektor)</a:t>
            </a:r>
            <a:endParaRPr lang="da-DK" sz="1000" b="1" dirty="0" smtClean="0">
              <a:solidFill>
                <a:srgbClr val="5F606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U:\SKI\Done\SKI logo blu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/>
          <p:cNvSpPr>
            <a:spLocks/>
          </p:cNvSpPr>
          <p:nvPr userDrawn="1"/>
        </p:nvSpPr>
        <p:spPr bwMode="gray">
          <a:xfrm>
            <a:off x="-1958975" y="5771467"/>
            <a:ext cx="18716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1000" dirty="0">
              <a:solidFill>
                <a:srgbClr val="5F60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algn="r">
              <a:spcBef>
                <a:spcPct val="50000"/>
              </a:spcBef>
            </a:pP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1662251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9600" cy="183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55" y="2133600"/>
            <a:ext cx="5301883" cy="136349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/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255" y="3665136"/>
            <a:ext cx="5301883" cy="2356253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501" name="Picture Placeholder 500"/>
          <p:cNvSpPr>
            <a:spLocks noGrp="1"/>
          </p:cNvSpPr>
          <p:nvPr>
            <p:ph type="pic" sz="quarter" idx="13"/>
          </p:nvPr>
        </p:nvSpPr>
        <p:spPr>
          <a:xfrm>
            <a:off x="6313488" y="1830346"/>
            <a:ext cx="5884052" cy="5031253"/>
          </a:xfrm>
          <a:noFill/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495" name="Picture 2" descr="U:\SKI\Done\SKI logo blu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6313488" y="1670400"/>
            <a:ext cx="2193192" cy="162000"/>
          </a:xfrm>
        </p:spPr>
        <p:txBody>
          <a:bodyPr/>
          <a:lstStyle/>
          <a:p>
            <a:fld id="{1817D08F-A089-43B5-91C4-6EEC1032CB13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6313488" y="1378800"/>
            <a:ext cx="5307312" cy="198000"/>
          </a:xfrm>
        </p:spPr>
        <p:txBody>
          <a:bodyPr/>
          <a:lstStyle/>
          <a:p>
            <a:r>
              <a:rPr lang="da-DK" dirty="0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11107556" y="1652400"/>
            <a:ext cx="479875" cy="162000"/>
          </a:xfrm>
        </p:spPr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-2222512" y="7937"/>
            <a:ext cx="2026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bredformat (16:9 til skærm) eller normal format til </a:t>
            </a:r>
            <a:b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(3:4 til pc/projektor)</a:t>
            </a:r>
            <a:endParaRPr lang="da-DK" sz="1000" b="1" dirty="0" smtClean="0">
              <a:solidFill>
                <a:srgbClr val="5F60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algn="r">
              <a:spcBef>
                <a:spcPct val="50000"/>
              </a:spcBef>
            </a:pP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3799128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08" name="Content Placeholder 10"/>
          <p:cNvSpPr>
            <a:spLocks noGrp="1"/>
          </p:cNvSpPr>
          <p:nvPr>
            <p:ph sz="quarter" idx="14"/>
          </p:nvPr>
        </p:nvSpPr>
        <p:spPr>
          <a:xfrm>
            <a:off x="613716" y="2133600"/>
            <a:ext cx="10998847" cy="38877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98841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0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3888" y="2134800"/>
            <a:ext cx="10988675" cy="3886588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0000">
              <a:spcBef>
                <a:spcPts val="300"/>
              </a:spcBef>
              <a:defRPr sz="2000"/>
            </a:lvl2pPr>
            <a:lvl3pPr marL="630000">
              <a:defRPr sz="1800"/>
            </a:lvl3pPr>
            <a:lvl4pPr marL="1080000">
              <a:spcBef>
                <a:spcPts val="250"/>
              </a:spcBef>
              <a:defRPr sz="1600"/>
            </a:lvl4pPr>
            <a:lvl5pPr marL="1530000">
              <a:defRPr sz="14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-1916113" y="2133600"/>
            <a:ext cx="1765299" cy="1540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1000" b="1" dirty="0">
                <a:solidFill>
                  <a:srgbClr val="5F6062"/>
                </a:solidFill>
                <a:cs typeface="Arial" charset="0"/>
              </a:rPr>
              <a:t>Tekst starter uden punktopstilling</a:t>
            </a:r>
            <a:r>
              <a:rPr lang="da-DK" sz="1000" dirty="0">
                <a:solidFill>
                  <a:srgbClr val="5F6062"/>
                </a:solidFill>
                <a:cs typeface="Arial" charset="0"/>
              </a:rPr>
              <a:t/>
            </a:r>
            <a:br>
              <a:rPr lang="da-DK" sz="1000" dirty="0">
                <a:solidFill>
                  <a:srgbClr val="5F6062"/>
                </a:solidFill>
                <a:cs typeface="Arial" charset="0"/>
              </a:rPr>
            </a:br>
            <a:r>
              <a:rPr lang="da-DK" sz="1000" dirty="0">
                <a:solidFill>
                  <a:srgbClr val="5F6062"/>
                </a:solidFill>
                <a:cs typeface="Arial" charset="0"/>
              </a:rPr>
              <a:t>For at få punktopstilling på teksten (flere niveauer findes) brug ‘Forøg listeniveau’</a:t>
            </a:r>
          </a:p>
          <a:p>
            <a:pPr algn="r" eaLnBrk="1" hangingPunct="1"/>
            <a:endParaRPr lang="da-DK" sz="1000" dirty="0">
              <a:solidFill>
                <a:srgbClr val="5F6062"/>
              </a:solidFill>
              <a:cs typeface="Arial" charset="0"/>
            </a:endParaRPr>
          </a:p>
          <a:p>
            <a:pPr algn="r" eaLnBrk="1" hangingPunct="1"/>
            <a:endParaRPr lang="da-DK" sz="1000" dirty="0">
              <a:solidFill>
                <a:srgbClr val="5F6062"/>
              </a:solidFill>
              <a:cs typeface="Arial" charset="0"/>
            </a:endParaRPr>
          </a:p>
          <a:p>
            <a:pPr algn="r" eaLnBrk="1" hangingPunct="1"/>
            <a:r>
              <a:rPr lang="da-DK" sz="1000" dirty="0">
                <a:solidFill>
                  <a:srgbClr val="5F6062"/>
                </a:solidFill>
                <a:cs typeface="Arial" charset="0"/>
              </a:rPr>
              <a:t>For at få venstrestillet tekst uden punktopstilling, brug ‘Formindsk listeniveau’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-638336" y="2931418"/>
            <a:ext cx="457200" cy="209550"/>
            <a:chOff x="-1959769" y="3940175"/>
            <a:chExt cx="457200" cy="209550"/>
          </a:xfrm>
        </p:grpSpPr>
        <p:pic>
          <p:nvPicPr>
            <p:cNvPr id="27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9769" y="3940175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Rounded Rectangle 27"/>
            <p:cNvSpPr/>
            <p:nvPr userDrawn="1"/>
          </p:nvSpPr>
          <p:spPr>
            <a:xfrm>
              <a:off x="-1731169" y="3940175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6"/>
          <p:cNvGrpSpPr/>
          <p:nvPr userDrawn="1"/>
        </p:nvGrpSpPr>
        <p:grpSpPr>
          <a:xfrm>
            <a:off x="-619286" y="3717032"/>
            <a:ext cx="438150" cy="209550"/>
            <a:chOff x="-1955007" y="4659313"/>
            <a:chExt cx="438150" cy="209550"/>
          </a:xfrm>
        </p:grpSpPr>
        <p:pic>
          <p:nvPicPr>
            <p:cNvPr id="29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5007" y="4659313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Rectangle 29"/>
            <p:cNvSpPr/>
            <p:nvPr userDrawn="1"/>
          </p:nvSpPr>
          <p:spPr>
            <a:xfrm>
              <a:off x="-1735932" y="4659313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>
                <a:solidFill>
                  <a:srgbClr val="FFFFFF"/>
                </a:solidFill>
              </a:endParaRPr>
            </a:p>
          </p:txBody>
        </p:sp>
        <p:sp>
          <p:nvSpPr>
            <p:cNvPr id="31" name="Rounded Rectangle 30"/>
            <p:cNvSpPr/>
            <p:nvPr userDrawn="1"/>
          </p:nvSpPr>
          <p:spPr>
            <a:xfrm>
              <a:off x="-1950244" y="4662488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3794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, billede og farve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790464" y="4976203"/>
            <a:ext cx="1657350" cy="189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7390556" y="765175"/>
            <a:ext cx="4798268" cy="6092825"/>
          </a:xfrm>
        </p:spPr>
        <p:txBody>
          <a:bodyPr tIns="972000" anchor="ctr" anchorCtr="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390556" y="5393512"/>
            <a:ext cx="4798268" cy="1464488"/>
          </a:xfrm>
          <a:solidFill>
            <a:schemeClr val="accent1">
              <a:alpha val="60000"/>
            </a:schemeClr>
          </a:solidFill>
        </p:spPr>
        <p:txBody>
          <a:bodyPr lIns="252000" tIns="252000" rIns="576000" bIns="252000"/>
          <a:lstStyle>
            <a:lvl1pPr marL="0" indent="0">
              <a:spcBef>
                <a:spcPts val="0"/>
              </a:spcBef>
              <a:buFontTx/>
              <a:buNone/>
              <a:defRPr sz="2000" b="1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24253" y="1088453"/>
            <a:ext cx="6393601" cy="74193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1810138" y="5199650"/>
            <a:ext cx="1706381" cy="3292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mtClean="0">
              <a:solidFill>
                <a:srgbClr val="FFFFFF"/>
              </a:solidFill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-1830420" y="6516414"/>
            <a:ext cx="1706381" cy="3539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mtClean="0">
              <a:solidFill>
                <a:srgbClr val="FFFFFF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-1790464" y="6309320"/>
            <a:ext cx="166013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-1790464" y="6309320"/>
            <a:ext cx="166013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>
            <a:off x="-2294520" y="4094958"/>
            <a:ext cx="21704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Skift baggrundsfarve</a:t>
            </a:r>
            <a:b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 på tekstboks</a:t>
            </a:r>
            <a:b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Klik på tekstboksen</a:t>
            </a:r>
            <a:b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SKI-farve fra</a:t>
            </a:r>
            <a:b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 ‘Fyld farve’-paletten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7"/>
          </p:nvPr>
        </p:nvSpPr>
        <p:spPr>
          <a:xfrm>
            <a:off x="623888" y="2133600"/>
            <a:ext cx="6393966" cy="38877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20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algn="r">
              <a:spcBef>
                <a:spcPct val="50000"/>
              </a:spcBef>
            </a:pP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1445821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fakta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399023" y="2136804"/>
            <a:ext cx="4213540" cy="914400"/>
          </a:xfrm>
          <a:prstGeom prst="roundRect">
            <a:avLst>
              <a:gd name="adj" fmla="val 13531"/>
            </a:avLst>
          </a:prstGeom>
          <a:gradFill flip="none" rotWithShape="1">
            <a:gsLst>
              <a:gs pos="50000">
                <a:srgbClr val="005B7E">
                  <a:lumMod val="90000"/>
                  <a:lumOff val="10000"/>
                </a:srgbClr>
              </a:gs>
              <a:gs pos="0">
                <a:srgbClr val="003C56"/>
              </a:gs>
              <a:gs pos="100000">
                <a:srgbClr val="006D98"/>
              </a:gs>
            </a:gsLst>
            <a:lin ang="16200000" scaled="1"/>
            <a:tileRect/>
          </a:gradFill>
        </p:spPr>
        <p:txBody>
          <a:bodyPr lIns="90000" tIns="72000" rIns="90000" bIns="72000"/>
          <a:lstStyle>
            <a:lvl1pPr marL="0" indent="0">
              <a:spcBef>
                <a:spcPts val="0"/>
              </a:spcBef>
              <a:buFontTx/>
              <a:buNone/>
              <a:defRPr sz="2000" b="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7399023" y="3085073"/>
            <a:ext cx="4213540" cy="2936316"/>
          </a:xfrm>
          <a:solidFill>
            <a:schemeClr val="bg1">
              <a:lumMod val="95000"/>
            </a:schemeClr>
          </a:solidFill>
        </p:spPr>
        <p:txBody>
          <a:bodyPr lIns="126000" tIns="288000" rIns="126000" bIns="72000"/>
          <a:lstStyle>
            <a:lvl1pPr marL="0" indent="0">
              <a:buFontTx/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180000">
              <a:spcBef>
                <a:spcPts val="300"/>
              </a:spcBef>
              <a:defRPr sz="1600">
                <a:latin typeface="Arial" pitchFamily="34" charset="0"/>
                <a:cs typeface="Arial" pitchFamily="34" charset="0"/>
              </a:defRPr>
            </a:lvl2pPr>
            <a:lvl3pPr marL="540000">
              <a:defRPr sz="14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23887" y="2140254"/>
            <a:ext cx="6394451" cy="388113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72376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817D08F-A089-43B5-91C4-6EEC1032CB13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23888" y="2133599"/>
            <a:ext cx="2628000" cy="3888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410780" y="2133600"/>
            <a:ext cx="2628000" cy="3886944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984563" y="2133341"/>
            <a:ext cx="2628000" cy="3888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6197672" y="2133601"/>
            <a:ext cx="2628000" cy="3888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05022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0" y="758825"/>
            <a:ext cx="12188825" cy="6102774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12697"/>
            <a:ext cx="6313488" cy="896720"/>
          </a:xfrm>
          <a:solidFill>
            <a:srgbClr val="004A64">
              <a:alpha val="60000"/>
            </a:srgbClr>
          </a:solidFill>
        </p:spPr>
        <p:txBody>
          <a:bodyPr wrap="square" lIns="622800" tIns="252000" rIns="252000" bIns="252000" anchor="t" anchorCtr="0">
            <a:sp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97" name="Text Placeholder 496"/>
          <p:cNvSpPr>
            <a:spLocks noGrp="1"/>
          </p:cNvSpPr>
          <p:nvPr>
            <p:ph type="body" sz="quarter" idx="14"/>
          </p:nvPr>
        </p:nvSpPr>
        <p:spPr>
          <a:xfrm>
            <a:off x="619200" y="6062400"/>
            <a:ext cx="1094400" cy="482400"/>
          </a:xfrm>
          <a:blipFill>
            <a:blip r:embed="rId2"/>
            <a:stretch>
              <a:fillRect/>
            </a:stretch>
          </a:blipFill>
        </p:spPr>
        <p:txBody>
          <a:bodyPr tIns="2052000"/>
          <a:lstStyle>
            <a:lvl1pPr marL="0" indent="0">
              <a:buFontTx/>
              <a:buNone/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817D08F-A089-43B5-91C4-6EEC1032CB13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9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algn="r">
              <a:spcBef>
                <a:spcPct val="50000"/>
              </a:spcBef>
            </a:pP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22355293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1E78-931A-411B-ACB3-6C5224A2D695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489" name="Text Placeholder 488"/>
          <p:cNvSpPr>
            <a:spLocks noGrp="1"/>
          </p:cNvSpPr>
          <p:nvPr userDrawn="1">
            <p:ph type="body" sz="quarter" idx="13"/>
          </p:nvPr>
        </p:nvSpPr>
        <p:spPr>
          <a:xfrm>
            <a:off x="624252" y="2133601"/>
            <a:ext cx="5301885" cy="3887788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 b="1"/>
            </a:lvl1pPr>
            <a:lvl2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2pPr>
            <a:lvl3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3pPr>
            <a:lvl4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4pPr>
            <a:lvl5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91" name="Text Placeholder 490"/>
          <p:cNvSpPr>
            <a:spLocks noGrp="1"/>
          </p:cNvSpPr>
          <p:nvPr userDrawn="1">
            <p:ph type="body" sz="quarter" idx="14"/>
          </p:nvPr>
        </p:nvSpPr>
        <p:spPr>
          <a:xfrm>
            <a:off x="6313488" y="2133601"/>
            <a:ext cx="5299754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buNone/>
              <a:defRPr sz="1200" b="1"/>
            </a:lvl1pPr>
            <a:lvl2pPr marL="0" indent="0">
              <a:lnSpc>
                <a:spcPct val="105000"/>
              </a:lnSpc>
              <a:buNone/>
              <a:defRPr sz="1200"/>
            </a:lvl2pPr>
            <a:lvl3pPr marL="0" indent="0">
              <a:lnSpc>
                <a:spcPct val="105000"/>
              </a:lnSpc>
              <a:buNone/>
              <a:tabLst/>
              <a:defRPr sz="1200"/>
            </a:lvl3pPr>
            <a:lvl4pPr marL="0" indent="0">
              <a:lnSpc>
                <a:spcPct val="105000"/>
              </a:lnSpc>
              <a:buNone/>
              <a:defRPr sz="1200"/>
            </a:lvl4pPr>
            <a:lvl5pPr marL="0" indent="0">
              <a:lnSpc>
                <a:spcPct val="105000"/>
              </a:lnSpc>
              <a:buNone/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24843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9600" cy="183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55" y="2133600"/>
            <a:ext cx="5301883" cy="136349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/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255" y="3665136"/>
            <a:ext cx="5301883" cy="2356253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501" name="Picture Placeholder 500"/>
          <p:cNvSpPr>
            <a:spLocks noGrp="1"/>
          </p:cNvSpPr>
          <p:nvPr>
            <p:ph type="pic" sz="quarter" idx="13"/>
          </p:nvPr>
        </p:nvSpPr>
        <p:spPr>
          <a:xfrm>
            <a:off x="6313488" y="1830346"/>
            <a:ext cx="5884052" cy="5031253"/>
          </a:xfrm>
          <a:noFill/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495" name="Picture 2" descr="U:\SKI\Done\SKI logo blu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6313488" y="1670400"/>
            <a:ext cx="2193192" cy="162000"/>
          </a:xfrm>
        </p:spPr>
        <p:txBody>
          <a:bodyPr/>
          <a:lstStyle/>
          <a:p>
            <a:fld id="{1817D08F-A089-43B5-91C4-6EEC1032CB13}" type="datetime2">
              <a:rPr lang="da-DK" smtClean="0"/>
              <a:pPr/>
              <a:t>1. september 2015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6313488" y="1378800"/>
            <a:ext cx="5307312" cy="198000"/>
          </a:xfrm>
        </p:spPr>
        <p:txBody>
          <a:bodyPr/>
          <a:lstStyle/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11107556" y="1652400"/>
            <a:ext cx="479875" cy="162000"/>
          </a:xfrm>
        </p:spPr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-2222512" y="7937"/>
            <a:ext cx="2026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(3:4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35212740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9A95-5CFB-4E7A-BA9F-876A52D70D90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489" name="Text Placeholder 488"/>
          <p:cNvSpPr>
            <a:spLocks noGrp="1"/>
          </p:cNvSpPr>
          <p:nvPr userDrawn="1">
            <p:ph type="body" sz="quarter" idx="13"/>
          </p:nvPr>
        </p:nvSpPr>
        <p:spPr>
          <a:xfrm>
            <a:off x="624253" y="2133601"/>
            <a:ext cx="5301885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FontTx/>
              <a:buNone/>
              <a:defRPr sz="1200" b="1"/>
            </a:lvl1pPr>
            <a:lvl2pPr marL="180000">
              <a:lnSpc>
                <a:spcPct val="105000"/>
              </a:lnSpc>
              <a:spcBef>
                <a:spcPts val="0"/>
              </a:spcBef>
              <a:defRPr sz="1200"/>
            </a:lvl2pPr>
            <a:lvl3pPr marL="630000">
              <a:lnSpc>
                <a:spcPct val="105000"/>
              </a:lnSpc>
              <a:spcBef>
                <a:spcPts val="0"/>
              </a:spcBef>
              <a:defRPr sz="1200"/>
            </a:lvl3pPr>
            <a:lvl4pPr marL="1080000">
              <a:lnSpc>
                <a:spcPct val="105000"/>
              </a:lnSpc>
              <a:spcBef>
                <a:spcPts val="0"/>
              </a:spcBef>
              <a:defRPr sz="1200"/>
            </a:lvl4pPr>
            <a:lvl5pPr marL="1530000">
              <a:lnSpc>
                <a:spcPct val="105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91" name="Text Placeholder 490"/>
          <p:cNvSpPr>
            <a:spLocks noGrp="1"/>
          </p:cNvSpPr>
          <p:nvPr userDrawn="1">
            <p:ph type="body" sz="quarter" idx="14"/>
          </p:nvPr>
        </p:nvSpPr>
        <p:spPr>
          <a:xfrm>
            <a:off x="6313488" y="2133601"/>
            <a:ext cx="5299075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 b="1"/>
            </a:lvl1pPr>
            <a:lvl2pPr marL="180000">
              <a:lnSpc>
                <a:spcPct val="105000"/>
              </a:lnSpc>
              <a:spcBef>
                <a:spcPts val="0"/>
              </a:spcBef>
              <a:defRPr sz="1200"/>
            </a:lvl2pPr>
            <a:lvl3pPr marL="630000">
              <a:lnSpc>
                <a:spcPct val="105000"/>
              </a:lnSpc>
              <a:spcBef>
                <a:spcPts val="0"/>
              </a:spcBef>
              <a:defRPr sz="1200"/>
            </a:lvl3pPr>
            <a:lvl4pPr marL="1080000">
              <a:lnSpc>
                <a:spcPct val="105000"/>
              </a:lnSpc>
              <a:spcBef>
                <a:spcPts val="0"/>
              </a:spcBef>
              <a:defRPr sz="1200"/>
            </a:lvl4pPr>
            <a:lvl5pPr marL="1530000">
              <a:lnSpc>
                <a:spcPct val="105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88" name="Title 4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-2496304" y="2136804"/>
            <a:ext cx="2373552" cy="2041806"/>
            <a:chOff x="-2496304" y="2136804"/>
            <a:chExt cx="2373552" cy="2041806"/>
          </a:xfrm>
        </p:grpSpPr>
        <p:sp>
          <p:nvSpPr>
            <p:cNvPr id="18" name="TextBox 17"/>
            <p:cNvSpPr txBox="1"/>
            <p:nvPr userDrawn="1"/>
          </p:nvSpPr>
          <p:spPr>
            <a:xfrm>
              <a:off x="-2496304" y="2136804"/>
              <a:ext cx="2373552" cy="18081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da-DK" sz="1000" b="1" dirty="0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  <a:t>To spalter tekst </a:t>
              </a:r>
              <a:r>
                <a:rPr lang="da-DK" sz="1000" cap="all" dirty="0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da-DK" sz="1000" cap="all" dirty="0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a-DK" sz="1000" dirty="0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  <a:t>Underoverskrift + </a:t>
              </a:r>
              <a:r>
                <a:rPr lang="da-DK" sz="1000" dirty="0" err="1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  <a:t>bullettekst</a:t>
              </a:r>
              <a:endPara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endParaRPr lang="da-DK" sz="1000" b="1" cap="all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r>
                <a:rPr lang="da-DK" sz="1000" b="1" cap="all" dirty="0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  <a:t>F</a:t>
              </a:r>
              <a:r>
                <a:rPr lang="da-DK" sz="1000" b="1" dirty="0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  <a:t>ørste niveau: Fed Underoverskrift</a:t>
              </a:r>
              <a:endPara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r>
                <a:rPr lang="da-DK" sz="1000" b="1" dirty="0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  <a:t>Andet niveau: </a:t>
              </a:r>
              <a:r>
                <a:rPr lang="da-DK" sz="1000" dirty="0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  <a:t>almindelig tekst</a:t>
              </a:r>
            </a:p>
            <a:p>
              <a:pPr algn="r">
                <a:lnSpc>
                  <a:spcPts val="1300"/>
                </a:lnSpc>
              </a:pPr>
              <a:r>
                <a:rPr lang="da-DK" sz="1000" dirty="0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  <a:t>For at skifte niveau, </a:t>
              </a:r>
            </a:p>
            <a:p>
              <a:pPr algn="r">
                <a:lnSpc>
                  <a:spcPts val="1300"/>
                </a:lnSpc>
              </a:pPr>
              <a:r>
                <a:rPr lang="da-DK" sz="1000" dirty="0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  <a:t>klik på ’Forøge listeniveau’</a:t>
              </a:r>
            </a:p>
            <a:p>
              <a:pPr algn="r">
                <a:lnSpc>
                  <a:spcPts val="1300"/>
                </a:lnSpc>
              </a:pPr>
              <a:endPara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endParaRPr lang="da-DK" sz="1000" dirty="0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r>
                <a:rPr lang="da-DK" sz="1000" dirty="0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  <a:t> Gå tilbage til fed tekst ’</a:t>
              </a:r>
              <a:br>
                <a:rPr lang="da-DK" sz="1000" dirty="0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a-DK" sz="1000" dirty="0" smtClean="0">
                  <a:solidFill>
                    <a:srgbClr val="5F6062"/>
                  </a:solidFill>
                  <a:latin typeface="Arial" pitchFamily="34" charset="0"/>
                  <a:cs typeface="Arial" pitchFamily="34" charset="0"/>
                </a:rPr>
                <a:t>Mindske listeniveau’</a:t>
              </a:r>
            </a:p>
          </p:txBody>
        </p:sp>
        <p:grpSp>
          <p:nvGrpSpPr>
            <p:cNvPr id="19" name="Group 18"/>
            <p:cNvGrpSpPr/>
            <p:nvPr userDrawn="1"/>
          </p:nvGrpSpPr>
          <p:grpSpPr>
            <a:xfrm>
              <a:off x="-591480" y="3291458"/>
              <a:ext cx="457200" cy="209550"/>
              <a:chOff x="-1959769" y="3940175"/>
              <a:chExt cx="457200" cy="209550"/>
            </a:xfrm>
          </p:grpSpPr>
          <p:pic>
            <p:nvPicPr>
              <p:cNvPr id="24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959769" y="3940175"/>
                <a:ext cx="45720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5" name="Rounded Rectangle 24"/>
              <p:cNvSpPr/>
              <p:nvPr userDrawn="1"/>
            </p:nvSpPr>
            <p:spPr>
              <a:xfrm>
                <a:off x="-1731169" y="3940175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 userDrawn="1"/>
          </p:nvGrpSpPr>
          <p:grpSpPr>
            <a:xfrm>
              <a:off x="-572430" y="3969060"/>
              <a:ext cx="438150" cy="209550"/>
              <a:chOff x="-1955007" y="4659313"/>
              <a:chExt cx="438150" cy="209550"/>
            </a:xfrm>
          </p:grpSpPr>
          <p:pic>
            <p:nvPicPr>
              <p:cNvPr id="21" name="Picture 3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955007" y="4659313"/>
                <a:ext cx="43815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2" name="Rectangle 21"/>
              <p:cNvSpPr/>
              <p:nvPr userDrawn="1"/>
            </p:nvSpPr>
            <p:spPr>
              <a:xfrm>
                <a:off x="-1735932" y="4659313"/>
                <a:ext cx="219075" cy="201612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 userDrawn="1"/>
            </p:nvSpPr>
            <p:spPr>
              <a:xfrm>
                <a:off x="-1950244" y="4662488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60175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624255" y="2133601"/>
            <a:ext cx="109889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5B2-F2D6-47A0-8C4A-4BBDAB38636D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848564" y="2528900"/>
            <a:ext cx="10546718" cy="3322476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2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848564" y="2296799"/>
            <a:ext cx="1054800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7738095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624255" y="2133601"/>
            <a:ext cx="109889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06CF-4B40-49FC-9FF3-444E2E887222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848563" y="2528900"/>
            <a:ext cx="5079600" cy="3324698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3" name="Chart Placeholder 490"/>
          <p:cNvSpPr>
            <a:spLocks noGrp="1"/>
          </p:cNvSpPr>
          <p:nvPr userDrawn="1">
            <p:ph type="chart" sz="quarter" idx="14"/>
          </p:nvPr>
        </p:nvSpPr>
        <p:spPr>
          <a:xfrm>
            <a:off x="6316964" y="2528900"/>
            <a:ext cx="5079600" cy="3324698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2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848564" y="2296799"/>
            <a:ext cx="5079599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95" name="Text Placeholder 489"/>
          <p:cNvSpPr>
            <a:spLocks noGrp="1"/>
          </p:cNvSpPr>
          <p:nvPr>
            <p:ph type="body" sz="quarter" idx="18"/>
          </p:nvPr>
        </p:nvSpPr>
        <p:spPr>
          <a:xfrm>
            <a:off x="6316964" y="2296799"/>
            <a:ext cx="507960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623833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624255" y="2133601"/>
            <a:ext cx="109889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4C0A-B170-4B94-85C4-09BF138196D4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848564" y="2528899"/>
            <a:ext cx="327600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3" name="Chart Placeholder 490"/>
          <p:cNvSpPr>
            <a:spLocks noGrp="1"/>
          </p:cNvSpPr>
          <p:nvPr userDrawn="1">
            <p:ph type="chart" sz="quarter" idx="14"/>
          </p:nvPr>
        </p:nvSpPr>
        <p:spPr>
          <a:xfrm>
            <a:off x="4484564" y="2528899"/>
            <a:ext cx="327600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4" name="Chart Placeholder 490"/>
          <p:cNvSpPr>
            <a:spLocks noGrp="1"/>
          </p:cNvSpPr>
          <p:nvPr userDrawn="1">
            <p:ph type="chart" sz="quarter" idx="15"/>
          </p:nvPr>
        </p:nvSpPr>
        <p:spPr>
          <a:xfrm>
            <a:off x="8120564" y="2528900"/>
            <a:ext cx="327600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0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848564" y="2296800"/>
            <a:ext cx="3276000" cy="232100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99" name="Text Placeholder 489"/>
          <p:cNvSpPr>
            <a:spLocks noGrp="1"/>
          </p:cNvSpPr>
          <p:nvPr>
            <p:ph type="body" sz="quarter" idx="18"/>
          </p:nvPr>
        </p:nvSpPr>
        <p:spPr>
          <a:xfrm>
            <a:off x="4484564" y="2296799"/>
            <a:ext cx="327600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00" name="Text Placeholder 489"/>
          <p:cNvSpPr>
            <a:spLocks noGrp="1"/>
          </p:cNvSpPr>
          <p:nvPr>
            <p:ph type="body" sz="quarter" idx="19"/>
          </p:nvPr>
        </p:nvSpPr>
        <p:spPr>
          <a:xfrm>
            <a:off x="8110536" y="2296799"/>
            <a:ext cx="3276001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8371980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 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817D08F-A089-43B5-91C4-6EEC1032CB13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99438" y="3018263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744334" y="2482278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456302" y="4127345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5876821" y="2133600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5591729" y="3598126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7018338" y="2874619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724410" y="4004980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1909252" y="2482278"/>
            <a:ext cx="2096928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1013188" y="3300298"/>
            <a:ext cx="2096928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1773932" y="4409380"/>
            <a:ext cx="2096928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7534572" y="2387495"/>
            <a:ext cx="4064664" cy="335881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8606243" y="3156654"/>
            <a:ext cx="3006319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8326659" y="4287015"/>
            <a:ext cx="3260771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5698368" y="5301208"/>
            <a:ext cx="2075477" cy="72018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860910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reak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58824"/>
            <a:ext cx="11948888" cy="6099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59" y="2133600"/>
            <a:ext cx="5689230" cy="1295401"/>
          </a:xfrm>
        </p:spPr>
        <p:txBody>
          <a:bodyPr anchor="b" anchorCtr="0">
            <a:normAutofit/>
          </a:bodyPr>
          <a:lstStyle>
            <a:lvl1pPr algn="l">
              <a:defRPr sz="2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38" y="3664801"/>
            <a:ext cx="5689652" cy="235658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9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pic>
        <p:nvPicPr>
          <p:cNvPr id="4098" name="Picture 2" descr="C:\Documents and Settings\Administrator\Desktop\SKI\work\logo neg30x14.wmf"/>
          <p:cNvPicPr>
            <a:picLocks noChangeArrowheads="1"/>
          </p:cNvPicPr>
          <p:nvPr userDrawn="1"/>
        </p:nvPicPr>
        <p:blipFill rotWithShape="1">
          <a:blip r:embed="rId2"/>
          <a:srcRect l="-16650" r="-16650"/>
          <a:stretch/>
        </p:blipFill>
        <p:spPr bwMode="auto">
          <a:xfrm>
            <a:off x="623841" y="6062401"/>
            <a:ext cx="1458003" cy="481013"/>
          </a:xfrm>
          <a:prstGeom prst="rect">
            <a:avLst/>
          </a:prstGeom>
          <a:noFill/>
        </p:spPr>
      </p:pic>
      <p:sp>
        <p:nvSpPr>
          <p:cNvPr id="4104" name="Freeform 8"/>
          <p:cNvSpPr>
            <a:spLocks/>
          </p:cNvSpPr>
          <p:nvPr userDrawn="1"/>
        </p:nvSpPr>
        <p:spPr bwMode="auto">
          <a:xfrm>
            <a:off x="7442343" y="758824"/>
            <a:ext cx="4784659" cy="6107115"/>
          </a:xfrm>
          <a:custGeom>
            <a:avLst/>
            <a:gdLst/>
            <a:ahLst/>
            <a:cxnLst>
              <a:cxn ang="0">
                <a:pos x="10166" y="2"/>
              </a:cxn>
              <a:cxn ang="0">
                <a:pos x="10163" y="2289"/>
              </a:cxn>
              <a:cxn ang="0">
                <a:pos x="9899" y="2089"/>
              </a:cxn>
              <a:cxn ang="0">
                <a:pos x="9374" y="1735"/>
              </a:cxn>
              <a:cxn ang="0">
                <a:pos x="8852" y="1443"/>
              </a:cxn>
              <a:cxn ang="0">
                <a:pos x="8336" y="1215"/>
              </a:cxn>
              <a:cxn ang="0">
                <a:pos x="7826" y="1052"/>
              </a:cxn>
              <a:cxn ang="0">
                <a:pos x="7323" y="958"/>
              </a:cxn>
              <a:cxn ang="0">
                <a:pos x="6829" y="932"/>
              </a:cxn>
              <a:cxn ang="0">
                <a:pos x="6345" y="978"/>
              </a:cxn>
              <a:cxn ang="0">
                <a:pos x="5678" y="1166"/>
              </a:cxn>
              <a:cxn ang="0">
                <a:pos x="4885" y="1621"/>
              </a:cxn>
              <a:cxn ang="0">
                <a:pos x="4176" y="2298"/>
              </a:cxn>
              <a:cxn ang="0">
                <a:pos x="3555" y="3184"/>
              </a:cxn>
              <a:cxn ang="0">
                <a:pos x="3021" y="4267"/>
              </a:cxn>
              <a:cxn ang="0">
                <a:pos x="2579" y="5531"/>
              </a:cxn>
              <a:cxn ang="0">
                <a:pos x="2228" y="6964"/>
              </a:cxn>
              <a:cxn ang="0">
                <a:pos x="1970" y="8553"/>
              </a:cxn>
              <a:cxn ang="0">
                <a:pos x="1865" y="9541"/>
              </a:cxn>
              <a:cxn ang="0">
                <a:pos x="1842" y="9820"/>
              </a:cxn>
              <a:cxn ang="0">
                <a:pos x="1821" y="10102"/>
              </a:cxn>
              <a:cxn ang="0">
                <a:pos x="1802" y="10389"/>
              </a:cxn>
              <a:cxn ang="0">
                <a:pos x="1773" y="10935"/>
              </a:cxn>
              <a:cxn ang="0">
                <a:pos x="1744" y="11745"/>
              </a:cxn>
              <a:cxn ang="0">
                <a:pos x="1728" y="12564"/>
              </a:cxn>
              <a:cxn ang="0">
                <a:pos x="1730" y="13392"/>
              </a:cxn>
              <a:cxn ang="0">
                <a:pos x="1748" y="14232"/>
              </a:cxn>
              <a:cxn ang="0">
                <a:pos x="1783" y="15085"/>
              </a:cxn>
              <a:cxn ang="0">
                <a:pos x="1837" y="15950"/>
              </a:cxn>
              <a:cxn ang="0">
                <a:pos x="1910" y="16830"/>
              </a:cxn>
              <a:cxn ang="0">
                <a:pos x="1953" y="17276"/>
              </a:cxn>
              <a:cxn ang="0">
                <a:pos x="473" y="17289"/>
              </a:cxn>
              <a:cxn ang="0">
                <a:pos x="471" y="17275"/>
              </a:cxn>
              <a:cxn ang="0">
                <a:pos x="387" y="16571"/>
              </a:cxn>
              <a:cxn ang="0">
                <a:pos x="288" y="15641"/>
              </a:cxn>
              <a:cxn ang="0">
                <a:pos x="202" y="14727"/>
              </a:cxn>
              <a:cxn ang="0">
                <a:pos x="132" y="13829"/>
              </a:cxn>
              <a:cxn ang="0">
                <a:pos x="76" y="12948"/>
              </a:cxn>
              <a:cxn ang="0">
                <a:pos x="35" y="12085"/>
              </a:cxn>
              <a:cxn ang="0">
                <a:pos x="10" y="11242"/>
              </a:cxn>
              <a:cxn ang="0">
                <a:pos x="0" y="10422"/>
              </a:cxn>
              <a:cxn ang="0">
                <a:pos x="1" y="9983"/>
              </a:cxn>
              <a:cxn ang="0">
                <a:pos x="3" y="9670"/>
              </a:cxn>
              <a:cxn ang="0">
                <a:pos x="10" y="9361"/>
              </a:cxn>
              <a:cxn ang="0">
                <a:pos x="18" y="9053"/>
              </a:cxn>
              <a:cxn ang="0">
                <a:pos x="64" y="7939"/>
              </a:cxn>
              <a:cxn ang="0">
                <a:pos x="160" y="6609"/>
              </a:cxn>
              <a:cxn ang="0">
                <a:pos x="300" y="5347"/>
              </a:cxn>
              <a:cxn ang="0">
                <a:pos x="484" y="4157"/>
              </a:cxn>
              <a:cxn ang="0">
                <a:pos x="710" y="3045"/>
              </a:cxn>
              <a:cxn ang="0">
                <a:pos x="980" y="2011"/>
              </a:cxn>
              <a:cxn ang="0">
                <a:pos x="1292" y="1062"/>
              </a:cxn>
              <a:cxn ang="0">
                <a:pos x="1645" y="201"/>
              </a:cxn>
            </a:cxnLst>
            <a:rect l="0" t="0" r="r" b="b"/>
            <a:pathLst>
              <a:path w="10168" h="17301">
                <a:moveTo>
                  <a:pt x="10163" y="0"/>
                </a:moveTo>
                <a:lnTo>
                  <a:pt x="10163" y="0"/>
                </a:lnTo>
                <a:lnTo>
                  <a:pt x="10163" y="0"/>
                </a:lnTo>
                <a:lnTo>
                  <a:pt x="10166" y="2"/>
                </a:lnTo>
                <a:lnTo>
                  <a:pt x="10167" y="3"/>
                </a:lnTo>
                <a:lnTo>
                  <a:pt x="10168" y="2293"/>
                </a:lnTo>
                <a:lnTo>
                  <a:pt x="10167" y="2291"/>
                </a:lnTo>
                <a:lnTo>
                  <a:pt x="10163" y="2289"/>
                </a:lnTo>
                <a:lnTo>
                  <a:pt x="10163" y="2289"/>
                </a:lnTo>
                <a:lnTo>
                  <a:pt x="10163" y="2289"/>
                </a:lnTo>
                <a:lnTo>
                  <a:pt x="10031" y="2187"/>
                </a:lnTo>
                <a:lnTo>
                  <a:pt x="9899" y="2089"/>
                </a:lnTo>
                <a:lnTo>
                  <a:pt x="9767" y="1995"/>
                </a:lnTo>
                <a:lnTo>
                  <a:pt x="9637" y="1905"/>
                </a:lnTo>
                <a:lnTo>
                  <a:pt x="9505" y="1818"/>
                </a:lnTo>
                <a:lnTo>
                  <a:pt x="9374" y="1735"/>
                </a:lnTo>
                <a:lnTo>
                  <a:pt x="9243" y="1656"/>
                </a:lnTo>
                <a:lnTo>
                  <a:pt x="9112" y="1581"/>
                </a:lnTo>
                <a:lnTo>
                  <a:pt x="8983" y="1510"/>
                </a:lnTo>
                <a:lnTo>
                  <a:pt x="8852" y="1443"/>
                </a:lnTo>
                <a:lnTo>
                  <a:pt x="8722" y="1380"/>
                </a:lnTo>
                <a:lnTo>
                  <a:pt x="8593" y="1321"/>
                </a:lnTo>
                <a:lnTo>
                  <a:pt x="8465" y="1266"/>
                </a:lnTo>
                <a:lnTo>
                  <a:pt x="8336" y="1215"/>
                </a:lnTo>
                <a:lnTo>
                  <a:pt x="8208" y="1169"/>
                </a:lnTo>
                <a:lnTo>
                  <a:pt x="8080" y="1126"/>
                </a:lnTo>
                <a:lnTo>
                  <a:pt x="7953" y="1087"/>
                </a:lnTo>
                <a:lnTo>
                  <a:pt x="7826" y="1052"/>
                </a:lnTo>
                <a:lnTo>
                  <a:pt x="7700" y="1023"/>
                </a:lnTo>
                <a:lnTo>
                  <a:pt x="7573" y="996"/>
                </a:lnTo>
                <a:lnTo>
                  <a:pt x="7448" y="975"/>
                </a:lnTo>
                <a:lnTo>
                  <a:pt x="7323" y="958"/>
                </a:lnTo>
                <a:lnTo>
                  <a:pt x="7199" y="945"/>
                </a:lnTo>
                <a:lnTo>
                  <a:pt x="7075" y="936"/>
                </a:lnTo>
                <a:lnTo>
                  <a:pt x="6952" y="932"/>
                </a:lnTo>
                <a:lnTo>
                  <a:pt x="6829" y="932"/>
                </a:lnTo>
                <a:lnTo>
                  <a:pt x="6708" y="937"/>
                </a:lnTo>
                <a:lnTo>
                  <a:pt x="6586" y="946"/>
                </a:lnTo>
                <a:lnTo>
                  <a:pt x="6465" y="959"/>
                </a:lnTo>
                <a:lnTo>
                  <a:pt x="6345" y="978"/>
                </a:lnTo>
                <a:lnTo>
                  <a:pt x="6226" y="1000"/>
                </a:lnTo>
                <a:lnTo>
                  <a:pt x="6107" y="1027"/>
                </a:lnTo>
                <a:lnTo>
                  <a:pt x="5890" y="1090"/>
                </a:lnTo>
                <a:lnTo>
                  <a:pt x="5678" y="1166"/>
                </a:lnTo>
                <a:lnTo>
                  <a:pt x="5472" y="1259"/>
                </a:lnTo>
                <a:lnTo>
                  <a:pt x="5271" y="1365"/>
                </a:lnTo>
                <a:lnTo>
                  <a:pt x="5076" y="1486"/>
                </a:lnTo>
                <a:lnTo>
                  <a:pt x="4885" y="1621"/>
                </a:lnTo>
                <a:lnTo>
                  <a:pt x="4699" y="1770"/>
                </a:lnTo>
                <a:lnTo>
                  <a:pt x="4519" y="1932"/>
                </a:lnTo>
                <a:lnTo>
                  <a:pt x="4345" y="2109"/>
                </a:lnTo>
                <a:lnTo>
                  <a:pt x="4176" y="2298"/>
                </a:lnTo>
                <a:lnTo>
                  <a:pt x="4012" y="2501"/>
                </a:lnTo>
                <a:lnTo>
                  <a:pt x="3854" y="2716"/>
                </a:lnTo>
                <a:lnTo>
                  <a:pt x="3702" y="2944"/>
                </a:lnTo>
                <a:lnTo>
                  <a:pt x="3555" y="3184"/>
                </a:lnTo>
                <a:lnTo>
                  <a:pt x="3413" y="3438"/>
                </a:lnTo>
                <a:lnTo>
                  <a:pt x="3277" y="3702"/>
                </a:lnTo>
                <a:lnTo>
                  <a:pt x="3146" y="3979"/>
                </a:lnTo>
                <a:lnTo>
                  <a:pt x="3021" y="4267"/>
                </a:lnTo>
                <a:lnTo>
                  <a:pt x="2903" y="4567"/>
                </a:lnTo>
                <a:lnTo>
                  <a:pt x="2789" y="4877"/>
                </a:lnTo>
                <a:lnTo>
                  <a:pt x="2681" y="5199"/>
                </a:lnTo>
                <a:lnTo>
                  <a:pt x="2579" y="5531"/>
                </a:lnTo>
                <a:lnTo>
                  <a:pt x="2482" y="5875"/>
                </a:lnTo>
                <a:lnTo>
                  <a:pt x="2392" y="6228"/>
                </a:lnTo>
                <a:lnTo>
                  <a:pt x="2307" y="6591"/>
                </a:lnTo>
                <a:lnTo>
                  <a:pt x="2228" y="6964"/>
                </a:lnTo>
                <a:lnTo>
                  <a:pt x="2154" y="7348"/>
                </a:lnTo>
                <a:lnTo>
                  <a:pt x="2087" y="7740"/>
                </a:lnTo>
                <a:lnTo>
                  <a:pt x="2026" y="8143"/>
                </a:lnTo>
                <a:lnTo>
                  <a:pt x="1970" y="8553"/>
                </a:lnTo>
                <a:lnTo>
                  <a:pt x="1921" y="8973"/>
                </a:lnTo>
                <a:lnTo>
                  <a:pt x="1877" y="9401"/>
                </a:lnTo>
                <a:lnTo>
                  <a:pt x="1871" y="9470"/>
                </a:lnTo>
                <a:lnTo>
                  <a:pt x="1865" y="9541"/>
                </a:lnTo>
                <a:lnTo>
                  <a:pt x="1859" y="9610"/>
                </a:lnTo>
                <a:lnTo>
                  <a:pt x="1852" y="9680"/>
                </a:lnTo>
                <a:lnTo>
                  <a:pt x="1847" y="9750"/>
                </a:lnTo>
                <a:lnTo>
                  <a:pt x="1842" y="9820"/>
                </a:lnTo>
                <a:lnTo>
                  <a:pt x="1836" y="9891"/>
                </a:lnTo>
                <a:lnTo>
                  <a:pt x="1831" y="9961"/>
                </a:lnTo>
                <a:lnTo>
                  <a:pt x="1825" y="10032"/>
                </a:lnTo>
                <a:lnTo>
                  <a:pt x="1821" y="10102"/>
                </a:lnTo>
                <a:lnTo>
                  <a:pt x="1815" y="10174"/>
                </a:lnTo>
                <a:lnTo>
                  <a:pt x="1811" y="10245"/>
                </a:lnTo>
                <a:lnTo>
                  <a:pt x="1806" y="10317"/>
                </a:lnTo>
                <a:lnTo>
                  <a:pt x="1802" y="10389"/>
                </a:lnTo>
                <a:lnTo>
                  <a:pt x="1798" y="10461"/>
                </a:lnTo>
                <a:lnTo>
                  <a:pt x="1794" y="10534"/>
                </a:lnTo>
                <a:lnTo>
                  <a:pt x="1783" y="10733"/>
                </a:lnTo>
                <a:lnTo>
                  <a:pt x="1773" y="10935"/>
                </a:lnTo>
                <a:lnTo>
                  <a:pt x="1765" y="11137"/>
                </a:lnTo>
                <a:lnTo>
                  <a:pt x="1757" y="11339"/>
                </a:lnTo>
                <a:lnTo>
                  <a:pt x="1749" y="11542"/>
                </a:lnTo>
                <a:lnTo>
                  <a:pt x="1744" y="11745"/>
                </a:lnTo>
                <a:lnTo>
                  <a:pt x="1738" y="11949"/>
                </a:lnTo>
                <a:lnTo>
                  <a:pt x="1734" y="12153"/>
                </a:lnTo>
                <a:lnTo>
                  <a:pt x="1731" y="12358"/>
                </a:lnTo>
                <a:lnTo>
                  <a:pt x="1728" y="12564"/>
                </a:lnTo>
                <a:lnTo>
                  <a:pt x="1727" y="12770"/>
                </a:lnTo>
                <a:lnTo>
                  <a:pt x="1727" y="12977"/>
                </a:lnTo>
                <a:lnTo>
                  <a:pt x="1728" y="13185"/>
                </a:lnTo>
                <a:lnTo>
                  <a:pt x="1730" y="13392"/>
                </a:lnTo>
                <a:lnTo>
                  <a:pt x="1733" y="13602"/>
                </a:lnTo>
                <a:lnTo>
                  <a:pt x="1736" y="13811"/>
                </a:lnTo>
                <a:lnTo>
                  <a:pt x="1742" y="14022"/>
                </a:lnTo>
                <a:lnTo>
                  <a:pt x="1748" y="14232"/>
                </a:lnTo>
                <a:lnTo>
                  <a:pt x="1755" y="14444"/>
                </a:lnTo>
                <a:lnTo>
                  <a:pt x="1764" y="14657"/>
                </a:lnTo>
                <a:lnTo>
                  <a:pt x="1772" y="14870"/>
                </a:lnTo>
                <a:lnTo>
                  <a:pt x="1783" y="15085"/>
                </a:lnTo>
                <a:lnTo>
                  <a:pt x="1795" y="15300"/>
                </a:lnTo>
                <a:lnTo>
                  <a:pt x="1807" y="15515"/>
                </a:lnTo>
                <a:lnTo>
                  <a:pt x="1822" y="15732"/>
                </a:lnTo>
                <a:lnTo>
                  <a:pt x="1837" y="15950"/>
                </a:lnTo>
                <a:lnTo>
                  <a:pt x="1854" y="16169"/>
                </a:lnTo>
                <a:lnTo>
                  <a:pt x="1871" y="16389"/>
                </a:lnTo>
                <a:lnTo>
                  <a:pt x="1890" y="16609"/>
                </a:lnTo>
                <a:lnTo>
                  <a:pt x="1910" y="16830"/>
                </a:lnTo>
                <a:lnTo>
                  <a:pt x="1931" y="17052"/>
                </a:lnTo>
                <a:lnTo>
                  <a:pt x="1953" y="17276"/>
                </a:lnTo>
                <a:lnTo>
                  <a:pt x="1953" y="17276"/>
                </a:lnTo>
                <a:lnTo>
                  <a:pt x="1953" y="17276"/>
                </a:lnTo>
                <a:lnTo>
                  <a:pt x="1955" y="17292"/>
                </a:lnTo>
                <a:lnTo>
                  <a:pt x="1956" y="17301"/>
                </a:lnTo>
                <a:lnTo>
                  <a:pt x="473" y="17297"/>
                </a:lnTo>
                <a:lnTo>
                  <a:pt x="473" y="17289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5"/>
                </a:lnTo>
                <a:lnTo>
                  <a:pt x="471" y="17275"/>
                </a:lnTo>
                <a:lnTo>
                  <a:pt x="442" y="17039"/>
                </a:lnTo>
                <a:lnTo>
                  <a:pt x="414" y="16804"/>
                </a:lnTo>
                <a:lnTo>
                  <a:pt x="387" y="16571"/>
                </a:lnTo>
                <a:lnTo>
                  <a:pt x="361" y="16337"/>
                </a:lnTo>
                <a:lnTo>
                  <a:pt x="336" y="16104"/>
                </a:lnTo>
                <a:lnTo>
                  <a:pt x="311" y="15873"/>
                </a:lnTo>
                <a:lnTo>
                  <a:pt x="288" y="15641"/>
                </a:lnTo>
                <a:lnTo>
                  <a:pt x="264" y="15412"/>
                </a:lnTo>
                <a:lnTo>
                  <a:pt x="243" y="15183"/>
                </a:lnTo>
                <a:lnTo>
                  <a:pt x="223" y="14954"/>
                </a:lnTo>
                <a:lnTo>
                  <a:pt x="202" y="14727"/>
                </a:lnTo>
                <a:lnTo>
                  <a:pt x="183" y="14501"/>
                </a:lnTo>
                <a:lnTo>
                  <a:pt x="166" y="14276"/>
                </a:lnTo>
                <a:lnTo>
                  <a:pt x="148" y="14052"/>
                </a:lnTo>
                <a:lnTo>
                  <a:pt x="132" y="13829"/>
                </a:lnTo>
                <a:lnTo>
                  <a:pt x="116" y="13607"/>
                </a:lnTo>
                <a:lnTo>
                  <a:pt x="102" y="13386"/>
                </a:lnTo>
                <a:lnTo>
                  <a:pt x="89" y="13166"/>
                </a:lnTo>
                <a:lnTo>
                  <a:pt x="76" y="12948"/>
                </a:lnTo>
                <a:lnTo>
                  <a:pt x="65" y="12730"/>
                </a:lnTo>
                <a:lnTo>
                  <a:pt x="54" y="12514"/>
                </a:lnTo>
                <a:lnTo>
                  <a:pt x="44" y="12299"/>
                </a:lnTo>
                <a:lnTo>
                  <a:pt x="35" y="12085"/>
                </a:lnTo>
                <a:lnTo>
                  <a:pt x="27" y="11872"/>
                </a:lnTo>
                <a:lnTo>
                  <a:pt x="21" y="11662"/>
                </a:lnTo>
                <a:lnTo>
                  <a:pt x="15" y="11451"/>
                </a:lnTo>
                <a:lnTo>
                  <a:pt x="10" y="11242"/>
                </a:lnTo>
                <a:lnTo>
                  <a:pt x="7" y="11035"/>
                </a:lnTo>
                <a:lnTo>
                  <a:pt x="3" y="10829"/>
                </a:lnTo>
                <a:lnTo>
                  <a:pt x="1" y="10625"/>
                </a:lnTo>
                <a:lnTo>
                  <a:pt x="0" y="10422"/>
                </a:lnTo>
                <a:lnTo>
                  <a:pt x="0" y="10220"/>
                </a:lnTo>
                <a:lnTo>
                  <a:pt x="0" y="10141"/>
                </a:lnTo>
                <a:lnTo>
                  <a:pt x="0" y="10062"/>
                </a:lnTo>
                <a:lnTo>
                  <a:pt x="1" y="9983"/>
                </a:lnTo>
                <a:lnTo>
                  <a:pt x="1" y="9904"/>
                </a:lnTo>
                <a:lnTo>
                  <a:pt x="2" y="9826"/>
                </a:lnTo>
                <a:lnTo>
                  <a:pt x="3" y="9748"/>
                </a:lnTo>
                <a:lnTo>
                  <a:pt x="3" y="9670"/>
                </a:lnTo>
                <a:lnTo>
                  <a:pt x="5" y="9592"/>
                </a:lnTo>
                <a:lnTo>
                  <a:pt x="7" y="9515"/>
                </a:lnTo>
                <a:lnTo>
                  <a:pt x="8" y="9437"/>
                </a:lnTo>
                <a:lnTo>
                  <a:pt x="10" y="9361"/>
                </a:lnTo>
                <a:lnTo>
                  <a:pt x="11" y="9284"/>
                </a:lnTo>
                <a:lnTo>
                  <a:pt x="13" y="9207"/>
                </a:lnTo>
                <a:lnTo>
                  <a:pt x="15" y="9130"/>
                </a:lnTo>
                <a:lnTo>
                  <a:pt x="18" y="9053"/>
                </a:lnTo>
                <a:lnTo>
                  <a:pt x="20" y="8978"/>
                </a:lnTo>
                <a:lnTo>
                  <a:pt x="32" y="8627"/>
                </a:lnTo>
                <a:lnTo>
                  <a:pt x="46" y="8281"/>
                </a:lnTo>
                <a:lnTo>
                  <a:pt x="64" y="7939"/>
                </a:lnTo>
                <a:lnTo>
                  <a:pt x="83" y="7600"/>
                </a:lnTo>
                <a:lnTo>
                  <a:pt x="106" y="7265"/>
                </a:lnTo>
                <a:lnTo>
                  <a:pt x="132" y="6935"/>
                </a:lnTo>
                <a:lnTo>
                  <a:pt x="160" y="6609"/>
                </a:lnTo>
                <a:lnTo>
                  <a:pt x="191" y="6287"/>
                </a:lnTo>
                <a:lnTo>
                  <a:pt x="224" y="5969"/>
                </a:lnTo>
                <a:lnTo>
                  <a:pt x="261" y="5656"/>
                </a:lnTo>
                <a:lnTo>
                  <a:pt x="300" y="5347"/>
                </a:lnTo>
                <a:lnTo>
                  <a:pt x="341" y="5043"/>
                </a:lnTo>
                <a:lnTo>
                  <a:pt x="386" y="4743"/>
                </a:lnTo>
                <a:lnTo>
                  <a:pt x="433" y="4448"/>
                </a:lnTo>
                <a:lnTo>
                  <a:pt x="484" y="4157"/>
                </a:lnTo>
                <a:lnTo>
                  <a:pt x="537" y="3872"/>
                </a:lnTo>
                <a:lnTo>
                  <a:pt x="592" y="3591"/>
                </a:lnTo>
                <a:lnTo>
                  <a:pt x="650" y="3316"/>
                </a:lnTo>
                <a:lnTo>
                  <a:pt x="710" y="3045"/>
                </a:lnTo>
                <a:lnTo>
                  <a:pt x="774" y="2778"/>
                </a:lnTo>
                <a:lnTo>
                  <a:pt x="840" y="2518"/>
                </a:lnTo>
                <a:lnTo>
                  <a:pt x="909" y="2263"/>
                </a:lnTo>
                <a:lnTo>
                  <a:pt x="980" y="2011"/>
                </a:lnTo>
                <a:lnTo>
                  <a:pt x="1054" y="1767"/>
                </a:lnTo>
                <a:lnTo>
                  <a:pt x="1130" y="1526"/>
                </a:lnTo>
                <a:lnTo>
                  <a:pt x="1209" y="1291"/>
                </a:lnTo>
                <a:lnTo>
                  <a:pt x="1292" y="1062"/>
                </a:lnTo>
                <a:lnTo>
                  <a:pt x="1376" y="838"/>
                </a:lnTo>
                <a:lnTo>
                  <a:pt x="1463" y="620"/>
                </a:lnTo>
                <a:lnTo>
                  <a:pt x="1553" y="408"/>
                </a:lnTo>
                <a:lnTo>
                  <a:pt x="1645" y="201"/>
                </a:lnTo>
                <a:lnTo>
                  <a:pt x="1741" y="0"/>
                </a:lnTo>
                <a:lnTo>
                  <a:pt x="10163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948887" y="758824"/>
            <a:ext cx="239938" cy="6102776"/>
          </a:xfrm>
          <a:prstGeom prst="rect">
            <a:avLst/>
          </a:prstGeom>
          <a:solidFill>
            <a:srgbClr val="E78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D08F-A089-43B5-91C4-6EEC1032CB13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9956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B10-99E4-4973-964E-C18FC02529F1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716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D85B-05F0-4085-A140-8B161E7922A7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9120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1481139" y="-47625"/>
            <a:ext cx="9226551" cy="695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grpSp>
        <p:nvGrpSpPr>
          <p:cNvPr id="5" name="Group 207"/>
          <p:cNvGrpSpPr>
            <a:grpSpLocks/>
          </p:cNvGrpSpPr>
          <p:nvPr userDrawn="1"/>
        </p:nvGrpSpPr>
        <p:grpSpPr bwMode="auto">
          <a:xfrm>
            <a:off x="1" y="698275"/>
            <a:ext cx="12188826" cy="6218238"/>
            <a:chOff x="0" y="433"/>
            <a:chExt cx="7678" cy="3917"/>
          </a:xfrm>
        </p:grpSpPr>
        <p:sp>
          <p:nvSpPr>
            <p:cNvPr id="4627" name="Rectangle 7"/>
            <p:cNvSpPr>
              <a:spLocks noChangeArrowheads="1"/>
            </p:cNvSpPr>
            <p:nvPr userDrawn="1"/>
          </p:nvSpPr>
          <p:spPr bwMode="auto">
            <a:xfrm>
              <a:off x="0" y="469"/>
              <a:ext cx="7678" cy="3881"/>
            </a:xfrm>
            <a:prstGeom prst="rect">
              <a:avLst/>
            </a:prstGeom>
            <a:solidFill>
              <a:srgbClr val="4454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53" name="Freeform 33"/>
            <p:cNvSpPr>
              <a:spLocks/>
            </p:cNvSpPr>
            <p:nvPr userDrawn="1"/>
          </p:nvSpPr>
          <p:spPr bwMode="auto">
            <a:xfrm>
              <a:off x="5558" y="433"/>
              <a:ext cx="4" cy="2"/>
            </a:xfrm>
            <a:custGeom>
              <a:avLst/>
              <a:gdLst>
                <a:gd name="T0" fmla="*/ 11 w 11"/>
                <a:gd name="T1" fmla="*/ 5 h 5"/>
                <a:gd name="T2" fmla="*/ 0 w 11"/>
                <a:gd name="T3" fmla="*/ 5 h 5"/>
                <a:gd name="T4" fmla="*/ 0 w 11"/>
                <a:gd name="T5" fmla="*/ 0 h 5"/>
                <a:gd name="T6" fmla="*/ 5 w 11"/>
                <a:gd name="T7" fmla="*/ 3 h 5"/>
                <a:gd name="T8" fmla="*/ 11 w 11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1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5" y="3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54" name="Freeform 34"/>
            <p:cNvSpPr>
              <a:spLocks/>
            </p:cNvSpPr>
            <p:nvPr userDrawn="1"/>
          </p:nvSpPr>
          <p:spPr bwMode="auto">
            <a:xfrm>
              <a:off x="4398" y="482"/>
              <a:ext cx="34" cy="21"/>
            </a:xfrm>
            <a:custGeom>
              <a:avLst/>
              <a:gdLst>
                <a:gd name="T0" fmla="*/ 103 w 103"/>
                <a:gd name="T1" fmla="*/ 64 h 64"/>
                <a:gd name="T2" fmla="*/ 0 w 103"/>
                <a:gd name="T3" fmla="*/ 64 h 64"/>
                <a:gd name="T4" fmla="*/ 0 w 103"/>
                <a:gd name="T5" fmla="*/ 59 h 64"/>
                <a:gd name="T6" fmla="*/ 25 w 103"/>
                <a:gd name="T7" fmla="*/ 45 h 64"/>
                <a:gd name="T8" fmla="*/ 51 w 103"/>
                <a:gd name="T9" fmla="*/ 30 h 64"/>
                <a:gd name="T10" fmla="*/ 76 w 103"/>
                <a:gd name="T11" fmla="*/ 16 h 64"/>
                <a:gd name="T12" fmla="*/ 103 w 103"/>
                <a:gd name="T13" fmla="*/ 0 h 64"/>
                <a:gd name="T14" fmla="*/ 103 w 103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64">
                  <a:moveTo>
                    <a:pt x="103" y="64"/>
                  </a:moveTo>
                  <a:lnTo>
                    <a:pt x="0" y="64"/>
                  </a:lnTo>
                  <a:lnTo>
                    <a:pt x="0" y="59"/>
                  </a:lnTo>
                  <a:lnTo>
                    <a:pt x="25" y="45"/>
                  </a:lnTo>
                  <a:lnTo>
                    <a:pt x="51" y="30"/>
                  </a:lnTo>
                  <a:lnTo>
                    <a:pt x="76" y="16"/>
                  </a:lnTo>
                  <a:lnTo>
                    <a:pt x="103" y="0"/>
                  </a:lnTo>
                  <a:lnTo>
                    <a:pt x="103" y="6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55" name="Rectangle 35"/>
            <p:cNvSpPr>
              <a:spLocks noChangeArrowheads="1"/>
            </p:cNvSpPr>
            <p:nvPr userDrawn="1"/>
          </p:nvSpPr>
          <p:spPr bwMode="auto">
            <a:xfrm>
              <a:off x="4466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56" name="Rectangle 36"/>
            <p:cNvSpPr>
              <a:spLocks noChangeArrowheads="1"/>
            </p:cNvSpPr>
            <p:nvPr userDrawn="1"/>
          </p:nvSpPr>
          <p:spPr bwMode="auto">
            <a:xfrm>
              <a:off x="4535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57" name="Rectangle 37"/>
            <p:cNvSpPr>
              <a:spLocks noChangeArrowheads="1"/>
            </p:cNvSpPr>
            <p:nvPr userDrawn="1"/>
          </p:nvSpPr>
          <p:spPr bwMode="auto">
            <a:xfrm>
              <a:off x="4603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58" name="Rectangle 38"/>
            <p:cNvSpPr>
              <a:spLocks noChangeArrowheads="1"/>
            </p:cNvSpPr>
            <p:nvPr userDrawn="1"/>
          </p:nvSpPr>
          <p:spPr bwMode="auto">
            <a:xfrm>
              <a:off x="4671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59" name="Rectangle 39"/>
            <p:cNvSpPr>
              <a:spLocks noChangeArrowheads="1"/>
            </p:cNvSpPr>
            <p:nvPr userDrawn="1"/>
          </p:nvSpPr>
          <p:spPr bwMode="auto">
            <a:xfrm>
              <a:off x="4739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60" name="Rectangle 40"/>
            <p:cNvSpPr>
              <a:spLocks noChangeArrowheads="1"/>
            </p:cNvSpPr>
            <p:nvPr userDrawn="1"/>
          </p:nvSpPr>
          <p:spPr bwMode="auto">
            <a:xfrm>
              <a:off x="4808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61" name="Rectangle 41"/>
            <p:cNvSpPr>
              <a:spLocks noChangeArrowheads="1"/>
            </p:cNvSpPr>
            <p:nvPr userDrawn="1"/>
          </p:nvSpPr>
          <p:spPr bwMode="auto">
            <a:xfrm>
              <a:off x="4876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62" name="Rectangle 42"/>
            <p:cNvSpPr>
              <a:spLocks noChangeArrowheads="1"/>
            </p:cNvSpPr>
            <p:nvPr userDrawn="1"/>
          </p:nvSpPr>
          <p:spPr bwMode="auto">
            <a:xfrm>
              <a:off x="4944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63" name="Rectangle 43"/>
            <p:cNvSpPr>
              <a:spLocks noChangeArrowheads="1"/>
            </p:cNvSpPr>
            <p:nvPr userDrawn="1"/>
          </p:nvSpPr>
          <p:spPr bwMode="auto">
            <a:xfrm>
              <a:off x="5012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64" name="Rectangle 44"/>
            <p:cNvSpPr>
              <a:spLocks noChangeArrowheads="1"/>
            </p:cNvSpPr>
            <p:nvPr userDrawn="1"/>
          </p:nvSpPr>
          <p:spPr bwMode="auto">
            <a:xfrm>
              <a:off x="5081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65" name="Rectangle 45"/>
            <p:cNvSpPr>
              <a:spLocks noChangeArrowheads="1"/>
            </p:cNvSpPr>
            <p:nvPr userDrawn="1"/>
          </p:nvSpPr>
          <p:spPr bwMode="auto">
            <a:xfrm>
              <a:off x="5149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66" name="Rectangle 46"/>
            <p:cNvSpPr>
              <a:spLocks noChangeArrowheads="1"/>
            </p:cNvSpPr>
            <p:nvPr userDrawn="1"/>
          </p:nvSpPr>
          <p:spPr bwMode="auto">
            <a:xfrm>
              <a:off x="5217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67" name="Rectangle 47"/>
            <p:cNvSpPr>
              <a:spLocks noChangeArrowheads="1"/>
            </p:cNvSpPr>
            <p:nvPr userDrawn="1"/>
          </p:nvSpPr>
          <p:spPr bwMode="auto">
            <a:xfrm>
              <a:off x="5285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68" name="Rectangle 48"/>
            <p:cNvSpPr>
              <a:spLocks noChangeArrowheads="1"/>
            </p:cNvSpPr>
            <p:nvPr userDrawn="1"/>
          </p:nvSpPr>
          <p:spPr bwMode="auto">
            <a:xfrm>
              <a:off x="5354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69" name="Rectangle 49"/>
            <p:cNvSpPr>
              <a:spLocks noChangeArrowheads="1"/>
            </p:cNvSpPr>
            <p:nvPr userDrawn="1"/>
          </p:nvSpPr>
          <p:spPr bwMode="auto">
            <a:xfrm>
              <a:off x="5422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70" name="Rectangle 50"/>
            <p:cNvSpPr>
              <a:spLocks noChangeArrowheads="1"/>
            </p:cNvSpPr>
            <p:nvPr userDrawn="1"/>
          </p:nvSpPr>
          <p:spPr bwMode="auto">
            <a:xfrm>
              <a:off x="5490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71" name="Rectangle 51"/>
            <p:cNvSpPr>
              <a:spLocks noChangeArrowheads="1"/>
            </p:cNvSpPr>
            <p:nvPr userDrawn="1"/>
          </p:nvSpPr>
          <p:spPr bwMode="auto">
            <a:xfrm>
              <a:off x="5558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72" name="Freeform 52"/>
            <p:cNvSpPr>
              <a:spLocks/>
            </p:cNvSpPr>
            <p:nvPr userDrawn="1"/>
          </p:nvSpPr>
          <p:spPr bwMode="auto">
            <a:xfrm>
              <a:off x="5627" y="469"/>
              <a:ext cx="34" cy="34"/>
            </a:xfrm>
            <a:custGeom>
              <a:avLst/>
              <a:gdLst>
                <a:gd name="T0" fmla="*/ 102 w 102"/>
                <a:gd name="T1" fmla="*/ 103 h 103"/>
                <a:gd name="T2" fmla="*/ 0 w 102"/>
                <a:gd name="T3" fmla="*/ 103 h 103"/>
                <a:gd name="T4" fmla="*/ 0 w 102"/>
                <a:gd name="T5" fmla="*/ 0 h 103"/>
                <a:gd name="T6" fmla="*/ 21 w 102"/>
                <a:gd name="T7" fmla="*/ 0 h 103"/>
                <a:gd name="T8" fmla="*/ 42 w 102"/>
                <a:gd name="T9" fmla="*/ 11 h 103"/>
                <a:gd name="T10" fmla="*/ 62 w 102"/>
                <a:gd name="T11" fmla="*/ 22 h 103"/>
                <a:gd name="T12" fmla="*/ 82 w 102"/>
                <a:gd name="T13" fmla="*/ 33 h 103"/>
                <a:gd name="T14" fmla="*/ 102 w 102"/>
                <a:gd name="T15" fmla="*/ 44 h 103"/>
                <a:gd name="T16" fmla="*/ 102 w 102"/>
                <a:gd name="T1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3">
                  <a:moveTo>
                    <a:pt x="102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21" y="0"/>
                  </a:lnTo>
                  <a:lnTo>
                    <a:pt x="42" y="11"/>
                  </a:lnTo>
                  <a:lnTo>
                    <a:pt x="62" y="22"/>
                  </a:lnTo>
                  <a:lnTo>
                    <a:pt x="82" y="33"/>
                  </a:lnTo>
                  <a:lnTo>
                    <a:pt x="102" y="44"/>
                  </a:lnTo>
                  <a:lnTo>
                    <a:pt x="102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73" name="Freeform 53"/>
            <p:cNvSpPr>
              <a:spLocks/>
            </p:cNvSpPr>
            <p:nvPr userDrawn="1"/>
          </p:nvSpPr>
          <p:spPr bwMode="auto">
            <a:xfrm>
              <a:off x="4330" y="537"/>
              <a:ext cx="34" cy="34"/>
            </a:xfrm>
            <a:custGeom>
              <a:avLst/>
              <a:gdLst>
                <a:gd name="T0" fmla="*/ 103 w 103"/>
                <a:gd name="T1" fmla="*/ 101 h 101"/>
                <a:gd name="T2" fmla="*/ 0 w 103"/>
                <a:gd name="T3" fmla="*/ 101 h 101"/>
                <a:gd name="T4" fmla="*/ 0 w 103"/>
                <a:gd name="T5" fmla="*/ 28 h 101"/>
                <a:gd name="T6" fmla="*/ 11 w 103"/>
                <a:gd name="T7" fmla="*/ 21 h 101"/>
                <a:gd name="T8" fmla="*/ 21 w 103"/>
                <a:gd name="T9" fmla="*/ 14 h 101"/>
                <a:gd name="T10" fmla="*/ 31 w 103"/>
                <a:gd name="T11" fmla="*/ 7 h 101"/>
                <a:gd name="T12" fmla="*/ 42 w 103"/>
                <a:gd name="T13" fmla="*/ 0 h 101"/>
                <a:gd name="T14" fmla="*/ 103 w 103"/>
                <a:gd name="T15" fmla="*/ 0 h 101"/>
                <a:gd name="T16" fmla="*/ 103 w 103"/>
                <a:gd name="T1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01">
                  <a:moveTo>
                    <a:pt x="103" y="101"/>
                  </a:moveTo>
                  <a:lnTo>
                    <a:pt x="0" y="101"/>
                  </a:lnTo>
                  <a:lnTo>
                    <a:pt x="0" y="28"/>
                  </a:lnTo>
                  <a:lnTo>
                    <a:pt x="11" y="21"/>
                  </a:lnTo>
                  <a:lnTo>
                    <a:pt x="21" y="14"/>
                  </a:lnTo>
                  <a:lnTo>
                    <a:pt x="31" y="7"/>
                  </a:lnTo>
                  <a:lnTo>
                    <a:pt x="42" y="0"/>
                  </a:lnTo>
                  <a:lnTo>
                    <a:pt x="103" y="0"/>
                  </a:lnTo>
                  <a:lnTo>
                    <a:pt x="103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74" name="Rectangle 54"/>
            <p:cNvSpPr>
              <a:spLocks noChangeArrowheads="1"/>
            </p:cNvSpPr>
            <p:nvPr userDrawn="1"/>
          </p:nvSpPr>
          <p:spPr bwMode="auto">
            <a:xfrm>
              <a:off x="4398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75" name="Rectangle 55"/>
            <p:cNvSpPr>
              <a:spLocks noChangeArrowheads="1"/>
            </p:cNvSpPr>
            <p:nvPr userDrawn="1"/>
          </p:nvSpPr>
          <p:spPr bwMode="auto">
            <a:xfrm>
              <a:off x="4466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76" name="Rectangle 56"/>
            <p:cNvSpPr>
              <a:spLocks noChangeArrowheads="1"/>
            </p:cNvSpPr>
            <p:nvPr userDrawn="1"/>
          </p:nvSpPr>
          <p:spPr bwMode="auto">
            <a:xfrm>
              <a:off x="4535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77" name="Rectangle 57"/>
            <p:cNvSpPr>
              <a:spLocks noChangeArrowheads="1"/>
            </p:cNvSpPr>
            <p:nvPr userDrawn="1"/>
          </p:nvSpPr>
          <p:spPr bwMode="auto">
            <a:xfrm>
              <a:off x="4603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78" name="Rectangle 58"/>
            <p:cNvSpPr>
              <a:spLocks noChangeArrowheads="1"/>
            </p:cNvSpPr>
            <p:nvPr userDrawn="1"/>
          </p:nvSpPr>
          <p:spPr bwMode="auto">
            <a:xfrm>
              <a:off x="4671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79" name="Rectangle 59"/>
            <p:cNvSpPr>
              <a:spLocks noChangeArrowheads="1"/>
            </p:cNvSpPr>
            <p:nvPr userDrawn="1"/>
          </p:nvSpPr>
          <p:spPr bwMode="auto">
            <a:xfrm>
              <a:off x="4739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80" name="Rectangle 60"/>
            <p:cNvSpPr>
              <a:spLocks noChangeArrowheads="1"/>
            </p:cNvSpPr>
            <p:nvPr userDrawn="1"/>
          </p:nvSpPr>
          <p:spPr bwMode="auto">
            <a:xfrm>
              <a:off x="4808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81" name="Rectangle 61"/>
            <p:cNvSpPr>
              <a:spLocks noChangeArrowheads="1"/>
            </p:cNvSpPr>
            <p:nvPr userDrawn="1"/>
          </p:nvSpPr>
          <p:spPr bwMode="auto">
            <a:xfrm>
              <a:off x="4876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82" name="Rectangle 62"/>
            <p:cNvSpPr>
              <a:spLocks noChangeArrowheads="1"/>
            </p:cNvSpPr>
            <p:nvPr userDrawn="1"/>
          </p:nvSpPr>
          <p:spPr bwMode="auto">
            <a:xfrm>
              <a:off x="4944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83" name="Rectangle 63"/>
            <p:cNvSpPr>
              <a:spLocks noChangeArrowheads="1"/>
            </p:cNvSpPr>
            <p:nvPr userDrawn="1"/>
          </p:nvSpPr>
          <p:spPr bwMode="auto">
            <a:xfrm>
              <a:off x="5012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84" name="Rectangle 64"/>
            <p:cNvSpPr>
              <a:spLocks noChangeArrowheads="1"/>
            </p:cNvSpPr>
            <p:nvPr userDrawn="1"/>
          </p:nvSpPr>
          <p:spPr bwMode="auto">
            <a:xfrm>
              <a:off x="5081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85" name="Rectangle 65"/>
            <p:cNvSpPr>
              <a:spLocks noChangeArrowheads="1"/>
            </p:cNvSpPr>
            <p:nvPr userDrawn="1"/>
          </p:nvSpPr>
          <p:spPr bwMode="auto">
            <a:xfrm>
              <a:off x="5149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86" name="Rectangle 66"/>
            <p:cNvSpPr>
              <a:spLocks noChangeArrowheads="1"/>
            </p:cNvSpPr>
            <p:nvPr userDrawn="1"/>
          </p:nvSpPr>
          <p:spPr bwMode="auto">
            <a:xfrm>
              <a:off x="5217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87" name="Rectangle 67"/>
            <p:cNvSpPr>
              <a:spLocks noChangeArrowheads="1"/>
            </p:cNvSpPr>
            <p:nvPr userDrawn="1"/>
          </p:nvSpPr>
          <p:spPr bwMode="auto">
            <a:xfrm>
              <a:off x="5285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88" name="Rectangle 68"/>
            <p:cNvSpPr>
              <a:spLocks noChangeArrowheads="1"/>
            </p:cNvSpPr>
            <p:nvPr userDrawn="1"/>
          </p:nvSpPr>
          <p:spPr bwMode="auto">
            <a:xfrm>
              <a:off x="5354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89" name="Rectangle 69"/>
            <p:cNvSpPr>
              <a:spLocks noChangeArrowheads="1"/>
            </p:cNvSpPr>
            <p:nvPr userDrawn="1"/>
          </p:nvSpPr>
          <p:spPr bwMode="auto">
            <a:xfrm>
              <a:off x="5422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90" name="Rectangle 70"/>
            <p:cNvSpPr>
              <a:spLocks noChangeArrowheads="1"/>
            </p:cNvSpPr>
            <p:nvPr userDrawn="1"/>
          </p:nvSpPr>
          <p:spPr bwMode="auto">
            <a:xfrm>
              <a:off x="5490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91" name="Rectangle 71"/>
            <p:cNvSpPr>
              <a:spLocks noChangeArrowheads="1"/>
            </p:cNvSpPr>
            <p:nvPr userDrawn="1"/>
          </p:nvSpPr>
          <p:spPr bwMode="auto">
            <a:xfrm>
              <a:off x="5558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92" name="Rectangle 72"/>
            <p:cNvSpPr>
              <a:spLocks noChangeArrowheads="1"/>
            </p:cNvSpPr>
            <p:nvPr userDrawn="1"/>
          </p:nvSpPr>
          <p:spPr bwMode="auto">
            <a:xfrm>
              <a:off x="5627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93" name="Rectangle 73"/>
            <p:cNvSpPr>
              <a:spLocks noChangeArrowheads="1"/>
            </p:cNvSpPr>
            <p:nvPr userDrawn="1"/>
          </p:nvSpPr>
          <p:spPr bwMode="auto">
            <a:xfrm>
              <a:off x="5695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94" name="Freeform 74"/>
            <p:cNvSpPr>
              <a:spLocks/>
            </p:cNvSpPr>
            <p:nvPr userDrawn="1"/>
          </p:nvSpPr>
          <p:spPr bwMode="auto">
            <a:xfrm>
              <a:off x="5763" y="548"/>
              <a:ext cx="31" cy="23"/>
            </a:xfrm>
            <a:custGeom>
              <a:avLst/>
              <a:gdLst>
                <a:gd name="T0" fmla="*/ 92 w 92"/>
                <a:gd name="T1" fmla="*/ 68 h 68"/>
                <a:gd name="T2" fmla="*/ 0 w 92"/>
                <a:gd name="T3" fmla="*/ 68 h 68"/>
                <a:gd name="T4" fmla="*/ 0 w 92"/>
                <a:gd name="T5" fmla="*/ 0 h 68"/>
                <a:gd name="T6" fmla="*/ 23 w 92"/>
                <a:gd name="T7" fmla="*/ 17 h 68"/>
                <a:gd name="T8" fmla="*/ 46 w 92"/>
                <a:gd name="T9" fmla="*/ 34 h 68"/>
                <a:gd name="T10" fmla="*/ 69 w 92"/>
                <a:gd name="T11" fmla="*/ 51 h 68"/>
                <a:gd name="T12" fmla="*/ 92 w 92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68">
                  <a:moveTo>
                    <a:pt x="92" y="68"/>
                  </a:moveTo>
                  <a:lnTo>
                    <a:pt x="0" y="68"/>
                  </a:lnTo>
                  <a:lnTo>
                    <a:pt x="0" y="0"/>
                  </a:lnTo>
                  <a:lnTo>
                    <a:pt x="23" y="17"/>
                  </a:lnTo>
                  <a:lnTo>
                    <a:pt x="46" y="34"/>
                  </a:lnTo>
                  <a:lnTo>
                    <a:pt x="69" y="51"/>
                  </a:lnTo>
                  <a:lnTo>
                    <a:pt x="92" y="6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95" name="Freeform 75"/>
            <p:cNvSpPr>
              <a:spLocks/>
            </p:cNvSpPr>
            <p:nvPr userDrawn="1"/>
          </p:nvSpPr>
          <p:spPr bwMode="auto">
            <a:xfrm>
              <a:off x="4219" y="631"/>
              <a:ext cx="8" cy="8"/>
            </a:xfrm>
            <a:custGeom>
              <a:avLst/>
              <a:gdLst>
                <a:gd name="T0" fmla="*/ 25 w 25"/>
                <a:gd name="T1" fmla="*/ 25 h 25"/>
                <a:gd name="T2" fmla="*/ 0 w 25"/>
                <a:gd name="T3" fmla="*/ 25 h 25"/>
                <a:gd name="T4" fmla="*/ 12 w 25"/>
                <a:gd name="T5" fmla="*/ 12 h 25"/>
                <a:gd name="T6" fmla="*/ 25 w 25"/>
                <a:gd name="T7" fmla="*/ 0 h 25"/>
                <a:gd name="T8" fmla="*/ 25 w 25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5" y="25"/>
                  </a:moveTo>
                  <a:lnTo>
                    <a:pt x="0" y="25"/>
                  </a:lnTo>
                  <a:lnTo>
                    <a:pt x="12" y="12"/>
                  </a:lnTo>
                  <a:lnTo>
                    <a:pt x="25" y="0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96" name="Rectangle 76"/>
            <p:cNvSpPr>
              <a:spLocks noChangeArrowheads="1"/>
            </p:cNvSpPr>
            <p:nvPr userDrawn="1"/>
          </p:nvSpPr>
          <p:spPr bwMode="auto">
            <a:xfrm>
              <a:off x="4261" y="605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97" name="Rectangle 77"/>
            <p:cNvSpPr>
              <a:spLocks noChangeArrowheads="1"/>
            </p:cNvSpPr>
            <p:nvPr userDrawn="1"/>
          </p:nvSpPr>
          <p:spPr bwMode="auto">
            <a:xfrm>
              <a:off x="4330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98" name="Rectangle 78"/>
            <p:cNvSpPr>
              <a:spLocks noChangeArrowheads="1"/>
            </p:cNvSpPr>
            <p:nvPr userDrawn="1"/>
          </p:nvSpPr>
          <p:spPr bwMode="auto">
            <a:xfrm>
              <a:off x="4398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99" name="Rectangle 79"/>
            <p:cNvSpPr>
              <a:spLocks noChangeArrowheads="1"/>
            </p:cNvSpPr>
            <p:nvPr userDrawn="1"/>
          </p:nvSpPr>
          <p:spPr bwMode="auto">
            <a:xfrm>
              <a:off x="4466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00" name="Rectangle 80"/>
            <p:cNvSpPr>
              <a:spLocks noChangeArrowheads="1"/>
            </p:cNvSpPr>
            <p:nvPr userDrawn="1"/>
          </p:nvSpPr>
          <p:spPr bwMode="auto">
            <a:xfrm>
              <a:off x="4535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01" name="Rectangle 81"/>
            <p:cNvSpPr>
              <a:spLocks noChangeArrowheads="1"/>
            </p:cNvSpPr>
            <p:nvPr userDrawn="1"/>
          </p:nvSpPr>
          <p:spPr bwMode="auto">
            <a:xfrm>
              <a:off x="4603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02" name="Rectangle 82"/>
            <p:cNvSpPr>
              <a:spLocks noChangeArrowheads="1"/>
            </p:cNvSpPr>
            <p:nvPr userDrawn="1"/>
          </p:nvSpPr>
          <p:spPr bwMode="auto">
            <a:xfrm>
              <a:off x="4671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03" name="Rectangle 83"/>
            <p:cNvSpPr>
              <a:spLocks noChangeArrowheads="1"/>
            </p:cNvSpPr>
            <p:nvPr userDrawn="1"/>
          </p:nvSpPr>
          <p:spPr bwMode="auto">
            <a:xfrm>
              <a:off x="4739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04" name="Rectangle 84"/>
            <p:cNvSpPr>
              <a:spLocks noChangeArrowheads="1"/>
            </p:cNvSpPr>
            <p:nvPr userDrawn="1"/>
          </p:nvSpPr>
          <p:spPr bwMode="auto">
            <a:xfrm>
              <a:off x="4808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05" name="Rectangle 85"/>
            <p:cNvSpPr>
              <a:spLocks noChangeArrowheads="1"/>
            </p:cNvSpPr>
            <p:nvPr userDrawn="1"/>
          </p:nvSpPr>
          <p:spPr bwMode="auto">
            <a:xfrm>
              <a:off x="4876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06" name="Rectangle 86"/>
            <p:cNvSpPr>
              <a:spLocks noChangeArrowheads="1"/>
            </p:cNvSpPr>
            <p:nvPr userDrawn="1"/>
          </p:nvSpPr>
          <p:spPr bwMode="auto">
            <a:xfrm>
              <a:off x="4944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07" name="Rectangle 87"/>
            <p:cNvSpPr>
              <a:spLocks noChangeArrowheads="1"/>
            </p:cNvSpPr>
            <p:nvPr userDrawn="1"/>
          </p:nvSpPr>
          <p:spPr bwMode="auto">
            <a:xfrm>
              <a:off x="5012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08" name="Rectangle 88"/>
            <p:cNvSpPr>
              <a:spLocks noChangeArrowheads="1"/>
            </p:cNvSpPr>
            <p:nvPr userDrawn="1"/>
          </p:nvSpPr>
          <p:spPr bwMode="auto">
            <a:xfrm>
              <a:off x="5081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09" name="Rectangle 89"/>
            <p:cNvSpPr>
              <a:spLocks noChangeArrowheads="1"/>
            </p:cNvSpPr>
            <p:nvPr userDrawn="1"/>
          </p:nvSpPr>
          <p:spPr bwMode="auto">
            <a:xfrm>
              <a:off x="5149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10" name="Rectangle 90"/>
            <p:cNvSpPr>
              <a:spLocks noChangeArrowheads="1"/>
            </p:cNvSpPr>
            <p:nvPr userDrawn="1"/>
          </p:nvSpPr>
          <p:spPr bwMode="auto">
            <a:xfrm>
              <a:off x="5217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11" name="Rectangle 91"/>
            <p:cNvSpPr>
              <a:spLocks noChangeArrowheads="1"/>
            </p:cNvSpPr>
            <p:nvPr userDrawn="1"/>
          </p:nvSpPr>
          <p:spPr bwMode="auto">
            <a:xfrm>
              <a:off x="5285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12" name="Rectangle 92"/>
            <p:cNvSpPr>
              <a:spLocks noChangeArrowheads="1"/>
            </p:cNvSpPr>
            <p:nvPr userDrawn="1"/>
          </p:nvSpPr>
          <p:spPr bwMode="auto">
            <a:xfrm>
              <a:off x="5354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13" name="Rectangle 93"/>
            <p:cNvSpPr>
              <a:spLocks noChangeArrowheads="1"/>
            </p:cNvSpPr>
            <p:nvPr userDrawn="1"/>
          </p:nvSpPr>
          <p:spPr bwMode="auto">
            <a:xfrm>
              <a:off x="5422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14" name="Rectangle 94"/>
            <p:cNvSpPr>
              <a:spLocks noChangeArrowheads="1"/>
            </p:cNvSpPr>
            <p:nvPr userDrawn="1"/>
          </p:nvSpPr>
          <p:spPr bwMode="auto">
            <a:xfrm>
              <a:off x="5490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15" name="Rectangle 95"/>
            <p:cNvSpPr>
              <a:spLocks noChangeArrowheads="1"/>
            </p:cNvSpPr>
            <p:nvPr userDrawn="1"/>
          </p:nvSpPr>
          <p:spPr bwMode="auto">
            <a:xfrm>
              <a:off x="5558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16" name="Rectangle 96"/>
            <p:cNvSpPr>
              <a:spLocks noChangeArrowheads="1"/>
            </p:cNvSpPr>
            <p:nvPr userDrawn="1"/>
          </p:nvSpPr>
          <p:spPr bwMode="auto">
            <a:xfrm>
              <a:off x="5627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17" name="Rectangle 97"/>
            <p:cNvSpPr>
              <a:spLocks noChangeArrowheads="1"/>
            </p:cNvSpPr>
            <p:nvPr userDrawn="1"/>
          </p:nvSpPr>
          <p:spPr bwMode="auto">
            <a:xfrm>
              <a:off x="5695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18" name="Rectangle 98"/>
            <p:cNvSpPr>
              <a:spLocks noChangeArrowheads="1"/>
            </p:cNvSpPr>
            <p:nvPr userDrawn="1"/>
          </p:nvSpPr>
          <p:spPr bwMode="auto">
            <a:xfrm>
              <a:off x="5763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19" name="Freeform 99"/>
            <p:cNvSpPr>
              <a:spLocks/>
            </p:cNvSpPr>
            <p:nvPr userDrawn="1"/>
          </p:nvSpPr>
          <p:spPr bwMode="auto">
            <a:xfrm>
              <a:off x="5831" y="605"/>
              <a:ext cx="34" cy="34"/>
            </a:xfrm>
            <a:custGeom>
              <a:avLst/>
              <a:gdLst>
                <a:gd name="T0" fmla="*/ 102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1 w 102"/>
                <a:gd name="T7" fmla="*/ 0 h 102"/>
                <a:gd name="T8" fmla="*/ 34 w 102"/>
                <a:gd name="T9" fmla="*/ 21 h 102"/>
                <a:gd name="T10" fmla="*/ 57 w 102"/>
                <a:gd name="T11" fmla="*/ 40 h 102"/>
                <a:gd name="T12" fmla="*/ 80 w 102"/>
                <a:gd name="T13" fmla="*/ 61 h 102"/>
                <a:gd name="T14" fmla="*/ 102 w 102"/>
                <a:gd name="T15" fmla="*/ 83 h 102"/>
                <a:gd name="T16" fmla="*/ 102 w 102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34" y="21"/>
                  </a:lnTo>
                  <a:lnTo>
                    <a:pt x="57" y="40"/>
                  </a:lnTo>
                  <a:lnTo>
                    <a:pt x="80" y="61"/>
                  </a:lnTo>
                  <a:lnTo>
                    <a:pt x="102" y="83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20" name="Freeform 100"/>
            <p:cNvSpPr>
              <a:spLocks/>
            </p:cNvSpPr>
            <p:nvPr userDrawn="1"/>
          </p:nvSpPr>
          <p:spPr bwMode="auto">
            <a:xfrm>
              <a:off x="4155" y="702"/>
              <a:ext cx="4" cy="5"/>
            </a:xfrm>
            <a:custGeom>
              <a:avLst/>
              <a:gdLst>
                <a:gd name="T0" fmla="*/ 12 w 12"/>
                <a:gd name="T1" fmla="*/ 14 h 14"/>
                <a:gd name="T2" fmla="*/ 0 w 12"/>
                <a:gd name="T3" fmla="*/ 14 h 14"/>
                <a:gd name="T4" fmla="*/ 7 w 12"/>
                <a:gd name="T5" fmla="*/ 6 h 14"/>
                <a:gd name="T6" fmla="*/ 12 w 12"/>
                <a:gd name="T7" fmla="*/ 0 h 14"/>
                <a:gd name="T8" fmla="*/ 12 w 12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4">
                  <a:moveTo>
                    <a:pt x="12" y="14"/>
                  </a:moveTo>
                  <a:lnTo>
                    <a:pt x="0" y="14"/>
                  </a:lnTo>
                  <a:lnTo>
                    <a:pt x="7" y="6"/>
                  </a:lnTo>
                  <a:lnTo>
                    <a:pt x="12" y="0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21" name="Rectangle 101"/>
            <p:cNvSpPr>
              <a:spLocks noChangeArrowheads="1"/>
            </p:cNvSpPr>
            <p:nvPr userDrawn="1"/>
          </p:nvSpPr>
          <p:spPr bwMode="auto">
            <a:xfrm>
              <a:off x="4194" y="67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22" name="Rectangle 102"/>
            <p:cNvSpPr>
              <a:spLocks noChangeArrowheads="1"/>
            </p:cNvSpPr>
            <p:nvPr userDrawn="1"/>
          </p:nvSpPr>
          <p:spPr bwMode="auto">
            <a:xfrm>
              <a:off x="4261" y="673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23" name="Rectangle 103"/>
            <p:cNvSpPr>
              <a:spLocks noChangeArrowheads="1"/>
            </p:cNvSpPr>
            <p:nvPr userDrawn="1"/>
          </p:nvSpPr>
          <p:spPr bwMode="auto">
            <a:xfrm>
              <a:off x="4330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24" name="Rectangle 104"/>
            <p:cNvSpPr>
              <a:spLocks noChangeArrowheads="1"/>
            </p:cNvSpPr>
            <p:nvPr userDrawn="1"/>
          </p:nvSpPr>
          <p:spPr bwMode="auto">
            <a:xfrm>
              <a:off x="4398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25" name="Rectangle 105"/>
            <p:cNvSpPr>
              <a:spLocks noChangeArrowheads="1"/>
            </p:cNvSpPr>
            <p:nvPr userDrawn="1"/>
          </p:nvSpPr>
          <p:spPr bwMode="auto">
            <a:xfrm>
              <a:off x="4466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26" name="Rectangle 106"/>
            <p:cNvSpPr>
              <a:spLocks noChangeArrowheads="1"/>
            </p:cNvSpPr>
            <p:nvPr userDrawn="1"/>
          </p:nvSpPr>
          <p:spPr bwMode="auto">
            <a:xfrm>
              <a:off x="4535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27" name="Rectangle 107"/>
            <p:cNvSpPr>
              <a:spLocks noChangeArrowheads="1"/>
            </p:cNvSpPr>
            <p:nvPr userDrawn="1"/>
          </p:nvSpPr>
          <p:spPr bwMode="auto">
            <a:xfrm>
              <a:off x="4603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28" name="Rectangle 108"/>
            <p:cNvSpPr>
              <a:spLocks noChangeArrowheads="1"/>
            </p:cNvSpPr>
            <p:nvPr userDrawn="1"/>
          </p:nvSpPr>
          <p:spPr bwMode="auto">
            <a:xfrm>
              <a:off x="4671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29" name="Rectangle 109"/>
            <p:cNvSpPr>
              <a:spLocks noChangeArrowheads="1"/>
            </p:cNvSpPr>
            <p:nvPr userDrawn="1"/>
          </p:nvSpPr>
          <p:spPr bwMode="auto">
            <a:xfrm>
              <a:off x="4739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30" name="Rectangle 110"/>
            <p:cNvSpPr>
              <a:spLocks noChangeArrowheads="1"/>
            </p:cNvSpPr>
            <p:nvPr userDrawn="1"/>
          </p:nvSpPr>
          <p:spPr bwMode="auto">
            <a:xfrm>
              <a:off x="4808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31" name="Rectangle 111"/>
            <p:cNvSpPr>
              <a:spLocks noChangeArrowheads="1"/>
            </p:cNvSpPr>
            <p:nvPr userDrawn="1"/>
          </p:nvSpPr>
          <p:spPr bwMode="auto">
            <a:xfrm>
              <a:off x="4876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32" name="Rectangle 112"/>
            <p:cNvSpPr>
              <a:spLocks noChangeArrowheads="1"/>
            </p:cNvSpPr>
            <p:nvPr userDrawn="1"/>
          </p:nvSpPr>
          <p:spPr bwMode="auto">
            <a:xfrm>
              <a:off x="4944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33" name="Rectangle 113"/>
            <p:cNvSpPr>
              <a:spLocks noChangeArrowheads="1"/>
            </p:cNvSpPr>
            <p:nvPr userDrawn="1"/>
          </p:nvSpPr>
          <p:spPr bwMode="auto">
            <a:xfrm>
              <a:off x="5012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34" name="Rectangle 114"/>
            <p:cNvSpPr>
              <a:spLocks noChangeArrowheads="1"/>
            </p:cNvSpPr>
            <p:nvPr userDrawn="1"/>
          </p:nvSpPr>
          <p:spPr bwMode="auto">
            <a:xfrm>
              <a:off x="5081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35" name="Rectangle 115"/>
            <p:cNvSpPr>
              <a:spLocks noChangeArrowheads="1"/>
            </p:cNvSpPr>
            <p:nvPr userDrawn="1"/>
          </p:nvSpPr>
          <p:spPr bwMode="auto">
            <a:xfrm>
              <a:off x="5149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36" name="Rectangle 116"/>
            <p:cNvSpPr>
              <a:spLocks noChangeArrowheads="1"/>
            </p:cNvSpPr>
            <p:nvPr userDrawn="1"/>
          </p:nvSpPr>
          <p:spPr bwMode="auto">
            <a:xfrm>
              <a:off x="5217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37" name="Rectangle 117"/>
            <p:cNvSpPr>
              <a:spLocks noChangeArrowheads="1"/>
            </p:cNvSpPr>
            <p:nvPr userDrawn="1"/>
          </p:nvSpPr>
          <p:spPr bwMode="auto">
            <a:xfrm>
              <a:off x="5285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38" name="Rectangle 118"/>
            <p:cNvSpPr>
              <a:spLocks noChangeArrowheads="1"/>
            </p:cNvSpPr>
            <p:nvPr userDrawn="1"/>
          </p:nvSpPr>
          <p:spPr bwMode="auto">
            <a:xfrm>
              <a:off x="5354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39" name="Rectangle 119"/>
            <p:cNvSpPr>
              <a:spLocks noChangeArrowheads="1"/>
            </p:cNvSpPr>
            <p:nvPr userDrawn="1"/>
          </p:nvSpPr>
          <p:spPr bwMode="auto">
            <a:xfrm>
              <a:off x="5422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40" name="Rectangle 120"/>
            <p:cNvSpPr>
              <a:spLocks noChangeArrowheads="1"/>
            </p:cNvSpPr>
            <p:nvPr userDrawn="1"/>
          </p:nvSpPr>
          <p:spPr bwMode="auto">
            <a:xfrm>
              <a:off x="5490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41" name="Rectangle 121"/>
            <p:cNvSpPr>
              <a:spLocks noChangeArrowheads="1"/>
            </p:cNvSpPr>
            <p:nvPr userDrawn="1"/>
          </p:nvSpPr>
          <p:spPr bwMode="auto">
            <a:xfrm>
              <a:off x="5558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42" name="Rectangle 122"/>
            <p:cNvSpPr>
              <a:spLocks noChangeArrowheads="1"/>
            </p:cNvSpPr>
            <p:nvPr userDrawn="1"/>
          </p:nvSpPr>
          <p:spPr bwMode="auto">
            <a:xfrm>
              <a:off x="5627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43" name="Rectangle 123"/>
            <p:cNvSpPr>
              <a:spLocks noChangeArrowheads="1"/>
            </p:cNvSpPr>
            <p:nvPr userDrawn="1"/>
          </p:nvSpPr>
          <p:spPr bwMode="auto">
            <a:xfrm>
              <a:off x="5695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44" name="Rectangle 124"/>
            <p:cNvSpPr>
              <a:spLocks noChangeArrowheads="1"/>
            </p:cNvSpPr>
            <p:nvPr userDrawn="1"/>
          </p:nvSpPr>
          <p:spPr bwMode="auto">
            <a:xfrm>
              <a:off x="5763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45" name="Rectangle 125"/>
            <p:cNvSpPr>
              <a:spLocks noChangeArrowheads="1"/>
            </p:cNvSpPr>
            <p:nvPr userDrawn="1"/>
          </p:nvSpPr>
          <p:spPr bwMode="auto">
            <a:xfrm>
              <a:off x="5831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46" name="Freeform 126"/>
            <p:cNvSpPr>
              <a:spLocks/>
            </p:cNvSpPr>
            <p:nvPr userDrawn="1"/>
          </p:nvSpPr>
          <p:spPr bwMode="auto">
            <a:xfrm>
              <a:off x="5900" y="673"/>
              <a:ext cx="33" cy="34"/>
            </a:xfrm>
            <a:custGeom>
              <a:avLst/>
              <a:gdLst>
                <a:gd name="T0" fmla="*/ 101 w 101"/>
                <a:gd name="T1" fmla="*/ 102 h 102"/>
                <a:gd name="T2" fmla="*/ 0 w 101"/>
                <a:gd name="T3" fmla="*/ 102 h 102"/>
                <a:gd name="T4" fmla="*/ 0 w 101"/>
                <a:gd name="T5" fmla="*/ 0 h 102"/>
                <a:gd name="T6" fmla="*/ 18 w 101"/>
                <a:gd name="T7" fmla="*/ 0 h 102"/>
                <a:gd name="T8" fmla="*/ 39 w 101"/>
                <a:gd name="T9" fmla="*/ 24 h 102"/>
                <a:gd name="T10" fmla="*/ 60 w 101"/>
                <a:gd name="T11" fmla="*/ 46 h 102"/>
                <a:gd name="T12" fmla="*/ 81 w 101"/>
                <a:gd name="T13" fmla="*/ 70 h 102"/>
                <a:gd name="T14" fmla="*/ 101 w 101"/>
                <a:gd name="T15" fmla="*/ 94 h 102"/>
                <a:gd name="T16" fmla="*/ 101 w 101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02">
                  <a:moveTo>
                    <a:pt x="101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8" y="0"/>
                  </a:lnTo>
                  <a:lnTo>
                    <a:pt x="39" y="24"/>
                  </a:lnTo>
                  <a:lnTo>
                    <a:pt x="60" y="46"/>
                  </a:lnTo>
                  <a:lnTo>
                    <a:pt x="81" y="70"/>
                  </a:lnTo>
                  <a:lnTo>
                    <a:pt x="101" y="94"/>
                  </a:lnTo>
                  <a:lnTo>
                    <a:pt x="101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47" name="Freeform 127"/>
            <p:cNvSpPr>
              <a:spLocks/>
            </p:cNvSpPr>
            <p:nvPr userDrawn="1"/>
          </p:nvSpPr>
          <p:spPr bwMode="auto">
            <a:xfrm>
              <a:off x="4125" y="741"/>
              <a:ext cx="34" cy="34"/>
            </a:xfrm>
            <a:custGeom>
              <a:avLst/>
              <a:gdLst>
                <a:gd name="T0" fmla="*/ 101 w 101"/>
                <a:gd name="T1" fmla="*/ 101 h 101"/>
                <a:gd name="T2" fmla="*/ 0 w 101"/>
                <a:gd name="T3" fmla="*/ 101 h 101"/>
                <a:gd name="T4" fmla="*/ 0 w 101"/>
                <a:gd name="T5" fmla="*/ 8 h 101"/>
                <a:gd name="T6" fmla="*/ 3 w 101"/>
                <a:gd name="T7" fmla="*/ 4 h 101"/>
                <a:gd name="T8" fmla="*/ 6 w 101"/>
                <a:gd name="T9" fmla="*/ 0 h 101"/>
                <a:gd name="T10" fmla="*/ 101 w 101"/>
                <a:gd name="T11" fmla="*/ 0 h 101"/>
                <a:gd name="T12" fmla="*/ 101 w 101"/>
                <a:gd name="T13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101">
                  <a:moveTo>
                    <a:pt x="101" y="101"/>
                  </a:moveTo>
                  <a:lnTo>
                    <a:pt x="0" y="101"/>
                  </a:lnTo>
                  <a:lnTo>
                    <a:pt x="0" y="8"/>
                  </a:lnTo>
                  <a:lnTo>
                    <a:pt x="3" y="4"/>
                  </a:lnTo>
                  <a:lnTo>
                    <a:pt x="6" y="0"/>
                  </a:lnTo>
                  <a:lnTo>
                    <a:pt x="101" y="0"/>
                  </a:lnTo>
                  <a:lnTo>
                    <a:pt x="101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48" name="Rectangle 128"/>
            <p:cNvSpPr>
              <a:spLocks noChangeArrowheads="1"/>
            </p:cNvSpPr>
            <p:nvPr userDrawn="1"/>
          </p:nvSpPr>
          <p:spPr bwMode="auto">
            <a:xfrm>
              <a:off x="4194" y="74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49" name="Rectangle 129"/>
            <p:cNvSpPr>
              <a:spLocks noChangeArrowheads="1"/>
            </p:cNvSpPr>
            <p:nvPr userDrawn="1"/>
          </p:nvSpPr>
          <p:spPr bwMode="auto">
            <a:xfrm>
              <a:off x="4261" y="741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50" name="Rectangle 130"/>
            <p:cNvSpPr>
              <a:spLocks noChangeArrowheads="1"/>
            </p:cNvSpPr>
            <p:nvPr userDrawn="1"/>
          </p:nvSpPr>
          <p:spPr bwMode="auto">
            <a:xfrm>
              <a:off x="4330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51" name="Rectangle 131"/>
            <p:cNvSpPr>
              <a:spLocks noChangeArrowheads="1"/>
            </p:cNvSpPr>
            <p:nvPr userDrawn="1"/>
          </p:nvSpPr>
          <p:spPr bwMode="auto">
            <a:xfrm>
              <a:off x="4398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52" name="Rectangle 132"/>
            <p:cNvSpPr>
              <a:spLocks noChangeArrowheads="1"/>
            </p:cNvSpPr>
            <p:nvPr userDrawn="1"/>
          </p:nvSpPr>
          <p:spPr bwMode="auto">
            <a:xfrm>
              <a:off x="4466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53" name="Rectangle 133"/>
            <p:cNvSpPr>
              <a:spLocks noChangeArrowheads="1"/>
            </p:cNvSpPr>
            <p:nvPr userDrawn="1"/>
          </p:nvSpPr>
          <p:spPr bwMode="auto">
            <a:xfrm>
              <a:off x="4535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54" name="Rectangle 134"/>
            <p:cNvSpPr>
              <a:spLocks noChangeArrowheads="1"/>
            </p:cNvSpPr>
            <p:nvPr userDrawn="1"/>
          </p:nvSpPr>
          <p:spPr bwMode="auto">
            <a:xfrm>
              <a:off x="4603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55" name="Rectangle 135"/>
            <p:cNvSpPr>
              <a:spLocks noChangeArrowheads="1"/>
            </p:cNvSpPr>
            <p:nvPr userDrawn="1"/>
          </p:nvSpPr>
          <p:spPr bwMode="auto">
            <a:xfrm>
              <a:off x="4671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56" name="Rectangle 136"/>
            <p:cNvSpPr>
              <a:spLocks noChangeArrowheads="1"/>
            </p:cNvSpPr>
            <p:nvPr userDrawn="1"/>
          </p:nvSpPr>
          <p:spPr bwMode="auto">
            <a:xfrm>
              <a:off x="4739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57" name="Rectangle 137"/>
            <p:cNvSpPr>
              <a:spLocks noChangeArrowheads="1"/>
            </p:cNvSpPr>
            <p:nvPr userDrawn="1"/>
          </p:nvSpPr>
          <p:spPr bwMode="auto">
            <a:xfrm>
              <a:off x="4808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58" name="Rectangle 138"/>
            <p:cNvSpPr>
              <a:spLocks noChangeArrowheads="1"/>
            </p:cNvSpPr>
            <p:nvPr userDrawn="1"/>
          </p:nvSpPr>
          <p:spPr bwMode="auto">
            <a:xfrm>
              <a:off x="4876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59" name="Rectangle 139"/>
            <p:cNvSpPr>
              <a:spLocks noChangeArrowheads="1"/>
            </p:cNvSpPr>
            <p:nvPr userDrawn="1"/>
          </p:nvSpPr>
          <p:spPr bwMode="auto">
            <a:xfrm>
              <a:off x="4944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60" name="Rectangle 140"/>
            <p:cNvSpPr>
              <a:spLocks noChangeArrowheads="1"/>
            </p:cNvSpPr>
            <p:nvPr userDrawn="1"/>
          </p:nvSpPr>
          <p:spPr bwMode="auto">
            <a:xfrm>
              <a:off x="5012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61" name="Rectangle 141"/>
            <p:cNvSpPr>
              <a:spLocks noChangeArrowheads="1"/>
            </p:cNvSpPr>
            <p:nvPr userDrawn="1"/>
          </p:nvSpPr>
          <p:spPr bwMode="auto">
            <a:xfrm>
              <a:off x="5081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62" name="Rectangle 142"/>
            <p:cNvSpPr>
              <a:spLocks noChangeArrowheads="1"/>
            </p:cNvSpPr>
            <p:nvPr userDrawn="1"/>
          </p:nvSpPr>
          <p:spPr bwMode="auto">
            <a:xfrm>
              <a:off x="5149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63" name="Rectangle 143"/>
            <p:cNvSpPr>
              <a:spLocks noChangeArrowheads="1"/>
            </p:cNvSpPr>
            <p:nvPr userDrawn="1"/>
          </p:nvSpPr>
          <p:spPr bwMode="auto">
            <a:xfrm>
              <a:off x="5217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64" name="Rectangle 144"/>
            <p:cNvSpPr>
              <a:spLocks noChangeArrowheads="1"/>
            </p:cNvSpPr>
            <p:nvPr userDrawn="1"/>
          </p:nvSpPr>
          <p:spPr bwMode="auto">
            <a:xfrm>
              <a:off x="5285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65" name="Rectangle 145"/>
            <p:cNvSpPr>
              <a:spLocks noChangeArrowheads="1"/>
            </p:cNvSpPr>
            <p:nvPr userDrawn="1"/>
          </p:nvSpPr>
          <p:spPr bwMode="auto">
            <a:xfrm>
              <a:off x="5354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66" name="Rectangle 146"/>
            <p:cNvSpPr>
              <a:spLocks noChangeArrowheads="1"/>
            </p:cNvSpPr>
            <p:nvPr userDrawn="1"/>
          </p:nvSpPr>
          <p:spPr bwMode="auto">
            <a:xfrm>
              <a:off x="5422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67" name="Rectangle 147"/>
            <p:cNvSpPr>
              <a:spLocks noChangeArrowheads="1"/>
            </p:cNvSpPr>
            <p:nvPr userDrawn="1"/>
          </p:nvSpPr>
          <p:spPr bwMode="auto">
            <a:xfrm>
              <a:off x="5490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68" name="Rectangle 148"/>
            <p:cNvSpPr>
              <a:spLocks noChangeArrowheads="1"/>
            </p:cNvSpPr>
            <p:nvPr userDrawn="1"/>
          </p:nvSpPr>
          <p:spPr bwMode="auto">
            <a:xfrm>
              <a:off x="5558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69" name="Rectangle 149"/>
            <p:cNvSpPr>
              <a:spLocks noChangeArrowheads="1"/>
            </p:cNvSpPr>
            <p:nvPr userDrawn="1"/>
          </p:nvSpPr>
          <p:spPr bwMode="auto">
            <a:xfrm>
              <a:off x="5627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70" name="Rectangle 150"/>
            <p:cNvSpPr>
              <a:spLocks noChangeArrowheads="1"/>
            </p:cNvSpPr>
            <p:nvPr userDrawn="1"/>
          </p:nvSpPr>
          <p:spPr bwMode="auto">
            <a:xfrm>
              <a:off x="5695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71" name="Rectangle 151"/>
            <p:cNvSpPr>
              <a:spLocks noChangeArrowheads="1"/>
            </p:cNvSpPr>
            <p:nvPr userDrawn="1"/>
          </p:nvSpPr>
          <p:spPr bwMode="auto">
            <a:xfrm>
              <a:off x="5763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72" name="Rectangle 152"/>
            <p:cNvSpPr>
              <a:spLocks noChangeArrowheads="1"/>
            </p:cNvSpPr>
            <p:nvPr userDrawn="1"/>
          </p:nvSpPr>
          <p:spPr bwMode="auto">
            <a:xfrm>
              <a:off x="5831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73" name="Rectangle 153"/>
            <p:cNvSpPr>
              <a:spLocks noChangeArrowheads="1"/>
            </p:cNvSpPr>
            <p:nvPr userDrawn="1"/>
          </p:nvSpPr>
          <p:spPr bwMode="auto">
            <a:xfrm>
              <a:off x="5900" y="74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74" name="Freeform 154"/>
            <p:cNvSpPr>
              <a:spLocks/>
            </p:cNvSpPr>
            <p:nvPr userDrawn="1"/>
          </p:nvSpPr>
          <p:spPr bwMode="auto">
            <a:xfrm>
              <a:off x="5968" y="747"/>
              <a:ext cx="20" cy="28"/>
            </a:xfrm>
            <a:custGeom>
              <a:avLst/>
              <a:gdLst>
                <a:gd name="T0" fmla="*/ 60 w 60"/>
                <a:gd name="T1" fmla="*/ 84 h 84"/>
                <a:gd name="T2" fmla="*/ 0 w 60"/>
                <a:gd name="T3" fmla="*/ 84 h 84"/>
                <a:gd name="T4" fmla="*/ 0 w 60"/>
                <a:gd name="T5" fmla="*/ 0 h 84"/>
                <a:gd name="T6" fmla="*/ 15 w 60"/>
                <a:gd name="T7" fmla="*/ 21 h 84"/>
                <a:gd name="T8" fmla="*/ 31 w 60"/>
                <a:gd name="T9" fmla="*/ 41 h 84"/>
                <a:gd name="T10" fmla="*/ 46 w 60"/>
                <a:gd name="T11" fmla="*/ 63 h 84"/>
                <a:gd name="T12" fmla="*/ 60 w 60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84">
                  <a:moveTo>
                    <a:pt x="60" y="84"/>
                  </a:moveTo>
                  <a:lnTo>
                    <a:pt x="0" y="84"/>
                  </a:lnTo>
                  <a:lnTo>
                    <a:pt x="0" y="0"/>
                  </a:lnTo>
                  <a:lnTo>
                    <a:pt x="15" y="21"/>
                  </a:lnTo>
                  <a:lnTo>
                    <a:pt x="31" y="41"/>
                  </a:lnTo>
                  <a:lnTo>
                    <a:pt x="46" y="63"/>
                  </a:lnTo>
                  <a:lnTo>
                    <a:pt x="60" y="8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75" name="Freeform 155"/>
            <p:cNvSpPr>
              <a:spLocks/>
            </p:cNvSpPr>
            <p:nvPr userDrawn="1"/>
          </p:nvSpPr>
          <p:spPr bwMode="auto">
            <a:xfrm>
              <a:off x="4059" y="809"/>
              <a:ext cx="32" cy="34"/>
            </a:xfrm>
            <a:custGeom>
              <a:avLst/>
              <a:gdLst>
                <a:gd name="T0" fmla="*/ 96 w 96"/>
                <a:gd name="T1" fmla="*/ 102 h 102"/>
                <a:gd name="T2" fmla="*/ 0 w 96"/>
                <a:gd name="T3" fmla="*/ 102 h 102"/>
                <a:gd name="T4" fmla="*/ 16 w 96"/>
                <a:gd name="T5" fmla="*/ 77 h 102"/>
                <a:gd name="T6" fmla="*/ 31 w 96"/>
                <a:gd name="T7" fmla="*/ 50 h 102"/>
                <a:gd name="T8" fmla="*/ 47 w 96"/>
                <a:gd name="T9" fmla="*/ 25 h 102"/>
                <a:gd name="T10" fmla="*/ 64 w 96"/>
                <a:gd name="T11" fmla="*/ 0 h 102"/>
                <a:gd name="T12" fmla="*/ 96 w 96"/>
                <a:gd name="T13" fmla="*/ 0 h 102"/>
                <a:gd name="T14" fmla="*/ 96 w 96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02">
                  <a:moveTo>
                    <a:pt x="96" y="102"/>
                  </a:moveTo>
                  <a:lnTo>
                    <a:pt x="0" y="102"/>
                  </a:lnTo>
                  <a:lnTo>
                    <a:pt x="16" y="77"/>
                  </a:lnTo>
                  <a:lnTo>
                    <a:pt x="31" y="50"/>
                  </a:lnTo>
                  <a:lnTo>
                    <a:pt x="47" y="25"/>
                  </a:lnTo>
                  <a:lnTo>
                    <a:pt x="64" y="0"/>
                  </a:lnTo>
                  <a:lnTo>
                    <a:pt x="96" y="0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76" name="Rectangle 156"/>
            <p:cNvSpPr>
              <a:spLocks noChangeArrowheads="1"/>
            </p:cNvSpPr>
            <p:nvPr userDrawn="1"/>
          </p:nvSpPr>
          <p:spPr bwMode="auto">
            <a:xfrm>
              <a:off x="412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77" name="Rectangle 157"/>
            <p:cNvSpPr>
              <a:spLocks noChangeArrowheads="1"/>
            </p:cNvSpPr>
            <p:nvPr userDrawn="1"/>
          </p:nvSpPr>
          <p:spPr bwMode="auto">
            <a:xfrm>
              <a:off x="4194" y="80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78" name="Rectangle 158"/>
            <p:cNvSpPr>
              <a:spLocks noChangeArrowheads="1"/>
            </p:cNvSpPr>
            <p:nvPr userDrawn="1"/>
          </p:nvSpPr>
          <p:spPr bwMode="auto">
            <a:xfrm>
              <a:off x="4261" y="809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79" name="Rectangle 159"/>
            <p:cNvSpPr>
              <a:spLocks noChangeArrowheads="1"/>
            </p:cNvSpPr>
            <p:nvPr userDrawn="1"/>
          </p:nvSpPr>
          <p:spPr bwMode="auto">
            <a:xfrm>
              <a:off x="4330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80" name="Rectangle 160"/>
            <p:cNvSpPr>
              <a:spLocks noChangeArrowheads="1"/>
            </p:cNvSpPr>
            <p:nvPr userDrawn="1"/>
          </p:nvSpPr>
          <p:spPr bwMode="auto">
            <a:xfrm>
              <a:off x="439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81" name="Rectangle 161"/>
            <p:cNvSpPr>
              <a:spLocks noChangeArrowheads="1"/>
            </p:cNvSpPr>
            <p:nvPr userDrawn="1"/>
          </p:nvSpPr>
          <p:spPr bwMode="auto">
            <a:xfrm>
              <a:off x="4466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82" name="Rectangle 162"/>
            <p:cNvSpPr>
              <a:spLocks noChangeArrowheads="1"/>
            </p:cNvSpPr>
            <p:nvPr userDrawn="1"/>
          </p:nvSpPr>
          <p:spPr bwMode="auto">
            <a:xfrm>
              <a:off x="453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83" name="Rectangle 163"/>
            <p:cNvSpPr>
              <a:spLocks noChangeArrowheads="1"/>
            </p:cNvSpPr>
            <p:nvPr userDrawn="1"/>
          </p:nvSpPr>
          <p:spPr bwMode="auto">
            <a:xfrm>
              <a:off x="4603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84" name="Rectangle 164"/>
            <p:cNvSpPr>
              <a:spLocks noChangeArrowheads="1"/>
            </p:cNvSpPr>
            <p:nvPr userDrawn="1"/>
          </p:nvSpPr>
          <p:spPr bwMode="auto">
            <a:xfrm>
              <a:off x="4671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85" name="Rectangle 165"/>
            <p:cNvSpPr>
              <a:spLocks noChangeArrowheads="1"/>
            </p:cNvSpPr>
            <p:nvPr userDrawn="1"/>
          </p:nvSpPr>
          <p:spPr bwMode="auto">
            <a:xfrm>
              <a:off x="4739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86" name="Rectangle 166"/>
            <p:cNvSpPr>
              <a:spLocks noChangeArrowheads="1"/>
            </p:cNvSpPr>
            <p:nvPr userDrawn="1"/>
          </p:nvSpPr>
          <p:spPr bwMode="auto">
            <a:xfrm>
              <a:off x="480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87" name="Rectangle 167"/>
            <p:cNvSpPr>
              <a:spLocks noChangeArrowheads="1"/>
            </p:cNvSpPr>
            <p:nvPr userDrawn="1"/>
          </p:nvSpPr>
          <p:spPr bwMode="auto">
            <a:xfrm>
              <a:off x="4876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88" name="Rectangle 168"/>
            <p:cNvSpPr>
              <a:spLocks noChangeArrowheads="1"/>
            </p:cNvSpPr>
            <p:nvPr userDrawn="1"/>
          </p:nvSpPr>
          <p:spPr bwMode="auto">
            <a:xfrm>
              <a:off x="4944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89" name="Rectangle 169"/>
            <p:cNvSpPr>
              <a:spLocks noChangeArrowheads="1"/>
            </p:cNvSpPr>
            <p:nvPr userDrawn="1"/>
          </p:nvSpPr>
          <p:spPr bwMode="auto">
            <a:xfrm>
              <a:off x="5012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90" name="Rectangle 170"/>
            <p:cNvSpPr>
              <a:spLocks noChangeArrowheads="1"/>
            </p:cNvSpPr>
            <p:nvPr userDrawn="1"/>
          </p:nvSpPr>
          <p:spPr bwMode="auto">
            <a:xfrm>
              <a:off x="5081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91" name="Rectangle 171"/>
            <p:cNvSpPr>
              <a:spLocks noChangeArrowheads="1"/>
            </p:cNvSpPr>
            <p:nvPr userDrawn="1"/>
          </p:nvSpPr>
          <p:spPr bwMode="auto">
            <a:xfrm>
              <a:off x="5149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92" name="Rectangle 172"/>
            <p:cNvSpPr>
              <a:spLocks noChangeArrowheads="1"/>
            </p:cNvSpPr>
            <p:nvPr userDrawn="1"/>
          </p:nvSpPr>
          <p:spPr bwMode="auto">
            <a:xfrm>
              <a:off x="5217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93" name="Rectangle 173"/>
            <p:cNvSpPr>
              <a:spLocks noChangeArrowheads="1"/>
            </p:cNvSpPr>
            <p:nvPr userDrawn="1"/>
          </p:nvSpPr>
          <p:spPr bwMode="auto">
            <a:xfrm>
              <a:off x="528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94" name="Rectangle 174"/>
            <p:cNvSpPr>
              <a:spLocks noChangeArrowheads="1"/>
            </p:cNvSpPr>
            <p:nvPr userDrawn="1"/>
          </p:nvSpPr>
          <p:spPr bwMode="auto">
            <a:xfrm>
              <a:off x="5354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95" name="Rectangle 175"/>
            <p:cNvSpPr>
              <a:spLocks noChangeArrowheads="1"/>
            </p:cNvSpPr>
            <p:nvPr userDrawn="1"/>
          </p:nvSpPr>
          <p:spPr bwMode="auto">
            <a:xfrm>
              <a:off x="5422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96" name="Rectangle 176"/>
            <p:cNvSpPr>
              <a:spLocks noChangeArrowheads="1"/>
            </p:cNvSpPr>
            <p:nvPr userDrawn="1"/>
          </p:nvSpPr>
          <p:spPr bwMode="auto">
            <a:xfrm>
              <a:off x="5490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97" name="Rectangle 177"/>
            <p:cNvSpPr>
              <a:spLocks noChangeArrowheads="1"/>
            </p:cNvSpPr>
            <p:nvPr userDrawn="1"/>
          </p:nvSpPr>
          <p:spPr bwMode="auto">
            <a:xfrm>
              <a:off x="555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98" name="Rectangle 178"/>
            <p:cNvSpPr>
              <a:spLocks noChangeArrowheads="1"/>
            </p:cNvSpPr>
            <p:nvPr userDrawn="1"/>
          </p:nvSpPr>
          <p:spPr bwMode="auto">
            <a:xfrm>
              <a:off x="5627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799" name="Rectangle 179"/>
            <p:cNvSpPr>
              <a:spLocks noChangeArrowheads="1"/>
            </p:cNvSpPr>
            <p:nvPr userDrawn="1"/>
          </p:nvSpPr>
          <p:spPr bwMode="auto">
            <a:xfrm>
              <a:off x="569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00" name="Rectangle 180"/>
            <p:cNvSpPr>
              <a:spLocks noChangeArrowheads="1"/>
            </p:cNvSpPr>
            <p:nvPr userDrawn="1"/>
          </p:nvSpPr>
          <p:spPr bwMode="auto">
            <a:xfrm>
              <a:off x="5763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01" name="Rectangle 181"/>
            <p:cNvSpPr>
              <a:spLocks noChangeArrowheads="1"/>
            </p:cNvSpPr>
            <p:nvPr userDrawn="1"/>
          </p:nvSpPr>
          <p:spPr bwMode="auto">
            <a:xfrm>
              <a:off x="5831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02" name="Rectangle 182"/>
            <p:cNvSpPr>
              <a:spLocks noChangeArrowheads="1"/>
            </p:cNvSpPr>
            <p:nvPr userDrawn="1"/>
          </p:nvSpPr>
          <p:spPr bwMode="auto">
            <a:xfrm>
              <a:off x="5900" y="80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03" name="Rectangle 183"/>
            <p:cNvSpPr>
              <a:spLocks noChangeArrowheads="1"/>
            </p:cNvSpPr>
            <p:nvPr userDrawn="1"/>
          </p:nvSpPr>
          <p:spPr bwMode="auto">
            <a:xfrm>
              <a:off x="596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04" name="Rectangle 184"/>
            <p:cNvSpPr>
              <a:spLocks noChangeArrowheads="1"/>
            </p:cNvSpPr>
            <p:nvPr userDrawn="1"/>
          </p:nvSpPr>
          <p:spPr bwMode="auto">
            <a:xfrm>
              <a:off x="4057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05" name="Rectangle 185"/>
            <p:cNvSpPr>
              <a:spLocks noChangeArrowheads="1"/>
            </p:cNvSpPr>
            <p:nvPr userDrawn="1"/>
          </p:nvSpPr>
          <p:spPr bwMode="auto">
            <a:xfrm>
              <a:off x="412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06" name="Rectangle 186"/>
            <p:cNvSpPr>
              <a:spLocks noChangeArrowheads="1"/>
            </p:cNvSpPr>
            <p:nvPr userDrawn="1"/>
          </p:nvSpPr>
          <p:spPr bwMode="auto">
            <a:xfrm>
              <a:off x="4194" y="87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07" name="Rectangle 187"/>
            <p:cNvSpPr>
              <a:spLocks noChangeArrowheads="1"/>
            </p:cNvSpPr>
            <p:nvPr userDrawn="1"/>
          </p:nvSpPr>
          <p:spPr bwMode="auto">
            <a:xfrm>
              <a:off x="4261" y="877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08" name="Rectangle 188"/>
            <p:cNvSpPr>
              <a:spLocks noChangeArrowheads="1"/>
            </p:cNvSpPr>
            <p:nvPr userDrawn="1"/>
          </p:nvSpPr>
          <p:spPr bwMode="auto">
            <a:xfrm>
              <a:off x="4330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09" name="Rectangle 189"/>
            <p:cNvSpPr>
              <a:spLocks noChangeArrowheads="1"/>
            </p:cNvSpPr>
            <p:nvPr userDrawn="1"/>
          </p:nvSpPr>
          <p:spPr bwMode="auto">
            <a:xfrm>
              <a:off x="439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10" name="Rectangle 190"/>
            <p:cNvSpPr>
              <a:spLocks noChangeArrowheads="1"/>
            </p:cNvSpPr>
            <p:nvPr userDrawn="1"/>
          </p:nvSpPr>
          <p:spPr bwMode="auto">
            <a:xfrm>
              <a:off x="4466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11" name="Rectangle 191"/>
            <p:cNvSpPr>
              <a:spLocks noChangeArrowheads="1"/>
            </p:cNvSpPr>
            <p:nvPr userDrawn="1"/>
          </p:nvSpPr>
          <p:spPr bwMode="auto">
            <a:xfrm>
              <a:off x="453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12" name="Rectangle 192"/>
            <p:cNvSpPr>
              <a:spLocks noChangeArrowheads="1"/>
            </p:cNvSpPr>
            <p:nvPr userDrawn="1"/>
          </p:nvSpPr>
          <p:spPr bwMode="auto">
            <a:xfrm>
              <a:off x="4603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13" name="Rectangle 193"/>
            <p:cNvSpPr>
              <a:spLocks noChangeArrowheads="1"/>
            </p:cNvSpPr>
            <p:nvPr userDrawn="1"/>
          </p:nvSpPr>
          <p:spPr bwMode="auto">
            <a:xfrm>
              <a:off x="4671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14" name="Rectangle 194"/>
            <p:cNvSpPr>
              <a:spLocks noChangeArrowheads="1"/>
            </p:cNvSpPr>
            <p:nvPr userDrawn="1"/>
          </p:nvSpPr>
          <p:spPr bwMode="auto">
            <a:xfrm>
              <a:off x="4739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15" name="Rectangle 195"/>
            <p:cNvSpPr>
              <a:spLocks noChangeArrowheads="1"/>
            </p:cNvSpPr>
            <p:nvPr userDrawn="1"/>
          </p:nvSpPr>
          <p:spPr bwMode="auto">
            <a:xfrm>
              <a:off x="480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16" name="Rectangle 196"/>
            <p:cNvSpPr>
              <a:spLocks noChangeArrowheads="1"/>
            </p:cNvSpPr>
            <p:nvPr userDrawn="1"/>
          </p:nvSpPr>
          <p:spPr bwMode="auto">
            <a:xfrm>
              <a:off x="4876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17" name="Rectangle 197"/>
            <p:cNvSpPr>
              <a:spLocks noChangeArrowheads="1"/>
            </p:cNvSpPr>
            <p:nvPr userDrawn="1"/>
          </p:nvSpPr>
          <p:spPr bwMode="auto">
            <a:xfrm>
              <a:off x="4944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18" name="Rectangle 198"/>
            <p:cNvSpPr>
              <a:spLocks noChangeArrowheads="1"/>
            </p:cNvSpPr>
            <p:nvPr userDrawn="1"/>
          </p:nvSpPr>
          <p:spPr bwMode="auto">
            <a:xfrm>
              <a:off x="5012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19" name="Rectangle 199"/>
            <p:cNvSpPr>
              <a:spLocks noChangeArrowheads="1"/>
            </p:cNvSpPr>
            <p:nvPr userDrawn="1"/>
          </p:nvSpPr>
          <p:spPr bwMode="auto">
            <a:xfrm>
              <a:off x="5081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20" name="Rectangle 200"/>
            <p:cNvSpPr>
              <a:spLocks noChangeArrowheads="1"/>
            </p:cNvSpPr>
            <p:nvPr userDrawn="1"/>
          </p:nvSpPr>
          <p:spPr bwMode="auto">
            <a:xfrm>
              <a:off x="5149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21" name="Rectangle 201"/>
            <p:cNvSpPr>
              <a:spLocks noChangeArrowheads="1"/>
            </p:cNvSpPr>
            <p:nvPr userDrawn="1"/>
          </p:nvSpPr>
          <p:spPr bwMode="auto">
            <a:xfrm>
              <a:off x="5217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22" name="Rectangle 202"/>
            <p:cNvSpPr>
              <a:spLocks noChangeArrowheads="1"/>
            </p:cNvSpPr>
            <p:nvPr userDrawn="1"/>
          </p:nvSpPr>
          <p:spPr bwMode="auto">
            <a:xfrm>
              <a:off x="528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23" name="Rectangle 203"/>
            <p:cNvSpPr>
              <a:spLocks noChangeArrowheads="1"/>
            </p:cNvSpPr>
            <p:nvPr userDrawn="1"/>
          </p:nvSpPr>
          <p:spPr bwMode="auto">
            <a:xfrm>
              <a:off x="5354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24" name="Rectangle 204"/>
            <p:cNvSpPr>
              <a:spLocks noChangeArrowheads="1"/>
            </p:cNvSpPr>
            <p:nvPr userDrawn="1"/>
          </p:nvSpPr>
          <p:spPr bwMode="auto">
            <a:xfrm>
              <a:off x="5422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25" name="Rectangle 205"/>
            <p:cNvSpPr>
              <a:spLocks noChangeArrowheads="1"/>
            </p:cNvSpPr>
            <p:nvPr userDrawn="1"/>
          </p:nvSpPr>
          <p:spPr bwMode="auto">
            <a:xfrm>
              <a:off x="5490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826" name="Rectangle 206"/>
            <p:cNvSpPr>
              <a:spLocks noChangeArrowheads="1"/>
            </p:cNvSpPr>
            <p:nvPr userDrawn="1"/>
          </p:nvSpPr>
          <p:spPr bwMode="auto">
            <a:xfrm>
              <a:off x="555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</p:grpSp>
      <p:grpSp>
        <p:nvGrpSpPr>
          <p:cNvPr id="6" name="Group 408"/>
          <p:cNvGrpSpPr>
            <a:grpSpLocks/>
          </p:cNvGrpSpPr>
          <p:nvPr userDrawn="1"/>
        </p:nvGrpSpPr>
        <p:grpSpPr bwMode="auto">
          <a:xfrm>
            <a:off x="6223002" y="1403125"/>
            <a:ext cx="3521075" cy="809625"/>
            <a:chOff x="3920" y="877"/>
            <a:chExt cx="2218" cy="510"/>
          </a:xfrm>
        </p:grpSpPr>
        <p:sp>
          <p:nvSpPr>
            <p:cNvPr id="4427" name="Rectangle 208"/>
            <p:cNvSpPr>
              <a:spLocks noChangeArrowheads="1"/>
            </p:cNvSpPr>
            <p:nvPr userDrawn="1"/>
          </p:nvSpPr>
          <p:spPr bwMode="auto">
            <a:xfrm>
              <a:off x="5627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28" name="Rectangle 209"/>
            <p:cNvSpPr>
              <a:spLocks noChangeArrowheads="1"/>
            </p:cNvSpPr>
            <p:nvPr userDrawn="1"/>
          </p:nvSpPr>
          <p:spPr bwMode="auto">
            <a:xfrm>
              <a:off x="569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29" name="Rectangle 210"/>
            <p:cNvSpPr>
              <a:spLocks noChangeArrowheads="1"/>
            </p:cNvSpPr>
            <p:nvPr userDrawn="1"/>
          </p:nvSpPr>
          <p:spPr bwMode="auto">
            <a:xfrm>
              <a:off x="5763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30" name="Rectangle 211"/>
            <p:cNvSpPr>
              <a:spLocks noChangeArrowheads="1"/>
            </p:cNvSpPr>
            <p:nvPr userDrawn="1"/>
          </p:nvSpPr>
          <p:spPr bwMode="auto">
            <a:xfrm>
              <a:off x="5831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31" name="Rectangle 212"/>
            <p:cNvSpPr>
              <a:spLocks noChangeArrowheads="1"/>
            </p:cNvSpPr>
            <p:nvPr userDrawn="1"/>
          </p:nvSpPr>
          <p:spPr bwMode="auto">
            <a:xfrm>
              <a:off x="5900" y="87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32" name="Rectangle 213"/>
            <p:cNvSpPr>
              <a:spLocks noChangeArrowheads="1"/>
            </p:cNvSpPr>
            <p:nvPr userDrawn="1"/>
          </p:nvSpPr>
          <p:spPr bwMode="auto">
            <a:xfrm>
              <a:off x="596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33" name="Freeform 214"/>
            <p:cNvSpPr>
              <a:spLocks/>
            </p:cNvSpPr>
            <p:nvPr userDrawn="1"/>
          </p:nvSpPr>
          <p:spPr bwMode="auto">
            <a:xfrm>
              <a:off x="6036" y="877"/>
              <a:ext cx="31" cy="34"/>
            </a:xfrm>
            <a:custGeom>
              <a:avLst/>
              <a:gdLst>
                <a:gd name="T0" fmla="*/ 92 w 92"/>
                <a:gd name="T1" fmla="*/ 102 h 102"/>
                <a:gd name="T2" fmla="*/ 0 w 92"/>
                <a:gd name="T3" fmla="*/ 102 h 102"/>
                <a:gd name="T4" fmla="*/ 0 w 92"/>
                <a:gd name="T5" fmla="*/ 0 h 102"/>
                <a:gd name="T6" fmla="*/ 42 w 92"/>
                <a:gd name="T7" fmla="*/ 0 h 102"/>
                <a:gd name="T8" fmla="*/ 55 w 92"/>
                <a:gd name="T9" fmla="*/ 25 h 102"/>
                <a:gd name="T10" fmla="*/ 68 w 92"/>
                <a:gd name="T11" fmla="*/ 51 h 102"/>
                <a:gd name="T12" fmla="*/ 80 w 92"/>
                <a:gd name="T13" fmla="*/ 76 h 102"/>
                <a:gd name="T14" fmla="*/ 92 w 92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102">
                  <a:moveTo>
                    <a:pt x="92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5" y="25"/>
                  </a:lnTo>
                  <a:lnTo>
                    <a:pt x="68" y="51"/>
                  </a:lnTo>
                  <a:lnTo>
                    <a:pt x="80" y="76"/>
                  </a:lnTo>
                  <a:lnTo>
                    <a:pt x="9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34" name="Freeform 215"/>
            <p:cNvSpPr>
              <a:spLocks/>
            </p:cNvSpPr>
            <p:nvPr userDrawn="1"/>
          </p:nvSpPr>
          <p:spPr bwMode="auto">
            <a:xfrm>
              <a:off x="3993" y="945"/>
              <a:ext cx="30" cy="34"/>
            </a:xfrm>
            <a:custGeom>
              <a:avLst/>
              <a:gdLst>
                <a:gd name="T0" fmla="*/ 88 w 88"/>
                <a:gd name="T1" fmla="*/ 102 h 102"/>
                <a:gd name="T2" fmla="*/ 0 w 88"/>
                <a:gd name="T3" fmla="*/ 102 h 102"/>
                <a:gd name="T4" fmla="*/ 11 w 88"/>
                <a:gd name="T5" fmla="*/ 76 h 102"/>
                <a:gd name="T6" fmla="*/ 21 w 88"/>
                <a:gd name="T7" fmla="*/ 51 h 102"/>
                <a:gd name="T8" fmla="*/ 32 w 88"/>
                <a:gd name="T9" fmla="*/ 26 h 102"/>
                <a:gd name="T10" fmla="*/ 43 w 88"/>
                <a:gd name="T11" fmla="*/ 0 h 102"/>
                <a:gd name="T12" fmla="*/ 88 w 88"/>
                <a:gd name="T13" fmla="*/ 0 h 102"/>
                <a:gd name="T14" fmla="*/ 88 w 88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102">
                  <a:moveTo>
                    <a:pt x="88" y="102"/>
                  </a:moveTo>
                  <a:lnTo>
                    <a:pt x="0" y="102"/>
                  </a:lnTo>
                  <a:lnTo>
                    <a:pt x="11" y="76"/>
                  </a:lnTo>
                  <a:lnTo>
                    <a:pt x="21" y="51"/>
                  </a:lnTo>
                  <a:lnTo>
                    <a:pt x="32" y="26"/>
                  </a:lnTo>
                  <a:lnTo>
                    <a:pt x="43" y="0"/>
                  </a:lnTo>
                  <a:lnTo>
                    <a:pt x="88" y="0"/>
                  </a:lnTo>
                  <a:lnTo>
                    <a:pt x="88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35" name="Rectangle 216"/>
            <p:cNvSpPr>
              <a:spLocks noChangeArrowheads="1"/>
            </p:cNvSpPr>
            <p:nvPr userDrawn="1"/>
          </p:nvSpPr>
          <p:spPr bwMode="auto">
            <a:xfrm>
              <a:off x="4057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36" name="Rectangle 217"/>
            <p:cNvSpPr>
              <a:spLocks noChangeArrowheads="1"/>
            </p:cNvSpPr>
            <p:nvPr userDrawn="1"/>
          </p:nvSpPr>
          <p:spPr bwMode="auto">
            <a:xfrm>
              <a:off x="412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37" name="Rectangle 218"/>
            <p:cNvSpPr>
              <a:spLocks noChangeArrowheads="1"/>
            </p:cNvSpPr>
            <p:nvPr userDrawn="1"/>
          </p:nvSpPr>
          <p:spPr bwMode="auto">
            <a:xfrm>
              <a:off x="4194" y="94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38" name="Rectangle 219"/>
            <p:cNvSpPr>
              <a:spLocks noChangeArrowheads="1"/>
            </p:cNvSpPr>
            <p:nvPr userDrawn="1"/>
          </p:nvSpPr>
          <p:spPr bwMode="auto">
            <a:xfrm>
              <a:off x="4261" y="945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39" name="Rectangle 220"/>
            <p:cNvSpPr>
              <a:spLocks noChangeArrowheads="1"/>
            </p:cNvSpPr>
            <p:nvPr userDrawn="1"/>
          </p:nvSpPr>
          <p:spPr bwMode="auto">
            <a:xfrm>
              <a:off x="4330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40" name="Rectangle 221"/>
            <p:cNvSpPr>
              <a:spLocks noChangeArrowheads="1"/>
            </p:cNvSpPr>
            <p:nvPr userDrawn="1"/>
          </p:nvSpPr>
          <p:spPr bwMode="auto">
            <a:xfrm>
              <a:off x="439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41" name="Rectangle 222"/>
            <p:cNvSpPr>
              <a:spLocks noChangeArrowheads="1"/>
            </p:cNvSpPr>
            <p:nvPr userDrawn="1"/>
          </p:nvSpPr>
          <p:spPr bwMode="auto">
            <a:xfrm>
              <a:off x="4466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42" name="Rectangle 223"/>
            <p:cNvSpPr>
              <a:spLocks noChangeArrowheads="1"/>
            </p:cNvSpPr>
            <p:nvPr userDrawn="1"/>
          </p:nvSpPr>
          <p:spPr bwMode="auto">
            <a:xfrm>
              <a:off x="453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43" name="Rectangle 224"/>
            <p:cNvSpPr>
              <a:spLocks noChangeArrowheads="1"/>
            </p:cNvSpPr>
            <p:nvPr userDrawn="1"/>
          </p:nvSpPr>
          <p:spPr bwMode="auto">
            <a:xfrm>
              <a:off x="4603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44" name="Rectangle 225"/>
            <p:cNvSpPr>
              <a:spLocks noChangeArrowheads="1"/>
            </p:cNvSpPr>
            <p:nvPr userDrawn="1"/>
          </p:nvSpPr>
          <p:spPr bwMode="auto">
            <a:xfrm>
              <a:off x="4671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45" name="Rectangle 226"/>
            <p:cNvSpPr>
              <a:spLocks noChangeArrowheads="1"/>
            </p:cNvSpPr>
            <p:nvPr userDrawn="1"/>
          </p:nvSpPr>
          <p:spPr bwMode="auto">
            <a:xfrm>
              <a:off x="4739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46" name="Rectangle 227"/>
            <p:cNvSpPr>
              <a:spLocks noChangeArrowheads="1"/>
            </p:cNvSpPr>
            <p:nvPr userDrawn="1"/>
          </p:nvSpPr>
          <p:spPr bwMode="auto">
            <a:xfrm>
              <a:off x="480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47" name="Rectangle 228"/>
            <p:cNvSpPr>
              <a:spLocks noChangeArrowheads="1"/>
            </p:cNvSpPr>
            <p:nvPr userDrawn="1"/>
          </p:nvSpPr>
          <p:spPr bwMode="auto">
            <a:xfrm>
              <a:off x="4876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48" name="Rectangle 229"/>
            <p:cNvSpPr>
              <a:spLocks noChangeArrowheads="1"/>
            </p:cNvSpPr>
            <p:nvPr userDrawn="1"/>
          </p:nvSpPr>
          <p:spPr bwMode="auto">
            <a:xfrm>
              <a:off x="4944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49" name="Rectangle 230"/>
            <p:cNvSpPr>
              <a:spLocks noChangeArrowheads="1"/>
            </p:cNvSpPr>
            <p:nvPr userDrawn="1"/>
          </p:nvSpPr>
          <p:spPr bwMode="auto">
            <a:xfrm>
              <a:off x="5012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50" name="Rectangle 231"/>
            <p:cNvSpPr>
              <a:spLocks noChangeArrowheads="1"/>
            </p:cNvSpPr>
            <p:nvPr userDrawn="1"/>
          </p:nvSpPr>
          <p:spPr bwMode="auto">
            <a:xfrm>
              <a:off x="5081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51" name="Rectangle 232"/>
            <p:cNvSpPr>
              <a:spLocks noChangeArrowheads="1"/>
            </p:cNvSpPr>
            <p:nvPr userDrawn="1"/>
          </p:nvSpPr>
          <p:spPr bwMode="auto">
            <a:xfrm>
              <a:off x="5149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52" name="Rectangle 233"/>
            <p:cNvSpPr>
              <a:spLocks noChangeArrowheads="1"/>
            </p:cNvSpPr>
            <p:nvPr userDrawn="1"/>
          </p:nvSpPr>
          <p:spPr bwMode="auto">
            <a:xfrm>
              <a:off x="5217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53" name="Rectangle 234"/>
            <p:cNvSpPr>
              <a:spLocks noChangeArrowheads="1"/>
            </p:cNvSpPr>
            <p:nvPr userDrawn="1"/>
          </p:nvSpPr>
          <p:spPr bwMode="auto">
            <a:xfrm>
              <a:off x="528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54" name="Rectangle 235"/>
            <p:cNvSpPr>
              <a:spLocks noChangeArrowheads="1"/>
            </p:cNvSpPr>
            <p:nvPr userDrawn="1"/>
          </p:nvSpPr>
          <p:spPr bwMode="auto">
            <a:xfrm>
              <a:off x="5354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55" name="Rectangle 236"/>
            <p:cNvSpPr>
              <a:spLocks noChangeArrowheads="1"/>
            </p:cNvSpPr>
            <p:nvPr userDrawn="1"/>
          </p:nvSpPr>
          <p:spPr bwMode="auto">
            <a:xfrm>
              <a:off x="5422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56" name="Rectangle 237"/>
            <p:cNvSpPr>
              <a:spLocks noChangeArrowheads="1"/>
            </p:cNvSpPr>
            <p:nvPr userDrawn="1"/>
          </p:nvSpPr>
          <p:spPr bwMode="auto">
            <a:xfrm>
              <a:off x="5490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57" name="Rectangle 238"/>
            <p:cNvSpPr>
              <a:spLocks noChangeArrowheads="1"/>
            </p:cNvSpPr>
            <p:nvPr userDrawn="1"/>
          </p:nvSpPr>
          <p:spPr bwMode="auto">
            <a:xfrm>
              <a:off x="555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58" name="Rectangle 239"/>
            <p:cNvSpPr>
              <a:spLocks noChangeArrowheads="1"/>
            </p:cNvSpPr>
            <p:nvPr userDrawn="1"/>
          </p:nvSpPr>
          <p:spPr bwMode="auto">
            <a:xfrm>
              <a:off x="5627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59" name="Rectangle 240"/>
            <p:cNvSpPr>
              <a:spLocks noChangeArrowheads="1"/>
            </p:cNvSpPr>
            <p:nvPr userDrawn="1"/>
          </p:nvSpPr>
          <p:spPr bwMode="auto">
            <a:xfrm>
              <a:off x="569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60" name="Rectangle 241"/>
            <p:cNvSpPr>
              <a:spLocks noChangeArrowheads="1"/>
            </p:cNvSpPr>
            <p:nvPr userDrawn="1"/>
          </p:nvSpPr>
          <p:spPr bwMode="auto">
            <a:xfrm>
              <a:off x="5763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61" name="Rectangle 242"/>
            <p:cNvSpPr>
              <a:spLocks noChangeArrowheads="1"/>
            </p:cNvSpPr>
            <p:nvPr userDrawn="1"/>
          </p:nvSpPr>
          <p:spPr bwMode="auto">
            <a:xfrm>
              <a:off x="5831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62" name="Rectangle 243"/>
            <p:cNvSpPr>
              <a:spLocks noChangeArrowheads="1"/>
            </p:cNvSpPr>
            <p:nvPr userDrawn="1"/>
          </p:nvSpPr>
          <p:spPr bwMode="auto">
            <a:xfrm>
              <a:off x="5900" y="94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63" name="Rectangle 244"/>
            <p:cNvSpPr>
              <a:spLocks noChangeArrowheads="1"/>
            </p:cNvSpPr>
            <p:nvPr userDrawn="1"/>
          </p:nvSpPr>
          <p:spPr bwMode="auto">
            <a:xfrm>
              <a:off x="596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64" name="Rectangle 245"/>
            <p:cNvSpPr>
              <a:spLocks noChangeArrowheads="1"/>
            </p:cNvSpPr>
            <p:nvPr userDrawn="1"/>
          </p:nvSpPr>
          <p:spPr bwMode="auto">
            <a:xfrm>
              <a:off x="6036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65" name="Rectangle 246"/>
            <p:cNvSpPr>
              <a:spLocks noChangeArrowheads="1"/>
            </p:cNvSpPr>
            <p:nvPr userDrawn="1"/>
          </p:nvSpPr>
          <p:spPr bwMode="auto">
            <a:xfrm>
              <a:off x="3989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66" name="Rectangle 247"/>
            <p:cNvSpPr>
              <a:spLocks noChangeArrowheads="1"/>
            </p:cNvSpPr>
            <p:nvPr userDrawn="1"/>
          </p:nvSpPr>
          <p:spPr bwMode="auto">
            <a:xfrm>
              <a:off x="4057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67" name="Rectangle 248"/>
            <p:cNvSpPr>
              <a:spLocks noChangeArrowheads="1"/>
            </p:cNvSpPr>
            <p:nvPr userDrawn="1"/>
          </p:nvSpPr>
          <p:spPr bwMode="auto">
            <a:xfrm>
              <a:off x="412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68" name="Rectangle 249"/>
            <p:cNvSpPr>
              <a:spLocks noChangeArrowheads="1"/>
            </p:cNvSpPr>
            <p:nvPr userDrawn="1"/>
          </p:nvSpPr>
          <p:spPr bwMode="auto">
            <a:xfrm>
              <a:off x="4194" y="101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69" name="Rectangle 250"/>
            <p:cNvSpPr>
              <a:spLocks noChangeArrowheads="1"/>
            </p:cNvSpPr>
            <p:nvPr userDrawn="1"/>
          </p:nvSpPr>
          <p:spPr bwMode="auto">
            <a:xfrm>
              <a:off x="4261" y="1013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70" name="Rectangle 251"/>
            <p:cNvSpPr>
              <a:spLocks noChangeArrowheads="1"/>
            </p:cNvSpPr>
            <p:nvPr userDrawn="1"/>
          </p:nvSpPr>
          <p:spPr bwMode="auto">
            <a:xfrm>
              <a:off x="4330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71" name="Rectangle 252"/>
            <p:cNvSpPr>
              <a:spLocks noChangeArrowheads="1"/>
            </p:cNvSpPr>
            <p:nvPr userDrawn="1"/>
          </p:nvSpPr>
          <p:spPr bwMode="auto">
            <a:xfrm>
              <a:off x="439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72" name="Rectangle 253"/>
            <p:cNvSpPr>
              <a:spLocks noChangeArrowheads="1"/>
            </p:cNvSpPr>
            <p:nvPr userDrawn="1"/>
          </p:nvSpPr>
          <p:spPr bwMode="auto">
            <a:xfrm>
              <a:off x="4466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73" name="Rectangle 254"/>
            <p:cNvSpPr>
              <a:spLocks noChangeArrowheads="1"/>
            </p:cNvSpPr>
            <p:nvPr userDrawn="1"/>
          </p:nvSpPr>
          <p:spPr bwMode="auto">
            <a:xfrm>
              <a:off x="453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74" name="Rectangle 255"/>
            <p:cNvSpPr>
              <a:spLocks noChangeArrowheads="1"/>
            </p:cNvSpPr>
            <p:nvPr userDrawn="1"/>
          </p:nvSpPr>
          <p:spPr bwMode="auto">
            <a:xfrm>
              <a:off x="4603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75" name="Rectangle 256"/>
            <p:cNvSpPr>
              <a:spLocks noChangeArrowheads="1"/>
            </p:cNvSpPr>
            <p:nvPr userDrawn="1"/>
          </p:nvSpPr>
          <p:spPr bwMode="auto">
            <a:xfrm>
              <a:off x="4671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76" name="Rectangle 257"/>
            <p:cNvSpPr>
              <a:spLocks noChangeArrowheads="1"/>
            </p:cNvSpPr>
            <p:nvPr userDrawn="1"/>
          </p:nvSpPr>
          <p:spPr bwMode="auto">
            <a:xfrm>
              <a:off x="4739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77" name="Rectangle 258"/>
            <p:cNvSpPr>
              <a:spLocks noChangeArrowheads="1"/>
            </p:cNvSpPr>
            <p:nvPr userDrawn="1"/>
          </p:nvSpPr>
          <p:spPr bwMode="auto">
            <a:xfrm>
              <a:off x="480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78" name="Rectangle 259"/>
            <p:cNvSpPr>
              <a:spLocks noChangeArrowheads="1"/>
            </p:cNvSpPr>
            <p:nvPr userDrawn="1"/>
          </p:nvSpPr>
          <p:spPr bwMode="auto">
            <a:xfrm>
              <a:off x="4876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79" name="Rectangle 260"/>
            <p:cNvSpPr>
              <a:spLocks noChangeArrowheads="1"/>
            </p:cNvSpPr>
            <p:nvPr userDrawn="1"/>
          </p:nvSpPr>
          <p:spPr bwMode="auto">
            <a:xfrm>
              <a:off x="4944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80" name="Rectangle 261"/>
            <p:cNvSpPr>
              <a:spLocks noChangeArrowheads="1"/>
            </p:cNvSpPr>
            <p:nvPr userDrawn="1"/>
          </p:nvSpPr>
          <p:spPr bwMode="auto">
            <a:xfrm>
              <a:off x="5012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81" name="Rectangle 262"/>
            <p:cNvSpPr>
              <a:spLocks noChangeArrowheads="1"/>
            </p:cNvSpPr>
            <p:nvPr userDrawn="1"/>
          </p:nvSpPr>
          <p:spPr bwMode="auto">
            <a:xfrm>
              <a:off x="5081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82" name="Rectangle 263"/>
            <p:cNvSpPr>
              <a:spLocks noChangeArrowheads="1"/>
            </p:cNvSpPr>
            <p:nvPr userDrawn="1"/>
          </p:nvSpPr>
          <p:spPr bwMode="auto">
            <a:xfrm>
              <a:off x="5149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83" name="Rectangle 264"/>
            <p:cNvSpPr>
              <a:spLocks noChangeArrowheads="1"/>
            </p:cNvSpPr>
            <p:nvPr userDrawn="1"/>
          </p:nvSpPr>
          <p:spPr bwMode="auto">
            <a:xfrm>
              <a:off x="5217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84" name="Rectangle 265"/>
            <p:cNvSpPr>
              <a:spLocks noChangeArrowheads="1"/>
            </p:cNvSpPr>
            <p:nvPr userDrawn="1"/>
          </p:nvSpPr>
          <p:spPr bwMode="auto">
            <a:xfrm>
              <a:off x="528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85" name="Rectangle 266"/>
            <p:cNvSpPr>
              <a:spLocks noChangeArrowheads="1"/>
            </p:cNvSpPr>
            <p:nvPr userDrawn="1"/>
          </p:nvSpPr>
          <p:spPr bwMode="auto">
            <a:xfrm>
              <a:off x="5354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86" name="Rectangle 267"/>
            <p:cNvSpPr>
              <a:spLocks noChangeArrowheads="1"/>
            </p:cNvSpPr>
            <p:nvPr userDrawn="1"/>
          </p:nvSpPr>
          <p:spPr bwMode="auto">
            <a:xfrm>
              <a:off x="5422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87" name="Rectangle 268"/>
            <p:cNvSpPr>
              <a:spLocks noChangeArrowheads="1"/>
            </p:cNvSpPr>
            <p:nvPr userDrawn="1"/>
          </p:nvSpPr>
          <p:spPr bwMode="auto">
            <a:xfrm>
              <a:off x="5490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88" name="Rectangle 269"/>
            <p:cNvSpPr>
              <a:spLocks noChangeArrowheads="1"/>
            </p:cNvSpPr>
            <p:nvPr userDrawn="1"/>
          </p:nvSpPr>
          <p:spPr bwMode="auto">
            <a:xfrm>
              <a:off x="555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89" name="Rectangle 270"/>
            <p:cNvSpPr>
              <a:spLocks noChangeArrowheads="1"/>
            </p:cNvSpPr>
            <p:nvPr userDrawn="1"/>
          </p:nvSpPr>
          <p:spPr bwMode="auto">
            <a:xfrm>
              <a:off x="5627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90" name="Rectangle 271"/>
            <p:cNvSpPr>
              <a:spLocks noChangeArrowheads="1"/>
            </p:cNvSpPr>
            <p:nvPr userDrawn="1"/>
          </p:nvSpPr>
          <p:spPr bwMode="auto">
            <a:xfrm>
              <a:off x="569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91" name="Rectangle 272"/>
            <p:cNvSpPr>
              <a:spLocks noChangeArrowheads="1"/>
            </p:cNvSpPr>
            <p:nvPr userDrawn="1"/>
          </p:nvSpPr>
          <p:spPr bwMode="auto">
            <a:xfrm>
              <a:off x="5763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92" name="Rectangle 273"/>
            <p:cNvSpPr>
              <a:spLocks noChangeArrowheads="1"/>
            </p:cNvSpPr>
            <p:nvPr userDrawn="1"/>
          </p:nvSpPr>
          <p:spPr bwMode="auto">
            <a:xfrm>
              <a:off x="5831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93" name="Rectangle 274"/>
            <p:cNvSpPr>
              <a:spLocks noChangeArrowheads="1"/>
            </p:cNvSpPr>
            <p:nvPr userDrawn="1"/>
          </p:nvSpPr>
          <p:spPr bwMode="auto">
            <a:xfrm>
              <a:off x="5900" y="101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94" name="Rectangle 275"/>
            <p:cNvSpPr>
              <a:spLocks noChangeArrowheads="1"/>
            </p:cNvSpPr>
            <p:nvPr userDrawn="1"/>
          </p:nvSpPr>
          <p:spPr bwMode="auto">
            <a:xfrm>
              <a:off x="596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95" name="Rectangle 276"/>
            <p:cNvSpPr>
              <a:spLocks noChangeArrowheads="1"/>
            </p:cNvSpPr>
            <p:nvPr userDrawn="1"/>
          </p:nvSpPr>
          <p:spPr bwMode="auto">
            <a:xfrm>
              <a:off x="6036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96" name="Freeform 277"/>
            <p:cNvSpPr>
              <a:spLocks/>
            </p:cNvSpPr>
            <p:nvPr userDrawn="1"/>
          </p:nvSpPr>
          <p:spPr bwMode="auto">
            <a:xfrm>
              <a:off x="6104" y="1013"/>
              <a:ext cx="15" cy="34"/>
            </a:xfrm>
            <a:custGeom>
              <a:avLst/>
              <a:gdLst>
                <a:gd name="T0" fmla="*/ 44 w 44"/>
                <a:gd name="T1" fmla="*/ 101 h 101"/>
                <a:gd name="T2" fmla="*/ 0 w 44"/>
                <a:gd name="T3" fmla="*/ 101 h 101"/>
                <a:gd name="T4" fmla="*/ 0 w 44"/>
                <a:gd name="T5" fmla="*/ 0 h 101"/>
                <a:gd name="T6" fmla="*/ 12 w 44"/>
                <a:gd name="T7" fmla="*/ 0 h 101"/>
                <a:gd name="T8" fmla="*/ 20 w 44"/>
                <a:gd name="T9" fmla="*/ 25 h 101"/>
                <a:gd name="T10" fmla="*/ 28 w 44"/>
                <a:gd name="T11" fmla="*/ 50 h 101"/>
                <a:gd name="T12" fmla="*/ 37 w 44"/>
                <a:gd name="T13" fmla="*/ 76 h 101"/>
                <a:gd name="T14" fmla="*/ 44 w 44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01">
                  <a:moveTo>
                    <a:pt x="44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0" y="25"/>
                  </a:lnTo>
                  <a:lnTo>
                    <a:pt x="28" y="50"/>
                  </a:lnTo>
                  <a:lnTo>
                    <a:pt x="37" y="76"/>
                  </a:lnTo>
                  <a:lnTo>
                    <a:pt x="44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97" name="Freeform 278"/>
            <p:cNvSpPr>
              <a:spLocks/>
            </p:cNvSpPr>
            <p:nvPr userDrawn="1"/>
          </p:nvSpPr>
          <p:spPr bwMode="auto">
            <a:xfrm>
              <a:off x="3951" y="1103"/>
              <a:ext cx="4" cy="12"/>
            </a:xfrm>
            <a:custGeom>
              <a:avLst/>
              <a:gdLst>
                <a:gd name="T0" fmla="*/ 10 w 10"/>
                <a:gd name="T1" fmla="*/ 37 h 37"/>
                <a:gd name="T2" fmla="*/ 0 w 10"/>
                <a:gd name="T3" fmla="*/ 37 h 37"/>
                <a:gd name="T4" fmla="*/ 2 w 10"/>
                <a:gd name="T5" fmla="*/ 27 h 37"/>
                <a:gd name="T6" fmla="*/ 4 w 10"/>
                <a:gd name="T7" fmla="*/ 18 h 37"/>
                <a:gd name="T8" fmla="*/ 7 w 10"/>
                <a:gd name="T9" fmla="*/ 9 h 37"/>
                <a:gd name="T10" fmla="*/ 10 w 10"/>
                <a:gd name="T11" fmla="*/ 0 h 37"/>
                <a:gd name="T12" fmla="*/ 10 w 10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37">
                  <a:moveTo>
                    <a:pt x="10" y="37"/>
                  </a:moveTo>
                  <a:lnTo>
                    <a:pt x="0" y="37"/>
                  </a:lnTo>
                  <a:lnTo>
                    <a:pt x="2" y="27"/>
                  </a:lnTo>
                  <a:lnTo>
                    <a:pt x="4" y="18"/>
                  </a:lnTo>
                  <a:lnTo>
                    <a:pt x="7" y="9"/>
                  </a:lnTo>
                  <a:lnTo>
                    <a:pt x="10" y="0"/>
                  </a:lnTo>
                  <a:lnTo>
                    <a:pt x="10" y="37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98" name="Rectangle 279"/>
            <p:cNvSpPr>
              <a:spLocks noChangeArrowheads="1"/>
            </p:cNvSpPr>
            <p:nvPr userDrawn="1"/>
          </p:nvSpPr>
          <p:spPr bwMode="auto">
            <a:xfrm>
              <a:off x="3989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99" name="Rectangle 280"/>
            <p:cNvSpPr>
              <a:spLocks noChangeArrowheads="1"/>
            </p:cNvSpPr>
            <p:nvPr userDrawn="1"/>
          </p:nvSpPr>
          <p:spPr bwMode="auto">
            <a:xfrm>
              <a:off x="4057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00" name="Rectangle 281"/>
            <p:cNvSpPr>
              <a:spLocks noChangeArrowheads="1"/>
            </p:cNvSpPr>
            <p:nvPr userDrawn="1"/>
          </p:nvSpPr>
          <p:spPr bwMode="auto">
            <a:xfrm>
              <a:off x="412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01" name="Rectangle 282"/>
            <p:cNvSpPr>
              <a:spLocks noChangeArrowheads="1"/>
            </p:cNvSpPr>
            <p:nvPr userDrawn="1"/>
          </p:nvSpPr>
          <p:spPr bwMode="auto">
            <a:xfrm>
              <a:off x="4194" y="108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02" name="Rectangle 283"/>
            <p:cNvSpPr>
              <a:spLocks noChangeArrowheads="1"/>
            </p:cNvSpPr>
            <p:nvPr userDrawn="1"/>
          </p:nvSpPr>
          <p:spPr bwMode="auto">
            <a:xfrm>
              <a:off x="4261" y="1081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03" name="Rectangle 284"/>
            <p:cNvSpPr>
              <a:spLocks noChangeArrowheads="1"/>
            </p:cNvSpPr>
            <p:nvPr userDrawn="1"/>
          </p:nvSpPr>
          <p:spPr bwMode="auto">
            <a:xfrm>
              <a:off x="4330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04" name="Rectangle 285"/>
            <p:cNvSpPr>
              <a:spLocks noChangeArrowheads="1"/>
            </p:cNvSpPr>
            <p:nvPr userDrawn="1"/>
          </p:nvSpPr>
          <p:spPr bwMode="auto">
            <a:xfrm>
              <a:off x="439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05" name="Rectangle 286"/>
            <p:cNvSpPr>
              <a:spLocks noChangeArrowheads="1"/>
            </p:cNvSpPr>
            <p:nvPr userDrawn="1"/>
          </p:nvSpPr>
          <p:spPr bwMode="auto">
            <a:xfrm>
              <a:off x="4466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06" name="Rectangle 287"/>
            <p:cNvSpPr>
              <a:spLocks noChangeArrowheads="1"/>
            </p:cNvSpPr>
            <p:nvPr userDrawn="1"/>
          </p:nvSpPr>
          <p:spPr bwMode="auto">
            <a:xfrm>
              <a:off x="453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07" name="Rectangle 288"/>
            <p:cNvSpPr>
              <a:spLocks noChangeArrowheads="1"/>
            </p:cNvSpPr>
            <p:nvPr userDrawn="1"/>
          </p:nvSpPr>
          <p:spPr bwMode="auto">
            <a:xfrm>
              <a:off x="4603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08" name="Rectangle 289"/>
            <p:cNvSpPr>
              <a:spLocks noChangeArrowheads="1"/>
            </p:cNvSpPr>
            <p:nvPr userDrawn="1"/>
          </p:nvSpPr>
          <p:spPr bwMode="auto">
            <a:xfrm>
              <a:off x="4671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09" name="Rectangle 290"/>
            <p:cNvSpPr>
              <a:spLocks noChangeArrowheads="1"/>
            </p:cNvSpPr>
            <p:nvPr userDrawn="1"/>
          </p:nvSpPr>
          <p:spPr bwMode="auto">
            <a:xfrm>
              <a:off x="4739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10" name="Rectangle 291"/>
            <p:cNvSpPr>
              <a:spLocks noChangeArrowheads="1"/>
            </p:cNvSpPr>
            <p:nvPr userDrawn="1"/>
          </p:nvSpPr>
          <p:spPr bwMode="auto">
            <a:xfrm>
              <a:off x="480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11" name="Freeform 292"/>
            <p:cNvSpPr>
              <a:spLocks/>
            </p:cNvSpPr>
            <p:nvPr userDrawn="1"/>
          </p:nvSpPr>
          <p:spPr bwMode="auto">
            <a:xfrm>
              <a:off x="4876" y="1081"/>
              <a:ext cx="34" cy="34"/>
            </a:xfrm>
            <a:custGeom>
              <a:avLst/>
              <a:gdLst>
                <a:gd name="T0" fmla="*/ 0 w 103"/>
                <a:gd name="T1" fmla="*/ 101 h 101"/>
                <a:gd name="T2" fmla="*/ 0 w 103"/>
                <a:gd name="T3" fmla="*/ 0 h 101"/>
                <a:gd name="T4" fmla="*/ 103 w 103"/>
                <a:gd name="T5" fmla="*/ 0 h 101"/>
                <a:gd name="T6" fmla="*/ 103 w 103"/>
                <a:gd name="T7" fmla="*/ 52 h 101"/>
                <a:gd name="T8" fmla="*/ 76 w 103"/>
                <a:gd name="T9" fmla="*/ 63 h 101"/>
                <a:gd name="T10" fmla="*/ 50 w 103"/>
                <a:gd name="T11" fmla="*/ 75 h 101"/>
                <a:gd name="T12" fmla="*/ 25 w 103"/>
                <a:gd name="T13" fmla="*/ 87 h 101"/>
                <a:gd name="T14" fmla="*/ 0 w 103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101">
                  <a:moveTo>
                    <a:pt x="0" y="101"/>
                  </a:moveTo>
                  <a:lnTo>
                    <a:pt x="0" y="0"/>
                  </a:lnTo>
                  <a:lnTo>
                    <a:pt x="103" y="0"/>
                  </a:lnTo>
                  <a:lnTo>
                    <a:pt x="103" y="52"/>
                  </a:lnTo>
                  <a:lnTo>
                    <a:pt x="76" y="63"/>
                  </a:lnTo>
                  <a:lnTo>
                    <a:pt x="50" y="75"/>
                  </a:lnTo>
                  <a:lnTo>
                    <a:pt x="25" y="87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12" name="Freeform 293"/>
            <p:cNvSpPr>
              <a:spLocks/>
            </p:cNvSpPr>
            <p:nvPr userDrawn="1"/>
          </p:nvSpPr>
          <p:spPr bwMode="auto">
            <a:xfrm>
              <a:off x="4944" y="1081"/>
              <a:ext cx="26" cy="6"/>
            </a:xfrm>
            <a:custGeom>
              <a:avLst/>
              <a:gdLst>
                <a:gd name="T0" fmla="*/ 0 w 78"/>
                <a:gd name="T1" fmla="*/ 18 h 18"/>
                <a:gd name="T2" fmla="*/ 0 w 78"/>
                <a:gd name="T3" fmla="*/ 0 h 18"/>
                <a:gd name="T4" fmla="*/ 78 w 78"/>
                <a:gd name="T5" fmla="*/ 0 h 18"/>
                <a:gd name="T6" fmla="*/ 59 w 78"/>
                <a:gd name="T7" fmla="*/ 4 h 18"/>
                <a:gd name="T8" fmla="*/ 39 w 78"/>
                <a:gd name="T9" fmla="*/ 8 h 18"/>
                <a:gd name="T10" fmla="*/ 20 w 78"/>
                <a:gd name="T11" fmla="*/ 12 h 18"/>
                <a:gd name="T12" fmla="*/ 0 w 78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8">
                  <a:moveTo>
                    <a:pt x="0" y="18"/>
                  </a:moveTo>
                  <a:lnTo>
                    <a:pt x="0" y="0"/>
                  </a:lnTo>
                  <a:lnTo>
                    <a:pt x="78" y="0"/>
                  </a:lnTo>
                  <a:lnTo>
                    <a:pt x="59" y="4"/>
                  </a:lnTo>
                  <a:lnTo>
                    <a:pt x="39" y="8"/>
                  </a:lnTo>
                  <a:lnTo>
                    <a:pt x="20" y="1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13" name="Freeform 294"/>
            <p:cNvSpPr>
              <a:spLocks/>
            </p:cNvSpPr>
            <p:nvPr userDrawn="1"/>
          </p:nvSpPr>
          <p:spPr bwMode="auto">
            <a:xfrm>
              <a:off x="5149" y="1081"/>
              <a:ext cx="34" cy="20"/>
            </a:xfrm>
            <a:custGeom>
              <a:avLst/>
              <a:gdLst>
                <a:gd name="T0" fmla="*/ 0 w 102"/>
                <a:gd name="T1" fmla="*/ 24 h 60"/>
                <a:gd name="T2" fmla="*/ 0 w 102"/>
                <a:gd name="T3" fmla="*/ 0 h 60"/>
                <a:gd name="T4" fmla="*/ 102 w 102"/>
                <a:gd name="T5" fmla="*/ 0 h 60"/>
                <a:gd name="T6" fmla="*/ 102 w 102"/>
                <a:gd name="T7" fmla="*/ 60 h 60"/>
                <a:gd name="T8" fmla="*/ 77 w 102"/>
                <a:gd name="T9" fmla="*/ 51 h 60"/>
                <a:gd name="T10" fmla="*/ 52 w 102"/>
                <a:gd name="T11" fmla="*/ 41 h 60"/>
                <a:gd name="T12" fmla="*/ 26 w 102"/>
                <a:gd name="T13" fmla="*/ 32 h 60"/>
                <a:gd name="T14" fmla="*/ 0 w 102"/>
                <a:gd name="T15" fmla="*/ 2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60">
                  <a:moveTo>
                    <a:pt x="0" y="24"/>
                  </a:moveTo>
                  <a:lnTo>
                    <a:pt x="0" y="0"/>
                  </a:lnTo>
                  <a:lnTo>
                    <a:pt x="102" y="0"/>
                  </a:lnTo>
                  <a:lnTo>
                    <a:pt x="102" y="60"/>
                  </a:lnTo>
                  <a:lnTo>
                    <a:pt x="77" y="51"/>
                  </a:lnTo>
                  <a:lnTo>
                    <a:pt x="52" y="41"/>
                  </a:lnTo>
                  <a:lnTo>
                    <a:pt x="26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14" name="Rectangle 295"/>
            <p:cNvSpPr>
              <a:spLocks noChangeArrowheads="1"/>
            </p:cNvSpPr>
            <p:nvPr userDrawn="1"/>
          </p:nvSpPr>
          <p:spPr bwMode="auto">
            <a:xfrm>
              <a:off x="5217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15" name="Rectangle 296"/>
            <p:cNvSpPr>
              <a:spLocks noChangeArrowheads="1"/>
            </p:cNvSpPr>
            <p:nvPr userDrawn="1"/>
          </p:nvSpPr>
          <p:spPr bwMode="auto">
            <a:xfrm>
              <a:off x="528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16" name="Rectangle 297"/>
            <p:cNvSpPr>
              <a:spLocks noChangeArrowheads="1"/>
            </p:cNvSpPr>
            <p:nvPr userDrawn="1"/>
          </p:nvSpPr>
          <p:spPr bwMode="auto">
            <a:xfrm>
              <a:off x="5354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17" name="Rectangle 298"/>
            <p:cNvSpPr>
              <a:spLocks noChangeArrowheads="1"/>
            </p:cNvSpPr>
            <p:nvPr userDrawn="1"/>
          </p:nvSpPr>
          <p:spPr bwMode="auto">
            <a:xfrm>
              <a:off x="5422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18" name="Rectangle 299"/>
            <p:cNvSpPr>
              <a:spLocks noChangeArrowheads="1"/>
            </p:cNvSpPr>
            <p:nvPr userDrawn="1"/>
          </p:nvSpPr>
          <p:spPr bwMode="auto">
            <a:xfrm>
              <a:off x="5490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19" name="Rectangle 300"/>
            <p:cNvSpPr>
              <a:spLocks noChangeArrowheads="1"/>
            </p:cNvSpPr>
            <p:nvPr userDrawn="1"/>
          </p:nvSpPr>
          <p:spPr bwMode="auto">
            <a:xfrm>
              <a:off x="555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20" name="Rectangle 301"/>
            <p:cNvSpPr>
              <a:spLocks noChangeArrowheads="1"/>
            </p:cNvSpPr>
            <p:nvPr userDrawn="1"/>
          </p:nvSpPr>
          <p:spPr bwMode="auto">
            <a:xfrm>
              <a:off x="5627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21" name="Rectangle 302"/>
            <p:cNvSpPr>
              <a:spLocks noChangeArrowheads="1"/>
            </p:cNvSpPr>
            <p:nvPr userDrawn="1"/>
          </p:nvSpPr>
          <p:spPr bwMode="auto">
            <a:xfrm>
              <a:off x="569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22" name="Rectangle 303"/>
            <p:cNvSpPr>
              <a:spLocks noChangeArrowheads="1"/>
            </p:cNvSpPr>
            <p:nvPr userDrawn="1"/>
          </p:nvSpPr>
          <p:spPr bwMode="auto">
            <a:xfrm>
              <a:off x="5763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23" name="Rectangle 304"/>
            <p:cNvSpPr>
              <a:spLocks noChangeArrowheads="1"/>
            </p:cNvSpPr>
            <p:nvPr userDrawn="1"/>
          </p:nvSpPr>
          <p:spPr bwMode="auto">
            <a:xfrm>
              <a:off x="5831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24" name="Rectangle 305"/>
            <p:cNvSpPr>
              <a:spLocks noChangeArrowheads="1"/>
            </p:cNvSpPr>
            <p:nvPr userDrawn="1"/>
          </p:nvSpPr>
          <p:spPr bwMode="auto">
            <a:xfrm>
              <a:off x="5900" y="108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25" name="Rectangle 306"/>
            <p:cNvSpPr>
              <a:spLocks noChangeArrowheads="1"/>
            </p:cNvSpPr>
            <p:nvPr userDrawn="1"/>
          </p:nvSpPr>
          <p:spPr bwMode="auto">
            <a:xfrm>
              <a:off x="596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26" name="Rectangle 307"/>
            <p:cNvSpPr>
              <a:spLocks noChangeArrowheads="1"/>
            </p:cNvSpPr>
            <p:nvPr userDrawn="1"/>
          </p:nvSpPr>
          <p:spPr bwMode="auto">
            <a:xfrm>
              <a:off x="6036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27" name="Freeform 308"/>
            <p:cNvSpPr>
              <a:spLocks/>
            </p:cNvSpPr>
            <p:nvPr userDrawn="1"/>
          </p:nvSpPr>
          <p:spPr bwMode="auto">
            <a:xfrm>
              <a:off x="6104" y="1081"/>
              <a:ext cx="33" cy="34"/>
            </a:xfrm>
            <a:custGeom>
              <a:avLst/>
              <a:gdLst>
                <a:gd name="T0" fmla="*/ 99 w 99"/>
                <a:gd name="T1" fmla="*/ 103 h 103"/>
                <a:gd name="T2" fmla="*/ 0 w 99"/>
                <a:gd name="T3" fmla="*/ 103 h 103"/>
                <a:gd name="T4" fmla="*/ 0 w 99"/>
                <a:gd name="T5" fmla="*/ 0 h 103"/>
                <a:gd name="T6" fmla="*/ 74 w 99"/>
                <a:gd name="T7" fmla="*/ 0 h 103"/>
                <a:gd name="T8" fmla="*/ 80 w 99"/>
                <a:gd name="T9" fmla="*/ 26 h 103"/>
                <a:gd name="T10" fmla="*/ 87 w 99"/>
                <a:gd name="T11" fmla="*/ 51 h 103"/>
                <a:gd name="T12" fmla="*/ 92 w 99"/>
                <a:gd name="T13" fmla="*/ 77 h 103"/>
                <a:gd name="T14" fmla="*/ 99 w 99"/>
                <a:gd name="T1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03">
                  <a:moveTo>
                    <a:pt x="99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74" y="0"/>
                  </a:lnTo>
                  <a:lnTo>
                    <a:pt x="80" y="26"/>
                  </a:lnTo>
                  <a:lnTo>
                    <a:pt x="87" y="51"/>
                  </a:lnTo>
                  <a:lnTo>
                    <a:pt x="92" y="77"/>
                  </a:lnTo>
                  <a:lnTo>
                    <a:pt x="99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28" name="Freeform 309"/>
            <p:cNvSpPr>
              <a:spLocks/>
            </p:cNvSpPr>
            <p:nvPr userDrawn="1"/>
          </p:nvSpPr>
          <p:spPr bwMode="auto">
            <a:xfrm>
              <a:off x="3937" y="1149"/>
              <a:ext cx="18" cy="34"/>
            </a:xfrm>
            <a:custGeom>
              <a:avLst/>
              <a:gdLst>
                <a:gd name="T0" fmla="*/ 52 w 52"/>
                <a:gd name="T1" fmla="*/ 103 h 103"/>
                <a:gd name="T2" fmla="*/ 0 w 52"/>
                <a:gd name="T3" fmla="*/ 103 h 103"/>
                <a:gd name="T4" fmla="*/ 5 w 52"/>
                <a:gd name="T5" fmla="*/ 77 h 103"/>
                <a:gd name="T6" fmla="*/ 10 w 52"/>
                <a:gd name="T7" fmla="*/ 51 h 103"/>
                <a:gd name="T8" fmla="*/ 14 w 52"/>
                <a:gd name="T9" fmla="*/ 25 h 103"/>
                <a:gd name="T10" fmla="*/ 20 w 52"/>
                <a:gd name="T11" fmla="*/ 0 h 103"/>
                <a:gd name="T12" fmla="*/ 52 w 52"/>
                <a:gd name="T13" fmla="*/ 0 h 103"/>
                <a:gd name="T14" fmla="*/ 52 w 52"/>
                <a:gd name="T1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03">
                  <a:moveTo>
                    <a:pt x="52" y="103"/>
                  </a:moveTo>
                  <a:lnTo>
                    <a:pt x="0" y="103"/>
                  </a:lnTo>
                  <a:lnTo>
                    <a:pt x="5" y="77"/>
                  </a:lnTo>
                  <a:lnTo>
                    <a:pt x="10" y="51"/>
                  </a:lnTo>
                  <a:lnTo>
                    <a:pt x="14" y="25"/>
                  </a:lnTo>
                  <a:lnTo>
                    <a:pt x="20" y="0"/>
                  </a:lnTo>
                  <a:lnTo>
                    <a:pt x="52" y="0"/>
                  </a:lnTo>
                  <a:lnTo>
                    <a:pt x="52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29" name="Rectangle 310"/>
            <p:cNvSpPr>
              <a:spLocks noChangeArrowheads="1"/>
            </p:cNvSpPr>
            <p:nvPr userDrawn="1"/>
          </p:nvSpPr>
          <p:spPr bwMode="auto">
            <a:xfrm>
              <a:off x="3989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30" name="Rectangle 311"/>
            <p:cNvSpPr>
              <a:spLocks noChangeArrowheads="1"/>
            </p:cNvSpPr>
            <p:nvPr userDrawn="1"/>
          </p:nvSpPr>
          <p:spPr bwMode="auto">
            <a:xfrm>
              <a:off x="4057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31" name="Rectangle 312"/>
            <p:cNvSpPr>
              <a:spLocks noChangeArrowheads="1"/>
            </p:cNvSpPr>
            <p:nvPr userDrawn="1"/>
          </p:nvSpPr>
          <p:spPr bwMode="auto">
            <a:xfrm>
              <a:off x="4125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32" name="Rectangle 313"/>
            <p:cNvSpPr>
              <a:spLocks noChangeArrowheads="1"/>
            </p:cNvSpPr>
            <p:nvPr userDrawn="1"/>
          </p:nvSpPr>
          <p:spPr bwMode="auto">
            <a:xfrm>
              <a:off x="4194" y="114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33" name="Rectangle 314"/>
            <p:cNvSpPr>
              <a:spLocks noChangeArrowheads="1"/>
            </p:cNvSpPr>
            <p:nvPr userDrawn="1"/>
          </p:nvSpPr>
          <p:spPr bwMode="auto">
            <a:xfrm>
              <a:off x="4261" y="1149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34" name="Rectangle 315"/>
            <p:cNvSpPr>
              <a:spLocks noChangeArrowheads="1"/>
            </p:cNvSpPr>
            <p:nvPr userDrawn="1"/>
          </p:nvSpPr>
          <p:spPr bwMode="auto">
            <a:xfrm>
              <a:off x="4330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35" name="Rectangle 316"/>
            <p:cNvSpPr>
              <a:spLocks noChangeArrowheads="1"/>
            </p:cNvSpPr>
            <p:nvPr userDrawn="1"/>
          </p:nvSpPr>
          <p:spPr bwMode="auto">
            <a:xfrm>
              <a:off x="4398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36" name="Rectangle 317"/>
            <p:cNvSpPr>
              <a:spLocks noChangeArrowheads="1"/>
            </p:cNvSpPr>
            <p:nvPr userDrawn="1"/>
          </p:nvSpPr>
          <p:spPr bwMode="auto">
            <a:xfrm>
              <a:off x="4466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37" name="Rectangle 318"/>
            <p:cNvSpPr>
              <a:spLocks noChangeArrowheads="1"/>
            </p:cNvSpPr>
            <p:nvPr userDrawn="1"/>
          </p:nvSpPr>
          <p:spPr bwMode="auto">
            <a:xfrm>
              <a:off x="4535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38" name="Rectangle 319"/>
            <p:cNvSpPr>
              <a:spLocks noChangeArrowheads="1"/>
            </p:cNvSpPr>
            <p:nvPr userDrawn="1"/>
          </p:nvSpPr>
          <p:spPr bwMode="auto">
            <a:xfrm>
              <a:off x="4603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39" name="Rectangle 320"/>
            <p:cNvSpPr>
              <a:spLocks noChangeArrowheads="1"/>
            </p:cNvSpPr>
            <p:nvPr userDrawn="1"/>
          </p:nvSpPr>
          <p:spPr bwMode="auto">
            <a:xfrm>
              <a:off x="4671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40" name="Rectangle 321"/>
            <p:cNvSpPr>
              <a:spLocks noChangeArrowheads="1"/>
            </p:cNvSpPr>
            <p:nvPr userDrawn="1"/>
          </p:nvSpPr>
          <p:spPr bwMode="auto">
            <a:xfrm>
              <a:off x="4739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41" name="Freeform 322"/>
            <p:cNvSpPr>
              <a:spLocks/>
            </p:cNvSpPr>
            <p:nvPr userDrawn="1"/>
          </p:nvSpPr>
          <p:spPr bwMode="auto">
            <a:xfrm>
              <a:off x="4808" y="1149"/>
              <a:ext cx="22" cy="24"/>
            </a:xfrm>
            <a:custGeom>
              <a:avLst/>
              <a:gdLst>
                <a:gd name="T0" fmla="*/ 0 w 66"/>
                <a:gd name="T1" fmla="*/ 72 h 72"/>
                <a:gd name="T2" fmla="*/ 0 w 66"/>
                <a:gd name="T3" fmla="*/ 0 h 72"/>
                <a:gd name="T4" fmla="*/ 66 w 66"/>
                <a:gd name="T5" fmla="*/ 0 h 72"/>
                <a:gd name="T6" fmla="*/ 48 w 66"/>
                <a:gd name="T7" fmla="*/ 18 h 72"/>
                <a:gd name="T8" fmla="*/ 31 w 66"/>
                <a:gd name="T9" fmla="*/ 35 h 72"/>
                <a:gd name="T10" fmla="*/ 16 w 66"/>
                <a:gd name="T11" fmla="*/ 54 h 72"/>
                <a:gd name="T12" fmla="*/ 0 w 66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72">
                  <a:moveTo>
                    <a:pt x="0" y="7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48" y="18"/>
                  </a:lnTo>
                  <a:lnTo>
                    <a:pt x="31" y="35"/>
                  </a:lnTo>
                  <a:lnTo>
                    <a:pt x="16" y="5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42" name="Freeform 323"/>
            <p:cNvSpPr>
              <a:spLocks/>
            </p:cNvSpPr>
            <p:nvPr userDrawn="1"/>
          </p:nvSpPr>
          <p:spPr bwMode="auto">
            <a:xfrm>
              <a:off x="5285" y="1149"/>
              <a:ext cx="34" cy="34"/>
            </a:xfrm>
            <a:custGeom>
              <a:avLst/>
              <a:gdLst>
                <a:gd name="T0" fmla="*/ 102 w 102"/>
                <a:gd name="T1" fmla="*/ 103 h 103"/>
                <a:gd name="T2" fmla="*/ 4 w 102"/>
                <a:gd name="T3" fmla="*/ 103 h 103"/>
                <a:gd name="T4" fmla="*/ 1 w 102"/>
                <a:gd name="T5" fmla="*/ 101 h 103"/>
                <a:gd name="T6" fmla="*/ 0 w 102"/>
                <a:gd name="T7" fmla="*/ 97 h 103"/>
                <a:gd name="T8" fmla="*/ 0 w 102"/>
                <a:gd name="T9" fmla="*/ 0 h 103"/>
                <a:gd name="T10" fmla="*/ 102 w 102"/>
                <a:gd name="T11" fmla="*/ 0 h 103"/>
                <a:gd name="T12" fmla="*/ 102 w 102"/>
                <a:gd name="T13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03">
                  <a:moveTo>
                    <a:pt x="102" y="103"/>
                  </a:moveTo>
                  <a:lnTo>
                    <a:pt x="4" y="103"/>
                  </a:lnTo>
                  <a:lnTo>
                    <a:pt x="1" y="101"/>
                  </a:lnTo>
                  <a:lnTo>
                    <a:pt x="0" y="97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43" name="Rectangle 324"/>
            <p:cNvSpPr>
              <a:spLocks noChangeArrowheads="1"/>
            </p:cNvSpPr>
            <p:nvPr userDrawn="1"/>
          </p:nvSpPr>
          <p:spPr bwMode="auto">
            <a:xfrm>
              <a:off x="5354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44" name="Rectangle 325"/>
            <p:cNvSpPr>
              <a:spLocks noChangeArrowheads="1"/>
            </p:cNvSpPr>
            <p:nvPr userDrawn="1"/>
          </p:nvSpPr>
          <p:spPr bwMode="auto">
            <a:xfrm>
              <a:off x="5422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45" name="Rectangle 326"/>
            <p:cNvSpPr>
              <a:spLocks noChangeArrowheads="1"/>
            </p:cNvSpPr>
            <p:nvPr userDrawn="1"/>
          </p:nvSpPr>
          <p:spPr bwMode="auto">
            <a:xfrm>
              <a:off x="5490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46" name="Rectangle 327"/>
            <p:cNvSpPr>
              <a:spLocks noChangeArrowheads="1"/>
            </p:cNvSpPr>
            <p:nvPr userDrawn="1"/>
          </p:nvSpPr>
          <p:spPr bwMode="auto">
            <a:xfrm>
              <a:off x="5558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47" name="Rectangle 328"/>
            <p:cNvSpPr>
              <a:spLocks noChangeArrowheads="1"/>
            </p:cNvSpPr>
            <p:nvPr userDrawn="1"/>
          </p:nvSpPr>
          <p:spPr bwMode="auto">
            <a:xfrm>
              <a:off x="5627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48" name="Rectangle 329"/>
            <p:cNvSpPr>
              <a:spLocks noChangeArrowheads="1"/>
            </p:cNvSpPr>
            <p:nvPr userDrawn="1"/>
          </p:nvSpPr>
          <p:spPr bwMode="auto">
            <a:xfrm>
              <a:off x="5695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49" name="Rectangle 330"/>
            <p:cNvSpPr>
              <a:spLocks noChangeArrowheads="1"/>
            </p:cNvSpPr>
            <p:nvPr userDrawn="1"/>
          </p:nvSpPr>
          <p:spPr bwMode="auto">
            <a:xfrm>
              <a:off x="5763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50" name="Rectangle 331"/>
            <p:cNvSpPr>
              <a:spLocks noChangeArrowheads="1"/>
            </p:cNvSpPr>
            <p:nvPr userDrawn="1"/>
          </p:nvSpPr>
          <p:spPr bwMode="auto">
            <a:xfrm>
              <a:off x="5831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51" name="Rectangle 332"/>
            <p:cNvSpPr>
              <a:spLocks noChangeArrowheads="1"/>
            </p:cNvSpPr>
            <p:nvPr userDrawn="1"/>
          </p:nvSpPr>
          <p:spPr bwMode="auto">
            <a:xfrm>
              <a:off x="5900" y="114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52" name="Rectangle 333"/>
            <p:cNvSpPr>
              <a:spLocks noChangeArrowheads="1"/>
            </p:cNvSpPr>
            <p:nvPr userDrawn="1"/>
          </p:nvSpPr>
          <p:spPr bwMode="auto">
            <a:xfrm>
              <a:off x="5968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53" name="Rectangle 334"/>
            <p:cNvSpPr>
              <a:spLocks noChangeArrowheads="1"/>
            </p:cNvSpPr>
            <p:nvPr userDrawn="1"/>
          </p:nvSpPr>
          <p:spPr bwMode="auto">
            <a:xfrm>
              <a:off x="6036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54" name="Rectangle 335"/>
            <p:cNvSpPr>
              <a:spLocks noChangeArrowheads="1"/>
            </p:cNvSpPr>
            <p:nvPr userDrawn="1"/>
          </p:nvSpPr>
          <p:spPr bwMode="auto">
            <a:xfrm>
              <a:off x="6104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55" name="Freeform 336"/>
            <p:cNvSpPr>
              <a:spLocks/>
            </p:cNvSpPr>
            <p:nvPr userDrawn="1"/>
          </p:nvSpPr>
          <p:spPr bwMode="auto">
            <a:xfrm>
              <a:off x="3928" y="1217"/>
              <a:ext cx="27" cy="34"/>
            </a:xfrm>
            <a:custGeom>
              <a:avLst/>
              <a:gdLst>
                <a:gd name="T0" fmla="*/ 80 w 80"/>
                <a:gd name="T1" fmla="*/ 102 h 102"/>
                <a:gd name="T2" fmla="*/ 0 w 80"/>
                <a:gd name="T3" fmla="*/ 102 h 102"/>
                <a:gd name="T4" fmla="*/ 3 w 80"/>
                <a:gd name="T5" fmla="*/ 77 h 102"/>
                <a:gd name="T6" fmla="*/ 7 w 80"/>
                <a:gd name="T7" fmla="*/ 51 h 102"/>
                <a:gd name="T8" fmla="*/ 10 w 80"/>
                <a:gd name="T9" fmla="*/ 26 h 102"/>
                <a:gd name="T10" fmla="*/ 13 w 80"/>
                <a:gd name="T11" fmla="*/ 0 h 102"/>
                <a:gd name="T12" fmla="*/ 80 w 80"/>
                <a:gd name="T13" fmla="*/ 0 h 102"/>
                <a:gd name="T14" fmla="*/ 80 w 80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102">
                  <a:moveTo>
                    <a:pt x="80" y="102"/>
                  </a:moveTo>
                  <a:lnTo>
                    <a:pt x="0" y="102"/>
                  </a:lnTo>
                  <a:lnTo>
                    <a:pt x="3" y="77"/>
                  </a:lnTo>
                  <a:lnTo>
                    <a:pt x="7" y="51"/>
                  </a:lnTo>
                  <a:lnTo>
                    <a:pt x="10" y="26"/>
                  </a:lnTo>
                  <a:lnTo>
                    <a:pt x="13" y="0"/>
                  </a:lnTo>
                  <a:lnTo>
                    <a:pt x="80" y="0"/>
                  </a:lnTo>
                  <a:lnTo>
                    <a:pt x="80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56" name="Rectangle 337"/>
            <p:cNvSpPr>
              <a:spLocks noChangeArrowheads="1"/>
            </p:cNvSpPr>
            <p:nvPr userDrawn="1"/>
          </p:nvSpPr>
          <p:spPr bwMode="auto">
            <a:xfrm>
              <a:off x="3989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57" name="Rectangle 338"/>
            <p:cNvSpPr>
              <a:spLocks noChangeArrowheads="1"/>
            </p:cNvSpPr>
            <p:nvPr userDrawn="1"/>
          </p:nvSpPr>
          <p:spPr bwMode="auto">
            <a:xfrm>
              <a:off x="4057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58" name="Rectangle 339"/>
            <p:cNvSpPr>
              <a:spLocks noChangeArrowheads="1"/>
            </p:cNvSpPr>
            <p:nvPr userDrawn="1"/>
          </p:nvSpPr>
          <p:spPr bwMode="auto">
            <a:xfrm>
              <a:off x="4125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59" name="Rectangle 340"/>
            <p:cNvSpPr>
              <a:spLocks noChangeArrowheads="1"/>
            </p:cNvSpPr>
            <p:nvPr userDrawn="1"/>
          </p:nvSpPr>
          <p:spPr bwMode="auto">
            <a:xfrm>
              <a:off x="4194" y="121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60" name="Rectangle 341"/>
            <p:cNvSpPr>
              <a:spLocks noChangeArrowheads="1"/>
            </p:cNvSpPr>
            <p:nvPr userDrawn="1"/>
          </p:nvSpPr>
          <p:spPr bwMode="auto">
            <a:xfrm>
              <a:off x="4261" y="1217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61" name="Rectangle 342"/>
            <p:cNvSpPr>
              <a:spLocks noChangeArrowheads="1"/>
            </p:cNvSpPr>
            <p:nvPr userDrawn="1"/>
          </p:nvSpPr>
          <p:spPr bwMode="auto">
            <a:xfrm>
              <a:off x="4330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62" name="Rectangle 343"/>
            <p:cNvSpPr>
              <a:spLocks noChangeArrowheads="1"/>
            </p:cNvSpPr>
            <p:nvPr userDrawn="1"/>
          </p:nvSpPr>
          <p:spPr bwMode="auto">
            <a:xfrm>
              <a:off x="4398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63" name="Rectangle 344"/>
            <p:cNvSpPr>
              <a:spLocks noChangeArrowheads="1"/>
            </p:cNvSpPr>
            <p:nvPr userDrawn="1"/>
          </p:nvSpPr>
          <p:spPr bwMode="auto">
            <a:xfrm>
              <a:off x="4466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64" name="Rectangle 345"/>
            <p:cNvSpPr>
              <a:spLocks noChangeArrowheads="1"/>
            </p:cNvSpPr>
            <p:nvPr userDrawn="1"/>
          </p:nvSpPr>
          <p:spPr bwMode="auto">
            <a:xfrm>
              <a:off x="4535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65" name="Rectangle 346"/>
            <p:cNvSpPr>
              <a:spLocks noChangeArrowheads="1"/>
            </p:cNvSpPr>
            <p:nvPr userDrawn="1"/>
          </p:nvSpPr>
          <p:spPr bwMode="auto">
            <a:xfrm>
              <a:off x="4603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66" name="Rectangle 347"/>
            <p:cNvSpPr>
              <a:spLocks noChangeArrowheads="1"/>
            </p:cNvSpPr>
            <p:nvPr userDrawn="1"/>
          </p:nvSpPr>
          <p:spPr bwMode="auto">
            <a:xfrm>
              <a:off x="4671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67" name="Freeform 348"/>
            <p:cNvSpPr>
              <a:spLocks/>
            </p:cNvSpPr>
            <p:nvPr userDrawn="1"/>
          </p:nvSpPr>
          <p:spPr bwMode="auto">
            <a:xfrm>
              <a:off x="4739" y="1217"/>
              <a:ext cx="34" cy="34"/>
            </a:xfrm>
            <a:custGeom>
              <a:avLst/>
              <a:gdLst>
                <a:gd name="T0" fmla="*/ 77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02 w 102"/>
                <a:gd name="T7" fmla="*/ 0 h 102"/>
                <a:gd name="T8" fmla="*/ 102 w 102"/>
                <a:gd name="T9" fmla="*/ 39 h 102"/>
                <a:gd name="T10" fmla="*/ 95 w 102"/>
                <a:gd name="T11" fmla="*/ 55 h 102"/>
                <a:gd name="T12" fmla="*/ 89 w 102"/>
                <a:gd name="T13" fmla="*/ 71 h 102"/>
                <a:gd name="T14" fmla="*/ 82 w 102"/>
                <a:gd name="T15" fmla="*/ 86 h 102"/>
                <a:gd name="T16" fmla="*/ 77 w 102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2">
                  <a:moveTo>
                    <a:pt x="77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39"/>
                  </a:lnTo>
                  <a:lnTo>
                    <a:pt x="95" y="55"/>
                  </a:lnTo>
                  <a:lnTo>
                    <a:pt x="89" y="71"/>
                  </a:lnTo>
                  <a:lnTo>
                    <a:pt x="82" y="86"/>
                  </a:lnTo>
                  <a:lnTo>
                    <a:pt x="77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68" name="Freeform 349"/>
            <p:cNvSpPr>
              <a:spLocks/>
            </p:cNvSpPr>
            <p:nvPr userDrawn="1"/>
          </p:nvSpPr>
          <p:spPr bwMode="auto">
            <a:xfrm>
              <a:off x="5308" y="1217"/>
              <a:ext cx="11" cy="25"/>
            </a:xfrm>
            <a:custGeom>
              <a:avLst/>
              <a:gdLst>
                <a:gd name="T0" fmla="*/ 0 w 35"/>
                <a:gd name="T1" fmla="*/ 0 h 75"/>
                <a:gd name="T2" fmla="*/ 35 w 35"/>
                <a:gd name="T3" fmla="*/ 0 h 75"/>
                <a:gd name="T4" fmla="*/ 35 w 35"/>
                <a:gd name="T5" fmla="*/ 75 h 75"/>
                <a:gd name="T6" fmla="*/ 27 w 35"/>
                <a:gd name="T7" fmla="*/ 57 h 75"/>
                <a:gd name="T8" fmla="*/ 18 w 35"/>
                <a:gd name="T9" fmla="*/ 37 h 75"/>
                <a:gd name="T10" fmla="*/ 10 w 35"/>
                <a:gd name="T11" fmla="*/ 19 h 75"/>
                <a:gd name="T12" fmla="*/ 0 w 35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75">
                  <a:moveTo>
                    <a:pt x="0" y="0"/>
                  </a:moveTo>
                  <a:lnTo>
                    <a:pt x="35" y="0"/>
                  </a:lnTo>
                  <a:lnTo>
                    <a:pt x="35" y="75"/>
                  </a:lnTo>
                  <a:lnTo>
                    <a:pt x="27" y="57"/>
                  </a:lnTo>
                  <a:lnTo>
                    <a:pt x="18" y="37"/>
                  </a:lnTo>
                  <a:lnTo>
                    <a:pt x="1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69" name="Rectangle 350"/>
            <p:cNvSpPr>
              <a:spLocks noChangeArrowheads="1"/>
            </p:cNvSpPr>
            <p:nvPr userDrawn="1"/>
          </p:nvSpPr>
          <p:spPr bwMode="auto">
            <a:xfrm>
              <a:off x="5354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70" name="Rectangle 351"/>
            <p:cNvSpPr>
              <a:spLocks noChangeArrowheads="1"/>
            </p:cNvSpPr>
            <p:nvPr userDrawn="1"/>
          </p:nvSpPr>
          <p:spPr bwMode="auto">
            <a:xfrm>
              <a:off x="5422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71" name="Rectangle 352"/>
            <p:cNvSpPr>
              <a:spLocks noChangeArrowheads="1"/>
            </p:cNvSpPr>
            <p:nvPr userDrawn="1"/>
          </p:nvSpPr>
          <p:spPr bwMode="auto">
            <a:xfrm>
              <a:off x="5490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72" name="Rectangle 353"/>
            <p:cNvSpPr>
              <a:spLocks noChangeArrowheads="1"/>
            </p:cNvSpPr>
            <p:nvPr userDrawn="1"/>
          </p:nvSpPr>
          <p:spPr bwMode="auto">
            <a:xfrm>
              <a:off x="5558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73" name="Rectangle 354"/>
            <p:cNvSpPr>
              <a:spLocks noChangeArrowheads="1"/>
            </p:cNvSpPr>
            <p:nvPr userDrawn="1"/>
          </p:nvSpPr>
          <p:spPr bwMode="auto">
            <a:xfrm>
              <a:off x="5627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74" name="Rectangle 355"/>
            <p:cNvSpPr>
              <a:spLocks noChangeArrowheads="1"/>
            </p:cNvSpPr>
            <p:nvPr userDrawn="1"/>
          </p:nvSpPr>
          <p:spPr bwMode="auto">
            <a:xfrm>
              <a:off x="5695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75" name="Rectangle 356"/>
            <p:cNvSpPr>
              <a:spLocks noChangeArrowheads="1"/>
            </p:cNvSpPr>
            <p:nvPr userDrawn="1"/>
          </p:nvSpPr>
          <p:spPr bwMode="auto">
            <a:xfrm>
              <a:off x="5763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76" name="Rectangle 357"/>
            <p:cNvSpPr>
              <a:spLocks noChangeArrowheads="1"/>
            </p:cNvSpPr>
            <p:nvPr userDrawn="1"/>
          </p:nvSpPr>
          <p:spPr bwMode="auto">
            <a:xfrm>
              <a:off x="5831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77" name="Rectangle 358"/>
            <p:cNvSpPr>
              <a:spLocks noChangeArrowheads="1"/>
            </p:cNvSpPr>
            <p:nvPr userDrawn="1"/>
          </p:nvSpPr>
          <p:spPr bwMode="auto">
            <a:xfrm>
              <a:off x="5900" y="121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78" name="Rectangle 359"/>
            <p:cNvSpPr>
              <a:spLocks noChangeArrowheads="1"/>
            </p:cNvSpPr>
            <p:nvPr userDrawn="1"/>
          </p:nvSpPr>
          <p:spPr bwMode="auto">
            <a:xfrm>
              <a:off x="5968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79" name="Rectangle 360"/>
            <p:cNvSpPr>
              <a:spLocks noChangeArrowheads="1"/>
            </p:cNvSpPr>
            <p:nvPr userDrawn="1"/>
          </p:nvSpPr>
          <p:spPr bwMode="auto">
            <a:xfrm>
              <a:off x="6036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80" name="Rectangle 361"/>
            <p:cNvSpPr>
              <a:spLocks noChangeArrowheads="1"/>
            </p:cNvSpPr>
            <p:nvPr userDrawn="1"/>
          </p:nvSpPr>
          <p:spPr bwMode="auto">
            <a:xfrm>
              <a:off x="6104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81" name="Freeform 362"/>
            <p:cNvSpPr>
              <a:spLocks/>
            </p:cNvSpPr>
            <p:nvPr userDrawn="1"/>
          </p:nvSpPr>
          <p:spPr bwMode="auto">
            <a:xfrm>
              <a:off x="3923" y="1285"/>
              <a:ext cx="32" cy="34"/>
            </a:xfrm>
            <a:custGeom>
              <a:avLst/>
              <a:gdLst>
                <a:gd name="T0" fmla="*/ 96 w 96"/>
                <a:gd name="T1" fmla="*/ 101 h 101"/>
                <a:gd name="T2" fmla="*/ 0 w 96"/>
                <a:gd name="T3" fmla="*/ 101 h 101"/>
                <a:gd name="T4" fmla="*/ 1 w 96"/>
                <a:gd name="T5" fmla="*/ 76 h 101"/>
                <a:gd name="T6" fmla="*/ 2 w 96"/>
                <a:gd name="T7" fmla="*/ 50 h 101"/>
                <a:gd name="T8" fmla="*/ 4 w 96"/>
                <a:gd name="T9" fmla="*/ 25 h 101"/>
                <a:gd name="T10" fmla="*/ 6 w 96"/>
                <a:gd name="T11" fmla="*/ 0 h 101"/>
                <a:gd name="T12" fmla="*/ 96 w 96"/>
                <a:gd name="T13" fmla="*/ 0 h 101"/>
                <a:gd name="T14" fmla="*/ 96 w 96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01">
                  <a:moveTo>
                    <a:pt x="96" y="101"/>
                  </a:moveTo>
                  <a:lnTo>
                    <a:pt x="0" y="101"/>
                  </a:lnTo>
                  <a:lnTo>
                    <a:pt x="1" y="76"/>
                  </a:lnTo>
                  <a:lnTo>
                    <a:pt x="2" y="50"/>
                  </a:lnTo>
                  <a:lnTo>
                    <a:pt x="4" y="25"/>
                  </a:lnTo>
                  <a:lnTo>
                    <a:pt x="6" y="0"/>
                  </a:lnTo>
                  <a:lnTo>
                    <a:pt x="96" y="0"/>
                  </a:lnTo>
                  <a:lnTo>
                    <a:pt x="96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82" name="Rectangle 363"/>
            <p:cNvSpPr>
              <a:spLocks noChangeArrowheads="1"/>
            </p:cNvSpPr>
            <p:nvPr userDrawn="1"/>
          </p:nvSpPr>
          <p:spPr bwMode="auto">
            <a:xfrm>
              <a:off x="3989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83" name="Rectangle 364"/>
            <p:cNvSpPr>
              <a:spLocks noChangeArrowheads="1"/>
            </p:cNvSpPr>
            <p:nvPr userDrawn="1"/>
          </p:nvSpPr>
          <p:spPr bwMode="auto">
            <a:xfrm>
              <a:off x="4057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84" name="Rectangle 365"/>
            <p:cNvSpPr>
              <a:spLocks noChangeArrowheads="1"/>
            </p:cNvSpPr>
            <p:nvPr userDrawn="1"/>
          </p:nvSpPr>
          <p:spPr bwMode="auto">
            <a:xfrm>
              <a:off x="4125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85" name="Rectangle 366"/>
            <p:cNvSpPr>
              <a:spLocks noChangeArrowheads="1"/>
            </p:cNvSpPr>
            <p:nvPr userDrawn="1"/>
          </p:nvSpPr>
          <p:spPr bwMode="auto">
            <a:xfrm>
              <a:off x="4194" y="128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86" name="Rectangle 367"/>
            <p:cNvSpPr>
              <a:spLocks noChangeArrowheads="1"/>
            </p:cNvSpPr>
            <p:nvPr userDrawn="1"/>
          </p:nvSpPr>
          <p:spPr bwMode="auto">
            <a:xfrm>
              <a:off x="4261" y="1285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87" name="Rectangle 368"/>
            <p:cNvSpPr>
              <a:spLocks noChangeArrowheads="1"/>
            </p:cNvSpPr>
            <p:nvPr userDrawn="1"/>
          </p:nvSpPr>
          <p:spPr bwMode="auto">
            <a:xfrm>
              <a:off x="4330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88" name="Rectangle 369"/>
            <p:cNvSpPr>
              <a:spLocks noChangeArrowheads="1"/>
            </p:cNvSpPr>
            <p:nvPr userDrawn="1"/>
          </p:nvSpPr>
          <p:spPr bwMode="auto">
            <a:xfrm>
              <a:off x="4398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89" name="Rectangle 370"/>
            <p:cNvSpPr>
              <a:spLocks noChangeArrowheads="1"/>
            </p:cNvSpPr>
            <p:nvPr userDrawn="1"/>
          </p:nvSpPr>
          <p:spPr bwMode="auto">
            <a:xfrm>
              <a:off x="4466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90" name="Rectangle 371"/>
            <p:cNvSpPr>
              <a:spLocks noChangeArrowheads="1"/>
            </p:cNvSpPr>
            <p:nvPr userDrawn="1"/>
          </p:nvSpPr>
          <p:spPr bwMode="auto">
            <a:xfrm>
              <a:off x="4535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91" name="Rectangle 372"/>
            <p:cNvSpPr>
              <a:spLocks noChangeArrowheads="1"/>
            </p:cNvSpPr>
            <p:nvPr userDrawn="1"/>
          </p:nvSpPr>
          <p:spPr bwMode="auto">
            <a:xfrm>
              <a:off x="4603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92" name="Rectangle 373"/>
            <p:cNvSpPr>
              <a:spLocks noChangeArrowheads="1"/>
            </p:cNvSpPr>
            <p:nvPr userDrawn="1"/>
          </p:nvSpPr>
          <p:spPr bwMode="auto">
            <a:xfrm>
              <a:off x="4671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93" name="Freeform 374"/>
            <p:cNvSpPr>
              <a:spLocks/>
            </p:cNvSpPr>
            <p:nvPr userDrawn="1"/>
          </p:nvSpPr>
          <p:spPr bwMode="auto">
            <a:xfrm>
              <a:off x="4739" y="1285"/>
              <a:ext cx="16" cy="34"/>
            </a:xfrm>
            <a:custGeom>
              <a:avLst/>
              <a:gdLst>
                <a:gd name="T0" fmla="*/ 26 w 46"/>
                <a:gd name="T1" fmla="*/ 101 h 101"/>
                <a:gd name="T2" fmla="*/ 0 w 46"/>
                <a:gd name="T3" fmla="*/ 101 h 101"/>
                <a:gd name="T4" fmla="*/ 0 w 46"/>
                <a:gd name="T5" fmla="*/ 0 h 101"/>
                <a:gd name="T6" fmla="*/ 46 w 46"/>
                <a:gd name="T7" fmla="*/ 0 h 101"/>
                <a:gd name="T8" fmla="*/ 40 w 46"/>
                <a:gd name="T9" fmla="*/ 25 h 101"/>
                <a:gd name="T10" fmla="*/ 35 w 46"/>
                <a:gd name="T11" fmla="*/ 50 h 101"/>
                <a:gd name="T12" fmla="*/ 30 w 46"/>
                <a:gd name="T13" fmla="*/ 76 h 101"/>
                <a:gd name="T14" fmla="*/ 26 w 46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101">
                  <a:moveTo>
                    <a:pt x="26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0" y="25"/>
                  </a:lnTo>
                  <a:lnTo>
                    <a:pt x="35" y="50"/>
                  </a:lnTo>
                  <a:lnTo>
                    <a:pt x="30" y="76"/>
                  </a:lnTo>
                  <a:lnTo>
                    <a:pt x="26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94" name="Rectangle 375"/>
            <p:cNvSpPr>
              <a:spLocks noChangeArrowheads="1"/>
            </p:cNvSpPr>
            <p:nvPr userDrawn="1"/>
          </p:nvSpPr>
          <p:spPr bwMode="auto">
            <a:xfrm>
              <a:off x="5354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95" name="Rectangle 376"/>
            <p:cNvSpPr>
              <a:spLocks noChangeArrowheads="1"/>
            </p:cNvSpPr>
            <p:nvPr userDrawn="1"/>
          </p:nvSpPr>
          <p:spPr bwMode="auto">
            <a:xfrm>
              <a:off x="5422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96" name="Rectangle 377"/>
            <p:cNvSpPr>
              <a:spLocks noChangeArrowheads="1"/>
            </p:cNvSpPr>
            <p:nvPr userDrawn="1"/>
          </p:nvSpPr>
          <p:spPr bwMode="auto">
            <a:xfrm>
              <a:off x="5490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97" name="Rectangle 378"/>
            <p:cNvSpPr>
              <a:spLocks noChangeArrowheads="1"/>
            </p:cNvSpPr>
            <p:nvPr userDrawn="1"/>
          </p:nvSpPr>
          <p:spPr bwMode="auto">
            <a:xfrm>
              <a:off x="5558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98" name="Rectangle 379"/>
            <p:cNvSpPr>
              <a:spLocks noChangeArrowheads="1"/>
            </p:cNvSpPr>
            <p:nvPr userDrawn="1"/>
          </p:nvSpPr>
          <p:spPr bwMode="auto">
            <a:xfrm>
              <a:off x="5627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599" name="Rectangle 380"/>
            <p:cNvSpPr>
              <a:spLocks noChangeArrowheads="1"/>
            </p:cNvSpPr>
            <p:nvPr userDrawn="1"/>
          </p:nvSpPr>
          <p:spPr bwMode="auto">
            <a:xfrm>
              <a:off x="5695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00" name="Rectangle 381"/>
            <p:cNvSpPr>
              <a:spLocks noChangeArrowheads="1"/>
            </p:cNvSpPr>
            <p:nvPr userDrawn="1"/>
          </p:nvSpPr>
          <p:spPr bwMode="auto">
            <a:xfrm>
              <a:off x="5763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01" name="Rectangle 382"/>
            <p:cNvSpPr>
              <a:spLocks noChangeArrowheads="1"/>
            </p:cNvSpPr>
            <p:nvPr userDrawn="1"/>
          </p:nvSpPr>
          <p:spPr bwMode="auto">
            <a:xfrm>
              <a:off x="5831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02" name="Rectangle 383"/>
            <p:cNvSpPr>
              <a:spLocks noChangeArrowheads="1"/>
            </p:cNvSpPr>
            <p:nvPr userDrawn="1"/>
          </p:nvSpPr>
          <p:spPr bwMode="auto">
            <a:xfrm>
              <a:off x="5900" y="128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03" name="Rectangle 384"/>
            <p:cNvSpPr>
              <a:spLocks noChangeArrowheads="1"/>
            </p:cNvSpPr>
            <p:nvPr userDrawn="1"/>
          </p:nvSpPr>
          <p:spPr bwMode="auto">
            <a:xfrm>
              <a:off x="5968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04" name="Rectangle 385"/>
            <p:cNvSpPr>
              <a:spLocks noChangeArrowheads="1"/>
            </p:cNvSpPr>
            <p:nvPr userDrawn="1"/>
          </p:nvSpPr>
          <p:spPr bwMode="auto">
            <a:xfrm>
              <a:off x="6036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05" name="Rectangle 386"/>
            <p:cNvSpPr>
              <a:spLocks noChangeArrowheads="1"/>
            </p:cNvSpPr>
            <p:nvPr userDrawn="1"/>
          </p:nvSpPr>
          <p:spPr bwMode="auto">
            <a:xfrm>
              <a:off x="6104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06" name="Freeform 387"/>
            <p:cNvSpPr>
              <a:spLocks/>
            </p:cNvSpPr>
            <p:nvPr userDrawn="1"/>
          </p:nvSpPr>
          <p:spPr bwMode="auto">
            <a:xfrm>
              <a:off x="3920" y="1353"/>
              <a:ext cx="35" cy="34"/>
            </a:xfrm>
            <a:custGeom>
              <a:avLst/>
              <a:gdLst>
                <a:gd name="T0" fmla="*/ 103 w 103"/>
                <a:gd name="T1" fmla="*/ 102 h 102"/>
                <a:gd name="T2" fmla="*/ 0 w 103"/>
                <a:gd name="T3" fmla="*/ 102 h 102"/>
                <a:gd name="T4" fmla="*/ 0 w 103"/>
                <a:gd name="T5" fmla="*/ 76 h 102"/>
                <a:gd name="T6" fmla="*/ 1 w 103"/>
                <a:gd name="T7" fmla="*/ 51 h 102"/>
                <a:gd name="T8" fmla="*/ 1 w 103"/>
                <a:gd name="T9" fmla="*/ 25 h 102"/>
                <a:gd name="T10" fmla="*/ 2 w 103"/>
                <a:gd name="T11" fmla="*/ 0 h 102"/>
                <a:gd name="T12" fmla="*/ 103 w 103"/>
                <a:gd name="T13" fmla="*/ 0 h 102"/>
                <a:gd name="T14" fmla="*/ 103 w 103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102">
                  <a:moveTo>
                    <a:pt x="103" y="102"/>
                  </a:moveTo>
                  <a:lnTo>
                    <a:pt x="0" y="102"/>
                  </a:lnTo>
                  <a:lnTo>
                    <a:pt x="0" y="76"/>
                  </a:lnTo>
                  <a:lnTo>
                    <a:pt x="1" y="51"/>
                  </a:lnTo>
                  <a:lnTo>
                    <a:pt x="1" y="25"/>
                  </a:lnTo>
                  <a:lnTo>
                    <a:pt x="2" y="0"/>
                  </a:lnTo>
                  <a:lnTo>
                    <a:pt x="103" y="0"/>
                  </a:lnTo>
                  <a:lnTo>
                    <a:pt x="103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07" name="Rectangle 388"/>
            <p:cNvSpPr>
              <a:spLocks noChangeArrowheads="1"/>
            </p:cNvSpPr>
            <p:nvPr userDrawn="1"/>
          </p:nvSpPr>
          <p:spPr bwMode="auto">
            <a:xfrm>
              <a:off x="3989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08" name="Rectangle 389"/>
            <p:cNvSpPr>
              <a:spLocks noChangeArrowheads="1"/>
            </p:cNvSpPr>
            <p:nvPr userDrawn="1"/>
          </p:nvSpPr>
          <p:spPr bwMode="auto">
            <a:xfrm>
              <a:off x="4057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09" name="Rectangle 390"/>
            <p:cNvSpPr>
              <a:spLocks noChangeArrowheads="1"/>
            </p:cNvSpPr>
            <p:nvPr userDrawn="1"/>
          </p:nvSpPr>
          <p:spPr bwMode="auto">
            <a:xfrm>
              <a:off x="4125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10" name="Rectangle 391"/>
            <p:cNvSpPr>
              <a:spLocks noChangeArrowheads="1"/>
            </p:cNvSpPr>
            <p:nvPr userDrawn="1"/>
          </p:nvSpPr>
          <p:spPr bwMode="auto">
            <a:xfrm>
              <a:off x="4194" y="135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11" name="Rectangle 392"/>
            <p:cNvSpPr>
              <a:spLocks noChangeArrowheads="1"/>
            </p:cNvSpPr>
            <p:nvPr userDrawn="1"/>
          </p:nvSpPr>
          <p:spPr bwMode="auto">
            <a:xfrm>
              <a:off x="4261" y="1353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12" name="Rectangle 393"/>
            <p:cNvSpPr>
              <a:spLocks noChangeArrowheads="1"/>
            </p:cNvSpPr>
            <p:nvPr userDrawn="1"/>
          </p:nvSpPr>
          <p:spPr bwMode="auto">
            <a:xfrm>
              <a:off x="4330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13" name="Rectangle 394"/>
            <p:cNvSpPr>
              <a:spLocks noChangeArrowheads="1"/>
            </p:cNvSpPr>
            <p:nvPr userDrawn="1"/>
          </p:nvSpPr>
          <p:spPr bwMode="auto">
            <a:xfrm>
              <a:off x="4398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14" name="Rectangle 395"/>
            <p:cNvSpPr>
              <a:spLocks noChangeArrowheads="1"/>
            </p:cNvSpPr>
            <p:nvPr userDrawn="1"/>
          </p:nvSpPr>
          <p:spPr bwMode="auto">
            <a:xfrm>
              <a:off x="4466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15" name="Rectangle 396"/>
            <p:cNvSpPr>
              <a:spLocks noChangeArrowheads="1"/>
            </p:cNvSpPr>
            <p:nvPr userDrawn="1"/>
          </p:nvSpPr>
          <p:spPr bwMode="auto">
            <a:xfrm>
              <a:off x="4535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16" name="Rectangle 397"/>
            <p:cNvSpPr>
              <a:spLocks noChangeArrowheads="1"/>
            </p:cNvSpPr>
            <p:nvPr userDrawn="1"/>
          </p:nvSpPr>
          <p:spPr bwMode="auto">
            <a:xfrm>
              <a:off x="4603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17" name="Rectangle 398"/>
            <p:cNvSpPr>
              <a:spLocks noChangeArrowheads="1"/>
            </p:cNvSpPr>
            <p:nvPr userDrawn="1"/>
          </p:nvSpPr>
          <p:spPr bwMode="auto">
            <a:xfrm>
              <a:off x="4671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18" name="Freeform 399"/>
            <p:cNvSpPr>
              <a:spLocks/>
            </p:cNvSpPr>
            <p:nvPr userDrawn="1"/>
          </p:nvSpPr>
          <p:spPr bwMode="auto">
            <a:xfrm>
              <a:off x="4739" y="1353"/>
              <a:ext cx="5" cy="34"/>
            </a:xfrm>
            <a:custGeom>
              <a:avLst/>
              <a:gdLst>
                <a:gd name="T0" fmla="*/ 10 w 15"/>
                <a:gd name="T1" fmla="*/ 102 h 102"/>
                <a:gd name="T2" fmla="*/ 0 w 15"/>
                <a:gd name="T3" fmla="*/ 102 h 102"/>
                <a:gd name="T4" fmla="*/ 0 w 15"/>
                <a:gd name="T5" fmla="*/ 0 h 102"/>
                <a:gd name="T6" fmla="*/ 15 w 15"/>
                <a:gd name="T7" fmla="*/ 0 h 102"/>
                <a:gd name="T8" fmla="*/ 12 w 15"/>
                <a:gd name="T9" fmla="*/ 25 h 102"/>
                <a:gd name="T10" fmla="*/ 11 w 15"/>
                <a:gd name="T11" fmla="*/ 50 h 102"/>
                <a:gd name="T12" fmla="*/ 10 w 15"/>
                <a:gd name="T13" fmla="*/ 76 h 102"/>
                <a:gd name="T14" fmla="*/ 10 w 15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02">
                  <a:moveTo>
                    <a:pt x="10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2" y="25"/>
                  </a:lnTo>
                  <a:lnTo>
                    <a:pt x="11" y="50"/>
                  </a:lnTo>
                  <a:lnTo>
                    <a:pt x="10" y="76"/>
                  </a:lnTo>
                  <a:lnTo>
                    <a:pt x="10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19" name="Rectangle 400"/>
            <p:cNvSpPr>
              <a:spLocks noChangeArrowheads="1"/>
            </p:cNvSpPr>
            <p:nvPr userDrawn="1"/>
          </p:nvSpPr>
          <p:spPr bwMode="auto">
            <a:xfrm>
              <a:off x="5354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20" name="Rectangle 401"/>
            <p:cNvSpPr>
              <a:spLocks noChangeArrowheads="1"/>
            </p:cNvSpPr>
            <p:nvPr userDrawn="1"/>
          </p:nvSpPr>
          <p:spPr bwMode="auto">
            <a:xfrm>
              <a:off x="5422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21" name="Rectangle 402"/>
            <p:cNvSpPr>
              <a:spLocks noChangeArrowheads="1"/>
            </p:cNvSpPr>
            <p:nvPr userDrawn="1"/>
          </p:nvSpPr>
          <p:spPr bwMode="auto">
            <a:xfrm>
              <a:off x="5490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22" name="Rectangle 403"/>
            <p:cNvSpPr>
              <a:spLocks noChangeArrowheads="1"/>
            </p:cNvSpPr>
            <p:nvPr userDrawn="1"/>
          </p:nvSpPr>
          <p:spPr bwMode="auto">
            <a:xfrm>
              <a:off x="5558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23" name="Rectangle 404"/>
            <p:cNvSpPr>
              <a:spLocks noChangeArrowheads="1"/>
            </p:cNvSpPr>
            <p:nvPr userDrawn="1"/>
          </p:nvSpPr>
          <p:spPr bwMode="auto">
            <a:xfrm>
              <a:off x="5627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24" name="Rectangle 405"/>
            <p:cNvSpPr>
              <a:spLocks noChangeArrowheads="1"/>
            </p:cNvSpPr>
            <p:nvPr userDrawn="1"/>
          </p:nvSpPr>
          <p:spPr bwMode="auto">
            <a:xfrm>
              <a:off x="5695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25" name="Rectangle 406"/>
            <p:cNvSpPr>
              <a:spLocks noChangeArrowheads="1"/>
            </p:cNvSpPr>
            <p:nvPr userDrawn="1"/>
          </p:nvSpPr>
          <p:spPr bwMode="auto">
            <a:xfrm>
              <a:off x="5763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626" name="Rectangle 407"/>
            <p:cNvSpPr>
              <a:spLocks noChangeArrowheads="1"/>
            </p:cNvSpPr>
            <p:nvPr userDrawn="1"/>
          </p:nvSpPr>
          <p:spPr bwMode="auto">
            <a:xfrm>
              <a:off x="5831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</p:grpSp>
      <p:grpSp>
        <p:nvGrpSpPr>
          <p:cNvPr id="7" name="Group 609"/>
          <p:cNvGrpSpPr>
            <a:grpSpLocks/>
          </p:cNvGrpSpPr>
          <p:nvPr userDrawn="1"/>
        </p:nvGrpSpPr>
        <p:grpSpPr bwMode="auto">
          <a:xfrm>
            <a:off x="7454902" y="2158775"/>
            <a:ext cx="2289175" cy="1566863"/>
            <a:chOff x="4696" y="1353"/>
            <a:chExt cx="1442" cy="987"/>
          </a:xfrm>
        </p:grpSpPr>
        <p:sp>
          <p:nvSpPr>
            <p:cNvPr id="4227" name="Rectangle 409"/>
            <p:cNvSpPr>
              <a:spLocks noChangeArrowheads="1"/>
            </p:cNvSpPr>
            <p:nvPr userDrawn="1"/>
          </p:nvSpPr>
          <p:spPr bwMode="auto">
            <a:xfrm>
              <a:off x="5900" y="135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28" name="Rectangle 410"/>
            <p:cNvSpPr>
              <a:spLocks noChangeArrowheads="1"/>
            </p:cNvSpPr>
            <p:nvPr userDrawn="1"/>
          </p:nvSpPr>
          <p:spPr bwMode="auto">
            <a:xfrm>
              <a:off x="5968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29" name="Rectangle 411"/>
            <p:cNvSpPr>
              <a:spLocks noChangeArrowheads="1"/>
            </p:cNvSpPr>
            <p:nvPr userDrawn="1"/>
          </p:nvSpPr>
          <p:spPr bwMode="auto">
            <a:xfrm>
              <a:off x="6036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30" name="Rectangle 412"/>
            <p:cNvSpPr>
              <a:spLocks noChangeArrowheads="1"/>
            </p:cNvSpPr>
            <p:nvPr userDrawn="1"/>
          </p:nvSpPr>
          <p:spPr bwMode="auto">
            <a:xfrm>
              <a:off x="6104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31" name="Rectangle 413"/>
            <p:cNvSpPr>
              <a:spLocks noChangeArrowheads="1"/>
            </p:cNvSpPr>
            <p:nvPr userDrawn="1"/>
          </p:nvSpPr>
          <p:spPr bwMode="auto">
            <a:xfrm>
              <a:off x="5354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32" name="Rectangle 414"/>
            <p:cNvSpPr>
              <a:spLocks noChangeArrowheads="1"/>
            </p:cNvSpPr>
            <p:nvPr userDrawn="1"/>
          </p:nvSpPr>
          <p:spPr bwMode="auto">
            <a:xfrm>
              <a:off x="5422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33" name="Rectangle 415"/>
            <p:cNvSpPr>
              <a:spLocks noChangeArrowheads="1"/>
            </p:cNvSpPr>
            <p:nvPr userDrawn="1"/>
          </p:nvSpPr>
          <p:spPr bwMode="auto">
            <a:xfrm>
              <a:off x="5490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34" name="Rectangle 416"/>
            <p:cNvSpPr>
              <a:spLocks noChangeArrowheads="1"/>
            </p:cNvSpPr>
            <p:nvPr userDrawn="1"/>
          </p:nvSpPr>
          <p:spPr bwMode="auto">
            <a:xfrm>
              <a:off x="5558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35" name="Rectangle 417"/>
            <p:cNvSpPr>
              <a:spLocks noChangeArrowheads="1"/>
            </p:cNvSpPr>
            <p:nvPr userDrawn="1"/>
          </p:nvSpPr>
          <p:spPr bwMode="auto">
            <a:xfrm>
              <a:off x="5627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36" name="Rectangle 418"/>
            <p:cNvSpPr>
              <a:spLocks noChangeArrowheads="1"/>
            </p:cNvSpPr>
            <p:nvPr userDrawn="1"/>
          </p:nvSpPr>
          <p:spPr bwMode="auto">
            <a:xfrm>
              <a:off x="5695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37" name="Rectangle 419"/>
            <p:cNvSpPr>
              <a:spLocks noChangeArrowheads="1"/>
            </p:cNvSpPr>
            <p:nvPr userDrawn="1"/>
          </p:nvSpPr>
          <p:spPr bwMode="auto">
            <a:xfrm>
              <a:off x="5763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38" name="Rectangle 420"/>
            <p:cNvSpPr>
              <a:spLocks noChangeArrowheads="1"/>
            </p:cNvSpPr>
            <p:nvPr userDrawn="1"/>
          </p:nvSpPr>
          <p:spPr bwMode="auto">
            <a:xfrm>
              <a:off x="5831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39" name="Rectangle 421"/>
            <p:cNvSpPr>
              <a:spLocks noChangeArrowheads="1"/>
            </p:cNvSpPr>
            <p:nvPr userDrawn="1"/>
          </p:nvSpPr>
          <p:spPr bwMode="auto">
            <a:xfrm>
              <a:off x="5900" y="142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40" name="Rectangle 422"/>
            <p:cNvSpPr>
              <a:spLocks noChangeArrowheads="1"/>
            </p:cNvSpPr>
            <p:nvPr userDrawn="1"/>
          </p:nvSpPr>
          <p:spPr bwMode="auto">
            <a:xfrm>
              <a:off x="5968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41" name="Rectangle 423"/>
            <p:cNvSpPr>
              <a:spLocks noChangeArrowheads="1"/>
            </p:cNvSpPr>
            <p:nvPr userDrawn="1"/>
          </p:nvSpPr>
          <p:spPr bwMode="auto">
            <a:xfrm>
              <a:off x="6036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42" name="Rectangle 424"/>
            <p:cNvSpPr>
              <a:spLocks noChangeArrowheads="1"/>
            </p:cNvSpPr>
            <p:nvPr userDrawn="1"/>
          </p:nvSpPr>
          <p:spPr bwMode="auto">
            <a:xfrm>
              <a:off x="6104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43" name="Freeform 425"/>
            <p:cNvSpPr>
              <a:spLocks/>
            </p:cNvSpPr>
            <p:nvPr userDrawn="1"/>
          </p:nvSpPr>
          <p:spPr bwMode="auto">
            <a:xfrm>
              <a:off x="5303" y="1489"/>
              <a:ext cx="16" cy="34"/>
            </a:xfrm>
            <a:custGeom>
              <a:avLst/>
              <a:gdLst>
                <a:gd name="T0" fmla="*/ 49 w 49"/>
                <a:gd name="T1" fmla="*/ 102 h 102"/>
                <a:gd name="T2" fmla="*/ 0 w 49"/>
                <a:gd name="T3" fmla="*/ 102 h 102"/>
                <a:gd name="T4" fmla="*/ 13 w 49"/>
                <a:gd name="T5" fmla="*/ 77 h 102"/>
                <a:gd name="T6" fmla="*/ 25 w 49"/>
                <a:gd name="T7" fmla="*/ 50 h 102"/>
                <a:gd name="T8" fmla="*/ 36 w 49"/>
                <a:gd name="T9" fmla="*/ 25 h 102"/>
                <a:gd name="T10" fmla="*/ 47 w 49"/>
                <a:gd name="T11" fmla="*/ 0 h 102"/>
                <a:gd name="T12" fmla="*/ 49 w 49"/>
                <a:gd name="T13" fmla="*/ 0 h 102"/>
                <a:gd name="T14" fmla="*/ 49 w 49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02">
                  <a:moveTo>
                    <a:pt x="49" y="102"/>
                  </a:moveTo>
                  <a:lnTo>
                    <a:pt x="0" y="102"/>
                  </a:lnTo>
                  <a:lnTo>
                    <a:pt x="13" y="77"/>
                  </a:lnTo>
                  <a:lnTo>
                    <a:pt x="25" y="50"/>
                  </a:lnTo>
                  <a:lnTo>
                    <a:pt x="36" y="25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49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44" name="Rectangle 426"/>
            <p:cNvSpPr>
              <a:spLocks noChangeArrowheads="1"/>
            </p:cNvSpPr>
            <p:nvPr userDrawn="1"/>
          </p:nvSpPr>
          <p:spPr bwMode="auto">
            <a:xfrm>
              <a:off x="5354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45" name="Rectangle 427"/>
            <p:cNvSpPr>
              <a:spLocks noChangeArrowheads="1"/>
            </p:cNvSpPr>
            <p:nvPr userDrawn="1"/>
          </p:nvSpPr>
          <p:spPr bwMode="auto">
            <a:xfrm>
              <a:off x="5422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46" name="Rectangle 428"/>
            <p:cNvSpPr>
              <a:spLocks noChangeArrowheads="1"/>
            </p:cNvSpPr>
            <p:nvPr userDrawn="1"/>
          </p:nvSpPr>
          <p:spPr bwMode="auto">
            <a:xfrm>
              <a:off x="5490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47" name="Rectangle 429"/>
            <p:cNvSpPr>
              <a:spLocks noChangeArrowheads="1"/>
            </p:cNvSpPr>
            <p:nvPr userDrawn="1"/>
          </p:nvSpPr>
          <p:spPr bwMode="auto">
            <a:xfrm>
              <a:off x="5558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48" name="Rectangle 430"/>
            <p:cNvSpPr>
              <a:spLocks noChangeArrowheads="1"/>
            </p:cNvSpPr>
            <p:nvPr userDrawn="1"/>
          </p:nvSpPr>
          <p:spPr bwMode="auto">
            <a:xfrm>
              <a:off x="5627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49" name="Rectangle 431"/>
            <p:cNvSpPr>
              <a:spLocks noChangeArrowheads="1"/>
            </p:cNvSpPr>
            <p:nvPr userDrawn="1"/>
          </p:nvSpPr>
          <p:spPr bwMode="auto">
            <a:xfrm>
              <a:off x="5695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50" name="Rectangle 432"/>
            <p:cNvSpPr>
              <a:spLocks noChangeArrowheads="1"/>
            </p:cNvSpPr>
            <p:nvPr userDrawn="1"/>
          </p:nvSpPr>
          <p:spPr bwMode="auto">
            <a:xfrm>
              <a:off x="5763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51" name="Rectangle 433"/>
            <p:cNvSpPr>
              <a:spLocks noChangeArrowheads="1"/>
            </p:cNvSpPr>
            <p:nvPr userDrawn="1"/>
          </p:nvSpPr>
          <p:spPr bwMode="auto">
            <a:xfrm>
              <a:off x="5831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52" name="Rectangle 434"/>
            <p:cNvSpPr>
              <a:spLocks noChangeArrowheads="1"/>
            </p:cNvSpPr>
            <p:nvPr userDrawn="1"/>
          </p:nvSpPr>
          <p:spPr bwMode="auto">
            <a:xfrm>
              <a:off x="5900" y="148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53" name="Rectangle 435"/>
            <p:cNvSpPr>
              <a:spLocks noChangeArrowheads="1"/>
            </p:cNvSpPr>
            <p:nvPr userDrawn="1"/>
          </p:nvSpPr>
          <p:spPr bwMode="auto">
            <a:xfrm>
              <a:off x="5968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54" name="Rectangle 436"/>
            <p:cNvSpPr>
              <a:spLocks noChangeArrowheads="1"/>
            </p:cNvSpPr>
            <p:nvPr userDrawn="1"/>
          </p:nvSpPr>
          <p:spPr bwMode="auto">
            <a:xfrm>
              <a:off x="6036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55" name="Rectangle 437"/>
            <p:cNvSpPr>
              <a:spLocks noChangeArrowheads="1"/>
            </p:cNvSpPr>
            <p:nvPr userDrawn="1"/>
          </p:nvSpPr>
          <p:spPr bwMode="auto">
            <a:xfrm>
              <a:off x="6104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56" name="Rectangle 438"/>
            <p:cNvSpPr>
              <a:spLocks noChangeArrowheads="1"/>
            </p:cNvSpPr>
            <p:nvPr userDrawn="1"/>
          </p:nvSpPr>
          <p:spPr bwMode="auto">
            <a:xfrm>
              <a:off x="5285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57" name="Rectangle 439"/>
            <p:cNvSpPr>
              <a:spLocks noChangeArrowheads="1"/>
            </p:cNvSpPr>
            <p:nvPr userDrawn="1"/>
          </p:nvSpPr>
          <p:spPr bwMode="auto">
            <a:xfrm>
              <a:off x="5354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58" name="Rectangle 440"/>
            <p:cNvSpPr>
              <a:spLocks noChangeArrowheads="1"/>
            </p:cNvSpPr>
            <p:nvPr userDrawn="1"/>
          </p:nvSpPr>
          <p:spPr bwMode="auto">
            <a:xfrm>
              <a:off x="5422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59" name="Rectangle 441"/>
            <p:cNvSpPr>
              <a:spLocks noChangeArrowheads="1"/>
            </p:cNvSpPr>
            <p:nvPr userDrawn="1"/>
          </p:nvSpPr>
          <p:spPr bwMode="auto">
            <a:xfrm>
              <a:off x="5490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60" name="Rectangle 442"/>
            <p:cNvSpPr>
              <a:spLocks noChangeArrowheads="1"/>
            </p:cNvSpPr>
            <p:nvPr userDrawn="1"/>
          </p:nvSpPr>
          <p:spPr bwMode="auto">
            <a:xfrm>
              <a:off x="5558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61" name="Rectangle 443"/>
            <p:cNvSpPr>
              <a:spLocks noChangeArrowheads="1"/>
            </p:cNvSpPr>
            <p:nvPr userDrawn="1"/>
          </p:nvSpPr>
          <p:spPr bwMode="auto">
            <a:xfrm>
              <a:off x="5627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62" name="Rectangle 444"/>
            <p:cNvSpPr>
              <a:spLocks noChangeArrowheads="1"/>
            </p:cNvSpPr>
            <p:nvPr userDrawn="1"/>
          </p:nvSpPr>
          <p:spPr bwMode="auto">
            <a:xfrm>
              <a:off x="5695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63" name="Rectangle 445"/>
            <p:cNvSpPr>
              <a:spLocks noChangeArrowheads="1"/>
            </p:cNvSpPr>
            <p:nvPr userDrawn="1"/>
          </p:nvSpPr>
          <p:spPr bwMode="auto">
            <a:xfrm>
              <a:off x="5763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64" name="Rectangle 446"/>
            <p:cNvSpPr>
              <a:spLocks noChangeArrowheads="1"/>
            </p:cNvSpPr>
            <p:nvPr userDrawn="1"/>
          </p:nvSpPr>
          <p:spPr bwMode="auto">
            <a:xfrm>
              <a:off x="5831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65" name="Rectangle 447"/>
            <p:cNvSpPr>
              <a:spLocks noChangeArrowheads="1"/>
            </p:cNvSpPr>
            <p:nvPr userDrawn="1"/>
          </p:nvSpPr>
          <p:spPr bwMode="auto">
            <a:xfrm>
              <a:off x="5900" y="155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66" name="Rectangle 448"/>
            <p:cNvSpPr>
              <a:spLocks noChangeArrowheads="1"/>
            </p:cNvSpPr>
            <p:nvPr userDrawn="1"/>
          </p:nvSpPr>
          <p:spPr bwMode="auto">
            <a:xfrm>
              <a:off x="5968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67" name="Rectangle 449"/>
            <p:cNvSpPr>
              <a:spLocks noChangeArrowheads="1"/>
            </p:cNvSpPr>
            <p:nvPr userDrawn="1"/>
          </p:nvSpPr>
          <p:spPr bwMode="auto">
            <a:xfrm>
              <a:off x="6036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68" name="Rectangle 450"/>
            <p:cNvSpPr>
              <a:spLocks noChangeArrowheads="1"/>
            </p:cNvSpPr>
            <p:nvPr userDrawn="1"/>
          </p:nvSpPr>
          <p:spPr bwMode="auto">
            <a:xfrm>
              <a:off x="6104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69" name="Freeform 451"/>
            <p:cNvSpPr>
              <a:spLocks/>
            </p:cNvSpPr>
            <p:nvPr userDrawn="1"/>
          </p:nvSpPr>
          <p:spPr bwMode="auto">
            <a:xfrm>
              <a:off x="5217" y="1625"/>
              <a:ext cx="34" cy="34"/>
            </a:xfrm>
            <a:custGeom>
              <a:avLst/>
              <a:gdLst>
                <a:gd name="T0" fmla="*/ 101 w 101"/>
                <a:gd name="T1" fmla="*/ 102 h 102"/>
                <a:gd name="T2" fmla="*/ 0 w 101"/>
                <a:gd name="T3" fmla="*/ 102 h 102"/>
                <a:gd name="T4" fmla="*/ 0 w 101"/>
                <a:gd name="T5" fmla="*/ 81 h 102"/>
                <a:gd name="T6" fmla="*/ 16 w 101"/>
                <a:gd name="T7" fmla="*/ 61 h 102"/>
                <a:gd name="T8" fmla="*/ 32 w 101"/>
                <a:gd name="T9" fmla="*/ 41 h 102"/>
                <a:gd name="T10" fmla="*/ 49 w 101"/>
                <a:gd name="T11" fmla="*/ 21 h 102"/>
                <a:gd name="T12" fmla="*/ 65 w 101"/>
                <a:gd name="T13" fmla="*/ 0 h 102"/>
                <a:gd name="T14" fmla="*/ 101 w 101"/>
                <a:gd name="T15" fmla="*/ 0 h 102"/>
                <a:gd name="T16" fmla="*/ 101 w 101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02">
                  <a:moveTo>
                    <a:pt x="101" y="102"/>
                  </a:moveTo>
                  <a:lnTo>
                    <a:pt x="0" y="102"/>
                  </a:lnTo>
                  <a:lnTo>
                    <a:pt x="0" y="81"/>
                  </a:lnTo>
                  <a:lnTo>
                    <a:pt x="16" y="61"/>
                  </a:lnTo>
                  <a:lnTo>
                    <a:pt x="32" y="41"/>
                  </a:lnTo>
                  <a:lnTo>
                    <a:pt x="49" y="21"/>
                  </a:lnTo>
                  <a:lnTo>
                    <a:pt x="65" y="0"/>
                  </a:lnTo>
                  <a:lnTo>
                    <a:pt x="101" y="0"/>
                  </a:lnTo>
                  <a:lnTo>
                    <a:pt x="101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70" name="Rectangle 452"/>
            <p:cNvSpPr>
              <a:spLocks noChangeArrowheads="1"/>
            </p:cNvSpPr>
            <p:nvPr userDrawn="1"/>
          </p:nvSpPr>
          <p:spPr bwMode="auto">
            <a:xfrm>
              <a:off x="5285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71" name="Rectangle 453"/>
            <p:cNvSpPr>
              <a:spLocks noChangeArrowheads="1"/>
            </p:cNvSpPr>
            <p:nvPr userDrawn="1"/>
          </p:nvSpPr>
          <p:spPr bwMode="auto">
            <a:xfrm>
              <a:off x="5354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72" name="Rectangle 454"/>
            <p:cNvSpPr>
              <a:spLocks noChangeArrowheads="1"/>
            </p:cNvSpPr>
            <p:nvPr userDrawn="1"/>
          </p:nvSpPr>
          <p:spPr bwMode="auto">
            <a:xfrm>
              <a:off x="5422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73" name="Rectangle 455"/>
            <p:cNvSpPr>
              <a:spLocks noChangeArrowheads="1"/>
            </p:cNvSpPr>
            <p:nvPr userDrawn="1"/>
          </p:nvSpPr>
          <p:spPr bwMode="auto">
            <a:xfrm>
              <a:off x="5490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74" name="Rectangle 456"/>
            <p:cNvSpPr>
              <a:spLocks noChangeArrowheads="1"/>
            </p:cNvSpPr>
            <p:nvPr userDrawn="1"/>
          </p:nvSpPr>
          <p:spPr bwMode="auto">
            <a:xfrm>
              <a:off x="5558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75" name="Rectangle 457"/>
            <p:cNvSpPr>
              <a:spLocks noChangeArrowheads="1"/>
            </p:cNvSpPr>
            <p:nvPr userDrawn="1"/>
          </p:nvSpPr>
          <p:spPr bwMode="auto">
            <a:xfrm>
              <a:off x="5627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76" name="Rectangle 458"/>
            <p:cNvSpPr>
              <a:spLocks noChangeArrowheads="1"/>
            </p:cNvSpPr>
            <p:nvPr userDrawn="1"/>
          </p:nvSpPr>
          <p:spPr bwMode="auto">
            <a:xfrm>
              <a:off x="5695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77" name="Rectangle 459"/>
            <p:cNvSpPr>
              <a:spLocks noChangeArrowheads="1"/>
            </p:cNvSpPr>
            <p:nvPr userDrawn="1"/>
          </p:nvSpPr>
          <p:spPr bwMode="auto">
            <a:xfrm>
              <a:off x="5763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78" name="Rectangle 460"/>
            <p:cNvSpPr>
              <a:spLocks noChangeArrowheads="1"/>
            </p:cNvSpPr>
            <p:nvPr userDrawn="1"/>
          </p:nvSpPr>
          <p:spPr bwMode="auto">
            <a:xfrm>
              <a:off x="5831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79" name="Rectangle 461"/>
            <p:cNvSpPr>
              <a:spLocks noChangeArrowheads="1"/>
            </p:cNvSpPr>
            <p:nvPr userDrawn="1"/>
          </p:nvSpPr>
          <p:spPr bwMode="auto">
            <a:xfrm>
              <a:off x="5900" y="162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80" name="Rectangle 462"/>
            <p:cNvSpPr>
              <a:spLocks noChangeArrowheads="1"/>
            </p:cNvSpPr>
            <p:nvPr userDrawn="1"/>
          </p:nvSpPr>
          <p:spPr bwMode="auto">
            <a:xfrm>
              <a:off x="5968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81" name="Rectangle 463"/>
            <p:cNvSpPr>
              <a:spLocks noChangeArrowheads="1"/>
            </p:cNvSpPr>
            <p:nvPr userDrawn="1"/>
          </p:nvSpPr>
          <p:spPr bwMode="auto">
            <a:xfrm>
              <a:off x="6036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82" name="Freeform 464"/>
            <p:cNvSpPr>
              <a:spLocks/>
            </p:cNvSpPr>
            <p:nvPr userDrawn="1"/>
          </p:nvSpPr>
          <p:spPr bwMode="auto">
            <a:xfrm>
              <a:off x="6104" y="1625"/>
              <a:ext cx="29" cy="34"/>
            </a:xfrm>
            <a:custGeom>
              <a:avLst/>
              <a:gdLst>
                <a:gd name="T0" fmla="*/ 52 w 85"/>
                <a:gd name="T1" fmla="*/ 102 h 102"/>
                <a:gd name="T2" fmla="*/ 0 w 85"/>
                <a:gd name="T3" fmla="*/ 102 h 102"/>
                <a:gd name="T4" fmla="*/ 0 w 85"/>
                <a:gd name="T5" fmla="*/ 0 h 102"/>
                <a:gd name="T6" fmla="*/ 85 w 85"/>
                <a:gd name="T7" fmla="*/ 0 h 102"/>
                <a:gd name="T8" fmla="*/ 77 w 85"/>
                <a:gd name="T9" fmla="*/ 26 h 102"/>
                <a:gd name="T10" fmla="*/ 68 w 85"/>
                <a:gd name="T11" fmla="*/ 51 h 102"/>
                <a:gd name="T12" fmla="*/ 61 w 85"/>
                <a:gd name="T13" fmla="*/ 77 h 102"/>
                <a:gd name="T14" fmla="*/ 52 w 85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102">
                  <a:moveTo>
                    <a:pt x="52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85" y="0"/>
                  </a:lnTo>
                  <a:lnTo>
                    <a:pt x="77" y="26"/>
                  </a:lnTo>
                  <a:lnTo>
                    <a:pt x="68" y="51"/>
                  </a:lnTo>
                  <a:lnTo>
                    <a:pt x="61" y="77"/>
                  </a:lnTo>
                  <a:lnTo>
                    <a:pt x="5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83" name="Freeform 465"/>
            <p:cNvSpPr>
              <a:spLocks/>
            </p:cNvSpPr>
            <p:nvPr userDrawn="1"/>
          </p:nvSpPr>
          <p:spPr bwMode="auto">
            <a:xfrm>
              <a:off x="5153" y="1693"/>
              <a:ext cx="30" cy="34"/>
            </a:xfrm>
            <a:custGeom>
              <a:avLst/>
              <a:gdLst>
                <a:gd name="T0" fmla="*/ 90 w 90"/>
                <a:gd name="T1" fmla="*/ 102 h 102"/>
                <a:gd name="T2" fmla="*/ 0 w 90"/>
                <a:gd name="T3" fmla="*/ 102 h 102"/>
                <a:gd name="T4" fmla="*/ 87 w 90"/>
                <a:gd name="T5" fmla="*/ 0 h 102"/>
                <a:gd name="T6" fmla="*/ 90 w 90"/>
                <a:gd name="T7" fmla="*/ 0 h 102"/>
                <a:gd name="T8" fmla="*/ 90 w 9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2">
                  <a:moveTo>
                    <a:pt x="90" y="102"/>
                  </a:moveTo>
                  <a:lnTo>
                    <a:pt x="0" y="102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84" name="Rectangle 466"/>
            <p:cNvSpPr>
              <a:spLocks noChangeArrowheads="1"/>
            </p:cNvSpPr>
            <p:nvPr userDrawn="1"/>
          </p:nvSpPr>
          <p:spPr bwMode="auto">
            <a:xfrm>
              <a:off x="5217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85" name="Rectangle 467"/>
            <p:cNvSpPr>
              <a:spLocks noChangeArrowheads="1"/>
            </p:cNvSpPr>
            <p:nvPr userDrawn="1"/>
          </p:nvSpPr>
          <p:spPr bwMode="auto">
            <a:xfrm>
              <a:off x="5285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86" name="Rectangle 468"/>
            <p:cNvSpPr>
              <a:spLocks noChangeArrowheads="1"/>
            </p:cNvSpPr>
            <p:nvPr userDrawn="1"/>
          </p:nvSpPr>
          <p:spPr bwMode="auto">
            <a:xfrm>
              <a:off x="5354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87" name="Rectangle 469"/>
            <p:cNvSpPr>
              <a:spLocks noChangeArrowheads="1"/>
            </p:cNvSpPr>
            <p:nvPr userDrawn="1"/>
          </p:nvSpPr>
          <p:spPr bwMode="auto">
            <a:xfrm>
              <a:off x="5422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88" name="Rectangle 470"/>
            <p:cNvSpPr>
              <a:spLocks noChangeArrowheads="1"/>
            </p:cNvSpPr>
            <p:nvPr userDrawn="1"/>
          </p:nvSpPr>
          <p:spPr bwMode="auto">
            <a:xfrm>
              <a:off x="5490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89" name="Rectangle 471"/>
            <p:cNvSpPr>
              <a:spLocks noChangeArrowheads="1"/>
            </p:cNvSpPr>
            <p:nvPr userDrawn="1"/>
          </p:nvSpPr>
          <p:spPr bwMode="auto">
            <a:xfrm>
              <a:off x="5558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90" name="Rectangle 472"/>
            <p:cNvSpPr>
              <a:spLocks noChangeArrowheads="1"/>
            </p:cNvSpPr>
            <p:nvPr userDrawn="1"/>
          </p:nvSpPr>
          <p:spPr bwMode="auto">
            <a:xfrm>
              <a:off x="5627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91" name="Rectangle 473"/>
            <p:cNvSpPr>
              <a:spLocks noChangeArrowheads="1"/>
            </p:cNvSpPr>
            <p:nvPr userDrawn="1"/>
          </p:nvSpPr>
          <p:spPr bwMode="auto">
            <a:xfrm>
              <a:off x="5695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92" name="Rectangle 474"/>
            <p:cNvSpPr>
              <a:spLocks noChangeArrowheads="1"/>
            </p:cNvSpPr>
            <p:nvPr userDrawn="1"/>
          </p:nvSpPr>
          <p:spPr bwMode="auto">
            <a:xfrm>
              <a:off x="5763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93" name="Rectangle 475"/>
            <p:cNvSpPr>
              <a:spLocks noChangeArrowheads="1"/>
            </p:cNvSpPr>
            <p:nvPr userDrawn="1"/>
          </p:nvSpPr>
          <p:spPr bwMode="auto">
            <a:xfrm>
              <a:off x="5831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94" name="Rectangle 476"/>
            <p:cNvSpPr>
              <a:spLocks noChangeArrowheads="1"/>
            </p:cNvSpPr>
            <p:nvPr userDrawn="1"/>
          </p:nvSpPr>
          <p:spPr bwMode="auto">
            <a:xfrm>
              <a:off x="5900" y="169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95" name="Rectangle 477"/>
            <p:cNvSpPr>
              <a:spLocks noChangeArrowheads="1"/>
            </p:cNvSpPr>
            <p:nvPr userDrawn="1"/>
          </p:nvSpPr>
          <p:spPr bwMode="auto">
            <a:xfrm>
              <a:off x="5968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96" name="Rectangle 478"/>
            <p:cNvSpPr>
              <a:spLocks noChangeArrowheads="1"/>
            </p:cNvSpPr>
            <p:nvPr userDrawn="1"/>
          </p:nvSpPr>
          <p:spPr bwMode="auto">
            <a:xfrm>
              <a:off x="6036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97" name="Freeform 479"/>
            <p:cNvSpPr>
              <a:spLocks/>
            </p:cNvSpPr>
            <p:nvPr userDrawn="1"/>
          </p:nvSpPr>
          <p:spPr bwMode="auto">
            <a:xfrm>
              <a:off x="6104" y="1693"/>
              <a:ext cx="5" cy="13"/>
            </a:xfrm>
            <a:custGeom>
              <a:avLst/>
              <a:gdLst>
                <a:gd name="T0" fmla="*/ 0 w 15"/>
                <a:gd name="T1" fmla="*/ 39 h 39"/>
                <a:gd name="T2" fmla="*/ 0 w 15"/>
                <a:gd name="T3" fmla="*/ 0 h 39"/>
                <a:gd name="T4" fmla="*/ 15 w 15"/>
                <a:gd name="T5" fmla="*/ 0 h 39"/>
                <a:gd name="T6" fmla="*/ 12 w 15"/>
                <a:gd name="T7" fmla="*/ 10 h 39"/>
                <a:gd name="T8" fmla="*/ 7 w 15"/>
                <a:gd name="T9" fmla="*/ 19 h 39"/>
                <a:gd name="T10" fmla="*/ 4 w 15"/>
                <a:gd name="T11" fmla="*/ 29 h 39"/>
                <a:gd name="T12" fmla="*/ 0 w 15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39">
                  <a:moveTo>
                    <a:pt x="0" y="39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12" y="10"/>
                  </a:lnTo>
                  <a:lnTo>
                    <a:pt x="7" y="19"/>
                  </a:lnTo>
                  <a:lnTo>
                    <a:pt x="4" y="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98" name="Freeform 480"/>
            <p:cNvSpPr>
              <a:spLocks/>
            </p:cNvSpPr>
            <p:nvPr userDrawn="1"/>
          </p:nvSpPr>
          <p:spPr bwMode="auto">
            <a:xfrm>
              <a:off x="5095" y="1772"/>
              <a:ext cx="20" cy="23"/>
            </a:xfrm>
            <a:custGeom>
              <a:avLst/>
              <a:gdLst>
                <a:gd name="T0" fmla="*/ 60 w 60"/>
                <a:gd name="T1" fmla="*/ 69 h 69"/>
                <a:gd name="T2" fmla="*/ 0 w 60"/>
                <a:gd name="T3" fmla="*/ 69 h 69"/>
                <a:gd name="T4" fmla="*/ 60 w 60"/>
                <a:gd name="T5" fmla="*/ 0 h 69"/>
                <a:gd name="T6" fmla="*/ 60 w 60"/>
                <a:gd name="T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69">
                  <a:moveTo>
                    <a:pt x="60" y="69"/>
                  </a:moveTo>
                  <a:lnTo>
                    <a:pt x="0" y="69"/>
                  </a:lnTo>
                  <a:lnTo>
                    <a:pt x="60" y="0"/>
                  </a:lnTo>
                  <a:lnTo>
                    <a:pt x="60" y="69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99" name="Rectangle 481"/>
            <p:cNvSpPr>
              <a:spLocks noChangeArrowheads="1"/>
            </p:cNvSpPr>
            <p:nvPr userDrawn="1"/>
          </p:nvSpPr>
          <p:spPr bwMode="auto">
            <a:xfrm>
              <a:off x="5149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00" name="Rectangle 482"/>
            <p:cNvSpPr>
              <a:spLocks noChangeArrowheads="1"/>
            </p:cNvSpPr>
            <p:nvPr userDrawn="1"/>
          </p:nvSpPr>
          <p:spPr bwMode="auto">
            <a:xfrm>
              <a:off x="5217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01" name="Rectangle 483"/>
            <p:cNvSpPr>
              <a:spLocks noChangeArrowheads="1"/>
            </p:cNvSpPr>
            <p:nvPr userDrawn="1"/>
          </p:nvSpPr>
          <p:spPr bwMode="auto">
            <a:xfrm>
              <a:off x="5285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02" name="Rectangle 484"/>
            <p:cNvSpPr>
              <a:spLocks noChangeArrowheads="1"/>
            </p:cNvSpPr>
            <p:nvPr userDrawn="1"/>
          </p:nvSpPr>
          <p:spPr bwMode="auto">
            <a:xfrm>
              <a:off x="5354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03" name="Rectangle 485"/>
            <p:cNvSpPr>
              <a:spLocks noChangeArrowheads="1"/>
            </p:cNvSpPr>
            <p:nvPr userDrawn="1"/>
          </p:nvSpPr>
          <p:spPr bwMode="auto">
            <a:xfrm>
              <a:off x="5422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04" name="Rectangle 486"/>
            <p:cNvSpPr>
              <a:spLocks noChangeArrowheads="1"/>
            </p:cNvSpPr>
            <p:nvPr userDrawn="1"/>
          </p:nvSpPr>
          <p:spPr bwMode="auto">
            <a:xfrm>
              <a:off x="5490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05" name="Rectangle 487"/>
            <p:cNvSpPr>
              <a:spLocks noChangeArrowheads="1"/>
            </p:cNvSpPr>
            <p:nvPr userDrawn="1"/>
          </p:nvSpPr>
          <p:spPr bwMode="auto">
            <a:xfrm>
              <a:off x="5558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06" name="Rectangle 488"/>
            <p:cNvSpPr>
              <a:spLocks noChangeArrowheads="1"/>
            </p:cNvSpPr>
            <p:nvPr userDrawn="1"/>
          </p:nvSpPr>
          <p:spPr bwMode="auto">
            <a:xfrm>
              <a:off x="5627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07" name="Rectangle 489"/>
            <p:cNvSpPr>
              <a:spLocks noChangeArrowheads="1"/>
            </p:cNvSpPr>
            <p:nvPr userDrawn="1"/>
          </p:nvSpPr>
          <p:spPr bwMode="auto">
            <a:xfrm>
              <a:off x="5695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08" name="Rectangle 490"/>
            <p:cNvSpPr>
              <a:spLocks noChangeArrowheads="1"/>
            </p:cNvSpPr>
            <p:nvPr userDrawn="1"/>
          </p:nvSpPr>
          <p:spPr bwMode="auto">
            <a:xfrm>
              <a:off x="5763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09" name="Rectangle 491"/>
            <p:cNvSpPr>
              <a:spLocks noChangeArrowheads="1"/>
            </p:cNvSpPr>
            <p:nvPr userDrawn="1"/>
          </p:nvSpPr>
          <p:spPr bwMode="auto">
            <a:xfrm>
              <a:off x="5831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10" name="Rectangle 492"/>
            <p:cNvSpPr>
              <a:spLocks noChangeArrowheads="1"/>
            </p:cNvSpPr>
            <p:nvPr userDrawn="1"/>
          </p:nvSpPr>
          <p:spPr bwMode="auto">
            <a:xfrm>
              <a:off x="5900" y="1762"/>
              <a:ext cx="33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11" name="Rectangle 493"/>
            <p:cNvSpPr>
              <a:spLocks noChangeArrowheads="1"/>
            </p:cNvSpPr>
            <p:nvPr userDrawn="1"/>
          </p:nvSpPr>
          <p:spPr bwMode="auto">
            <a:xfrm>
              <a:off x="5968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12" name="Freeform 494"/>
            <p:cNvSpPr>
              <a:spLocks/>
            </p:cNvSpPr>
            <p:nvPr userDrawn="1"/>
          </p:nvSpPr>
          <p:spPr bwMode="auto">
            <a:xfrm>
              <a:off x="6036" y="1762"/>
              <a:ext cx="34" cy="33"/>
            </a:xfrm>
            <a:custGeom>
              <a:avLst/>
              <a:gdLst>
                <a:gd name="T0" fmla="*/ 83 w 102"/>
                <a:gd name="T1" fmla="*/ 101 h 101"/>
                <a:gd name="T2" fmla="*/ 0 w 102"/>
                <a:gd name="T3" fmla="*/ 101 h 101"/>
                <a:gd name="T4" fmla="*/ 0 w 102"/>
                <a:gd name="T5" fmla="*/ 0 h 101"/>
                <a:gd name="T6" fmla="*/ 102 w 102"/>
                <a:gd name="T7" fmla="*/ 0 h 101"/>
                <a:gd name="T8" fmla="*/ 102 w 102"/>
                <a:gd name="T9" fmla="*/ 63 h 101"/>
                <a:gd name="T10" fmla="*/ 98 w 102"/>
                <a:gd name="T11" fmla="*/ 73 h 101"/>
                <a:gd name="T12" fmla="*/ 92 w 102"/>
                <a:gd name="T13" fmla="*/ 81 h 101"/>
                <a:gd name="T14" fmla="*/ 88 w 102"/>
                <a:gd name="T15" fmla="*/ 91 h 101"/>
                <a:gd name="T16" fmla="*/ 83 w 102"/>
                <a:gd name="T1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1">
                  <a:moveTo>
                    <a:pt x="83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63"/>
                  </a:lnTo>
                  <a:lnTo>
                    <a:pt x="98" y="73"/>
                  </a:lnTo>
                  <a:lnTo>
                    <a:pt x="92" y="81"/>
                  </a:lnTo>
                  <a:lnTo>
                    <a:pt x="88" y="91"/>
                  </a:lnTo>
                  <a:lnTo>
                    <a:pt x="83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13" name="Freeform 495"/>
            <p:cNvSpPr>
              <a:spLocks/>
            </p:cNvSpPr>
            <p:nvPr userDrawn="1"/>
          </p:nvSpPr>
          <p:spPr bwMode="auto">
            <a:xfrm>
              <a:off x="5037" y="1852"/>
              <a:ext cx="9" cy="12"/>
            </a:xfrm>
            <a:custGeom>
              <a:avLst/>
              <a:gdLst>
                <a:gd name="T0" fmla="*/ 29 w 29"/>
                <a:gd name="T1" fmla="*/ 34 h 34"/>
                <a:gd name="T2" fmla="*/ 0 w 29"/>
                <a:gd name="T3" fmla="*/ 34 h 34"/>
                <a:gd name="T4" fmla="*/ 29 w 29"/>
                <a:gd name="T5" fmla="*/ 0 h 34"/>
                <a:gd name="T6" fmla="*/ 29 w 29"/>
                <a:gd name="T7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4">
                  <a:moveTo>
                    <a:pt x="29" y="34"/>
                  </a:moveTo>
                  <a:lnTo>
                    <a:pt x="0" y="34"/>
                  </a:lnTo>
                  <a:lnTo>
                    <a:pt x="29" y="0"/>
                  </a:lnTo>
                  <a:lnTo>
                    <a:pt x="29" y="3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14" name="Rectangle 496"/>
            <p:cNvSpPr>
              <a:spLocks noChangeArrowheads="1"/>
            </p:cNvSpPr>
            <p:nvPr userDrawn="1"/>
          </p:nvSpPr>
          <p:spPr bwMode="auto">
            <a:xfrm>
              <a:off x="5081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15" name="Rectangle 497"/>
            <p:cNvSpPr>
              <a:spLocks noChangeArrowheads="1"/>
            </p:cNvSpPr>
            <p:nvPr userDrawn="1"/>
          </p:nvSpPr>
          <p:spPr bwMode="auto">
            <a:xfrm>
              <a:off x="5149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16" name="Rectangle 498"/>
            <p:cNvSpPr>
              <a:spLocks noChangeArrowheads="1"/>
            </p:cNvSpPr>
            <p:nvPr userDrawn="1"/>
          </p:nvSpPr>
          <p:spPr bwMode="auto">
            <a:xfrm>
              <a:off x="5217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17" name="Rectangle 499"/>
            <p:cNvSpPr>
              <a:spLocks noChangeArrowheads="1"/>
            </p:cNvSpPr>
            <p:nvPr userDrawn="1"/>
          </p:nvSpPr>
          <p:spPr bwMode="auto">
            <a:xfrm>
              <a:off x="5285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18" name="Rectangle 500"/>
            <p:cNvSpPr>
              <a:spLocks noChangeArrowheads="1"/>
            </p:cNvSpPr>
            <p:nvPr userDrawn="1"/>
          </p:nvSpPr>
          <p:spPr bwMode="auto">
            <a:xfrm>
              <a:off x="5354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19" name="Rectangle 501"/>
            <p:cNvSpPr>
              <a:spLocks noChangeArrowheads="1"/>
            </p:cNvSpPr>
            <p:nvPr userDrawn="1"/>
          </p:nvSpPr>
          <p:spPr bwMode="auto">
            <a:xfrm>
              <a:off x="5422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20" name="Rectangle 502"/>
            <p:cNvSpPr>
              <a:spLocks noChangeArrowheads="1"/>
            </p:cNvSpPr>
            <p:nvPr userDrawn="1"/>
          </p:nvSpPr>
          <p:spPr bwMode="auto">
            <a:xfrm>
              <a:off x="5490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21" name="Rectangle 503"/>
            <p:cNvSpPr>
              <a:spLocks noChangeArrowheads="1"/>
            </p:cNvSpPr>
            <p:nvPr userDrawn="1"/>
          </p:nvSpPr>
          <p:spPr bwMode="auto">
            <a:xfrm>
              <a:off x="5558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22" name="Rectangle 504"/>
            <p:cNvSpPr>
              <a:spLocks noChangeArrowheads="1"/>
            </p:cNvSpPr>
            <p:nvPr userDrawn="1"/>
          </p:nvSpPr>
          <p:spPr bwMode="auto">
            <a:xfrm>
              <a:off x="5627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23" name="Rectangle 505"/>
            <p:cNvSpPr>
              <a:spLocks noChangeArrowheads="1"/>
            </p:cNvSpPr>
            <p:nvPr userDrawn="1"/>
          </p:nvSpPr>
          <p:spPr bwMode="auto">
            <a:xfrm>
              <a:off x="5695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24" name="Rectangle 506"/>
            <p:cNvSpPr>
              <a:spLocks noChangeArrowheads="1"/>
            </p:cNvSpPr>
            <p:nvPr userDrawn="1"/>
          </p:nvSpPr>
          <p:spPr bwMode="auto">
            <a:xfrm>
              <a:off x="5763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25" name="Rectangle 507"/>
            <p:cNvSpPr>
              <a:spLocks noChangeArrowheads="1"/>
            </p:cNvSpPr>
            <p:nvPr userDrawn="1"/>
          </p:nvSpPr>
          <p:spPr bwMode="auto">
            <a:xfrm>
              <a:off x="5831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26" name="Rectangle 508"/>
            <p:cNvSpPr>
              <a:spLocks noChangeArrowheads="1"/>
            </p:cNvSpPr>
            <p:nvPr userDrawn="1"/>
          </p:nvSpPr>
          <p:spPr bwMode="auto">
            <a:xfrm>
              <a:off x="5900" y="1829"/>
              <a:ext cx="33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27" name="Rectangle 509"/>
            <p:cNvSpPr>
              <a:spLocks noChangeArrowheads="1"/>
            </p:cNvSpPr>
            <p:nvPr userDrawn="1"/>
          </p:nvSpPr>
          <p:spPr bwMode="auto">
            <a:xfrm>
              <a:off x="5968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28" name="Freeform 510"/>
            <p:cNvSpPr>
              <a:spLocks/>
            </p:cNvSpPr>
            <p:nvPr userDrawn="1"/>
          </p:nvSpPr>
          <p:spPr bwMode="auto">
            <a:xfrm>
              <a:off x="6036" y="1829"/>
              <a:ext cx="9" cy="16"/>
            </a:xfrm>
            <a:custGeom>
              <a:avLst/>
              <a:gdLst>
                <a:gd name="T0" fmla="*/ 0 w 27"/>
                <a:gd name="T1" fmla="*/ 48 h 48"/>
                <a:gd name="T2" fmla="*/ 0 w 27"/>
                <a:gd name="T3" fmla="*/ 0 h 48"/>
                <a:gd name="T4" fmla="*/ 27 w 27"/>
                <a:gd name="T5" fmla="*/ 0 h 48"/>
                <a:gd name="T6" fmla="*/ 21 w 27"/>
                <a:gd name="T7" fmla="*/ 12 h 48"/>
                <a:gd name="T8" fmla="*/ 14 w 27"/>
                <a:gd name="T9" fmla="*/ 24 h 48"/>
                <a:gd name="T10" fmla="*/ 7 w 27"/>
                <a:gd name="T11" fmla="*/ 36 h 48"/>
                <a:gd name="T12" fmla="*/ 0 w 27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8">
                  <a:moveTo>
                    <a:pt x="0" y="48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21" y="12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29" name="Rectangle 511"/>
            <p:cNvSpPr>
              <a:spLocks noChangeArrowheads="1"/>
            </p:cNvSpPr>
            <p:nvPr userDrawn="1"/>
          </p:nvSpPr>
          <p:spPr bwMode="auto">
            <a:xfrm>
              <a:off x="5012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30" name="Rectangle 512"/>
            <p:cNvSpPr>
              <a:spLocks noChangeArrowheads="1"/>
            </p:cNvSpPr>
            <p:nvPr userDrawn="1"/>
          </p:nvSpPr>
          <p:spPr bwMode="auto">
            <a:xfrm>
              <a:off x="5081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31" name="Rectangle 513"/>
            <p:cNvSpPr>
              <a:spLocks noChangeArrowheads="1"/>
            </p:cNvSpPr>
            <p:nvPr userDrawn="1"/>
          </p:nvSpPr>
          <p:spPr bwMode="auto">
            <a:xfrm>
              <a:off x="5149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32" name="Rectangle 514"/>
            <p:cNvSpPr>
              <a:spLocks noChangeArrowheads="1"/>
            </p:cNvSpPr>
            <p:nvPr userDrawn="1"/>
          </p:nvSpPr>
          <p:spPr bwMode="auto">
            <a:xfrm>
              <a:off x="5217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33" name="Rectangle 515"/>
            <p:cNvSpPr>
              <a:spLocks noChangeArrowheads="1"/>
            </p:cNvSpPr>
            <p:nvPr userDrawn="1"/>
          </p:nvSpPr>
          <p:spPr bwMode="auto">
            <a:xfrm>
              <a:off x="5285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34" name="Rectangle 516"/>
            <p:cNvSpPr>
              <a:spLocks noChangeArrowheads="1"/>
            </p:cNvSpPr>
            <p:nvPr userDrawn="1"/>
          </p:nvSpPr>
          <p:spPr bwMode="auto">
            <a:xfrm>
              <a:off x="5354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35" name="Rectangle 517"/>
            <p:cNvSpPr>
              <a:spLocks noChangeArrowheads="1"/>
            </p:cNvSpPr>
            <p:nvPr userDrawn="1"/>
          </p:nvSpPr>
          <p:spPr bwMode="auto">
            <a:xfrm>
              <a:off x="5422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36" name="Rectangle 518"/>
            <p:cNvSpPr>
              <a:spLocks noChangeArrowheads="1"/>
            </p:cNvSpPr>
            <p:nvPr userDrawn="1"/>
          </p:nvSpPr>
          <p:spPr bwMode="auto">
            <a:xfrm>
              <a:off x="5490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37" name="Rectangle 519"/>
            <p:cNvSpPr>
              <a:spLocks noChangeArrowheads="1"/>
            </p:cNvSpPr>
            <p:nvPr userDrawn="1"/>
          </p:nvSpPr>
          <p:spPr bwMode="auto">
            <a:xfrm>
              <a:off x="5558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38" name="Rectangle 520"/>
            <p:cNvSpPr>
              <a:spLocks noChangeArrowheads="1"/>
            </p:cNvSpPr>
            <p:nvPr userDrawn="1"/>
          </p:nvSpPr>
          <p:spPr bwMode="auto">
            <a:xfrm>
              <a:off x="5627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39" name="Rectangle 521"/>
            <p:cNvSpPr>
              <a:spLocks noChangeArrowheads="1"/>
            </p:cNvSpPr>
            <p:nvPr userDrawn="1"/>
          </p:nvSpPr>
          <p:spPr bwMode="auto">
            <a:xfrm>
              <a:off x="5695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40" name="Rectangle 522"/>
            <p:cNvSpPr>
              <a:spLocks noChangeArrowheads="1"/>
            </p:cNvSpPr>
            <p:nvPr userDrawn="1"/>
          </p:nvSpPr>
          <p:spPr bwMode="auto">
            <a:xfrm>
              <a:off x="5763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41" name="Rectangle 523"/>
            <p:cNvSpPr>
              <a:spLocks noChangeArrowheads="1"/>
            </p:cNvSpPr>
            <p:nvPr userDrawn="1"/>
          </p:nvSpPr>
          <p:spPr bwMode="auto">
            <a:xfrm>
              <a:off x="5831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42" name="Rectangle 524"/>
            <p:cNvSpPr>
              <a:spLocks noChangeArrowheads="1"/>
            </p:cNvSpPr>
            <p:nvPr userDrawn="1"/>
          </p:nvSpPr>
          <p:spPr bwMode="auto">
            <a:xfrm>
              <a:off x="5900" y="1897"/>
              <a:ext cx="33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43" name="Freeform 525"/>
            <p:cNvSpPr>
              <a:spLocks/>
            </p:cNvSpPr>
            <p:nvPr userDrawn="1"/>
          </p:nvSpPr>
          <p:spPr bwMode="auto">
            <a:xfrm>
              <a:off x="5968" y="1897"/>
              <a:ext cx="34" cy="35"/>
            </a:xfrm>
            <a:custGeom>
              <a:avLst/>
              <a:gdLst>
                <a:gd name="T0" fmla="*/ 40 w 101"/>
                <a:gd name="T1" fmla="*/ 103 h 103"/>
                <a:gd name="T2" fmla="*/ 0 w 101"/>
                <a:gd name="T3" fmla="*/ 103 h 103"/>
                <a:gd name="T4" fmla="*/ 0 w 101"/>
                <a:gd name="T5" fmla="*/ 0 h 103"/>
                <a:gd name="T6" fmla="*/ 101 w 101"/>
                <a:gd name="T7" fmla="*/ 0 h 103"/>
                <a:gd name="T8" fmla="*/ 101 w 101"/>
                <a:gd name="T9" fmla="*/ 11 h 103"/>
                <a:gd name="T10" fmla="*/ 86 w 101"/>
                <a:gd name="T11" fmla="*/ 34 h 103"/>
                <a:gd name="T12" fmla="*/ 72 w 101"/>
                <a:gd name="T13" fmla="*/ 57 h 103"/>
                <a:gd name="T14" fmla="*/ 57 w 101"/>
                <a:gd name="T15" fmla="*/ 80 h 103"/>
                <a:gd name="T16" fmla="*/ 40 w 101"/>
                <a:gd name="T1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03">
                  <a:moveTo>
                    <a:pt x="40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101" y="11"/>
                  </a:lnTo>
                  <a:lnTo>
                    <a:pt x="86" y="34"/>
                  </a:lnTo>
                  <a:lnTo>
                    <a:pt x="72" y="57"/>
                  </a:lnTo>
                  <a:lnTo>
                    <a:pt x="57" y="80"/>
                  </a:lnTo>
                  <a:lnTo>
                    <a:pt x="40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44" name="Freeform 526"/>
            <p:cNvSpPr>
              <a:spLocks/>
            </p:cNvSpPr>
            <p:nvPr userDrawn="1"/>
          </p:nvSpPr>
          <p:spPr bwMode="auto">
            <a:xfrm>
              <a:off x="4944" y="1966"/>
              <a:ext cx="34" cy="33"/>
            </a:xfrm>
            <a:custGeom>
              <a:avLst/>
              <a:gdLst>
                <a:gd name="T0" fmla="*/ 102 w 102"/>
                <a:gd name="T1" fmla="*/ 101 h 101"/>
                <a:gd name="T2" fmla="*/ 0 w 102"/>
                <a:gd name="T3" fmla="*/ 101 h 101"/>
                <a:gd name="T4" fmla="*/ 0 w 102"/>
                <a:gd name="T5" fmla="*/ 19 h 101"/>
                <a:gd name="T6" fmla="*/ 17 w 102"/>
                <a:gd name="T7" fmla="*/ 0 h 101"/>
                <a:gd name="T8" fmla="*/ 102 w 102"/>
                <a:gd name="T9" fmla="*/ 0 h 101"/>
                <a:gd name="T10" fmla="*/ 102 w 102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01">
                  <a:moveTo>
                    <a:pt x="102" y="101"/>
                  </a:moveTo>
                  <a:lnTo>
                    <a:pt x="0" y="101"/>
                  </a:lnTo>
                  <a:lnTo>
                    <a:pt x="0" y="19"/>
                  </a:lnTo>
                  <a:lnTo>
                    <a:pt x="17" y="0"/>
                  </a:lnTo>
                  <a:lnTo>
                    <a:pt x="102" y="0"/>
                  </a:lnTo>
                  <a:lnTo>
                    <a:pt x="102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45" name="Rectangle 527"/>
            <p:cNvSpPr>
              <a:spLocks noChangeArrowheads="1"/>
            </p:cNvSpPr>
            <p:nvPr userDrawn="1"/>
          </p:nvSpPr>
          <p:spPr bwMode="auto">
            <a:xfrm>
              <a:off x="5012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46" name="Rectangle 528"/>
            <p:cNvSpPr>
              <a:spLocks noChangeArrowheads="1"/>
            </p:cNvSpPr>
            <p:nvPr userDrawn="1"/>
          </p:nvSpPr>
          <p:spPr bwMode="auto">
            <a:xfrm>
              <a:off x="5081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47" name="Rectangle 529"/>
            <p:cNvSpPr>
              <a:spLocks noChangeArrowheads="1"/>
            </p:cNvSpPr>
            <p:nvPr userDrawn="1"/>
          </p:nvSpPr>
          <p:spPr bwMode="auto">
            <a:xfrm>
              <a:off x="5149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48" name="Rectangle 530"/>
            <p:cNvSpPr>
              <a:spLocks noChangeArrowheads="1"/>
            </p:cNvSpPr>
            <p:nvPr userDrawn="1"/>
          </p:nvSpPr>
          <p:spPr bwMode="auto">
            <a:xfrm>
              <a:off x="5217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49" name="Rectangle 531"/>
            <p:cNvSpPr>
              <a:spLocks noChangeArrowheads="1"/>
            </p:cNvSpPr>
            <p:nvPr userDrawn="1"/>
          </p:nvSpPr>
          <p:spPr bwMode="auto">
            <a:xfrm>
              <a:off x="5285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50" name="Rectangle 532"/>
            <p:cNvSpPr>
              <a:spLocks noChangeArrowheads="1"/>
            </p:cNvSpPr>
            <p:nvPr userDrawn="1"/>
          </p:nvSpPr>
          <p:spPr bwMode="auto">
            <a:xfrm>
              <a:off x="5354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51" name="Rectangle 533"/>
            <p:cNvSpPr>
              <a:spLocks noChangeArrowheads="1"/>
            </p:cNvSpPr>
            <p:nvPr userDrawn="1"/>
          </p:nvSpPr>
          <p:spPr bwMode="auto">
            <a:xfrm>
              <a:off x="5422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52" name="Rectangle 534"/>
            <p:cNvSpPr>
              <a:spLocks noChangeArrowheads="1"/>
            </p:cNvSpPr>
            <p:nvPr userDrawn="1"/>
          </p:nvSpPr>
          <p:spPr bwMode="auto">
            <a:xfrm>
              <a:off x="5490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53" name="Rectangle 535"/>
            <p:cNvSpPr>
              <a:spLocks noChangeArrowheads="1"/>
            </p:cNvSpPr>
            <p:nvPr userDrawn="1"/>
          </p:nvSpPr>
          <p:spPr bwMode="auto">
            <a:xfrm>
              <a:off x="5558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54" name="Rectangle 536"/>
            <p:cNvSpPr>
              <a:spLocks noChangeArrowheads="1"/>
            </p:cNvSpPr>
            <p:nvPr userDrawn="1"/>
          </p:nvSpPr>
          <p:spPr bwMode="auto">
            <a:xfrm>
              <a:off x="5627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55" name="Rectangle 537"/>
            <p:cNvSpPr>
              <a:spLocks noChangeArrowheads="1"/>
            </p:cNvSpPr>
            <p:nvPr userDrawn="1"/>
          </p:nvSpPr>
          <p:spPr bwMode="auto">
            <a:xfrm>
              <a:off x="5695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56" name="Rectangle 538"/>
            <p:cNvSpPr>
              <a:spLocks noChangeArrowheads="1"/>
            </p:cNvSpPr>
            <p:nvPr userDrawn="1"/>
          </p:nvSpPr>
          <p:spPr bwMode="auto">
            <a:xfrm>
              <a:off x="5763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57" name="Rectangle 539"/>
            <p:cNvSpPr>
              <a:spLocks noChangeArrowheads="1"/>
            </p:cNvSpPr>
            <p:nvPr userDrawn="1"/>
          </p:nvSpPr>
          <p:spPr bwMode="auto">
            <a:xfrm>
              <a:off x="5831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58" name="Freeform 540"/>
            <p:cNvSpPr>
              <a:spLocks/>
            </p:cNvSpPr>
            <p:nvPr userDrawn="1"/>
          </p:nvSpPr>
          <p:spPr bwMode="auto">
            <a:xfrm>
              <a:off x="5900" y="1966"/>
              <a:ext cx="33" cy="33"/>
            </a:xfrm>
            <a:custGeom>
              <a:avLst/>
              <a:gdLst>
                <a:gd name="T0" fmla="*/ 99 w 101"/>
                <a:gd name="T1" fmla="*/ 101 h 101"/>
                <a:gd name="T2" fmla="*/ 0 w 101"/>
                <a:gd name="T3" fmla="*/ 101 h 101"/>
                <a:gd name="T4" fmla="*/ 0 w 101"/>
                <a:gd name="T5" fmla="*/ 0 h 101"/>
                <a:gd name="T6" fmla="*/ 101 w 101"/>
                <a:gd name="T7" fmla="*/ 0 h 101"/>
                <a:gd name="T8" fmla="*/ 101 w 101"/>
                <a:gd name="T9" fmla="*/ 97 h 101"/>
                <a:gd name="T10" fmla="*/ 99 w 101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101">
                  <a:moveTo>
                    <a:pt x="99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101" y="97"/>
                  </a:lnTo>
                  <a:lnTo>
                    <a:pt x="99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59" name="Freeform 541"/>
            <p:cNvSpPr>
              <a:spLocks/>
            </p:cNvSpPr>
            <p:nvPr userDrawn="1"/>
          </p:nvSpPr>
          <p:spPr bwMode="auto">
            <a:xfrm>
              <a:off x="4876" y="2034"/>
              <a:ext cx="34" cy="33"/>
            </a:xfrm>
            <a:custGeom>
              <a:avLst/>
              <a:gdLst>
                <a:gd name="T0" fmla="*/ 103 w 103"/>
                <a:gd name="T1" fmla="*/ 101 h 101"/>
                <a:gd name="T2" fmla="*/ 0 w 103"/>
                <a:gd name="T3" fmla="*/ 101 h 101"/>
                <a:gd name="T4" fmla="*/ 0 w 103"/>
                <a:gd name="T5" fmla="*/ 55 h 101"/>
                <a:gd name="T6" fmla="*/ 48 w 103"/>
                <a:gd name="T7" fmla="*/ 0 h 101"/>
                <a:gd name="T8" fmla="*/ 103 w 103"/>
                <a:gd name="T9" fmla="*/ 0 h 101"/>
                <a:gd name="T10" fmla="*/ 103 w 103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01">
                  <a:moveTo>
                    <a:pt x="103" y="101"/>
                  </a:moveTo>
                  <a:lnTo>
                    <a:pt x="0" y="101"/>
                  </a:lnTo>
                  <a:lnTo>
                    <a:pt x="0" y="55"/>
                  </a:lnTo>
                  <a:lnTo>
                    <a:pt x="48" y="0"/>
                  </a:lnTo>
                  <a:lnTo>
                    <a:pt x="103" y="0"/>
                  </a:lnTo>
                  <a:lnTo>
                    <a:pt x="103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60" name="Rectangle 542"/>
            <p:cNvSpPr>
              <a:spLocks noChangeArrowheads="1"/>
            </p:cNvSpPr>
            <p:nvPr userDrawn="1"/>
          </p:nvSpPr>
          <p:spPr bwMode="auto">
            <a:xfrm>
              <a:off x="4944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61" name="Rectangle 543"/>
            <p:cNvSpPr>
              <a:spLocks noChangeArrowheads="1"/>
            </p:cNvSpPr>
            <p:nvPr userDrawn="1"/>
          </p:nvSpPr>
          <p:spPr bwMode="auto">
            <a:xfrm>
              <a:off x="5012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62" name="Rectangle 544"/>
            <p:cNvSpPr>
              <a:spLocks noChangeArrowheads="1"/>
            </p:cNvSpPr>
            <p:nvPr userDrawn="1"/>
          </p:nvSpPr>
          <p:spPr bwMode="auto">
            <a:xfrm>
              <a:off x="5081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63" name="Rectangle 545"/>
            <p:cNvSpPr>
              <a:spLocks noChangeArrowheads="1"/>
            </p:cNvSpPr>
            <p:nvPr userDrawn="1"/>
          </p:nvSpPr>
          <p:spPr bwMode="auto">
            <a:xfrm>
              <a:off x="5149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64" name="Rectangle 546"/>
            <p:cNvSpPr>
              <a:spLocks noChangeArrowheads="1"/>
            </p:cNvSpPr>
            <p:nvPr userDrawn="1"/>
          </p:nvSpPr>
          <p:spPr bwMode="auto">
            <a:xfrm>
              <a:off x="5217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65" name="Rectangle 547"/>
            <p:cNvSpPr>
              <a:spLocks noChangeArrowheads="1"/>
            </p:cNvSpPr>
            <p:nvPr userDrawn="1"/>
          </p:nvSpPr>
          <p:spPr bwMode="auto">
            <a:xfrm>
              <a:off x="5285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66" name="Rectangle 548"/>
            <p:cNvSpPr>
              <a:spLocks noChangeArrowheads="1"/>
            </p:cNvSpPr>
            <p:nvPr userDrawn="1"/>
          </p:nvSpPr>
          <p:spPr bwMode="auto">
            <a:xfrm>
              <a:off x="5354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67" name="Rectangle 549"/>
            <p:cNvSpPr>
              <a:spLocks noChangeArrowheads="1"/>
            </p:cNvSpPr>
            <p:nvPr userDrawn="1"/>
          </p:nvSpPr>
          <p:spPr bwMode="auto">
            <a:xfrm>
              <a:off x="5422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68" name="Rectangle 550"/>
            <p:cNvSpPr>
              <a:spLocks noChangeArrowheads="1"/>
            </p:cNvSpPr>
            <p:nvPr userDrawn="1"/>
          </p:nvSpPr>
          <p:spPr bwMode="auto">
            <a:xfrm>
              <a:off x="5490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69" name="Rectangle 551"/>
            <p:cNvSpPr>
              <a:spLocks noChangeArrowheads="1"/>
            </p:cNvSpPr>
            <p:nvPr userDrawn="1"/>
          </p:nvSpPr>
          <p:spPr bwMode="auto">
            <a:xfrm>
              <a:off x="5558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70" name="Rectangle 552"/>
            <p:cNvSpPr>
              <a:spLocks noChangeArrowheads="1"/>
            </p:cNvSpPr>
            <p:nvPr userDrawn="1"/>
          </p:nvSpPr>
          <p:spPr bwMode="auto">
            <a:xfrm>
              <a:off x="5627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71" name="Rectangle 553"/>
            <p:cNvSpPr>
              <a:spLocks noChangeArrowheads="1"/>
            </p:cNvSpPr>
            <p:nvPr userDrawn="1"/>
          </p:nvSpPr>
          <p:spPr bwMode="auto">
            <a:xfrm>
              <a:off x="5695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72" name="Rectangle 554"/>
            <p:cNvSpPr>
              <a:spLocks noChangeArrowheads="1"/>
            </p:cNvSpPr>
            <p:nvPr userDrawn="1"/>
          </p:nvSpPr>
          <p:spPr bwMode="auto">
            <a:xfrm>
              <a:off x="5763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73" name="Rectangle 555"/>
            <p:cNvSpPr>
              <a:spLocks noChangeArrowheads="1"/>
            </p:cNvSpPr>
            <p:nvPr userDrawn="1"/>
          </p:nvSpPr>
          <p:spPr bwMode="auto">
            <a:xfrm>
              <a:off x="5831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74" name="Freeform 556"/>
            <p:cNvSpPr>
              <a:spLocks/>
            </p:cNvSpPr>
            <p:nvPr userDrawn="1"/>
          </p:nvSpPr>
          <p:spPr bwMode="auto">
            <a:xfrm>
              <a:off x="5900" y="2034"/>
              <a:ext cx="7" cy="8"/>
            </a:xfrm>
            <a:custGeom>
              <a:avLst/>
              <a:gdLst>
                <a:gd name="T0" fmla="*/ 0 w 21"/>
                <a:gd name="T1" fmla="*/ 25 h 25"/>
                <a:gd name="T2" fmla="*/ 0 w 21"/>
                <a:gd name="T3" fmla="*/ 0 h 25"/>
                <a:gd name="T4" fmla="*/ 21 w 21"/>
                <a:gd name="T5" fmla="*/ 0 h 25"/>
                <a:gd name="T6" fmla="*/ 0 w 2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5">
                  <a:moveTo>
                    <a:pt x="0" y="25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75" name="Freeform 557"/>
            <p:cNvSpPr>
              <a:spLocks/>
            </p:cNvSpPr>
            <p:nvPr userDrawn="1"/>
          </p:nvSpPr>
          <p:spPr bwMode="auto">
            <a:xfrm>
              <a:off x="4808" y="2102"/>
              <a:ext cx="34" cy="34"/>
            </a:xfrm>
            <a:custGeom>
              <a:avLst/>
              <a:gdLst>
                <a:gd name="T0" fmla="*/ 102 w 102"/>
                <a:gd name="T1" fmla="*/ 102 h 102"/>
                <a:gd name="T2" fmla="*/ 0 w 102"/>
                <a:gd name="T3" fmla="*/ 102 h 102"/>
                <a:gd name="T4" fmla="*/ 19 w 102"/>
                <a:gd name="T5" fmla="*/ 76 h 102"/>
                <a:gd name="T6" fmla="*/ 39 w 102"/>
                <a:gd name="T7" fmla="*/ 51 h 102"/>
                <a:gd name="T8" fmla="*/ 59 w 102"/>
                <a:gd name="T9" fmla="*/ 26 h 102"/>
                <a:gd name="T10" fmla="*/ 80 w 102"/>
                <a:gd name="T11" fmla="*/ 0 h 102"/>
                <a:gd name="T12" fmla="*/ 102 w 102"/>
                <a:gd name="T13" fmla="*/ 0 h 102"/>
                <a:gd name="T14" fmla="*/ 102 w 102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0" y="102"/>
                  </a:lnTo>
                  <a:lnTo>
                    <a:pt x="19" y="76"/>
                  </a:lnTo>
                  <a:lnTo>
                    <a:pt x="39" y="51"/>
                  </a:lnTo>
                  <a:lnTo>
                    <a:pt x="59" y="26"/>
                  </a:lnTo>
                  <a:lnTo>
                    <a:pt x="80" y="0"/>
                  </a:lnTo>
                  <a:lnTo>
                    <a:pt x="102" y="0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76" name="Rectangle 558"/>
            <p:cNvSpPr>
              <a:spLocks noChangeArrowheads="1"/>
            </p:cNvSpPr>
            <p:nvPr userDrawn="1"/>
          </p:nvSpPr>
          <p:spPr bwMode="auto">
            <a:xfrm>
              <a:off x="4876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77" name="Rectangle 559"/>
            <p:cNvSpPr>
              <a:spLocks noChangeArrowheads="1"/>
            </p:cNvSpPr>
            <p:nvPr userDrawn="1"/>
          </p:nvSpPr>
          <p:spPr bwMode="auto">
            <a:xfrm>
              <a:off x="4944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78" name="Rectangle 560"/>
            <p:cNvSpPr>
              <a:spLocks noChangeArrowheads="1"/>
            </p:cNvSpPr>
            <p:nvPr userDrawn="1"/>
          </p:nvSpPr>
          <p:spPr bwMode="auto">
            <a:xfrm>
              <a:off x="5012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79" name="Rectangle 561"/>
            <p:cNvSpPr>
              <a:spLocks noChangeArrowheads="1"/>
            </p:cNvSpPr>
            <p:nvPr userDrawn="1"/>
          </p:nvSpPr>
          <p:spPr bwMode="auto">
            <a:xfrm>
              <a:off x="5081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80" name="Rectangle 562"/>
            <p:cNvSpPr>
              <a:spLocks noChangeArrowheads="1"/>
            </p:cNvSpPr>
            <p:nvPr userDrawn="1"/>
          </p:nvSpPr>
          <p:spPr bwMode="auto">
            <a:xfrm>
              <a:off x="5149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81" name="Rectangle 563"/>
            <p:cNvSpPr>
              <a:spLocks noChangeArrowheads="1"/>
            </p:cNvSpPr>
            <p:nvPr userDrawn="1"/>
          </p:nvSpPr>
          <p:spPr bwMode="auto">
            <a:xfrm>
              <a:off x="5217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82" name="Rectangle 564"/>
            <p:cNvSpPr>
              <a:spLocks noChangeArrowheads="1"/>
            </p:cNvSpPr>
            <p:nvPr userDrawn="1"/>
          </p:nvSpPr>
          <p:spPr bwMode="auto">
            <a:xfrm>
              <a:off x="5285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83" name="Rectangle 565"/>
            <p:cNvSpPr>
              <a:spLocks noChangeArrowheads="1"/>
            </p:cNvSpPr>
            <p:nvPr userDrawn="1"/>
          </p:nvSpPr>
          <p:spPr bwMode="auto">
            <a:xfrm>
              <a:off x="5354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84" name="Rectangle 566"/>
            <p:cNvSpPr>
              <a:spLocks noChangeArrowheads="1"/>
            </p:cNvSpPr>
            <p:nvPr userDrawn="1"/>
          </p:nvSpPr>
          <p:spPr bwMode="auto">
            <a:xfrm>
              <a:off x="5422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85" name="Rectangle 567"/>
            <p:cNvSpPr>
              <a:spLocks noChangeArrowheads="1"/>
            </p:cNvSpPr>
            <p:nvPr userDrawn="1"/>
          </p:nvSpPr>
          <p:spPr bwMode="auto">
            <a:xfrm>
              <a:off x="5490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86" name="Rectangle 568"/>
            <p:cNvSpPr>
              <a:spLocks noChangeArrowheads="1"/>
            </p:cNvSpPr>
            <p:nvPr userDrawn="1"/>
          </p:nvSpPr>
          <p:spPr bwMode="auto">
            <a:xfrm>
              <a:off x="5558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87" name="Rectangle 569"/>
            <p:cNvSpPr>
              <a:spLocks noChangeArrowheads="1"/>
            </p:cNvSpPr>
            <p:nvPr userDrawn="1"/>
          </p:nvSpPr>
          <p:spPr bwMode="auto">
            <a:xfrm>
              <a:off x="5627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88" name="Rectangle 570"/>
            <p:cNvSpPr>
              <a:spLocks noChangeArrowheads="1"/>
            </p:cNvSpPr>
            <p:nvPr userDrawn="1"/>
          </p:nvSpPr>
          <p:spPr bwMode="auto">
            <a:xfrm>
              <a:off x="5695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89" name="Rectangle 571"/>
            <p:cNvSpPr>
              <a:spLocks noChangeArrowheads="1"/>
            </p:cNvSpPr>
            <p:nvPr userDrawn="1"/>
          </p:nvSpPr>
          <p:spPr bwMode="auto">
            <a:xfrm>
              <a:off x="5763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90" name="Freeform 572"/>
            <p:cNvSpPr>
              <a:spLocks/>
            </p:cNvSpPr>
            <p:nvPr userDrawn="1"/>
          </p:nvSpPr>
          <p:spPr bwMode="auto">
            <a:xfrm>
              <a:off x="5831" y="2102"/>
              <a:ext cx="21" cy="26"/>
            </a:xfrm>
            <a:custGeom>
              <a:avLst/>
              <a:gdLst>
                <a:gd name="T0" fmla="*/ 0 w 63"/>
                <a:gd name="T1" fmla="*/ 79 h 79"/>
                <a:gd name="T2" fmla="*/ 0 w 63"/>
                <a:gd name="T3" fmla="*/ 0 h 79"/>
                <a:gd name="T4" fmla="*/ 63 w 63"/>
                <a:gd name="T5" fmla="*/ 0 h 79"/>
                <a:gd name="T6" fmla="*/ 0 w 63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79">
                  <a:moveTo>
                    <a:pt x="0" y="79"/>
                  </a:moveTo>
                  <a:lnTo>
                    <a:pt x="0" y="0"/>
                  </a:lnTo>
                  <a:lnTo>
                    <a:pt x="6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91" name="Freeform 573"/>
            <p:cNvSpPr>
              <a:spLocks/>
            </p:cNvSpPr>
            <p:nvPr userDrawn="1"/>
          </p:nvSpPr>
          <p:spPr bwMode="auto">
            <a:xfrm>
              <a:off x="4762" y="2185"/>
              <a:ext cx="11" cy="19"/>
            </a:xfrm>
            <a:custGeom>
              <a:avLst/>
              <a:gdLst>
                <a:gd name="T0" fmla="*/ 35 w 35"/>
                <a:gd name="T1" fmla="*/ 57 h 57"/>
                <a:gd name="T2" fmla="*/ 0 w 35"/>
                <a:gd name="T3" fmla="*/ 57 h 57"/>
                <a:gd name="T4" fmla="*/ 9 w 35"/>
                <a:gd name="T5" fmla="*/ 43 h 57"/>
                <a:gd name="T6" fmla="*/ 17 w 35"/>
                <a:gd name="T7" fmla="*/ 28 h 57"/>
                <a:gd name="T8" fmla="*/ 26 w 35"/>
                <a:gd name="T9" fmla="*/ 14 h 57"/>
                <a:gd name="T10" fmla="*/ 35 w 35"/>
                <a:gd name="T11" fmla="*/ 0 h 57"/>
                <a:gd name="T12" fmla="*/ 35 w 35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57">
                  <a:moveTo>
                    <a:pt x="35" y="57"/>
                  </a:moveTo>
                  <a:lnTo>
                    <a:pt x="0" y="57"/>
                  </a:lnTo>
                  <a:lnTo>
                    <a:pt x="9" y="43"/>
                  </a:lnTo>
                  <a:lnTo>
                    <a:pt x="17" y="28"/>
                  </a:lnTo>
                  <a:lnTo>
                    <a:pt x="26" y="14"/>
                  </a:lnTo>
                  <a:lnTo>
                    <a:pt x="35" y="0"/>
                  </a:lnTo>
                  <a:lnTo>
                    <a:pt x="35" y="57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92" name="Rectangle 574"/>
            <p:cNvSpPr>
              <a:spLocks noChangeArrowheads="1"/>
            </p:cNvSpPr>
            <p:nvPr userDrawn="1"/>
          </p:nvSpPr>
          <p:spPr bwMode="auto">
            <a:xfrm>
              <a:off x="4808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93" name="Rectangle 575"/>
            <p:cNvSpPr>
              <a:spLocks noChangeArrowheads="1"/>
            </p:cNvSpPr>
            <p:nvPr userDrawn="1"/>
          </p:nvSpPr>
          <p:spPr bwMode="auto">
            <a:xfrm>
              <a:off x="4876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94" name="Rectangle 576"/>
            <p:cNvSpPr>
              <a:spLocks noChangeArrowheads="1"/>
            </p:cNvSpPr>
            <p:nvPr userDrawn="1"/>
          </p:nvSpPr>
          <p:spPr bwMode="auto">
            <a:xfrm>
              <a:off x="4944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95" name="Rectangle 577"/>
            <p:cNvSpPr>
              <a:spLocks noChangeArrowheads="1"/>
            </p:cNvSpPr>
            <p:nvPr userDrawn="1"/>
          </p:nvSpPr>
          <p:spPr bwMode="auto">
            <a:xfrm>
              <a:off x="5012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96" name="Rectangle 578"/>
            <p:cNvSpPr>
              <a:spLocks noChangeArrowheads="1"/>
            </p:cNvSpPr>
            <p:nvPr userDrawn="1"/>
          </p:nvSpPr>
          <p:spPr bwMode="auto">
            <a:xfrm>
              <a:off x="5081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97" name="Rectangle 579"/>
            <p:cNvSpPr>
              <a:spLocks noChangeArrowheads="1"/>
            </p:cNvSpPr>
            <p:nvPr userDrawn="1"/>
          </p:nvSpPr>
          <p:spPr bwMode="auto">
            <a:xfrm>
              <a:off x="5149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98" name="Rectangle 580"/>
            <p:cNvSpPr>
              <a:spLocks noChangeArrowheads="1"/>
            </p:cNvSpPr>
            <p:nvPr userDrawn="1"/>
          </p:nvSpPr>
          <p:spPr bwMode="auto">
            <a:xfrm>
              <a:off x="5217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399" name="Rectangle 581"/>
            <p:cNvSpPr>
              <a:spLocks noChangeArrowheads="1"/>
            </p:cNvSpPr>
            <p:nvPr userDrawn="1"/>
          </p:nvSpPr>
          <p:spPr bwMode="auto">
            <a:xfrm>
              <a:off x="5285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00" name="Rectangle 582"/>
            <p:cNvSpPr>
              <a:spLocks noChangeArrowheads="1"/>
            </p:cNvSpPr>
            <p:nvPr userDrawn="1"/>
          </p:nvSpPr>
          <p:spPr bwMode="auto">
            <a:xfrm>
              <a:off x="5354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01" name="Rectangle 583"/>
            <p:cNvSpPr>
              <a:spLocks noChangeArrowheads="1"/>
            </p:cNvSpPr>
            <p:nvPr userDrawn="1"/>
          </p:nvSpPr>
          <p:spPr bwMode="auto">
            <a:xfrm>
              <a:off x="5422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02" name="Rectangle 584"/>
            <p:cNvSpPr>
              <a:spLocks noChangeArrowheads="1"/>
            </p:cNvSpPr>
            <p:nvPr userDrawn="1"/>
          </p:nvSpPr>
          <p:spPr bwMode="auto">
            <a:xfrm>
              <a:off x="5490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03" name="Rectangle 585"/>
            <p:cNvSpPr>
              <a:spLocks noChangeArrowheads="1"/>
            </p:cNvSpPr>
            <p:nvPr userDrawn="1"/>
          </p:nvSpPr>
          <p:spPr bwMode="auto">
            <a:xfrm>
              <a:off x="5558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04" name="Rectangle 586"/>
            <p:cNvSpPr>
              <a:spLocks noChangeArrowheads="1"/>
            </p:cNvSpPr>
            <p:nvPr userDrawn="1"/>
          </p:nvSpPr>
          <p:spPr bwMode="auto">
            <a:xfrm>
              <a:off x="5627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05" name="Rectangle 587"/>
            <p:cNvSpPr>
              <a:spLocks noChangeArrowheads="1"/>
            </p:cNvSpPr>
            <p:nvPr userDrawn="1"/>
          </p:nvSpPr>
          <p:spPr bwMode="auto">
            <a:xfrm>
              <a:off x="5695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06" name="Freeform 588"/>
            <p:cNvSpPr>
              <a:spLocks/>
            </p:cNvSpPr>
            <p:nvPr userDrawn="1"/>
          </p:nvSpPr>
          <p:spPr bwMode="auto">
            <a:xfrm>
              <a:off x="5763" y="2169"/>
              <a:ext cx="34" cy="35"/>
            </a:xfrm>
            <a:custGeom>
              <a:avLst/>
              <a:gdLst>
                <a:gd name="T0" fmla="*/ 25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6 h 103"/>
                <a:gd name="T10" fmla="*/ 25 w 103"/>
                <a:gd name="T11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03">
                  <a:moveTo>
                    <a:pt x="25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103" y="6"/>
                  </a:lnTo>
                  <a:lnTo>
                    <a:pt x="25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07" name="Freeform 589"/>
            <p:cNvSpPr>
              <a:spLocks/>
            </p:cNvSpPr>
            <p:nvPr userDrawn="1"/>
          </p:nvSpPr>
          <p:spPr bwMode="auto">
            <a:xfrm>
              <a:off x="4739" y="2238"/>
              <a:ext cx="34" cy="34"/>
            </a:xfrm>
            <a:custGeom>
              <a:avLst/>
              <a:gdLst>
                <a:gd name="T0" fmla="*/ 102 w 102"/>
                <a:gd name="T1" fmla="*/ 102 h 102"/>
                <a:gd name="T2" fmla="*/ 0 w 102"/>
                <a:gd name="T3" fmla="*/ 102 h 102"/>
                <a:gd name="T4" fmla="*/ 0 w 102"/>
                <a:gd name="T5" fmla="*/ 13 h 102"/>
                <a:gd name="T6" fmla="*/ 4 w 102"/>
                <a:gd name="T7" fmla="*/ 7 h 102"/>
                <a:gd name="T8" fmla="*/ 8 w 102"/>
                <a:gd name="T9" fmla="*/ 0 h 102"/>
                <a:gd name="T10" fmla="*/ 102 w 102"/>
                <a:gd name="T11" fmla="*/ 0 h 102"/>
                <a:gd name="T12" fmla="*/ 102 w 102"/>
                <a:gd name="T1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0" y="102"/>
                  </a:lnTo>
                  <a:lnTo>
                    <a:pt x="0" y="13"/>
                  </a:lnTo>
                  <a:lnTo>
                    <a:pt x="4" y="7"/>
                  </a:lnTo>
                  <a:lnTo>
                    <a:pt x="8" y="0"/>
                  </a:lnTo>
                  <a:lnTo>
                    <a:pt x="102" y="0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08" name="Rectangle 590"/>
            <p:cNvSpPr>
              <a:spLocks noChangeArrowheads="1"/>
            </p:cNvSpPr>
            <p:nvPr userDrawn="1"/>
          </p:nvSpPr>
          <p:spPr bwMode="auto">
            <a:xfrm>
              <a:off x="4808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09" name="Rectangle 591"/>
            <p:cNvSpPr>
              <a:spLocks noChangeArrowheads="1"/>
            </p:cNvSpPr>
            <p:nvPr userDrawn="1"/>
          </p:nvSpPr>
          <p:spPr bwMode="auto">
            <a:xfrm>
              <a:off x="4876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10" name="Rectangle 592"/>
            <p:cNvSpPr>
              <a:spLocks noChangeArrowheads="1"/>
            </p:cNvSpPr>
            <p:nvPr userDrawn="1"/>
          </p:nvSpPr>
          <p:spPr bwMode="auto">
            <a:xfrm>
              <a:off x="4944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11" name="Rectangle 593"/>
            <p:cNvSpPr>
              <a:spLocks noChangeArrowheads="1"/>
            </p:cNvSpPr>
            <p:nvPr userDrawn="1"/>
          </p:nvSpPr>
          <p:spPr bwMode="auto">
            <a:xfrm>
              <a:off x="5012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12" name="Rectangle 594"/>
            <p:cNvSpPr>
              <a:spLocks noChangeArrowheads="1"/>
            </p:cNvSpPr>
            <p:nvPr userDrawn="1"/>
          </p:nvSpPr>
          <p:spPr bwMode="auto">
            <a:xfrm>
              <a:off x="5081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13" name="Rectangle 595"/>
            <p:cNvSpPr>
              <a:spLocks noChangeArrowheads="1"/>
            </p:cNvSpPr>
            <p:nvPr userDrawn="1"/>
          </p:nvSpPr>
          <p:spPr bwMode="auto">
            <a:xfrm>
              <a:off x="5149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14" name="Rectangle 596"/>
            <p:cNvSpPr>
              <a:spLocks noChangeArrowheads="1"/>
            </p:cNvSpPr>
            <p:nvPr userDrawn="1"/>
          </p:nvSpPr>
          <p:spPr bwMode="auto">
            <a:xfrm>
              <a:off x="5217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15" name="Rectangle 597"/>
            <p:cNvSpPr>
              <a:spLocks noChangeArrowheads="1"/>
            </p:cNvSpPr>
            <p:nvPr userDrawn="1"/>
          </p:nvSpPr>
          <p:spPr bwMode="auto">
            <a:xfrm>
              <a:off x="5285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16" name="Rectangle 598"/>
            <p:cNvSpPr>
              <a:spLocks noChangeArrowheads="1"/>
            </p:cNvSpPr>
            <p:nvPr userDrawn="1"/>
          </p:nvSpPr>
          <p:spPr bwMode="auto">
            <a:xfrm>
              <a:off x="5354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17" name="Rectangle 599"/>
            <p:cNvSpPr>
              <a:spLocks noChangeArrowheads="1"/>
            </p:cNvSpPr>
            <p:nvPr userDrawn="1"/>
          </p:nvSpPr>
          <p:spPr bwMode="auto">
            <a:xfrm>
              <a:off x="5422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18" name="Rectangle 600"/>
            <p:cNvSpPr>
              <a:spLocks noChangeArrowheads="1"/>
            </p:cNvSpPr>
            <p:nvPr userDrawn="1"/>
          </p:nvSpPr>
          <p:spPr bwMode="auto">
            <a:xfrm>
              <a:off x="5490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19" name="Rectangle 601"/>
            <p:cNvSpPr>
              <a:spLocks noChangeArrowheads="1"/>
            </p:cNvSpPr>
            <p:nvPr userDrawn="1"/>
          </p:nvSpPr>
          <p:spPr bwMode="auto">
            <a:xfrm>
              <a:off x="5558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20" name="Rectangle 602"/>
            <p:cNvSpPr>
              <a:spLocks noChangeArrowheads="1"/>
            </p:cNvSpPr>
            <p:nvPr userDrawn="1"/>
          </p:nvSpPr>
          <p:spPr bwMode="auto">
            <a:xfrm>
              <a:off x="5627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21" name="Freeform 603"/>
            <p:cNvSpPr>
              <a:spLocks/>
            </p:cNvSpPr>
            <p:nvPr userDrawn="1"/>
          </p:nvSpPr>
          <p:spPr bwMode="auto">
            <a:xfrm>
              <a:off x="5695" y="2238"/>
              <a:ext cx="34" cy="34"/>
            </a:xfrm>
            <a:custGeom>
              <a:avLst/>
              <a:gdLst>
                <a:gd name="T0" fmla="*/ 68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02 w 102"/>
                <a:gd name="T7" fmla="*/ 0 h 102"/>
                <a:gd name="T8" fmla="*/ 102 w 102"/>
                <a:gd name="T9" fmla="*/ 59 h 102"/>
                <a:gd name="T10" fmla="*/ 68 w 102"/>
                <a:gd name="T11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02">
                  <a:moveTo>
                    <a:pt x="68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59"/>
                  </a:lnTo>
                  <a:lnTo>
                    <a:pt x="68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22" name="Freeform 604"/>
            <p:cNvSpPr>
              <a:spLocks/>
            </p:cNvSpPr>
            <p:nvPr userDrawn="1"/>
          </p:nvSpPr>
          <p:spPr bwMode="auto">
            <a:xfrm>
              <a:off x="4696" y="2316"/>
              <a:ext cx="9" cy="24"/>
            </a:xfrm>
            <a:custGeom>
              <a:avLst/>
              <a:gdLst>
                <a:gd name="T0" fmla="*/ 26 w 26"/>
                <a:gd name="T1" fmla="*/ 72 h 72"/>
                <a:gd name="T2" fmla="*/ 0 w 26"/>
                <a:gd name="T3" fmla="*/ 72 h 72"/>
                <a:gd name="T4" fmla="*/ 6 w 26"/>
                <a:gd name="T5" fmla="*/ 54 h 72"/>
                <a:gd name="T6" fmla="*/ 13 w 26"/>
                <a:gd name="T7" fmla="*/ 36 h 72"/>
                <a:gd name="T8" fmla="*/ 19 w 26"/>
                <a:gd name="T9" fmla="*/ 18 h 72"/>
                <a:gd name="T10" fmla="*/ 26 w 26"/>
                <a:gd name="T11" fmla="*/ 0 h 72"/>
                <a:gd name="T12" fmla="*/ 26 w 26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72">
                  <a:moveTo>
                    <a:pt x="26" y="72"/>
                  </a:moveTo>
                  <a:lnTo>
                    <a:pt x="0" y="72"/>
                  </a:lnTo>
                  <a:lnTo>
                    <a:pt x="6" y="54"/>
                  </a:lnTo>
                  <a:lnTo>
                    <a:pt x="13" y="36"/>
                  </a:lnTo>
                  <a:lnTo>
                    <a:pt x="19" y="18"/>
                  </a:lnTo>
                  <a:lnTo>
                    <a:pt x="26" y="0"/>
                  </a:lnTo>
                  <a:lnTo>
                    <a:pt x="26" y="7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23" name="Rectangle 605"/>
            <p:cNvSpPr>
              <a:spLocks noChangeArrowheads="1"/>
            </p:cNvSpPr>
            <p:nvPr userDrawn="1"/>
          </p:nvSpPr>
          <p:spPr bwMode="auto">
            <a:xfrm>
              <a:off x="4739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24" name="Rectangle 606"/>
            <p:cNvSpPr>
              <a:spLocks noChangeArrowheads="1"/>
            </p:cNvSpPr>
            <p:nvPr userDrawn="1"/>
          </p:nvSpPr>
          <p:spPr bwMode="auto">
            <a:xfrm>
              <a:off x="4808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25" name="Rectangle 607"/>
            <p:cNvSpPr>
              <a:spLocks noChangeArrowheads="1"/>
            </p:cNvSpPr>
            <p:nvPr userDrawn="1"/>
          </p:nvSpPr>
          <p:spPr bwMode="auto">
            <a:xfrm>
              <a:off x="4876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426" name="Rectangle 608"/>
            <p:cNvSpPr>
              <a:spLocks noChangeArrowheads="1"/>
            </p:cNvSpPr>
            <p:nvPr userDrawn="1"/>
          </p:nvSpPr>
          <p:spPr bwMode="auto">
            <a:xfrm>
              <a:off x="4944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</p:grpSp>
      <p:grpSp>
        <p:nvGrpSpPr>
          <p:cNvPr id="8" name="Group 810"/>
          <p:cNvGrpSpPr>
            <a:grpSpLocks/>
          </p:cNvGrpSpPr>
          <p:nvPr userDrawn="1"/>
        </p:nvGrpSpPr>
        <p:grpSpPr bwMode="auto">
          <a:xfrm>
            <a:off x="7415214" y="3671662"/>
            <a:ext cx="1571625" cy="2320925"/>
            <a:chOff x="4671" y="2306"/>
            <a:chExt cx="990" cy="1462"/>
          </a:xfrm>
        </p:grpSpPr>
        <p:sp>
          <p:nvSpPr>
            <p:cNvPr id="2062" name="Rectangle 610"/>
            <p:cNvSpPr>
              <a:spLocks noChangeArrowheads="1"/>
            </p:cNvSpPr>
            <p:nvPr userDrawn="1"/>
          </p:nvSpPr>
          <p:spPr bwMode="auto">
            <a:xfrm>
              <a:off x="5012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63" name="Rectangle 611"/>
            <p:cNvSpPr>
              <a:spLocks noChangeArrowheads="1"/>
            </p:cNvSpPr>
            <p:nvPr userDrawn="1"/>
          </p:nvSpPr>
          <p:spPr bwMode="auto">
            <a:xfrm>
              <a:off x="5081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64" name="Rectangle 612"/>
            <p:cNvSpPr>
              <a:spLocks noChangeArrowheads="1"/>
            </p:cNvSpPr>
            <p:nvPr userDrawn="1"/>
          </p:nvSpPr>
          <p:spPr bwMode="auto">
            <a:xfrm>
              <a:off x="5149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65" name="Rectangle 613"/>
            <p:cNvSpPr>
              <a:spLocks noChangeArrowheads="1"/>
            </p:cNvSpPr>
            <p:nvPr userDrawn="1"/>
          </p:nvSpPr>
          <p:spPr bwMode="auto">
            <a:xfrm>
              <a:off x="5217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66" name="Rectangle 614"/>
            <p:cNvSpPr>
              <a:spLocks noChangeArrowheads="1"/>
            </p:cNvSpPr>
            <p:nvPr userDrawn="1"/>
          </p:nvSpPr>
          <p:spPr bwMode="auto">
            <a:xfrm>
              <a:off x="5285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67" name="Rectangle 615"/>
            <p:cNvSpPr>
              <a:spLocks noChangeArrowheads="1"/>
            </p:cNvSpPr>
            <p:nvPr userDrawn="1"/>
          </p:nvSpPr>
          <p:spPr bwMode="auto">
            <a:xfrm>
              <a:off x="5354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68" name="Rectangle 616"/>
            <p:cNvSpPr>
              <a:spLocks noChangeArrowheads="1"/>
            </p:cNvSpPr>
            <p:nvPr userDrawn="1"/>
          </p:nvSpPr>
          <p:spPr bwMode="auto">
            <a:xfrm>
              <a:off x="5422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69" name="Rectangle 617"/>
            <p:cNvSpPr>
              <a:spLocks noChangeArrowheads="1"/>
            </p:cNvSpPr>
            <p:nvPr userDrawn="1"/>
          </p:nvSpPr>
          <p:spPr bwMode="auto">
            <a:xfrm>
              <a:off x="5490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70" name="Rectangle 618"/>
            <p:cNvSpPr>
              <a:spLocks noChangeArrowheads="1"/>
            </p:cNvSpPr>
            <p:nvPr userDrawn="1"/>
          </p:nvSpPr>
          <p:spPr bwMode="auto">
            <a:xfrm>
              <a:off x="5558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71" name="Rectangle 619"/>
            <p:cNvSpPr>
              <a:spLocks noChangeArrowheads="1"/>
            </p:cNvSpPr>
            <p:nvPr userDrawn="1"/>
          </p:nvSpPr>
          <p:spPr bwMode="auto">
            <a:xfrm>
              <a:off x="5627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72" name="Freeform 620"/>
            <p:cNvSpPr>
              <a:spLocks/>
            </p:cNvSpPr>
            <p:nvPr userDrawn="1"/>
          </p:nvSpPr>
          <p:spPr bwMode="auto">
            <a:xfrm>
              <a:off x="4676" y="2374"/>
              <a:ext cx="29" cy="34"/>
            </a:xfrm>
            <a:custGeom>
              <a:avLst/>
              <a:gdLst>
                <a:gd name="T0" fmla="*/ 87 w 87"/>
                <a:gd name="T1" fmla="*/ 102 h 102"/>
                <a:gd name="T2" fmla="*/ 0 w 87"/>
                <a:gd name="T3" fmla="*/ 102 h 102"/>
                <a:gd name="T4" fmla="*/ 6 w 87"/>
                <a:gd name="T5" fmla="*/ 76 h 102"/>
                <a:gd name="T6" fmla="*/ 13 w 87"/>
                <a:gd name="T7" fmla="*/ 51 h 102"/>
                <a:gd name="T8" fmla="*/ 20 w 87"/>
                <a:gd name="T9" fmla="*/ 25 h 102"/>
                <a:gd name="T10" fmla="*/ 28 w 87"/>
                <a:gd name="T11" fmla="*/ 0 h 102"/>
                <a:gd name="T12" fmla="*/ 87 w 87"/>
                <a:gd name="T13" fmla="*/ 0 h 102"/>
                <a:gd name="T14" fmla="*/ 87 w 87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102">
                  <a:moveTo>
                    <a:pt x="87" y="102"/>
                  </a:moveTo>
                  <a:lnTo>
                    <a:pt x="0" y="102"/>
                  </a:lnTo>
                  <a:lnTo>
                    <a:pt x="6" y="76"/>
                  </a:lnTo>
                  <a:lnTo>
                    <a:pt x="13" y="51"/>
                  </a:lnTo>
                  <a:lnTo>
                    <a:pt x="20" y="25"/>
                  </a:lnTo>
                  <a:lnTo>
                    <a:pt x="28" y="0"/>
                  </a:lnTo>
                  <a:lnTo>
                    <a:pt x="87" y="0"/>
                  </a:lnTo>
                  <a:lnTo>
                    <a:pt x="87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73" name="Rectangle 621"/>
            <p:cNvSpPr>
              <a:spLocks noChangeArrowheads="1"/>
            </p:cNvSpPr>
            <p:nvPr userDrawn="1"/>
          </p:nvSpPr>
          <p:spPr bwMode="auto">
            <a:xfrm>
              <a:off x="4739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74" name="Rectangle 622"/>
            <p:cNvSpPr>
              <a:spLocks noChangeArrowheads="1"/>
            </p:cNvSpPr>
            <p:nvPr userDrawn="1"/>
          </p:nvSpPr>
          <p:spPr bwMode="auto">
            <a:xfrm>
              <a:off x="4808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75" name="Rectangle 623"/>
            <p:cNvSpPr>
              <a:spLocks noChangeArrowheads="1"/>
            </p:cNvSpPr>
            <p:nvPr userDrawn="1"/>
          </p:nvSpPr>
          <p:spPr bwMode="auto">
            <a:xfrm>
              <a:off x="4876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76" name="Rectangle 624"/>
            <p:cNvSpPr>
              <a:spLocks noChangeArrowheads="1"/>
            </p:cNvSpPr>
            <p:nvPr userDrawn="1"/>
          </p:nvSpPr>
          <p:spPr bwMode="auto">
            <a:xfrm>
              <a:off x="4944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77" name="Rectangle 625"/>
            <p:cNvSpPr>
              <a:spLocks noChangeArrowheads="1"/>
            </p:cNvSpPr>
            <p:nvPr userDrawn="1"/>
          </p:nvSpPr>
          <p:spPr bwMode="auto">
            <a:xfrm>
              <a:off x="5012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78" name="Rectangle 626"/>
            <p:cNvSpPr>
              <a:spLocks noChangeArrowheads="1"/>
            </p:cNvSpPr>
            <p:nvPr userDrawn="1"/>
          </p:nvSpPr>
          <p:spPr bwMode="auto">
            <a:xfrm>
              <a:off x="5081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2079" name="Rectangle 627"/>
            <p:cNvSpPr>
              <a:spLocks noChangeArrowheads="1"/>
            </p:cNvSpPr>
            <p:nvPr userDrawn="1"/>
          </p:nvSpPr>
          <p:spPr bwMode="auto">
            <a:xfrm>
              <a:off x="5149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096" name="Rectangle 628"/>
            <p:cNvSpPr>
              <a:spLocks noChangeArrowheads="1"/>
            </p:cNvSpPr>
            <p:nvPr userDrawn="1"/>
          </p:nvSpPr>
          <p:spPr bwMode="auto">
            <a:xfrm>
              <a:off x="5217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097" name="Rectangle 629"/>
            <p:cNvSpPr>
              <a:spLocks noChangeArrowheads="1"/>
            </p:cNvSpPr>
            <p:nvPr userDrawn="1"/>
          </p:nvSpPr>
          <p:spPr bwMode="auto">
            <a:xfrm>
              <a:off x="5285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099" name="Rectangle 630"/>
            <p:cNvSpPr>
              <a:spLocks noChangeArrowheads="1"/>
            </p:cNvSpPr>
            <p:nvPr userDrawn="1"/>
          </p:nvSpPr>
          <p:spPr bwMode="auto">
            <a:xfrm>
              <a:off x="5354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00" name="Rectangle 631"/>
            <p:cNvSpPr>
              <a:spLocks noChangeArrowheads="1"/>
            </p:cNvSpPr>
            <p:nvPr userDrawn="1"/>
          </p:nvSpPr>
          <p:spPr bwMode="auto">
            <a:xfrm>
              <a:off x="5422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01" name="Rectangle 632"/>
            <p:cNvSpPr>
              <a:spLocks noChangeArrowheads="1"/>
            </p:cNvSpPr>
            <p:nvPr userDrawn="1"/>
          </p:nvSpPr>
          <p:spPr bwMode="auto">
            <a:xfrm>
              <a:off x="5490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02" name="Rectangle 633"/>
            <p:cNvSpPr>
              <a:spLocks noChangeArrowheads="1"/>
            </p:cNvSpPr>
            <p:nvPr userDrawn="1"/>
          </p:nvSpPr>
          <p:spPr bwMode="auto">
            <a:xfrm>
              <a:off x="5558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03" name="Freeform 634"/>
            <p:cNvSpPr>
              <a:spLocks/>
            </p:cNvSpPr>
            <p:nvPr userDrawn="1"/>
          </p:nvSpPr>
          <p:spPr bwMode="auto">
            <a:xfrm>
              <a:off x="5627" y="2374"/>
              <a:ext cx="10" cy="12"/>
            </a:xfrm>
            <a:custGeom>
              <a:avLst/>
              <a:gdLst>
                <a:gd name="T0" fmla="*/ 0 w 30"/>
                <a:gd name="T1" fmla="*/ 38 h 38"/>
                <a:gd name="T2" fmla="*/ 0 w 30"/>
                <a:gd name="T3" fmla="*/ 0 h 38"/>
                <a:gd name="T4" fmla="*/ 30 w 30"/>
                <a:gd name="T5" fmla="*/ 0 h 38"/>
                <a:gd name="T6" fmla="*/ 0 w 30"/>
                <a:gd name="T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0" y="38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04" name="Rectangle 635"/>
            <p:cNvSpPr>
              <a:spLocks noChangeArrowheads="1"/>
            </p:cNvSpPr>
            <p:nvPr userDrawn="1"/>
          </p:nvSpPr>
          <p:spPr bwMode="auto">
            <a:xfrm>
              <a:off x="4671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05" name="Rectangle 636"/>
            <p:cNvSpPr>
              <a:spLocks noChangeArrowheads="1"/>
            </p:cNvSpPr>
            <p:nvPr userDrawn="1"/>
          </p:nvSpPr>
          <p:spPr bwMode="auto">
            <a:xfrm>
              <a:off x="4739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06" name="Rectangle 637"/>
            <p:cNvSpPr>
              <a:spLocks noChangeArrowheads="1"/>
            </p:cNvSpPr>
            <p:nvPr userDrawn="1"/>
          </p:nvSpPr>
          <p:spPr bwMode="auto">
            <a:xfrm>
              <a:off x="4808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07" name="Rectangle 638"/>
            <p:cNvSpPr>
              <a:spLocks noChangeArrowheads="1"/>
            </p:cNvSpPr>
            <p:nvPr userDrawn="1"/>
          </p:nvSpPr>
          <p:spPr bwMode="auto">
            <a:xfrm>
              <a:off x="4876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08" name="Rectangle 639"/>
            <p:cNvSpPr>
              <a:spLocks noChangeArrowheads="1"/>
            </p:cNvSpPr>
            <p:nvPr userDrawn="1"/>
          </p:nvSpPr>
          <p:spPr bwMode="auto">
            <a:xfrm>
              <a:off x="4944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09" name="Rectangle 640"/>
            <p:cNvSpPr>
              <a:spLocks noChangeArrowheads="1"/>
            </p:cNvSpPr>
            <p:nvPr userDrawn="1"/>
          </p:nvSpPr>
          <p:spPr bwMode="auto">
            <a:xfrm>
              <a:off x="5012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10" name="Rectangle 641"/>
            <p:cNvSpPr>
              <a:spLocks noChangeArrowheads="1"/>
            </p:cNvSpPr>
            <p:nvPr userDrawn="1"/>
          </p:nvSpPr>
          <p:spPr bwMode="auto">
            <a:xfrm>
              <a:off x="5081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11" name="Rectangle 642"/>
            <p:cNvSpPr>
              <a:spLocks noChangeArrowheads="1"/>
            </p:cNvSpPr>
            <p:nvPr userDrawn="1"/>
          </p:nvSpPr>
          <p:spPr bwMode="auto">
            <a:xfrm>
              <a:off x="5149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12" name="Rectangle 643"/>
            <p:cNvSpPr>
              <a:spLocks noChangeArrowheads="1"/>
            </p:cNvSpPr>
            <p:nvPr userDrawn="1"/>
          </p:nvSpPr>
          <p:spPr bwMode="auto">
            <a:xfrm>
              <a:off x="5217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13" name="Rectangle 644"/>
            <p:cNvSpPr>
              <a:spLocks noChangeArrowheads="1"/>
            </p:cNvSpPr>
            <p:nvPr userDrawn="1"/>
          </p:nvSpPr>
          <p:spPr bwMode="auto">
            <a:xfrm>
              <a:off x="5285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14" name="Rectangle 645"/>
            <p:cNvSpPr>
              <a:spLocks noChangeArrowheads="1"/>
            </p:cNvSpPr>
            <p:nvPr userDrawn="1"/>
          </p:nvSpPr>
          <p:spPr bwMode="auto">
            <a:xfrm>
              <a:off x="5354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15" name="Rectangle 646"/>
            <p:cNvSpPr>
              <a:spLocks noChangeArrowheads="1"/>
            </p:cNvSpPr>
            <p:nvPr userDrawn="1"/>
          </p:nvSpPr>
          <p:spPr bwMode="auto">
            <a:xfrm>
              <a:off x="5422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16" name="Rectangle 647"/>
            <p:cNvSpPr>
              <a:spLocks noChangeArrowheads="1"/>
            </p:cNvSpPr>
            <p:nvPr userDrawn="1"/>
          </p:nvSpPr>
          <p:spPr bwMode="auto">
            <a:xfrm>
              <a:off x="5490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17" name="Freeform 648"/>
            <p:cNvSpPr>
              <a:spLocks/>
            </p:cNvSpPr>
            <p:nvPr userDrawn="1"/>
          </p:nvSpPr>
          <p:spPr bwMode="auto">
            <a:xfrm>
              <a:off x="5558" y="2442"/>
              <a:ext cx="25" cy="30"/>
            </a:xfrm>
            <a:custGeom>
              <a:avLst/>
              <a:gdLst>
                <a:gd name="T0" fmla="*/ 0 w 73"/>
                <a:gd name="T1" fmla="*/ 92 h 92"/>
                <a:gd name="T2" fmla="*/ 0 w 73"/>
                <a:gd name="T3" fmla="*/ 0 h 92"/>
                <a:gd name="T4" fmla="*/ 73 w 73"/>
                <a:gd name="T5" fmla="*/ 0 h 92"/>
                <a:gd name="T6" fmla="*/ 20 w 73"/>
                <a:gd name="T7" fmla="*/ 67 h 92"/>
                <a:gd name="T8" fmla="*/ 11 w 73"/>
                <a:gd name="T9" fmla="*/ 79 h 92"/>
                <a:gd name="T10" fmla="*/ 0 w 73"/>
                <a:gd name="T11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92">
                  <a:moveTo>
                    <a:pt x="0" y="92"/>
                  </a:moveTo>
                  <a:lnTo>
                    <a:pt x="0" y="0"/>
                  </a:lnTo>
                  <a:lnTo>
                    <a:pt x="73" y="0"/>
                  </a:lnTo>
                  <a:lnTo>
                    <a:pt x="20" y="67"/>
                  </a:lnTo>
                  <a:lnTo>
                    <a:pt x="11" y="79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18" name="Rectangle 649"/>
            <p:cNvSpPr>
              <a:spLocks noChangeArrowheads="1"/>
            </p:cNvSpPr>
            <p:nvPr userDrawn="1"/>
          </p:nvSpPr>
          <p:spPr bwMode="auto">
            <a:xfrm>
              <a:off x="4671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19" name="Rectangle 650"/>
            <p:cNvSpPr>
              <a:spLocks noChangeArrowheads="1"/>
            </p:cNvSpPr>
            <p:nvPr userDrawn="1"/>
          </p:nvSpPr>
          <p:spPr bwMode="auto">
            <a:xfrm>
              <a:off x="4739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20" name="Rectangle 651"/>
            <p:cNvSpPr>
              <a:spLocks noChangeArrowheads="1"/>
            </p:cNvSpPr>
            <p:nvPr userDrawn="1"/>
          </p:nvSpPr>
          <p:spPr bwMode="auto">
            <a:xfrm>
              <a:off x="4808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21" name="Rectangle 652"/>
            <p:cNvSpPr>
              <a:spLocks noChangeArrowheads="1"/>
            </p:cNvSpPr>
            <p:nvPr userDrawn="1"/>
          </p:nvSpPr>
          <p:spPr bwMode="auto">
            <a:xfrm>
              <a:off x="4876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22" name="Rectangle 653"/>
            <p:cNvSpPr>
              <a:spLocks noChangeArrowheads="1"/>
            </p:cNvSpPr>
            <p:nvPr userDrawn="1"/>
          </p:nvSpPr>
          <p:spPr bwMode="auto">
            <a:xfrm>
              <a:off x="4944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23" name="Rectangle 654"/>
            <p:cNvSpPr>
              <a:spLocks noChangeArrowheads="1"/>
            </p:cNvSpPr>
            <p:nvPr userDrawn="1"/>
          </p:nvSpPr>
          <p:spPr bwMode="auto">
            <a:xfrm>
              <a:off x="5012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24" name="Rectangle 655"/>
            <p:cNvSpPr>
              <a:spLocks noChangeArrowheads="1"/>
            </p:cNvSpPr>
            <p:nvPr userDrawn="1"/>
          </p:nvSpPr>
          <p:spPr bwMode="auto">
            <a:xfrm>
              <a:off x="5081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25" name="Rectangle 656"/>
            <p:cNvSpPr>
              <a:spLocks noChangeArrowheads="1"/>
            </p:cNvSpPr>
            <p:nvPr userDrawn="1"/>
          </p:nvSpPr>
          <p:spPr bwMode="auto">
            <a:xfrm>
              <a:off x="5149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26" name="Rectangle 657"/>
            <p:cNvSpPr>
              <a:spLocks noChangeArrowheads="1"/>
            </p:cNvSpPr>
            <p:nvPr userDrawn="1"/>
          </p:nvSpPr>
          <p:spPr bwMode="auto">
            <a:xfrm>
              <a:off x="5217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27" name="Rectangle 658"/>
            <p:cNvSpPr>
              <a:spLocks noChangeArrowheads="1"/>
            </p:cNvSpPr>
            <p:nvPr userDrawn="1"/>
          </p:nvSpPr>
          <p:spPr bwMode="auto">
            <a:xfrm>
              <a:off x="5285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32" name="Rectangle 659"/>
            <p:cNvSpPr>
              <a:spLocks noChangeArrowheads="1"/>
            </p:cNvSpPr>
            <p:nvPr userDrawn="1"/>
          </p:nvSpPr>
          <p:spPr bwMode="auto">
            <a:xfrm>
              <a:off x="5354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33" name="Rectangle 660"/>
            <p:cNvSpPr>
              <a:spLocks noChangeArrowheads="1"/>
            </p:cNvSpPr>
            <p:nvPr userDrawn="1"/>
          </p:nvSpPr>
          <p:spPr bwMode="auto">
            <a:xfrm>
              <a:off x="5422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34" name="Freeform 661"/>
            <p:cNvSpPr>
              <a:spLocks/>
            </p:cNvSpPr>
            <p:nvPr userDrawn="1"/>
          </p:nvSpPr>
          <p:spPr bwMode="auto">
            <a:xfrm>
              <a:off x="5490" y="2510"/>
              <a:ext cx="34" cy="34"/>
            </a:xfrm>
            <a:custGeom>
              <a:avLst/>
              <a:gdLst>
                <a:gd name="T0" fmla="*/ 75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02 w 102"/>
                <a:gd name="T7" fmla="*/ 0 h 102"/>
                <a:gd name="T8" fmla="*/ 102 w 102"/>
                <a:gd name="T9" fmla="*/ 48 h 102"/>
                <a:gd name="T10" fmla="*/ 96 w 102"/>
                <a:gd name="T11" fmla="*/ 61 h 102"/>
                <a:gd name="T12" fmla="*/ 88 w 102"/>
                <a:gd name="T13" fmla="*/ 76 h 102"/>
                <a:gd name="T14" fmla="*/ 82 w 102"/>
                <a:gd name="T15" fmla="*/ 89 h 102"/>
                <a:gd name="T16" fmla="*/ 75 w 102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2">
                  <a:moveTo>
                    <a:pt x="75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48"/>
                  </a:lnTo>
                  <a:lnTo>
                    <a:pt x="96" y="61"/>
                  </a:lnTo>
                  <a:lnTo>
                    <a:pt x="88" y="76"/>
                  </a:lnTo>
                  <a:lnTo>
                    <a:pt x="82" y="89"/>
                  </a:lnTo>
                  <a:lnTo>
                    <a:pt x="75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35" name="Rectangle 662"/>
            <p:cNvSpPr>
              <a:spLocks noChangeArrowheads="1"/>
            </p:cNvSpPr>
            <p:nvPr userDrawn="1"/>
          </p:nvSpPr>
          <p:spPr bwMode="auto">
            <a:xfrm>
              <a:off x="4671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36" name="Rectangle 663"/>
            <p:cNvSpPr>
              <a:spLocks noChangeArrowheads="1"/>
            </p:cNvSpPr>
            <p:nvPr userDrawn="1"/>
          </p:nvSpPr>
          <p:spPr bwMode="auto">
            <a:xfrm>
              <a:off x="4739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37" name="Rectangle 664"/>
            <p:cNvSpPr>
              <a:spLocks noChangeArrowheads="1"/>
            </p:cNvSpPr>
            <p:nvPr userDrawn="1"/>
          </p:nvSpPr>
          <p:spPr bwMode="auto">
            <a:xfrm>
              <a:off x="4808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38" name="Rectangle 665"/>
            <p:cNvSpPr>
              <a:spLocks noChangeArrowheads="1"/>
            </p:cNvSpPr>
            <p:nvPr userDrawn="1"/>
          </p:nvSpPr>
          <p:spPr bwMode="auto">
            <a:xfrm>
              <a:off x="4876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39" name="Rectangle 666"/>
            <p:cNvSpPr>
              <a:spLocks noChangeArrowheads="1"/>
            </p:cNvSpPr>
            <p:nvPr userDrawn="1"/>
          </p:nvSpPr>
          <p:spPr bwMode="auto">
            <a:xfrm>
              <a:off x="4944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40" name="Rectangle 667"/>
            <p:cNvSpPr>
              <a:spLocks noChangeArrowheads="1"/>
            </p:cNvSpPr>
            <p:nvPr userDrawn="1"/>
          </p:nvSpPr>
          <p:spPr bwMode="auto">
            <a:xfrm>
              <a:off x="5012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41" name="Rectangle 668"/>
            <p:cNvSpPr>
              <a:spLocks noChangeArrowheads="1"/>
            </p:cNvSpPr>
            <p:nvPr userDrawn="1"/>
          </p:nvSpPr>
          <p:spPr bwMode="auto">
            <a:xfrm>
              <a:off x="5081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42" name="Rectangle 669"/>
            <p:cNvSpPr>
              <a:spLocks noChangeArrowheads="1"/>
            </p:cNvSpPr>
            <p:nvPr userDrawn="1"/>
          </p:nvSpPr>
          <p:spPr bwMode="auto">
            <a:xfrm>
              <a:off x="5149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43" name="Rectangle 670"/>
            <p:cNvSpPr>
              <a:spLocks noChangeArrowheads="1"/>
            </p:cNvSpPr>
            <p:nvPr userDrawn="1"/>
          </p:nvSpPr>
          <p:spPr bwMode="auto">
            <a:xfrm>
              <a:off x="5217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44" name="Rectangle 671"/>
            <p:cNvSpPr>
              <a:spLocks noChangeArrowheads="1"/>
            </p:cNvSpPr>
            <p:nvPr userDrawn="1"/>
          </p:nvSpPr>
          <p:spPr bwMode="auto">
            <a:xfrm>
              <a:off x="5285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45" name="Rectangle 672"/>
            <p:cNvSpPr>
              <a:spLocks noChangeArrowheads="1"/>
            </p:cNvSpPr>
            <p:nvPr userDrawn="1"/>
          </p:nvSpPr>
          <p:spPr bwMode="auto">
            <a:xfrm>
              <a:off x="5354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46" name="Rectangle 673"/>
            <p:cNvSpPr>
              <a:spLocks noChangeArrowheads="1"/>
            </p:cNvSpPr>
            <p:nvPr userDrawn="1"/>
          </p:nvSpPr>
          <p:spPr bwMode="auto">
            <a:xfrm>
              <a:off x="5422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47" name="Freeform 674"/>
            <p:cNvSpPr>
              <a:spLocks/>
            </p:cNvSpPr>
            <p:nvPr userDrawn="1"/>
          </p:nvSpPr>
          <p:spPr bwMode="auto">
            <a:xfrm>
              <a:off x="5490" y="2578"/>
              <a:ext cx="10" cy="28"/>
            </a:xfrm>
            <a:custGeom>
              <a:avLst/>
              <a:gdLst>
                <a:gd name="T0" fmla="*/ 0 w 30"/>
                <a:gd name="T1" fmla="*/ 86 h 86"/>
                <a:gd name="T2" fmla="*/ 0 w 30"/>
                <a:gd name="T3" fmla="*/ 0 h 86"/>
                <a:gd name="T4" fmla="*/ 30 w 30"/>
                <a:gd name="T5" fmla="*/ 0 h 86"/>
                <a:gd name="T6" fmla="*/ 23 w 30"/>
                <a:gd name="T7" fmla="*/ 22 h 86"/>
                <a:gd name="T8" fmla="*/ 15 w 30"/>
                <a:gd name="T9" fmla="*/ 43 h 86"/>
                <a:gd name="T10" fmla="*/ 8 w 30"/>
                <a:gd name="T11" fmla="*/ 64 h 86"/>
                <a:gd name="T12" fmla="*/ 0 w 30"/>
                <a:gd name="T13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86">
                  <a:moveTo>
                    <a:pt x="0" y="86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23" y="22"/>
                  </a:lnTo>
                  <a:lnTo>
                    <a:pt x="15" y="43"/>
                  </a:lnTo>
                  <a:lnTo>
                    <a:pt x="8" y="64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48" name="Rectangle 675"/>
            <p:cNvSpPr>
              <a:spLocks noChangeArrowheads="1"/>
            </p:cNvSpPr>
            <p:nvPr userDrawn="1"/>
          </p:nvSpPr>
          <p:spPr bwMode="auto">
            <a:xfrm>
              <a:off x="4671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49" name="Rectangle 676"/>
            <p:cNvSpPr>
              <a:spLocks noChangeArrowheads="1"/>
            </p:cNvSpPr>
            <p:nvPr userDrawn="1"/>
          </p:nvSpPr>
          <p:spPr bwMode="auto">
            <a:xfrm>
              <a:off x="4739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50" name="Rectangle 677"/>
            <p:cNvSpPr>
              <a:spLocks noChangeArrowheads="1"/>
            </p:cNvSpPr>
            <p:nvPr userDrawn="1"/>
          </p:nvSpPr>
          <p:spPr bwMode="auto">
            <a:xfrm>
              <a:off x="4808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51" name="Rectangle 678"/>
            <p:cNvSpPr>
              <a:spLocks noChangeArrowheads="1"/>
            </p:cNvSpPr>
            <p:nvPr userDrawn="1"/>
          </p:nvSpPr>
          <p:spPr bwMode="auto">
            <a:xfrm>
              <a:off x="4876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52" name="Rectangle 679"/>
            <p:cNvSpPr>
              <a:spLocks noChangeArrowheads="1"/>
            </p:cNvSpPr>
            <p:nvPr userDrawn="1"/>
          </p:nvSpPr>
          <p:spPr bwMode="auto">
            <a:xfrm>
              <a:off x="4944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53" name="Rectangle 680"/>
            <p:cNvSpPr>
              <a:spLocks noChangeArrowheads="1"/>
            </p:cNvSpPr>
            <p:nvPr userDrawn="1"/>
          </p:nvSpPr>
          <p:spPr bwMode="auto">
            <a:xfrm>
              <a:off x="5012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66" name="Rectangle 681"/>
            <p:cNvSpPr>
              <a:spLocks noChangeArrowheads="1"/>
            </p:cNvSpPr>
            <p:nvPr userDrawn="1"/>
          </p:nvSpPr>
          <p:spPr bwMode="auto">
            <a:xfrm>
              <a:off x="5081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67" name="Rectangle 682"/>
            <p:cNvSpPr>
              <a:spLocks noChangeArrowheads="1"/>
            </p:cNvSpPr>
            <p:nvPr userDrawn="1"/>
          </p:nvSpPr>
          <p:spPr bwMode="auto">
            <a:xfrm>
              <a:off x="5149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68" name="Rectangle 683"/>
            <p:cNvSpPr>
              <a:spLocks noChangeArrowheads="1"/>
            </p:cNvSpPr>
            <p:nvPr userDrawn="1"/>
          </p:nvSpPr>
          <p:spPr bwMode="auto">
            <a:xfrm>
              <a:off x="5217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69" name="Rectangle 684"/>
            <p:cNvSpPr>
              <a:spLocks noChangeArrowheads="1"/>
            </p:cNvSpPr>
            <p:nvPr userDrawn="1"/>
          </p:nvSpPr>
          <p:spPr bwMode="auto">
            <a:xfrm>
              <a:off x="5285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70" name="Rectangle 685"/>
            <p:cNvSpPr>
              <a:spLocks noChangeArrowheads="1"/>
            </p:cNvSpPr>
            <p:nvPr userDrawn="1"/>
          </p:nvSpPr>
          <p:spPr bwMode="auto">
            <a:xfrm>
              <a:off x="5354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71" name="Rectangle 686"/>
            <p:cNvSpPr>
              <a:spLocks noChangeArrowheads="1"/>
            </p:cNvSpPr>
            <p:nvPr userDrawn="1"/>
          </p:nvSpPr>
          <p:spPr bwMode="auto">
            <a:xfrm>
              <a:off x="5422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72" name="Rectangle 687"/>
            <p:cNvSpPr>
              <a:spLocks noChangeArrowheads="1"/>
            </p:cNvSpPr>
            <p:nvPr userDrawn="1"/>
          </p:nvSpPr>
          <p:spPr bwMode="auto">
            <a:xfrm>
              <a:off x="4671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73" name="Rectangle 688"/>
            <p:cNvSpPr>
              <a:spLocks noChangeArrowheads="1"/>
            </p:cNvSpPr>
            <p:nvPr userDrawn="1"/>
          </p:nvSpPr>
          <p:spPr bwMode="auto">
            <a:xfrm>
              <a:off x="4739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74" name="Rectangle 689"/>
            <p:cNvSpPr>
              <a:spLocks noChangeArrowheads="1"/>
            </p:cNvSpPr>
            <p:nvPr userDrawn="1"/>
          </p:nvSpPr>
          <p:spPr bwMode="auto">
            <a:xfrm>
              <a:off x="4808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75" name="Rectangle 690"/>
            <p:cNvSpPr>
              <a:spLocks noChangeArrowheads="1"/>
            </p:cNvSpPr>
            <p:nvPr userDrawn="1"/>
          </p:nvSpPr>
          <p:spPr bwMode="auto">
            <a:xfrm>
              <a:off x="4876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76" name="Rectangle 691"/>
            <p:cNvSpPr>
              <a:spLocks noChangeArrowheads="1"/>
            </p:cNvSpPr>
            <p:nvPr userDrawn="1"/>
          </p:nvSpPr>
          <p:spPr bwMode="auto">
            <a:xfrm>
              <a:off x="4944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77" name="Rectangle 692"/>
            <p:cNvSpPr>
              <a:spLocks noChangeArrowheads="1"/>
            </p:cNvSpPr>
            <p:nvPr userDrawn="1"/>
          </p:nvSpPr>
          <p:spPr bwMode="auto">
            <a:xfrm>
              <a:off x="5012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78" name="Rectangle 693"/>
            <p:cNvSpPr>
              <a:spLocks noChangeArrowheads="1"/>
            </p:cNvSpPr>
            <p:nvPr userDrawn="1"/>
          </p:nvSpPr>
          <p:spPr bwMode="auto">
            <a:xfrm>
              <a:off x="5081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79" name="Rectangle 694"/>
            <p:cNvSpPr>
              <a:spLocks noChangeArrowheads="1"/>
            </p:cNvSpPr>
            <p:nvPr userDrawn="1"/>
          </p:nvSpPr>
          <p:spPr bwMode="auto">
            <a:xfrm>
              <a:off x="5149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80" name="Rectangle 695"/>
            <p:cNvSpPr>
              <a:spLocks noChangeArrowheads="1"/>
            </p:cNvSpPr>
            <p:nvPr userDrawn="1"/>
          </p:nvSpPr>
          <p:spPr bwMode="auto">
            <a:xfrm>
              <a:off x="5217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81" name="Rectangle 696"/>
            <p:cNvSpPr>
              <a:spLocks noChangeArrowheads="1"/>
            </p:cNvSpPr>
            <p:nvPr userDrawn="1"/>
          </p:nvSpPr>
          <p:spPr bwMode="auto">
            <a:xfrm>
              <a:off x="5285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82" name="Rectangle 697"/>
            <p:cNvSpPr>
              <a:spLocks noChangeArrowheads="1"/>
            </p:cNvSpPr>
            <p:nvPr userDrawn="1"/>
          </p:nvSpPr>
          <p:spPr bwMode="auto">
            <a:xfrm>
              <a:off x="5354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83" name="Rectangle 698"/>
            <p:cNvSpPr>
              <a:spLocks noChangeArrowheads="1"/>
            </p:cNvSpPr>
            <p:nvPr userDrawn="1"/>
          </p:nvSpPr>
          <p:spPr bwMode="auto">
            <a:xfrm>
              <a:off x="5422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84" name="Rectangle 699"/>
            <p:cNvSpPr>
              <a:spLocks noChangeArrowheads="1"/>
            </p:cNvSpPr>
            <p:nvPr userDrawn="1"/>
          </p:nvSpPr>
          <p:spPr bwMode="auto">
            <a:xfrm>
              <a:off x="4671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85" name="Rectangle 700"/>
            <p:cNvSpPr>
              <a:spLocks noChangeArrowheads="1"/>
            </p:cNvSpPr>
            <p:nvPr userDrawn="1"/>
          </p:nvSpPr>
          <p:spPr bwMode="auto">
            <a:xfrm>
              <a:off x="4739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86" name="Rectangle 701"/>
            <p:cNvSpPr>
              <a:spLocks noChangeArrowheads="1"/>
            </p:cNvSpPr>
            <p:nvPr userDrawn="1"/>
          </p:nvSpPr>
          <p:spPr bwMode="auto">
            <a:xfrm>
              <a:off x="4808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87" name="Rectangle 702"/>
            <p:cNvSpPr>
              <a:spLocks noChangeArrowheads="1"/>
            </p:cNvSpPr>
            <p:nvPr userDrawn="1"/>
          </p:nvSpPr>
          <p:spPr bwMode="auto">
            <a:xfrm>
              <a:off x="4876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88" name="Rectangle 703"/>
            <p:cNvSpPr>
              <a:spLocks noChangeArrowheads="1"/>
            </p:cNvSpPr>
            <p:nvPr userDrawn="1"/>
          </p:nvSpPr>
          <p:spPr bwMode="auto">
            <a:xfrm>
              <a:off x="4944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89" name="Rectangle 704"/>
            <p:cNvSpPr>
              <a:spLocks noChangeArrowheads="1"/>
            </p:cNvSpPr>
            <p:nvPr userDrawn="1"/>
          </p:nvSpPr>
          <p:spPr bwMode="auto">
            <a:xfrm>
              <a:off x="5012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90" name="Rectangle 705"/>
            <p:cNvSpPr>
              <a:spLocks noChangeArrowheads="1"/>
            </p:cNvSpPr>
            <p:nvPr userDrawn="1"/>
          </p:nvSpPr>
          <p:spPr bwMode="auto">
            <a:xfrm>
              <a:off x="5081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91" name="Rectangle 706"/>
            <p:cNvSpPr>
              <a:spLocks noChangeArrowheads="1"/>
            </p:cNvSpPr>
            <p:nvPr userDrawn="1"/>
          </p:nvSpPr>
          <p:spPr bwMode="auto">
            <a:xfrm>
              <a:off x="5149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92" name="Rectangle 707"/>
            <p:cNvSpPr>
              <a:spLocks noChangeArrowheads="1"/>
            </p:cNvSpPr>
            <p:nvPr userDrawn="1"/>
          </p:nvSpPr>
          <p:spPr bwMode="auto">
            <a:xfrm>
              <a:off x="5217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93" name="Rectangle 708"/>
            <p:cNvSpPr>
              <a:spLocks noChangeArrowheads="1"/>
            </p:cNvSpPr>
            <p:nvPr userDrawn="1"/>
          </p:nvSpPr>
          <p:spPr bwMode="auto">
            <a:xfrm>
              <a:off x="5285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94" name="Rectangle 709"/>
            <p:cNvSpPr>
              <a:spLocks noChangeArrowheads="1"/>
            </p:cNvSpPr>
            <p:nvPr userDrawn="1"/>
          </p:nvSpPr>
          <p:spPr bwMode="auto">
            <a:xfrm>
              <a:off x="5354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895" name="Rectangle 710"/>
            <p:cNvSpPr>
              <a:spLocks noChangeArrowheads="1"/>
            </p:cNvSpPr>
            <p:nvPr userDrawn="1"/>
          </p:nvSpPr>
          <p:spPr bwMode="auto">
            <a:xfrm>
              <a:off x="5422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28" name="Rectangle 711"/>
            <p:cNvSpPr>
              <a:spLocks noChangeArrowheads="1"/>
            </p:cNvSpPr>
            <p:nvPr userDrawn="1"/>
          </p:nvSpPr>
          <p:spPr bwMode="auto">
            <a:xfrm>
              <a:off x="4671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29" name="Rectangle 712"/>
            <p:cNvSpPr>
              <a:spLocks noChangeArrowheads="1"/>
            </p:cNvSpPr>
            <p:nvPr userDrawn="1"/>
          </p:nvSpPr>
          <p:spPr bwMode="auto">
            <a:xfrm>
              <a:off x="4739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30" name="Rectangle 713"/>
            <p:cNvSpPr>
              <a:spLocks noChangeArrowheads="1"/>
            </p:cNvSpPr>
            <p:nvPr userDrawn="1"/>
          </p:nvSpPr>
          <p:spPr bwMode="auto">
            <a:xfrm>
              <a:off x="4808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31" name="Rectangle 714"/>
            <p:cNvSpPr>
              <a:spLocks noChangeArrowheads="1"/>
            </p:cNvSpPr>
            <p:nvPr userDrawn="1"/>
          </p:nvSpPr>
          <p:spPr bwMode="auto">
            <a:xfrm>
              <a:off x="4876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32" name="Rectangle 715"/>
            <p:cNvSpPr>
              <a:spLocks noChangeArrowheads="1"/>
            </p:cNvSpPr>
            <p:nvPr userDrawn="1"/>
          </p:nvSpPr>
          <p:spPr bwMode="auto">
            <a:xfrm>
              <a:off x="4944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33" name="Rectangle 716"/>
            <p:cNvSpPr>
              <a:spLocks noChangeArrowheads="1"/>
            </p:cNvSpPr>
            <p:nvPr userDrawn="1"/>
          </p:nvSpPr>
          <p:spPr bwMode="auto">
            <a:xfrm>
              <a:off x="5012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34" name="Rectangle 717"/>
            <p:cNvSpPr>
              <a:spLocks noChangeArrowheads="1"/>
            </p:cNvSpPr>
            <p:nvPr userDrawn="1"/>
          </p:nvSpPr>
          <p:spPr bwMode="auto">
            <a:xfrm>
              <a:off x="5081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35" name="Rectangle 718"/>
            <p:cNvSpPr>
              <a:spLocks noChangeArrowheads="1"/>
            </p:cNvSpPr>
            <p:nvPr userDrawn="1"/>
          </p:nvSpPr>
          <p:spPr bwMode="auto">
            <a:xfrm>
              <a:off x="5149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36" name="Rectangle 719"/>
            <p:cNvSpPr>
              <a:spLocks noChangeArrowheads="1"/>
            </p:cNvSpPr>
            <p:nvPr userDrawn="1"/>
          </p:nvSpPr>
          <p:spPr bwMode="auto">
            <a:xfrm>
              <a:off x="5217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37" name="Rectangle 720"/>
            <p:cNvSpPr>
              <a:spLocks noChangeArrowheads="1"/>
            </p:cNvSpPr>
            <p:nvPr userDrawn="1"/>
          </p:nvSpPr>
          <p:spPr bwMode="auto">
            <a:xfrm>
              <a:off x="5285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38" name="Rectangle 721"/>
            <p:cNvSpPr>
              <a:spLocks noChangeArrowheads="1"/>
            </p:cNvSpPr>
            <p:nvPr userDrawn="1"/>
          </p:nvSpPr>
          <p:spPr bwMode="auto">
            <a:xfrm>
              <a:off x="5354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39" name="Rectangle 722"/>
            <p:cNvSpPr>
              <a:spLocks noChangeArrowheads="1"/>
            </p:cNvSpPr>
            <p:nvPr userDrawn="1"/>
          </p:nvSpPr>
          <p:spPr bwMode="auto">
            <a:xfrm>
              <a:off x="5422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40" name="Rectangle 723"/>
            <p:cNvSpPr>
              <a:spLocks noChangeArrowheads="1"/>
            </p:cNvSpPr>
            <p:nvPr userDrawn="1"/>
          </p:nvSpPr>
          <p:spPr bwMode="auto">
            <a:xfrm>
              <a:off x="4671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41" name="Rectangle 724"/>
            <p:cNvSpPr>
              <a:spLocks noChangeArrowheads="1"/>
            </p:cNvSpPr>
            <p:nvPr userDrawn="1"/>
          </p:nvSpPr>
          <p:spPr bwMode="auto">
            <a:xfrm>
              <a:off x="4739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42" name="Rectangle 725"/>
            <p:cNvSpPr>
              <a:spLocks noChangeArrowheads="1"/>
            </p:cNvSpPr>
            <p:nvPr userDrawn="1"/>
          </p:nvSpPr>
          <p:spPr bwMode="auto">
            <a:xfrm>
              <a:off x="4808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43" name="Rectangle 726"/>
            <p:cNvSpPr>
              <a:spLocks noChangeArrowheads="1"/>
            </p:cNvSpPr>
            <p:nvPr userDrawn="1"/>
          </p:nvSpPr>
          <p:spPr bwMode="auto">
            <a:xfrm>
              <a:off x="4876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44" name="Rectangle 727"/>
            <p:cNvSpPr>
              <a:spLocks noChangeArrowheads="1"/>
            </p:cNvSpPr>
            <p:nvPr userDrawn="1"/>
          </p:nvSpPr>
          <p:spPr bwMode="auto">
            <a:xfrm>
              <a:off x="4944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45" name="Rectangle 728"/>
            <p:cNvSpPr>
              <a:spLocks noChangeArrowheads="1"/>
            </p:cNvSpPr>
            <p:nvPr userDrawn="1"/>
          </p:nvSpPr>
          <p:spPr bwMode="auto">
            <a:xfrm>
              <a:off x="5012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46" name="Rectangle 729"/>
            <p:cNvSpPr>
              <a:spLocks noChangeArrowheads="1"/>
            </p:cNvSpPr>
            <p:nvPr userDrawn="1"/>
          </p:nvSpPr>
          <p:spPr bwMode="auto">
            <a:xfrm>
              <a:off x="5081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47" name="Rectangle 730"/>
            <p:cNvSpPr>
              <a:spLocks noChangeArrowheads="1"/>
            </p:cNvSpPr>
            <p:nvPr userDrawn="1"/>
          </p:nvSpPr>
          <p:spPr bwMode="auto">
            <a:xfrm>
              <a:off x="5149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48" name="Rectangle 731"/>
            <p:cNvSpPr>
              <a:spLocks noChangeArrowheads="1"/>
            </p:cNvSpPr>
            <p:nvPr userDrawn="1"/>
          </p:nvSpPr>
          <p:spPr bwMode="auto">
            <a:xfrm>
              <a:off x="5217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49" name="Rectangle 732"/>
            <p:cNvSpPr>
              <a:spLocks noChangeArrowheads="1"/>
            </p:cNvSpPr>
            <p:nvPr userDrawn="1"/>
          </p:nvSpPr>
          <p:spPr bwMode="auto">
            <a:xfrm>
              <a:off x="5285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50" name="Rectangle 733"/>
            <p:cNvSpPr>
              <a:spLocks noChangeArrowheads="1"/>
            </p:cNvSpPr>
            <p:nvPr userDrawn="1"/>
          </p:nvSpPr>
          <p:spPr bwMode="auto">
            <a:xfrm>
              <a:off x="5354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51" name="Rectangle 734"/>
            <p:cNvSpPr>
              <a:spLocks noChangeArrowheads="1"/>
            </p:cNvSpPr>
            <p:nvPr userDrawn="1"/>
          </p:nvSpPr>
          <p:spPr bwMode="auto">
            <a:xfrm>
              <a:off x="5422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52" name="Rectangle 735"/>
            <p:cNvSpPr>
              <a:spLocks noChangeArrowheads="1"/>
            </p:cNvSpPr>
            <p:nvPr userDrawn="1"/>
          </p:nvSpPr>
          <p:spPr bwMode="auto">
            <a:xfrm>
              <a:off x="4671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53" name="Rectangle 736"/>
            <p:cNvSpPr>
              <a:spLocks noChangeArrowheads="1"/>
            </p:cNvSpPr>
            <p:nvPr userDrawn="1"/>
          </p:nvSpPr>
          <p:spPr bwMode="auto">
            <a:xfrm>
              <a:off x="4739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54" name="Rectangle 737"/>
            <p:cNvSpPr>
              <a:spLocks noChangeArrowheads="1"/>
            </p:cNvSpPr>
            <p:nvPr userDrawn="1"/>
          </p:nvSpPr>
          <p:spPr bwMode="auto">
            <a:xfrm>
              <a:off x="4808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55" name="Rectangle 738"/>
            <p:cNvSpPr>
              <a:spLocks noChangeArrowheads="1"/>
            </p:cNvSpPr>
            <p:nvPr userDrawn="1"/>
          </p:nvSpPr>
          <p:spPr bwMode="auto">
            <a:xfrm>
              <a:off x="4876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56" name="Rectangle 739"/>
            <p:cNvSpPr>
              <a:spLocks noChangeArrowheads="1"/>
            </p:cNvSpPr>
            <p:nvPr userDrawn="1"/>
          </p:nvSpPr>
          <p:spPr bwMode="auto">
            <a:xfrm>
              <a:off x="4944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57" name="Rectangle 740"/>
            <p:cNvSpPr>
              <a:spLocks noChangeArrowheads="1"/>
            </p:cNvSpPr>
            <p:nvPr userDrawn="1"/>
          </p:nvSpPr>
          <p:spPr bwMode="auto">
            <a:xfrm>
              <a:off x="5012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58" name="Rectangle 741"/>
            <p:cNvSpPr>
              <a:spLocks noChangeArrowheads="1"/>
            </p:cNvSpPr>
            <p:nvPr userDrawn="1"/>
          </p:nvSpPr>
          <p:spPr bwMode="auto">
            <a:xfrm>
              <a:off x="5081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59" name="Rectangle 742"/>
            <p:cNvSpPr>
              <a:spLocks noChangeArrowheads="1"/>
            </p:cNvSpPr>
            <p:nvPr userDrawn="1"/>
          </p:nvSpPr>
          <p:spPr bwMode="auto">
            <a:xfrm>
              <a:off x="5149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60" name="Rectangle 743"/>
            <p:cNvSpPr>
              <a:spLocks noChangeArrowheads="1"/>
            </p:cNvSpPr>
            <p:nvPr userDrawn="1"/>
          </p:nvSpPr>
          <p:spPr bwMode="auto">
            <a:xfrm>
              <a:off x="5217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61" name="Rectangle 744"/>
            <p:cNvSpPr>
              <a:spLocks noChangeArrowheads="1"/>
            </p:cNvSpPr>
            <p:nvPr userDrawn="1"/>
          </p:nvSpPr>
          <p:spPr bwMode="auto">
            <a:xfrm>
              <a:off x="5285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62" name="Rectangle 745"/>
            <p:cNvSpPr>
              <a:spLocks noChangeArrowheads="1"/>
            </p:cNvSpPr>
            <p:nvPr userDrawn="1"/>
          </p:nvSpPr>
          <p:spPr bwMode="auto">
            <a:xfrm>
              <a:off x="5354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63" name="Rectangle 746"/>
            <p:cNvSpPr>
              <a:spLocks noChangeArrowheads="1"/>
            </p:cNvSpPr>
            <p:nvPr userDrawn="1"/>
          </p:nvSpPr>
          <p:spPr bwMode="auto">
            <a:xfrm>
              <a:off x="5422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64" name="Rectangle 747"/>
            <p:cNvSpPr>
              <a:spLocks noChangeArrowheads="1"/>
            </p:cNvSpPr>
            <p:nvPr userDrawn="1"/>
          </p:nvSpPr>
          <p:spPr bwMode="auto">
            <a:xfrm>
              <a:off x="4671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65" name="Rectangle 748"/>
            <p:cNvSpPr>
              <a:spLocks noChangeArrowheads="1"/>
            </p:cNvSpPr>
            <p:nvPr userDrawn="1"/>
          </p:nvSpPr>
          <p:spPr bwMode="auto">
            <a:xfrm>
              <a:off x="4739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66" name="Rectangle 749"/>
            <p:cNvSpPr>
              <a:spLocks noChangeArrowheads="1"/>
            </p:cNvSpPr>
            <p:nvPr userDrawn="1"/>
          </p:nvSpPr>
          <p:spPr bwMode="auto">
            <a:xfrm>
              <a:off x="4808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67" name="Rectangle 750"/>
            <p:cNvSpPr>
              <a:spLocks noChangeArrowheads="1"/>
            </p:cNvSpPr>
            <p:nvPr userDrawn="1"/>
          </p:nvSpPr>
          <p:spPr bwMode="auto">
            <a:xfrm>
              <a:off x="4876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68" name="Rectangle 751"/>
            <p:cNvSpPr>
              <a:spLocks noChangeArrowheads="1"/>
            </p:cNvSpPr>
            <p:nvPr userDrawn="1"/>
          </p:nvSpPr>
          <p:spPr bwMode="auto">
            <a:xfrm>
              <a:off x="4944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69" name="Rectangle 752"/>
            <p:cNvSpPr>
              <a:spLocks noChangeArrowheads="1"/>
            </p:cNvSpPr>
            <p:nvPr userDrawn="1"/>
          </p:nvSpPr>
          <p:spPr bwMode="auto">
            <a:xfrm>
              <a:off x="5012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70" name="Rectangle 753"/>
            <p:cNvSpPr>
              <a:spLocks noChangeArrowheads="1"/>
            </p:cNvSpPr>
            <p:nvPr userDrawn="1"/>
          </p:nvSpPr>
          <p:spPr bwMode="auto">
            <a:xfrm>
              <a:off x="5081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71" name="Rectangle 754"/>
            <p:cNvSpPr>
              <a:spLocks noChangeArrowheads="1"/>
            </p:cNvSpPr>
            <p:nvPr userDrawn="1"/>
          </p:nvSpPr>
          <p:spPr bwMode="auto">
            <a:xfrm>
              <a:off x="5149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72" name="Rectangle 755"/>
            <p:cNvSpPr>
              <a:spLocks noChangeArrowheads="1"/>
            </p:cNvSpPr>
            <p:nvPr userDrawn="1"/>
          </p:nvSpPr>
          <p:spPr bwMode="auto">
            <a:xfrm>
              <a:off x="5217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73" name="Rectangle 756"/>
            <p:cNvSpPr>
              <a:spLocks noChangeArrowheads="1"/>
            </p:cNvSpPr>
            <p:nvPr userDrawn="1"/>
          </p:nvSpPr>
          <p:spPr bwMode="auto">
            <a:xfrm>
              <a:off x="5285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74" name="Rectangle 757"/>
            <p:cNvSpPr>
              <a:spLocks noChangeArrowheads="1"/>
            </p:cNvSpPr>
            <p:nvPr userDrawn="1"/>
          </p:nvSpPr>
          <p:spPr bwMode="auto">
            <a:xfrm>
              <a:off x="5354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75" name="Rectangle 758"/>
            <p:cNvSpPr>
              <a:spLocks noChangeArrowheads="1"/>
            </p:cNvSpPr>
            <p:nvPr userDrawn="1"/>
          </p:nvSpPr>
          <p:spPr bwMode="auto">
            <a:xfrm>
              <a:off x="5422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76" name="Rectangle 759"/>
            <p:cNvSpPr>
              <a:spLocks noChangeArrowheads="1"/>
            </p:cNvSpPr>
            <p:nvPr userDrawn="1"/>
          </p:nvSpPr>
          <p:spPr bwMode="auto">
            <a:xfrm>
              <a:off x="4671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77" name="Rectangle 760"/>
            <p:cNvSpPr>
              <a:spLocks noChangeArrowheads="1"/>
            </p:cNvSpPr>
            <p:nvPr userDrawn="1"/>
          </p:nvSpPr>
          <p:spPr bwMode="auto">
            <a:xfrm>
              <a:off x="4739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78" name="Rectangle 761"/>
            <p:cNvSpPr>
              <a:spLocks noChangeArrowheads="1"/>
            </p:cNvSpPr>
            <p:nvPr userDrawn="1"/>
          </p:nvSpPr>
          <p:spPr bwMode="auto">
            <a:xfrm>
              <a:off x="4808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79" name="Rectangle 762"/>
            <p:cNvSpPr>
              <a:spLocks noChangeArrowheads="1"/>
            </p:cNvSpPr>
            <p:nvPr userDrawn="1"/>
          </p:nvSpPr>
          <p:spPr bwMode="auto">
            <a:xfrm>
              <a:off x="4876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80" name="Rectangle 763"/>
            <p:cNvSpPr>
              <a:spLocks noChangeArrowheads="1"/>
            </p:cNvSpPr>
            <p:nvPr userDrawn="1"/>
          </p:nvSpPr>
          <p:spPr bwMode="auto">
            <a:xfrm>
              <a:off x="4944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81" name="Rectangle 764"/>
            <p:cNvSpPr>
              <a:spLocks noChangeArrowheads="1"/>
            </p:cNvSpPr>
            <p:nvPr userDrawn="1"/>
          </p:nvSpPr>
          <p:spPr bwMode="auto">
            <a:xfrm>
              <a:off x="5012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82" name="Rectangle 765"/>
            <p:cNvSpPr>
              <a:spLocks noChangeArrowheads="1"/>
            </p:cNvSpPr>
            <p:nvPr userDrawn="1"/>
          </p:nvSpPr>
          <p:spPr bwMode="auto">
            <a:xfrm>
              <a:off x="5081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83" name="Rectangle 766"/>
            <p:cNvSpPr>
              <a:spLocks noChangeArrowheads="1"/>
            </p:cNvSpPr>
            <p:nvPr userDrawn="1"/>
          </p:nvSpPr>
          <p:spPr bwMode="auto">
            <a:xfrm>
              <a:off x="5149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84" name="Rectangle 767"/>
            <p:cNvSpPr>
              <a:spLocks noChangeArrowheads="1"/>
            </p:cNvSpPr>
            <p:nvPr userDrawn="1"/>
          </p:nvSpPr>
          <p:spPr bwMode="auto">
            <a:xfrm>
              <a:off x="5217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85" name="Rectangle 768"/>
            <p:cNvSpPr>
              <a:spLocks noChangeArrowheads="1"/>
            </p:cNvSpPr>
            <p:nvPr userDrawn="1"/>
          </p:nvSpPr>
          <p:spPr bwMode="auto">
            <a:xfrm>
              <a:off x="5285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86" name="Rectangle 769"/>
            <p:cNvSpPr>
              <a:spLocks noChangeArrowheads="1"/>
            </p:cNvSpPr>
            <p:nvPr userDrawn="1"/>
          </p:nvSpPr>
          <p:spPr bwMode="auto">
            <a:xfrm>
              <a:off x="5354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87" name="Rectangle 770"/>
            <p:cNvSpPr>
              <a:spLocks noChangeArrowheads="1"/>
            </p:cNvSpPr>
            <p:nvPr userDrawn="1"/>
          </p:nvSpPr>
          <p:spPr bwMode="auto">
            <a:xfrm>
              <a:off x="5422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88" name="Rectangle 771"/>
            <p:cNvSpPr>
              <a:spLocks noChangeArrowheads="1"/>
            </p:cNvSpPr>
            <p:nvPr userDrawn="1"/>
          </p:nvSpPr>
          <p:spPr bwMode="auto">
            <a:xfrm>
              <a:off x="4671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89" name="Rectangle 772"/>
            <p:cNvSpPr>
              <a:spLocks noChangeArrowheads="1"/>
            </p:cNvSpPr>
            <p:nvPr userDrawn="1"/>
          </p:nvSpPr>
          <p:spPr bwMode="auto">
            <a:xfrm>
              <a:off x="4739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90" name="Rectangle 773"/>
            <p:cNvSpPr>
              <a:spLocks noChangeArrowheads="1"/>
            </p:cNvSpPr>
            <p:nvPr userDrawn="1"/>
          </p:nvSpPr>
          <p:spPr bwMode="auto">
            <a:xfrm>
              <a:off x="4808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91" name="Rectangle 774"/>
            <p:cNvSpPr>
              <a:spLocks noChangeArrowheads="1"/>
            </p:cNvSpPr>
            <p:nvPr userDrawn="1"/>
          </p:nvSpPr>
          <p:spPr bwMode="auto">
            <a:xfrm>
              <a:off x="4876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92" name="Rectangle 775"/>
            <p:cNvSpPr>
              <a:spLocks noChangeArrowheads="1"/>
            </p:cNvSpPr>
            <p:nvPr userDrawn="1"/>
          </p:nvSpPr>
          <p:spPr bwMode="auto">
            <a:xfrm>
              <a:off x="4944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93" name="Rectangle 776"/>
            <p:cNvSpPr>
              <a:spLocks noChangeArrowheads="1"/>
            </p:cNvSpPr>
            <p:nvPr userDrawn="1"/>
          </p:nvSpPr>
          <p:spPr bwMode="auto">
            <a:xfrm>
              <a:off x="5012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94" name="Rectangle 777"/>
            <p:cNvSpPr>
              <a:spLocks noChangeArrowheads="1"/>
            </p:cNvSpPr>
            <p:nvPr userDrawn="1"/>
          </p:nvSpPr>
          <p:spPr bwMode="auto">
            <a:xfrm>
              <a:off x="5081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95" name="Rectangle 778"/>
            <p:cNvSpPr>
              <a:spLocks noChangeArrowheads="1"/>
            </p:cNvSpPr>
            <p:nvPr userDrawn="1"/>
          </p:nvSpPr>
          <p:spPr bwMode="auto">
            <a:xfrm>
              <a:off x="5149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96" name="Rectangle 779"/>
            <p:cNvSpPr>
              <a:spLocks noChangeArrowheads="1"/>
            </p:cNvSpPr>
            <p:nvPr userDrawn="1"/>
          </p:nvSpPr>
          <p:spPr bwMode="auto">
            <a:xfrm>
              <a:off x="5217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97" name="Rectangle 780"/>
            <p:cNvSpPr>
              <a:spLocks noChangeArrowheads="1"/>
            </p:cNvSpPr>
            <p:nvPr userDrawn="1"/>
          </p:nvSpPr>
          <p:spPr bwMode="auto">
            <a:xfrm>
              <a:off x="5285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98" name="Rectangle 781"/>
            <p:cNvSpPr>
              <a:spLocks noChangeArrowheads="1"/>
            </p:cNvSpPr>
            <p:nvPr userDrawn="1"/>
          </p:nvSpPr>
          <p:spPr bwMode="auto">
            <a:xfrm>
              <a:off x="5354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199" name="Rectangle 782"/>
            <p:cNvSpPr>
              <a:spLocks noChangeArrowheads="1"/>
            </p:cNvSpPr>
            <p:nvPr userDrawn="1"/>
          </p:nvSpPr>
          <p:spPr bwMode="auto">
            <a:xfrm>
              <a:off x="5422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00" name="Rectangle 783"/>
            <p:cNvSpPr>
              <a:spLocks noChangeArrowheads="1"/>
            </p:cNvSpPr>
            <p:nvPr userDrawn="1"/>
          </p:nvSpPr>
          <p:spPr bwMode="auto">
            <a:xfrm>
              <a:off x="4671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01" name="Rectangle 784"/>
            <p:cNvSpPr>
              <a:spLocks noChangeArrowheads="1"/>
            </p:cNvSpPr>
            <p:nvPr userDrawn="1"/>
          </p:nvSpPr>
          <p:spPr bwMode="auto">
            <a:xfrm>
              <a:off x="4739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02" name="Rectangle 785"/>
            <p:cNvSpPr>
              <a:spLocks noChangeArrowheads="1"/>
            </p:cNvSpPr>
            <p:nvPr userDrawn="1"/>
          </p:nvSpPr>
          <p:spPr bwMode="auto">
            <a:xfrm>
              <a:off x="4808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03" name="Rectangle 786"/>
            <p:cNvSpPr>
              <a:spLocks noChangeArrowheads="1"/>
            </p:cNvSpPr>
            <p:nvPr userDrawn="1"/>
          </p:nvSpPr>
          <p:spPr bwMode="auto">
            <a:xfrm>
              <a:off x="4876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04" name="Rectangle 787"/>
            <p:cNvSpPr>
              <a:spLocks noChangeArrowheads="1"/>
            </p:cNvSpPr>
            <p:nvPr userDrawn="1"/>
          </p:nvSpPr>
          <p:spPr bwMode="auto">
            <a:xfrm>
              <a:off x="4944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05" name="Rectangle 788"/>
            <p:cNvSpPr>
              <a:spLocks noChangeArrowheads="1"/>
            </p:cNvSpPr>
            <p:nvPr userDrawn="1"/>
          </p:nvSpPr>
          <p:spPr bwMode="auto">
            <a:xfrm>
              <a:off x="5012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06" name="Rectangle 789"/>
            <p:cNvSpPr>
              <a:spLocks noChangeArrowheads="1"/>
            </p:cNvSpPr>
            <p:nvPr userDrawn="1"/>
          </p:nvSpPr>
          <p:spPr bwMode="auto">
            <a:xfrm>
              <a:off x="5081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07" name="Rectangle 790"/>
            <p:cNvSpPr>
              <a:spLocks noChangeArrowheads="1"/>
            </p:cNvSpPr>
            <p:nvPr userDrawn="1"/>
          </p:nvSpPr>
          <p:spPr bwMode="auto">
            <a:xfrm>
              <a:off x="5149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08" name="Rectangle 791"/>
            <p:cNvSpPr>
              <a:spLocks noChangeArrowheads="1"/>
            </p:cNvSpPr>
            <p:nvPr userDrawn="1"/>
          </p:nvSpPr>
          <p:spPr bwMode="auto">
            <a:xfrm>
              <a:off x="5217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09" name="Rectangle 792"/>
            <p:cNvSpPr>
              <a:spLocks noChangeArrowheads="1"/>
            </p:cNvSpPr>
            <p:nvPr userDrawn="1"/>
          </p:nvSpPr>
          <p:spPr bwMode="auto">
            <a:xfrm>
              <a:off x="5285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10" name="Rectangle 793"/>
            <p:cNvSpPr>
              <a:spLocks noChangeArrowheads="1"/>
            </p:cNvSpPr>
            <p:nvPr userDrawn="1"/>
          </p:nvSpPr>
          <p:spPr bwMode="auto">
            <a:xfrm>
              <a:off x="5354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11" name="Rectangle 794"/>
            <p:cNvSpPr>
              <a:spLocks noChangeArrowheads="1"/>
            </p:cNvSpPr>
            <p:nvPr userDrawn="1"/>
          </p:nvSpPr>
          <p:spPr bwMode="auto">
            <a:xfrm>
              <a:off x="5422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12" name="Rectangle 795"/>
            <p:cNvSpPr>
              <a:spLocks noChangeArrowheads="1"/>
            </p:cNvSpPr>
            <p:nvPr userDrawn="1"/>
          </p:nvSpPr>
          <p:spPr bwMode="auto">
            <a:xfrm>
              <a:off x="4671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13" name="Rectangle 796"/>
            <p:cNvSpPr>
              <a:spLocks noChangeArrowheads="1"/>
            </p:cNvSpPr>
            <p:nvPr userDrawn="1"/>
          </p:nvSpPr>
          <p:spPr bwMode="auto">
            <a:xfrm>
              <a:off x="4739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14" name="Rectangle 797"/>
            <p:cNvSpPr>
              <a:spLocks noChangeArrowheads="1"/>
            </p:cNvSpPr>
            <p:nvPr userDrawn="1"/>
          </p:nvSpPr>
          <p:spPr bwMode="auto">
            <a:xfrm>
              <a:off x="4808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15" name="Rectangle 798"/>
            <p:cNvSpPr>
              <a:spLocks noChangeArrowheads="1"/>
            </p:cNvSpPr>
            <p:nvPr userDrawn="1"/>
          </p:nvSpPr>
          <p:spPr bwMode="auto">
            <a:xfrm>
              <a:off x="4876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16" name="Rectangle 799"/>
            <p:cNvSpPr>
              <a:spLocks noChangeArrowheads="1"/>
            </p:cNvSpPr>
            <p:nvPr userDrawn="1"/>
          </p:nvSpPr>
          <p:spPr bwMode="auto">
            <a:xfrm>
              <a:off x="4944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17" name="Rectangle 800"/>
            <p:cNvSpPr>
              <a:spLocks noChangeArrowheads="1"/>
            </p:cNvSpPr>
            <p:nvPr userDrawn="1"/>
          </p:nvSpPr>
          <p:spPr bwMode="auto">
            <a:xfrm>
              <a:off x="5012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18" name="Rectangle 801"/>
            <p:cNvSpPr>
              <a:spLocks noChangeArrowheads="1"/>
            </p:cNvSpPr>
            <p:nvPr userDrawn="1"/>
          </p:nvSpPr>
          <p:spPr bwMode="auto">
            <a:xfrm>
              <a:off x="5081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19" name="Rectangle 802"/>
            <p:cNvSpPr>
              <a:spLocks noChangeArrowheads="1"/>
            </p:cNvSpPr>
            <p:nvPr userDrawn="1"/>
          </p:nvSpPr>
          <p:spPr bwMode="auto">
            <a:xfrm>
              <a:off x="5149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20" name="Rectangle 803"/>
            <p:cNvSpPr>
              <a:spLocks noChangeArrowheads="1"/>
            </p:cNvSpPr>
            <p:nvPr userDrawn="1"/>
          </p:nvSpPr>
          <p:spPr bwMode="auto">
            <a:xfrm>
              <a:off x="5217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21" name="Rectangle 804"/>
            <p:cNvSpPr>
              <a:spLocks noChangeArrowheads="1"/>
            </p:cNvSpPr>
            <p:nvPr userDrawn="1"/>
          </p:nvSpPr>
          <p:spPr bwMode="auto">
            <a:xfrm>
              <a:off x="5285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22" name="Rectangle 805"/>
            <p:cNvSpPr>
              <a:spLocks noChangeArrowheads="1"/>
            </p:cNvSpPr>
            <p:nvPr userDrawn="1"/>
          </p:nvSpPr>
          <p:spPr bwMode="auto">
            <a:xfrm>
              <a:off x="5354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23" name="Rectangle 806"/>
            <p:cNvSpPr>
              <a:spLocks noChangeArrowheads="1"/>
            </p:cNvSpPr>
            <p:nvPr userDrawn="1"/>
          </p:nvSpPr>
          <p:spPr bwMode="auto">
            <a:xfrm>
              <a:off x="5422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24" name="Rectangle 807"/>
            <p:cNvSpPr>
              <a:spLocks noChangeArrowheads="1"/>
            </p:cNvSpPr>
            <p:nvPr userDrawn="1"/>
          </p:nvSpPr>
          <p:spPr bwMode="auto">
            <a:xfrm>
              <a:off x="4671" y="373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25" name="Rectangle 808"/>
            <p:cNvSpPr>
              <a:spLocks noChangeArrowheads="1"/>
            </p:cNvSpPr>
            <p:nvPr userDrawn="1"/>
          </p:nvSpPr>
          <p:spPr bwMode="auto">
            <a:xfrm>
              <a:off x="4739" y="373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  <p:sp>
          <p:nvSpPr>
            <p:cNvPr id="4226" name="Rectangle 809"/>
            <p:cNvSpPr>
              <a:spLocks noChangeArrowheads="1"/>
            </p:cNvSpPr>
            <p:nvPr userDrawn="1"/>
          </p:nvSpPr>
          <p:spPr bwMode="auto">
            <a:xfrm>
              <a:off x="4808" y="373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solidFill>
                  <a:srgbClr val="5F6062"/>
                </a:solidFill>
              </a:endParaRPr>
            </a:p>
          </p:txBody>
        </p:sp>
      </p:grpSp>
      <p:sp>
        <p:nvSpPr>
          <p:cNvPr id="9" name="Rectangle 811"/>
          <p:cNvSpPr>
            <a:spLocks noChangeArrowheads="1"/>
          </p:cNvSpPr>
          <p:nvPr userDrawn="1"/>
        </p:nvSpPr>
        <p:spPr bwMode="auto">
          <a:xfrm>
            <a:off x="7740652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10" name="Rectangle 812"/>
          <p:cNvSpPr>
            <a:spLocks noChangeArrowheads="1"/>
          </p:cNvSpPr>
          <p:nvPr userDrawn="1"/>
        </p:nvSpPr>
        <p:spPr bwMode="auto">
          <a:xfrm>
            <a:off x="7848602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11" name="Rectangle 813"/>
          <p:cNvSpPr>
            <a:spLocks noChangeArrowheads="1"/>
          </p:cNvSpPr>
          <p:nvPr userDrawn="1"/>
        </p:nvSpPr>
        <p:spPr bwMode="auto">
          <a:xfrm>
            <a:off x="7956552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12" name="Rectangle 814"/>
          <p:cNvSpPr>
            <a:spLocks noChangeArrowheads="1"/>
          </p:cNvSpPr>
          <p:nvPr userDrawn="1"/>
        </p:nvSpPr>
        <p:spPr bwMode="auto">
          <a:xfrm>
            <a:off x="806608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13" name="Rectangle 815"/>
          <p:cNvSpPr>
            <a:spLocks noChangeArrowheads="1"/>
          </p:cNvSpPr>
          <p:nvPr userDrawn="1"/>
        </p:nvSpPr>
        <p:spPr bwMode="auto">
          <a:xfrm>
            <a:off x="817403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15" name="Rectangle 816"/>
          <p:cNvSpPr>
            <a:spLocks noChangeArrowheads="1"/>
          </p:cNvSpPr>
          <p:nvPr userDrawn="1"/>
        </p:nvSpPr>
        <p:spPr bwMode="auto">
          <a:xfrm>
            <a:off x="828198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16" name="Rectangle 817"/>
          <p:cNvSpPr>
            <a:spLocks noChangeArrowheads="1"/>
          </p:cNvSpPr>
          <p:nvPr userDrawn="1"/>
        </p:nvSpPr>
        <p:spPr bwMode="auto">
          <a:xfrm>
            <a:off x="838993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17" name="Rectangle 818"/>
          <p:cNvSpPr>
            <a:spLocks noChangeArrowheads="1"/>
          </p:cNvSpPr>
          <p:nvPr userDrawn="1"/>
        </p:nvSpPr>
        <p:spPr bwMode="auto">
          <a:xfrm>
            <a:off x="8499477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19" name="Rectangle 819"/>
          <p:cNvSpPr>
            <a:spLocks noChangeArrowheads="1"/>
          </p:cNvSpPr>
          <p:nvPr userDrawn="1"/>
        </p:nvSpPr>
        <p:spPr bwMode="auto">
          <a:xfrm>
            <a:off x="8607427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0" name="Rectangle 820"/>
          <p:cNvSpPr>
            <a:spLocks noChangeArrowheads="1"/>
          </p:cNvSpPr>
          <p:nvPr userDrawn="1"/>
        </p:nvSpPr>
        <p:spPr bwMode="auto">
          <a:xfrm>
            <a:off x="7415214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1" name="Rectangle 821"/>
          <p:cNvSpPr>
            <a:spLocks noChangeArrowheads="1"/>
          </p:cNvSpPr>
          <p:nvPr userDrawn="1"/>
        </p:nvSpPr>
        <p:spPr bwMode="auto">
          <a:xfrm>
            <a:off x="7523164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2" name="Rectangle 822"/>
          <p:cNvSpPr>
            <a:spLocks noChangeArrowheads="1"/>
          </p:cNvSpPr>
          <p:nvPr userDrawn="1"/>
        </p:nvSpPr>
        <p:spPr bwMode="auto">
          <a:xfrm>
            <a:off x="763270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3" name="Rectangle 823"/>
          <p:cNvSpPr>
            <a:spLocks noChangeArrowheads="1"/>
          </p:cNvSpPr>
          <p:nvPr userDrawn="1"/>
        </p:nvSpPr>
        <p:spPr bwMode="auto">
          <a:xfrm>
            <a:off x="774065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4" name="Rectangle 824"/>
          <p:cNvSpPr>
            <a:spLocks noChangeArrowheads="1"/>
          </p:cNvSpPr>
          <p:nvPr userDrawn="1"/>
        </p:nvSpPr>
        <p:spPr bwMode="auto">
          <a:xfrm>
            <a:off x="784860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5" name="Rectangle 825"/>
          <p:cNvSpPr>
            <a:spLocks noChangeArrowheads="1"/>
          </p:cNvSpPr>
          <p:nvPr userDrawn="1"/>
        </p:nvSpPr>
        <p:spPr bwMode="auto">
          <a:xfrm>
            <a:off x="795655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6" name="Rectangle 826"/>
          <p:cNvSpPr>
            <a:spLocks noChangeArrowheads="1"/>
          </p:cNvSpPr>
          <p:nvPr userDrawn="1"/>
        </p:nvSpPr>
        <p:spPr bwMode="auto">
          <a:xfrm>
            <a:off x="806608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7" name="Rectangle 827"/>
          <p:cNvSpPr>
            <a:spLocks noChangeArrowheads="1"/>
          </p:cNvSpPr>
          <p:nvPr userDrawn="1"/>
        </p:nvSpPr>
        <p:spPr bwMode="auto">
          <a:xfrm>
            <a:off x="817403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8" name="Rectangle 828"/>
          <p:cNvSpPr>
            <a:spLocks noChangeArrowheads="1"/>
          </p:cNvSpPr>
          <p:nvPr userDrawn="1"/>
        </p:nvSpPr>
        <p:spPr bwMode="auto">
          <a:xfrm>
            <a:off x="828198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9" name="Rectangle 829"/>
          <p:cNvSpPr>
            <a:spLocks noChangeArrowheads="1"/>
          </p:cNvSpPr>
          <p:nvPr userDrawn="1"/>
        </p:nvSpPr>
        <p:spPr bwMode="auto">
          <a:xfrm>
            <a:off x="838993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30" name="Rectangle 830"/>
          <p:cNvSpPr>
            <a:spLocks noChangeArrowheads="1"/>
          </p:cNvSpPr>
          <p:nvPr userDrawn="1"/>
        </p:nvSpPr>
        <p:spPr bwMode="auto">
          <a:xfrm>
            <a:off x="8499477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31" name="Rectangle 831"/>
          <p:cNvSpPr>
            <a:spLocks noChangeArrowheads="1"/>
          </p:cNvSpPr>
          <p:nvPr userDrawn="1"/>
        </p:nvSpPr>
        <p:spPr bwMode="auto">
          <a:xfrm>
            <a:off x="8607427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048" name="Rectangle 832"/>
          <p:cNvSpPr>
            <a:spLocks noChangeArrowheads="1"/>
          </p:cNvSpPr>
          <p:nvPr userDrawn="1"/>
        </p:nvSpPr>
        <p:spPr bwMode="auto">
          <a:xfrm>
            <a:off x="7415214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049" name="Rectangle 833"/>
          <p:cNvSpPr>
            <a:spLocks noChangeArrowheads="1"/>
          </p:cNvSpPr>
          <p:nvPr userDrawn="1"/>
        </p:nvSpPr>
        <p:spPr bwMode="auto">
          <a:xfrm>
            <a:off x="7523164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052" name="Rectangle 834"/>
          <p:cNvSpPr>
            <a:spLocks noChangeArrowheads="1"/>
          </p:cNvSpPr>
          <p:nvPr userDrawn="1"/>
        </p:nvSpPr>
        <p:spPr bwMode="auto">
          <a:xfrm>
            <a:off x="763270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053" name="Rectangle 835"/>
          <p:cNvSpPr>
            <a:spLocks noChangeArrowheads="1"/>
          </p:cNvSpPr>
          <p:nvPr userDrawn="1"/>
        </p:nvSpPr>
        <p:spPr bwMode="auto">
          <a:xfrm>
            <a:off x="774065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054" name="Rectangle 836"/>
          <p:cNvSpPr>
            <a:spLocks noChangeArrowheads="1"/>
          </p:cNvSpPr>
          <p:nvPr userDrawn="1"/>
        </p:nvSpPr>
        <p:spPr bwMode="auto">
          <a:xfrm>
            <a:off x="784860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055" name="Rectangle 837"/>
          <p:cNvSpPr>
            <a:spLocks noChangeArrowheads="1"/>
          </p:cNvSpPr>
          <p:nvPr userDrawn="1"/>
        </p:nvSpPr>
        <p:spPr bwMode="auto">
          <a:xfrm>
            <a:off x="795655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056" name="Rectangle 838"/>
          <p:cNvSpPr>
            <a:spLocks noChangeArrowheads="1"/>
          </p:cNvSpPr>
          <p:nvPr userDrawn="1"/>
        </p:nvSpPr>
        <p:spPr bwMode="auto">
          <a:xfrm>
            <a:off x="806608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057" name="Rectangle 839"/>
          <p:cNvSpPr>
            <a:spLocks noChangeArrowheads="1"/>
          </p:cNvSpPr>
          <p:nvPr userDrawn="1"/>
        </p:nvSpPr>
        <p:spPr bwMode="auto">
          <a:xfrm>
            <a:off x="817403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058" name="Rectangle 840"/>
          <p:cNvSpPr>
            <a:spLocks noChangeArrowheads="1"/>
          </p:cNvSpPr>
          <p:nvPr userDrawn="1"/>
        </p:nvSpPr>
        <p:spPr bwMode="auto">
          <a:xfrm>
            <a:off x="828198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059" name="Rectangle 841"/>
          <p:cNvSpPr>
            <a:spLocks noChangeArrowheads="1"/>
          </p:cNvSpPr>
          <p:nvPr userDrawn="1"/>
        </p:nvSpPr>
        <p:spPr bwMode="auto">
          <a:xfrm>
            <a:off x="838993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060" name="Rectangle 842"/>
          <p:cNvSpPr>
            <a:spLocks noChangeArrowheads="1"/>
          </p:cNvSpPr>
          <p:nvPr userDrawn="1"/>
        </p:nvSpPr>
        <p:spPr bwMode="auto">
          <a:xfrm>
            <a:off x="8499477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061" name="Rectangle 843"/>
          <p:cNvSpPr>
            <a:spLocks noChangeArrowheads="1"/>
          </p:cNvSpPr>
          <p:nvPr userDrawn="1"/>
        </p:nvSpPr>
        <p:spPr bwMode="auto">
          <a:xfrm>
            <a:off x="8607427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>
              <a:solidFill>
                <a:srgbClr val="5F606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624256" y="2791203"/>
            <a:ext cx="5689232" cy="781815"/>
          </a:xfrm>
        </p:spPr>
        <p:txBody>
          <a:bodyPr anchor="t" anchorCtr="0">
            <a:noAutofit/>
          </a:bodyPr>
          <a:lstStyle>
            <a:lvl1pPr algn="l">
              <a:lnSpc>
                <a:spcPct val="83000"/>
              </a:lnSpc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pic>
        <p:nvPicPr>
          <p:cNvPr id="4098" name="Picture 2" descr="C:\Documents and Settings\Administrator\Desktop\SKI\work\logo neg30x14.wmf"/>
          <p:cNvPicPr>
            <a:picLocks noChangeArrowheads="1"/>
          </p:cNvPicPr>
          <p:nvPr userDrawn="1"/>
        </p:nvPicPr>
        <p:blipFill rotWithShape="1">
          <a:blip r:embed="rId2"/>
          <a:srcRect l="-16650" r="-16650"/>
          <a:stretch/>
        </p:blipFill>
        <p:spPr bwMode="auto">
          <a:xfrm>
            <a:off x="623841" y="6062401"/>
            <a:ext cx="1458003" cy="481013"/>
          </a:xfrm>
          <a:prstGeom prst="rect">
            <a:avLst/>
          </a:prstGeom>
          <a:noFill/>
        </p:spPr>
      </p:pic>
      <p:sp>
        <p:nvSpPr>
          <p:cNvPr id="854" name="Text Placeholder 853"/>
          <p:cNvSpPr>
            <a:spLocks noGrp="1"/>
          </p:cNvSpPr>
          <p:nvPr userDrawn="1">
            <p:ph type="body" sz="quarter" idx="13"/>
          </p:nvPr>
        </p:nvSpPr>
        <p:spPr>
          <a:xfrm>
            <a:off x="623231" y="3606801"/>
            <a:ext cx="5690258" cy="2414589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  <a:lvl3pPr marL="4763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3pPr>
            <a:lvl4pPr marL="4763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827" name="Date Placeholder 4826"/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1817D08F-A089-43B5-91C4-6EEC1032CB13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4828" name="Footer Placeholder 4827"/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da-DK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4829" name="Slide Number Placeholder 4828"/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856" name="TextBox 855"/>
          <p:cNvSpPr txBox="1"/>
          <p:nvPr userDrawn="1"/>
        </p:nvSpPr>
        <p:spPr>
          <a:xfrm>
            <a:off x="-2228383" y="3629632"/>
            <a:ext cx="2105632" cy="20903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Navn </a:t>
            </a:r>
            <a:b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Lucida Bold12/14</a:t>
            </a:r>
          </a:p>
          <a:p>
            <a:pPr algn="r"/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Anden information</a:t>
            </a:r>
            <a:b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Lucida Regular 12 /14</a:t>
            </a:r>
          </a:p>
          <a:p>
            <a:pPr algn="r"/>
            <a:endParaRPr lang="da-DK" sz="1000" noProof="1" smtClean="0">
              <a:solidFill>
                <a:srgbClr val="5F6062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b="1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Skift Fra Bold til Regular:</a:t>
            </a:r>
          </a:p>
          <a:p>
            <a:pPr algn="r">
              <a:lnSpc>
                <a:spcPts val="1300"/>
              </a:lnSpc>
            </a:pP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Klik på ’Forøge listeniveau’ for Regular tekst</a:t>
            </a:r>
          </a:p>
          <a:p>
            <a:pPr algn="r">
              <a:lnSpc>
                <a:spcPts val="1300"/>
              </a:lnSpc>
            </a:pPr>
            <a:endParaRPr lang="da-DK" sz="1000" noProof="1" smtClean="0">
              <a:solidFill>
                <a:srgbClr val="5F6062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Og klik på ’Mindske listeniveau’ </a:t>
            </a:r>
            <a:b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1" smtClean="0">
                <a:solidFill>
                  <a:srgbClr val="5F6062"/>
                </a:solidFill>
                <a:latin typeface="Arial" pitchFamily="34" charset="0"/>
                <a:cs typeface="Arial" pitchFamily="34" charset="0"/>
              </a:rPr>
              <a:t>for at få Bold tekst tilbage</a:t>
            </a:r>
          </a:p>
        </p:txBody>
      </p:sp>
      <p:grpSp>
        <p:nvGrpSpPr>
          <p:cNvPr id="861" name="Group 860"/>
          <p:cNvGrpSpPr/>
          <p:nvPr userDrawn="1"/>
        </p:nvGrpSpPr>
        <p:grpSpPr>
          <a:xfrm>
            <a:off x="-591480" y="5077494"/>
            <a:ext cx="457200" cy="209550"/>
            <a:chOff x="-1959769" y="3940175"/>
            <a:chExt cx="457200" cy="209550"/>
          </a:xfrm>
        </p:grpSpPr>
        <p:pic>
          <p:nvPicPr>
            <p:cNvPr id="896" name="Picture 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9769" y="3940175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7" name="Rounded Rectangle 896"/>
            <p:cNvSpPr/>
            <p:nvPr userDrawn="1"/>
          </p:nvSpPr>
          <p:spPr>
            <a:xfrm>
              <a:off x="-1731169" y="3940175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98" name="Group 897"/>
          <p:cNvGrpSpPr/>
          <p:nvPr userDrawn="1"/>
        </p:nvGrpSpPr>
        <p:grpSpPr>
          <a:xfrm>
            <a:off x="-572430" y="5744822"/>
            <a:ext cx="438150" cy="209550"/>
            <a:chOff x="-1955007" y="4659313"/>
            <a:chExt cx="438150" cy="209550"/>
          </a:xfrm>
        </p:grpSpPr>
        <p:pic>
          <p:nvPicPr>
            <p:cNvPr id="899" name="Picture 3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5007" y="4659313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0" name="Rectangle 899"/>
            <p:cNvSpPr/>
            <p:nvPr userDrawn="1"/>
          </p:nvSpPr>
          <p:spPr>
            <a:xfrm>
              <a:off x="-1735932" y="4659313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>
                <a:solidFill>
                  <a:srgbClr val="FFFFFF"/>
                </a:solidFill>
              </a:endParaRPr>
            </a:p>
          </p:txBody>
        </p:sp>
        <p:sp>
          <p:nvSpPr>
            <p:cNvPr id="901" name="Rounded Rectangle 900"/>
            <p:cNvSpPr/>
            <p:nvPr userDrawn="1"/>
          </p:nvSpPr>
          <p:spPr>
            <a:xfrm>
              <a:off x="-1950244" y="4662488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53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08" name="Content Placeholder 10"/>
          <p:cNvSpPr>
            <a:spLocks noGrp="1"/>
          </p:cNvSpPr>
          <p:nvPr>
            <p:ph sz="quarter" idx="14"/>
          </p:nvPr>
        </p:nvSpPr>
        <p:spPr>
          <a:xfrm>
            <a:off x="613716" y="2133600"/>
            <a:ext cx="10998847" cy="38877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0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3888" y="2134800"/>
            <a:ext cx="10988675" cy="3886588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0000">
              <a:spcBef>
                <a:spcPts val="300"/>
              </a:spcBef>
              <a:defRPr sz="2000"/>
            </a:lvl2pPr>
            <a:lvl3pPr marL="630000">
              <a:defRPr sz="1800"/>
            </a:lvl3pPr>
            <a:lvl4pPr marL="1080000">
              <a:spcBef>
                <a:spcPts val="250"/>
              </a:spcBef>
              <a:defRPr sz="1600"/>
            </a:lvl4pPr>
            <a:lvl5pPr marL="1530000">
              <a:defRPr sz="14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-1916113" y="2133600"/>
            <a:ext cx="1765299" cy="1540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1000" b="1" dirty="0">
                <a:solidFill>
                  <a:schemeClr val="tx1"/>
                </a:solidFill>
                <a:cs typeface="Arial" charset="0"/>
              </a:rPr>
              <a:t>Tekst starter uden punktopstilling</a:t>
            </a:r>
            <a:r>
              <a:rPr lang="da-DK" sz="1000" dirty="0">
                <a:solidFill>
                  <a:schemeClr val="tx1"/>
                </a:solidFill>
                <a:cs typeface="Arial" charset="0"/>
              </a:rPr>
              <a:t/>
            </a:r>
            <a:br>
              <a:rPr lang="da-DK" sz="1000" dirty="0">
                <a:solidFill>
                  <a:schemeClr val="tx1"/>
                </a:solidFill>
                <a:cs typeface="Arial" charset="0"/>
              </a:rPr>
            </a:br>
            <a:r>
              <a:rPr lang="da-DK" sz="1000" dirty="0">
                <a:solidFill>
                  <a:schemeClr val="tx1"/>
                </a:solidFill>
                <a:cs typeface="Arial" charset="0"/>
              </a:rPr>
              <a:t>For at få punktopstilling på teksten (flere niveauer findes) brug ‘Forøg listeniveau’</a:t>
            </a:r>
          </a:p>
          <a:p>
            <a:pPr algn="r" eaLnBrk="1" hangingPunct="1"/>
            <a:endParaRPr lang="da-DK" sz="1000" dirty="0">
              <a:solidFill>
                <a:schemeClr val="tx1"/>
              </a:solidFill>
              <a:cs typeface="Arial" charset="0"/>
            </a:endParaRPr>
          </a:p>
          <a:p>
            <a:pPr algn="r" eaLnBrk="1" hangingPunct="1"/>
            <a:endParaRPr lang="da-DK" sz="1000" dirty="0">
              <a:solidFill>
                <a:schemeClr val="tx1"/>
              </a:solidFill>
              <a:cs typeface="Arial" charset="0"/>
            </a:endParaRPr>
          </a:p>
          <a:p>
            <a:pPr algn="r" eaLnBrk="1" hangingPunct="1"/>
            <a:r>
              <a:rPr lang="da-DK" sz="1000" dirty="0">
                <a:solidFill>
                  <a:schemeClr val="tx1"/>
                </a:solidFill>
                <a:cs typeface="Arial" charset="0"/>
              </a:rPr>
              <a:t>For at få venstrestillet tekst uden punktopstilling, brug ‘Formindsk listeniveau’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-638336" y="2931418"/>
            <a:ext cx="457200" cy="209550"/>
            <a:chOff x="-1959769" y="3940175"/>
            <a:chExt cx="457200" cy="209550"/>
          </a:xfrm>
        </p:grpSpPr>
        <p:pic>
          <p:nvPicPr>
            <p:cNvPr id="27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9769" y="3940175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Rounded Rectangle 27"/>
            <p:cNvSpPr/>
            <p:nvPr userDrawn="1"/>
          </p:nvSpPr>
          <p:spPr>
            <a:xfrm>
              <a:off x="-1731169" y="3940175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grpSp>
        <p:nvGrpSpPr>
          <p:cNvPr id="7" name="Group 6"/>
          <p:cNvGrpSpPr/>
          <p:nvPr userDrawn="1"/>
        </p:nvGrpSpPr>
        <p:grpSpPr>
          <a:xfrm>
            <a:off x="-619286" y="3717032"/>
            <a:ext cx="438150" cy="209550"/>
            <a:chOff x="-1955007" y="4659313"/>
            <a:chExt cx="438150" cy="209550"/>
          </a:xfrm>
        </p:grpSpPr>
        <p:pic>
          <p:nvPicPr>
            <p:cNvPr id="29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5007" y="4659313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Rectangle 29"/>
            <p:cNvSpPr/>
            <p:nvPr userDrawn="1"/>
          </p:nvSpPr>
          <p:spPr>
            <a:xfrm>
              <a:off x="-1735932" y="4659313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sp>
          <p:nvSpPr>
            <p:cNvPr id="31" name="Rounded Rectangle 30"/>
            <p:cNvSpPr/>
            <p:nvPr userDrawn="1"/>
          </p:nvSpPr>
          <p:spPr>
            <a:xfrm>
              <a:off x="-1950244" y="4662488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49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, billede og farve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790464" y="4976203"/>
            <a:ext cx="1657350" cy="189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7390556" y="765175"/>
            <a:ext cx="4798268" cy="6092825"/>
          </a:xfrm>
        </p:spPr>
        <p:txBody>
          <a:bodyPr tIns="972000" anchor="ctr" anchorCtr="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390556" y="5393512"/>
            <a:ext cx="4798268" cy="1464488"/>
          </a:xfrm>
          <a:solidFill>
            <a:schemeClr val="accent1">
              <a:alpha val="60000"/>
            </a:schemeClr>
          </a:solidFill>
        </p:spPr>
        <p:txBody>
          <a:bodyPr lIns="252000" tIns="252000" rIns="576000" bIns="252000"/>
          <a:lstStyle>
            <a:lvl1pPr marL="0" indent="0">
              <a:spcBef>
                <a:spcPts val="0"/>
              </a:spcBef>
              <a:buFontTx/>
              <a:buNone/>
              <a:defRPr sz="2000" b="1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24253" y="1088453"/>
            <a:ext cx="6393601" cy="74193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1810138" y="5199650"/>
            <a:ext cx="1706381" cy="3292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mtClean="0"/>
          </a:p>
        </p:txBody>
      </p:sp>
      <p:sp>
        <p:nvSpPr>
          <p:cNvPr id="15" name="Rounded Rectangle 14"/>
          <p:cNvSpPr/>
          <p:nvPr userDrawn="1"/>
        </p:nvSpPr>
        <p:spPr>
          <a:xfrm>
            <a:off x="-1830420" y="6516414"/>
            <a:ext cx="1706381" cy="3539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mtClean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-1790464" y="6309320"/>
            <a:ext cx="166013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-1790464" y="6309320"/>
            <a:ext cx="166013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>
            <a:off x="-2294520" y="4094958"/>
            <a:ext cx="21704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Skift baggrundsfarve</a:t>
            </a:r>
            <a:b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på tekstboks</a:t>
            </a:r>
            <a:b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tekstboksen</a:t>
            </a:r>
            <a:b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SKI-farve fra</a:t>
            </a:r>
            <a:b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‘Fyld farve’-paletten</a:t>
            </a:r>
            <a:endParaRPr lang="da-DK" sz="10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7"/>
          </p:nvPr>
        </p:nvSpPr>
        <p:spPr>
          <a:xfrm>
            <a:off x="623888" y="2133600"/>
            <a:ext cx="6393966" cy="38877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20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20931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fakta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399023" y="2136804"/>
            <a:ext cx="4213540" cy="914400"/>
          </a:xfrm>
          <a:prstGeom prst="roundRect">
            <a:avLst>
              <a:gd name="adj" fmla="val 13531"/>
            </a:avLst>
          </a:prstGeom>
          <a:gradFill flip="none" rotWithShape="1">
            <a:gsLst>
              <a:gs pos="50000">
                <a:srgbClr val="005B7E">
                  <a:lumMod val="90000"/>
                  <a:lumOff val="10000"/>
                </a:srgbClr>
              </a:gs>
              <a:gs pos="0">
                <a:srgbClr val="003C56"/>
              </a:gs>
              <a:gs pos="100000">
                <a:srgbClr val="006D98"/>
              </a:gs>
            </a:gsLst>
            <a:lin ang="16200000" scaled="1"/>
            <a:tileRect/>
          </a:gradFill>
        </p:spPr>
        <p:txBody>
          <a:bodyPr lIns="90000" tIns="72000" rIns="90000" bIns="72000"/>
          <a:lstStyle>
            <a:lvl1pPr marL="0" indent="0">
              <a:spcBef>
                <a:spcPts val="0"/>
              </a:spcBef>
              <a:buFontTx/>
              <a:buNone/>
              <a:defRPr sz="2000" b="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7399023" y="3085073"/>
            <a:ext cx="4213540" cy="2936316"/>
          </a:xfrm>
          <a:solidFill>
            <a:schemeClr val="bg1">
              <a:lumMod val="95000"/>
            </a:schemeClr>
          </a:solidFill>
        </p:spPr>
        <p:txBody>
          <a:bodyPr lIns="126000" tIns="288000" rIns="126000" bIns="72000"/>
          <a:lstStyle>
            <a:lvl1pPr marL="0" indent="0">
              <a:buFontTx/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180000">
              <a:spcBef>
                <a:spcPts val="300"/>
              </a:spcBef>
              <a:defRPr sz="1600">
                <a:latin typeface="Arial" pitchFamily="34" charset="0"/>
                <a:cs typeface="Arial" pitchFamily="34" charset="0"/>
              </a:defRPr>
            </a:lvl2pPr>
            <a:lvl3pPr marL="540000">
              <a:defRPr sz="14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23887" y="2140254"/>
            <a:ext cx="6394451" cy="388113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149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817D08F-A089-43B5-91C4-6EEC1032CB13}" type="datetime2">
              <a:rPr lang="da-DK" smtClean="0"/>
              <a:pPr/>
              <a:t>1. september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23888" y="2133599"/>
            <a:ext cx="2628000" cy="3888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410780" y="2133600"/>
            <a:ext cx="2628000" cy="3886944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984563" y="2133341"/>
            <a:ext cx="2628000" cy="3888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6197672" y="2133601"/>
            <a:ext cx="2628000" cy="3888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719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0" y="758825"/>
            <a:ext cx="12188825" cy="6102774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12697"/>
            <a:ext cx="6313488" cy="896720"/>
          </a:xfrm>
          <a:solidFill>
            <a:srgbClr val="004A64">
              <a:alpha val="60000"/>
            </a:srgbClr>
          </a:solidFill>
        </p:spPr>
        <p:txBody>
          <a:bodyPr wrap="square" lIns="622800" tIns="252000" rIns="252000" bIns="252000" anchor="t" anchorCtr="0">
            <a:sp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97" name="Text Placeholder 496"/>
          <p:cNvSpPr>
            <a:spLocks noGrp="1"/>
          </p:cNvSpPr>
          <p:nvPr>
            <p:ph type="body" sz="quarter" idx="14"/>
          </p:nvPr>
        </p:nvSpPr>
        <p:spPr>
          <a:xfrm>
            <a:off x="619200" y="6062400"/>
            <a:ext cx="1094400" cy="482400"/>
          </a:xfrm>
          <a:blipFill>
            <a:blip r:embed="rId2"/>
            <a:stretch>
              <a:fillRect/>
            </a:stretch>
          </a:blipFill>
        </p:spPr>
        <p:txBody>
          <a:bodyPr tIns="2052000"/>
          <a:lstStyle>
            <a:lvl1pPr marL="0" indent="0">
              <a:buFontTx/>
              <a:buNone/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817D08F-A089-43B5-91C4-6EEC1032CB13}" type="datetime2">
              <a:rPr lang="da-DK" smtClean="0"/>
              <a:pPr/>
              <a:t>1. september 2015</a:t>
            </a:fld>
            <a:endParaRPr lang="da-DK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337855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89600" cy="76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4253" y="1088453"/>
            <a:ext cx="10988310" cy="74193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255" y="2134023"/>
            <a:ext cx="10988307" cy="3887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7556" y="581198"/>
            <a:ext cx="479875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5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3488" y="581198"/>
            <a:ext cx="2193192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5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1817D08F-A089-43B5-91C4-6EEC1032CB13}" type="datetime2">
              <a:rPr lang="da-DK" smtClean="0"/>
              <a:pPr/>
              <a:t>1. september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13488" y="416502"/>
            <a:ext cx="5273943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5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pic>
        <p:nvPicPr>
          <p:cNvPr id="18" name="Picture 2" descr="U:\SKI\Done\SKI logo blue.wm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70" r:id="rId3"/>
    <p:sldLayoutId id="2147483650" r:id="rId4"/>
    <p:sldLayoutId id="2147483673" r:id="rId5"/>
    <p:sldLayoutId id="2147483671" r:id="rId6"/>
    <p:sldLayoutId id="2147483672" r:id="rId7"/>
    <p:sldLayoutId id="2147483676" r:id="rId8"/>
    <p:sldLayoutId id="2147483679" r:id="rId9"/>
    <p:sldLayoutId id="2147483668" r:id="rId10"/>
    <p:sldLayoutId id="2147483667" r:id="rId11"/>
    <p:sldLayoutId id="2147483660" r:id="rId12"/>
    <p:sldLayoutId id="2147483661" r:id="rId13"/>
    <p:sldLayoutId id="2147483659" r:id="rId14"/>
    <p:sldLayoutId id="2147483675" r:id="rId15"/>
    <p:sldLayoutId id="2147483651" r:id="rId16"/>
    <p:sldLayoutId id="2147483654" r:id="rId17"/>
    <p:sldLayoutId id="2147483655" r:id="rId18"/>
    <p:sldLayoutId id="2147483662" r:id="rId19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300"/>
        </a:spcBef>
        <a:buClr>
          <a:srgbClr val="E78D05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630238" indent="-180975" algn="l" defTabSz="914400" rtl="0" eaLnBrk="1" latinLnBrk="0" hangingPunct="1">
        <a:lnSpc>
          <a:spcPct val="100000"/>
        </a:lnSpc>
        <a:spcBef>
          <a:spcPts val="250"/>
        </a:spcBef>
        <a:buClr>
          <a:srgbClr val="E78D05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080000" indent="-180000" algn="l" defTabSz="914400" rtl="0" eaLnBrk="1" latinLnBrk="0" hangingPunct="1">
        <a:lnSpc>
          <a:spcPct val="100000"/>
        </a:lnSpc>
        <a:spcBef>
          <a:spcPts val="250"/>
        </a:spcBef>
        <a:buClr>
          <a:srgbClr val="E78D05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530000" indent="-180000" algn="l" defTabSz="914400" rtl="0" eaLnBrk="1" latinLnBrk="0" hangingPunct="1">
        <a:lnSpc>
          <a:spcPct val="100000"/>
        </a:lnSpc>
        <a:spcBef>
          <a:spcPts val="200"/>
        </a:spcBef>
        <a:buClr>
          <a:srgbClr val="E78D05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980000" indent="-180000" algn="l" defTabSz="914400" rtl="0" eaLnBrk="1" latinLnBrk="0" hangingPunct="1">
        <a:lnSpc>
          <a:spcPct val="100000"/>
        </a:lnSpc>
        <a:spcBef>
          <a:spcPts val="200"/>
        </a:spcBef>
        <a:buClr>
          <a:srgbClr val="E78D05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89600" cy="76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4253" y="1088453"/>
            <a:ext cx="10988310" cy="74193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255" y="2134023"/>
            <a:ext cx="10988307" cy="3887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7556" y="581198"/>
            <a:ext cx="479875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5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3488" y="581198"/>
            <a:ext cx="2193192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5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1817D08F-A089-43B5-91C4-6EEC1032CB13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13488" y="416502"/>
            <a:ext cx="5273943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5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da-DK" dirty="0" smtClean="0">
                <a:solidFill>
                  <a:srgbClr val="FFFFFF"/>
                </a:solidFill>
              </a:rPr>
              <a:t>Indsæt præsentationens titel via: 'Indsæt' / Sidehoved og sidefod</a:t>
            </a:r>
            <a:endParaRPr lang="da-DK" dirty="0">
              <a:solidFill>
                <a:srgbClr val="FFFFFF"/>
              </a:solidFill>
            </a:endParaRPr>
          </a:p>
        </p:txBody>
      </p:sp>
      <p:pic>
        <p:nvPicPr>
          <p:cNvPr id="18" name="Picture 2" descr="U:\SKI\Done\SKI logo blue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61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300"/>
        </a:spcBef>
        <a:buClr>
          <a:srgbClr val="E78D05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630238" indent="-180975" algn="l" defTabSz="914400" rtl="0" eaLnBrk="1" latinLnBrk="0" hangingPunct="1">
        <a:lnSpc>
          <a:spcPct val="100000"/>
        </a:lnSpc>
        <a:spcBef>
          <a:spcPts val="250"/>
        </a:spcBef>
        <a:buClr>
          <a:srgbClr val="E78D05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080000" indent="-180000" algn="l" defTabSz="914400" rtl="0" eaLnBrk="1" latinLnBrk="0" hangingPunct="1">
        <a:lnSpc>
          <a:spcPct val="100000"/>
        </a:lnSpc>
        <a:spcBef>
          <a:spcPts val="250"/>
        </a:spcBef>
        <a:buClr>
          <a:srgbClr val="E78D05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530000" indent="-180000" algn="l" defTabSz="914400" rtl="0" eaLnBrk="1" latinLnBrk="0" hangingPunct="1">
        <a:lnSpc>
          <a:spcPct val="100000"/>
        </a:lnSpc>
        <a:spcBef>
          <a:spcPts val="200"/>
        </a:spcBef>
        <a:buClr>
          <a:srgbClr val="E78D05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980000" indent="-180000" algn="l" defTabSz="914400" rtl="0" eaLnBrk="1" latinLnBrk="0" hangingPunct="1">
        <a:lnSpc>
          <a:spcPct val="100000"/>
        </a:lnSpc>
        <a:spcBef>
          <a:spcPts val="200"/>
        </a:spcBef>
        <a:buClr>
          <a:srgbClr val="E78D05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0" y="2758696"/>
            <a:ext cx="6313488" cy="1446501"/>
          </a:xfrm>
        </p:spPr>
        <p:txBody>
          <a:bodyPr/>
          <a:lstStyle/>
          <a:p>
            <a:r>
              <a:rPr lang="da-DK" dirty="0" smtClean="0"/>
              <a:t>ASP &amp; Cloud-SaaS (02.19)</a:t>
            </a:r>
            <a:br>
              <a:rPr lang="da-DK" dirty="0" smtClean="0"/>
            </a:br>
            <a:r>
              <a:rPr lang="da-DK" dirty="0" smtClean="0"/>
              <a:t>- en vej til et nemmere indkøb</a:t>
            </a:r>
            <a:endParaRPr lang="da-DK" dirty="0"/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>
          <a:xfrm>
            <a:off x="0" y="4205197"/>
            <a:ext cx="6313488" cy="1132015"/>
          </a:xfrm>
        </p:spPr>
        <p:txBody>
          <a:bodyPr/>
          <a:lstStyle/>
          <a:p>
            <a:r>
              <a:rPr lang="da-DK" dirty="0" smtClean="0"/>
              <a:t>Bjarne Jørgensen, Chefkonsulent</a:t>
            </a:r>
          </a:p>
          <a:p>
            <a:r>
              <a:rPr lang="da-DK" dirty="0" smtClean="0"/>
              <a:t>bjj@ski.dk </a:t>
            </a:r>
            <a:endParaRPr lang="da-DK" dirty="0"/>
          </a:p>
          <a:p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8D0-C35A-42B4-BD30-2F7B44DFC556}" type="datetime2">
              <a:rPr lang="da-DK" smtClean="0"/>
              <a:pPr/>
              <a:t>1. september 2015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1</a:t>
            </a:fld>
            <a:endParaRPr lang="da-DK" noProof="0" dirty="0"/>
          </a:p>
        </p:txBody>
      </p:sp>
      <p:pic>
        <p:nvPicPr>
          <p:cNvPr id="9" name="Pladsholder til billede 8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5" r="62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015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10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Miniudbud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1429115" y="1988840"/>
            <a:ext cx="9217024" cy="338554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da-DK" sz="2000" b="1" dirty="0" smtClean="0">
                <a:solidFill>
                  <a:srgbClr val="004A64">
                    <a:lumMod val="10000"/>
                  </a:srgbClr>
                </a:solidFill>
              </a:rPr>
              <a:t>Skærpede krav – liste er udtømmende – aktiverer et miniudbud</a:t>
            </a:r>
          </a:p>
          <a:p>
            <a:pPr lvl="1"/>
            <a:endParaRPr lang="da-DK" sz="1600" b="1" u="sng" dirty="0">
              <a:solidFill>
                <a:srgbClr val="5F606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dirty="0">
                <a:solidFill>
                  <a:srgbClr val="004A64">
                    <a:lumMod val="10000"/>
                  </a:srgbClr>
                </a:solidFill>
              </a:rPr>
              <a:t>Kunden har behov for budgetsikkerhed i form af en fast pris (fastfrysning af forbrugsafregnede elementer og </a:t>
            </a:r>
            <a:r>
              <a:rPr lang="da-DK" dirty="0" smtClean="0">
                <a:solidFill>
                  <a:srgbClr val="004A64">
                    <a:lumMod val="10000"/>
                  </a:srgbClr>
                </a:solidFill>
              </a:rPr>
              <a:t>implementeringsomkostninger)</a:t>
            </a:r>
          </a:p>
          <a:p>
            <a:pPr marL="342900" indent="-342900">
              <a:buFont typeface="+mj-lt"/>
              <a:buAutoNum type="arabicPeriod"/>
            </a:pPr>
            <a:endParaRPr lang="da-DK" dirty="0">
              <a:solidFill>
                <a:srgbClr val="004A64">
                  <a:lumMod val="10000"/>
                </a:srgb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dirty="0">
                <a:solidFill>
                  <a:srgbClr val="004A64">
                    <a:lumMod val="10000"/>
                  </a:srgbClr>
                </a:solidFill>
              </a:rPr>
              <a:t>Kundens behov omfatter specialtilpasset leverancer af en eller flere Øvrige Ydelser, herunder timebaserede </a:t>
            </a:r>
            <a:r>
              <a:rPr lang="da-DK" dirty="0" smtClean="0">
                <a:solidFill>
                  <a:srgbClr val="004A64">
                    <a:lumMod val="10000"/>
                  </a:srgbClr>
                </a:solidFill>
              </a:rPr>
              <a:t>ydelser</a:t>
            </a:r>
          </a:p>
          <a:p>
            <a:pPr marL="342900" indent="-342900">
              <a:buFont typeface="+mj-lt"/>
              <a:buAutoNum type="arabicPeriod"/>
            </a:pPr>
            <a:endParaRPr lang="da-DK" dirty="0">
              <a:solidFill>
                <a:srgbClr val="004A64">
                  <a:lumMod val="10000"/>
                </a:srgb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dirty="0" smtClean="0">
                <a:solidFill>
                  <a:srgbClr val="004A64">
                    <a:lumMod val="10000"/>
                  </a:srgbClr>
                </a:solidFill>
              </a:rPr>
              <a:t>Kundens </a:t>
            </a:r>
            <a:r>
              <a:rPr lang="da-DK" dirty="0">
                <a:solidFill>
                  <a:srgbClr val="004A64">
                    <a:lumMod val="10000"/>
                  </a:srgbClr>
                </a:solidFill>
              </a:rPr>
              <a:t>behov omfatter BPO uden overdragelse af </a:t>
            </a:r>
            <a:r>
              <a:rPr lang="da-DK" dirty="0" smtClean="0">
                <a:solidFill>
                  <a:srgbClr val="004A64">
                    <a:lumMod val="10000"/>
                  </a:srgbClr>
                </a:solidFill>
              </a:rPr>
              <a:t>medarbejdere</a:t>
            </a:r>
            <a:endParaRPr lang="da-DK" dirty="0">
              <a:solidFill>
                <a:srgbClr val="004A64">
                  <a:lumMod val="10000"/>
                </a:srgb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da-DK" dirty="0">
              <a:solidFill>
                <a:srgbClr val="004A64">
                  <a:lumMod val="10000"/>
                </a:srgb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dirty="0">
                <a:solidFill>
                  <a:srgbClr val="004A64">
                    <a:lumMod val="10000"/>
                  </a:srgbClr>
                </a:solidFill>
              </a:rPr>
              <a:t>Kundens behov omfatter BPO med </a:t>
            </a:r>
            <a:r>
              <a:rPr lang="da-DK" dirty="0" smtClean="0">
                <a:solidFill>
                  <a:srgbClr val="004A64">
                    <a:lumMod val="10000"/>
                  </a:srgbClr>
                </a:solidFill>
              </a:rPr>
              <a:t>medarbejderoverdragelse</a:t>
            </a:r>
            <a:r>
              <a:rPr lang="da-DK" dirty="0">
                <a:solidFill>
                  <a:srgbClr val="004A64">
                    <a:lumMod val="10000"/>
                  </a:srgbClr>
                </a:solidFill>
              </a:rPr>
              <a:t> </a:t>
            </a:r>
          </a:p>
          <a:p>
            <a:pPr lvl="1"/>
            <a:endParaRPr lang="da-DK" sz="1600" b="1" u="sng" dirty="0" smtClean="0">
              <a:solidFill>
                <a:srgbClr val="5F6062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13562" y="5517232"/>
            <a:ext cx="9232577" cy="70241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1800" i="1" dirty="0" smtClean="0">
                <a:latin typeface="+mn-lt"/>
              </a:rPr>
              <a:t>Miniudbud er en fornyet priskonkurrence med skærpede betingelser = der indhentes en ordrespecifik markedspris</a:t>
            </a:r>
            <a:r>
              <a:rPr lang="da-DK" sz="1800" i="1" dirty="0">
                <a:latin typeface="+mn-lt"/>
              </a:rPr>
              <a:t> </a:t>
            </a:r>
            <a:r>
              <a:rPr lang="da-DK" sz="1800" i="1" dirty="0" smtClean="0">
                <a:latin typeface="+mn-lt"/>
              </a:rPr>
              <a:t>blandt de leveringsdygtige leverandører</a:t>
            </a:r>
          </a:p>
        </p:txBody>
      </p:sp>
    </p:spTree>
    <p:extLst>
      <p:ext uri="{BB962C8B-B14F-4D97-AF65-F5344CB8AC3E}">
        <p14:creationId xmlns:p14="http://schemas.microsoft.com/office/powerpoint/2010/main" val="20006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/>
          <p:nvPr/>
        </p:nvSpPr>
        <p:spPr>
          <a:xfrm>
            <a:off x="405780" y="2372396"/>
            <a:ext cx="11783045" cy="3456384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dirty="0" err="1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11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Tidsforbrug SKI Rammeaftale mod EU udbud</a:t>
            </a:r>
            <a:endParaRPr lang="da-DK" dirty="0"/>
          </a:p>
        </p:txBody>
      </p:sp>
      <p:grpSp>
        <p:nvGrpSpPr>
          <p:cNvPr id="9" name="Gruppe 8"/>
          <p:cNvGrpSpPr/>
          <p:nvPr/>
        </p:nvGrpSpPr>
        <p:grpSpPr>
          <a:xfrm>
            <a:off x="1457645" y="2636912"/>
            <a:ext cx="1080120" cy="2808312"/>
            <a:chOff x="704844" y="2564904"/>
            <a:chExt cx="1080120" cy="2808312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6" name="Afrundet rektangel 5"/>
            <p:cNvSpPr/>
            <p:nvPr/>
          </p:nvSpPr>
          <p:spPr>
            <a:xfrm>
              <a:off x="704844" y="2564904"/>
              <a:ext cx="1080120" cy="2808312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da-DK" dirty="0" smtClean="0"/>
            </a:p>
          </p:txBody>
        </p:sp>
        <p:sp>
          <p:nvSpPr>
            <p:cNvPr id="8" name="Tekstfelt 7"/>
            <p:cNvSpPr txBox="1"/>
            <p:nvPr/>
          </p:nvSpPr>
          <p:spPr>
            <a:xfrm rot="16200000">
              <a:off x="416813" y="3609020"/>
              <a:ext cx="1656184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/>
              <a:r>
                <a:rPr lang="da-DK" dirty="0">
                  <a:solidFill>
                    <a:srgbClr val="FFFFFF"/>
                  </a:solidFill>
                </a:rPr>
                <a:t>Beslutning om anskaffelse</a:t>
              </a:r>
            </a:p>
          </p:txBody>
        </p:sp>
      </p:grpSp>
      <p:sp>
        <p:nvSpPr>
          <p:cNvPr id="10" name="Ligebenet trekant 9"/>
          <p:cNvSpPr/>
          <p:nvPr/>
        </p:nvSpPr>
        <p:spPr>
          <a:xfrm rot="5400000">
            <a:off x="-342556" y="3645026"/>
            <a:ext cx="2808313" cy="792088"/>
          </a:xfrm>
          <a:prstGeom prst="triangl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dirty="0" err="1" smtClean="0"/>
          </a:p>
        </p:txBody>
      </p:sp>
      <p:sp>
        <p:nvSpPr>
          <p:cNvPr id="11" name="Tekstfelt 10"/>
          <p:cNvSpPr txBox="1"/>
          <p:nvPr/>
        </p:nvSpPr>
        <p:spPr>
          <a:xfrm rot="16200000">
            <a:off x="546514" y="3902567"/>
            <a:ext cx="7920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B</a:t>
            </a:r>
            <a:r>
              <a:rPr lang="da-DK" sz="1800" dirty="0" smtClean="0">
                <a:solidFill>
                  <a:schemeClr val="bg1"/>
                </a:solidFill>
              </a:rPr>
              <a:t>ehov</a:t>
            </a:r>
          </a:p>
        </p:txBody>
      </p:sp>
      <p:grpSp>
        <p:nvGrpSpPr>
          <p:cNvPr id="7" name="Gruppe 6"/>
          <p:cNvGrpSpPr/>
          <p:nvPr/>
        </p:nvGrpSpPr>
        <p:grpSpPr>
          <a:xfrm>
            <a:off x="2845487" y="2636913"/>
            <a:ext cx="3494430" cy="418473"/>
            <a:chOff x="2819058" y="2155698"/>
            <a:chExt cx="3494430" cy="418473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4" name="Pentagon 3"/>
            <p:cNvSpPr/>
            <p:nvPr/>
          </p:nvSpPr>
          <p:spPr>
            <a:xfrm>
              <a:off x="2819058" y="2155698"/>
              <a:ext cx="3494430" cy="418473"/>
            </a:xfrm>
            <a:prstGeom prst="homePlat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da-DK" dirty="0" err="1" smtClean="0"/>
            </a:p>
          </p:txBody>
        </p:sp>
        <p:sp>
          <p:nvSpPr>
            <p:cNvPr id="15" name="Tekstfelt 14"/>
            <p:cNvSpPr txBox="1"/>
            <p:nvPr/>
          </p:nvSpPr>
          <p:spPr>
            <a:xfrm>
              <a:off x="2928926" y="2247112"/>
              <a:ext cx="188508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a-DK" sz="1800" dirty="0" smtClean="0">
                  <a:solidFill>
                    <a:schemeClr val="bg1"/>
                  </a:solidFill>
                </a:rPr>
                <a:t>SKI Rammeaftale</a:t>
              </a:r>
            </a:p>
          </p:txBody>
        </p:sp>
      </p:grpSp>
      <p:sp>
        <p:nvSpPr>
          <p:cNvPr id="22" name="Pentagon 21"/>
          <p:cNvSpPr/>
          <p:nvPr/>
        </p:nvSpPr>
        <p:spPr>
          <a:xfrm>
            <a:off x="2820337" y="4653136"/>
            <a:ext cx="2157682" cy="792088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a-DK" dirty="0" smtClean="0"/>
              <a:t>Behov / Krav beskrivelse</a:t>
            </a:r>
          </a:p>
        </p:txBody>
      </p:sp>
      <p:sp>
        <p:nvSpPr>
          <p:cNvPr id="23" name="Pentagon 22"/>
          <p:cNvSpPr/>
          <p:nvPr/>
        </p:nvSpPr>
        <p:spPr>
          <a:xfrm>
            <a:off x="2819058" y="3142621"/>
            <a:ext cx="2157682" cy="792088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a-DK" dirty="0" smtClean="0"/>
              <a:t>Behov / Krav beskrivelse</a:t>
            </a:r>
          </a:p>
        </p:txBody>
      </p:sp>
      <p:sp>
        <p:nvSpPr>
          <p:cNvPr id="24" name="Pentagon 23"/>
          <p:cNvSpPr/>
          <p:nvPr/>
        </p:nvSpPr>
        <p:spPr>
          <a:xfrm>
            <a:off x="4976740" y="3142621"/>
            <a:ext cx="1336748" cy="792088"/>
          </a:xfrm>
          <a:prstGeom prst="homePlate">
            <a:avLst/>
          </a:prstGeom>
          <a:solidFill>
            <a:srgbClr val="EA1742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a-DK" dirty="0" smtClean="0"/>
              <a:t>Direkte tildeling</a:t>
            </a:r>
          </a:p>
        </p:txBody>
      </p:sp>
      <p:sp>
        <p:nvSpPr>
          <p:cNvPr id="17" name="Pentagon 16"/>
          <p:cNvSpPr/>
          <p:nvPr/>
        </p:nvSpPr>
        <p:spPr>
          <a:xfrm>
            <a:off x="4978018" y="4653136"/>
            <a:ext cx="2268521" cy="792088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a-DK" dirty="0" smtClean="0"/>
              <a:t>Udbudsmateriale</a:t>
            </a:r>
          </a:p>
        </p:txBody>
      </p:sp>
      <p:sp>
        <p:nvSpPr>
          <p:cNvPr id="18" name="Pentagon 17"/>
          <p:cNvSpPr/>
          <p:nvPr/>
        </p:nvSpPr>
        <p:spPr>
          <a:xfrm>
            <a:off x="7259894" y="4653136"/>
            <a:ext cx="3082990" cy="792088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a-DK" dirty="0" smtClean="0"/>
              <a:t>Udbudsproces</a:t>
            </a:r>
          </a:p>
        </p:txBody>
      </p:sp>
      <p:sp>
        <p:nvSpPr>
          <p:cNvPr id="19" name="Pentagon 18"/>
          <p:cNvSpPr/>
          <p:nvPr/>
        </p:nvSpPr>
        <p:spPr>
          <a:xfrm>
            <a:off x="10342884" y="4651130"/>
            <a:ext cx="1440160" cy="792088"/>
          </a:xfrm>
          <a:prstGeom prst="homePlate">
            <a:avLst/>
          </a:prstGeom>
          <a:solidFill>
            <a:srgbClr val="EA1742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a-DK" dirty="0" smtClean="0"/>
              <a:t> Tildeling</a:t>
            </a:r>
          </a:p>
        </p:txBody>
      </p:sp>
      <p:sp>
        <p:nvSpPr>
          <p:cNvPr id="21" name="Pentagon 20"/>
          <p:cNvSpPr/>
          <p:nvPr/>
        </p:nvSpPr>
        <p:spPr>
          <a:xfrm>
            <a:off x="2826530" y="4100588"/>
            <a:ext cx="8956513" cy="418473"/>
          </a:xfrm>
          <a:prstGeom prst="homePlat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dirty="0" err="1" smtClean="0"/>
          </a:p>
        </p:txBody>
      </p:sp>
      <p:sp>
        <p:nvSpPr>
          <p:cNvPr id="16" name="Tekstfelt 15"/>
          <p:cNvSpPr txBox="1"/>
          <p:nvPr/>
        </p:nvSpPr>
        <p:spPr>
          <a:xfrm>
            <a:off x="2955355" y="4179058"/>
            <a:ext cx="188508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EU udbud</a:t>
            </a:r>
            <a:endParaRPr lang="da-DK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8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12</a:t>
            </a:fld>
            <a:endParaRPr lang="da-DK">
              <a:solidFill>
                <a:srgbClr val="FFFFFF"/>
              </a:solidFill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979873"/>
              </p:ext>
            </p:extLst>
          </p:nvPr>
        </p:nvGraphicFramePr>
        <p:xfrm>
          <a:off x="2133972" y="908732"/>
          <a:ext cx="9860259" cy="5894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1489"/>
                <a:gridCol w="1290160"/>
                <a:gridCol w="1536417"/>
                <a:gridCol w="1420678"/>
                <a:gridCol w="1725724"/>
                <a:gridCol w="1465791"/>
              </a:tblGrid>
              <a:tr h="390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Leverandør</a:t>
                      </a:r>
                      <a:endParaRPr lang="da-D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Delaftale 1 Stat</a:t>
                      </a:r>
                      <a:endParaRPr lang="da-D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Delaftale 2 Kommuner</a:t>
                      </a:r>
                      <a:endParaRPr lang="da-D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Delaftale 3 Regioner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Delaftale 4 Undervisning</a:t>
                      </a:r>
                      <a:endParaRPr lang="da-D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Delaftale 5 Forsyning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Assemble A/S</a:t>
                      </a:r>
                      <a:endParaRPr lang="da-D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Atea A/S</a:t>
                      </a:r>
                      <a:endParaRPr lang="da-D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Avaleo ApS</a:t>
                      </a:r>
                      <a:endParaRPr lang="da-D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cBrain A/S</a:t>
                      </a:r>
                      <a:endParaRPr lang="da-D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CGI Danmark A/S</a:t>
                      </a:r>
                      <a:endParaRPr lang="da-D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Competencehouse A/S</a:t>
                      </a:r>
                      <a:endParaRPr lang="da-D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9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</a:rPr>
                        <a:t>CSC Scandihealth A/S</a:t>
                      </a:r>
                      <a:endParaRPr lang="da-DK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CSC Danmark ApS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Dafolo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Dalux ApS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Dansk Telemedicin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Edora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EG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EG Team Online 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Elbek &amp; Vejrup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Grontmij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HighJump Software ApS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INFOBA ApS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Intelecom Denmark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IST Danmark ApS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KMD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LESSOR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ProActive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Rambøll Management Consulting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Rehfeld Partners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SAS Institute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ScanJour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Schultz Information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 Cloud Factory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SKS Applikation Service ApS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Symfoni Software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Systemtech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TrueLink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  <a:tr h="160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</a:rPr>
                        <a:t>UVData A/S</a:t>
                      </a:r>
                      <a:endParaRPr lang="da-DK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X</a:t>
                      </a:r>
                      <a:endParaRPr lang="da-DK" sz="8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44" marR="47644" marT="0" marB="0"/>
                </a:tc>
                <a:tc>
                  <a:txBody>
                    <a:bodyPr/>
                    <a:lstStyle/>
                    <a:p>
                      <a:endParaRPr lang="da-DK" sz="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7644" marR="47644" marT="0" marB="0"/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8686700" y="853873"/>
            <a:ext cx="2088232" cy="5949268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dirty="0" err="1" smtClean="0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108" y="1268760"/>
            <a:ext cx="9014222" cy="5437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58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990" y="1268760"/>
            <a:ext cx="7372127" cy="50740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13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ski.dk</a:t>
            </a:r>
            <a:endParaRPr lang="da-DK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467" y="1048313"/>
            <a:ext cx="7128792" cy="54228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931" y="1534734"/>
            <a:ext cx="7657759" cy="3096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93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14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SKI 02.19 i overskrifter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624253" y="2204864"/>
            <a:ext cx="11086783" cy="3877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Et kontraktparadigme som er ensartet for alle services, på alle delaftaler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Prisregulering er kendt</a:t>
            </a:r>
          </a:p>
          <a:p>
            <a:pPr marL="742950" lvl="1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årlig regulering</a:t>
            </a:r>
          </a:p>
          <a:p>
            <a:pPr marL="742950" lvl="1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prisnedsættelser mulig hver anden måned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Transitionsomkostninger er kendte</a:t>
            </a:r>
          </a:p>
          <a:p>
            <a:pPr marL="742950" lvl="1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Etablering</a:t>
            </a:r>
          </a:p>
          <a:p>
            <a:pPr marL="742950" lvl="1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Exit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Bod ved SLA brud </a:t>
            </a:r>
          </a:p>
          <a:p>
            <a:pPr marL="742950" lvl="1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overtagelse</a:t>
            </a:r>
          </a:p>
          <a:p>
            <a:pPr marL="742950" lvl="1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servicemål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Miniudbud</a:t>
            </a:r>
          </a:p>
          <a:p>
            <a:pPr marL="742950" lvl="1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mulighed for sikkerhedsgodkendelse af såvel virksomhed, ansatte og evt. underleverandør</a:t>
            </a:r>
          </a:p>
          <a:p>
            <a:endParaRPr lang="da-DK" dirty="0" smtClean="0">
              <a:solidFill>
                <a:srgbClr val="5F6062"/>
              </a:solidFill>
            </a:endParaRPr>
          </a:p>
          <a:p>
            <a:endParaRPr lang="da-DK" dirty="0" smtClean="0">
              <a:solidFill>
                <a:srgbClr val="5F60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989956" y="6088735"/>
            <a:ext cx="5690258" cy="8303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a-DK" sz="1000" b="0" dirty="0" smtClean="0"/>
              <a:t>Bjarne Jørgensen, Chefkonsulent</a:t>
            </a:r>
          </a:p>
          <a:p>
            <a:pPr>
              <a:lnSpc>
                <a:spcPct val="100000"/>
              </a:lnSpc>
            </a:pPr>
            <a:r>
              <a:rPr lang="da-DK" sz="1000" b="0" dirty="0" smtClean="0"/>
              <a:t>bjj@ski.dk</a:t>
            </a:r>
          </a:p>
          <a:p>
            <a:pPr>
              <a:lnSpc>
                <a:spcPct val="100000"/>
              </a:lnSpc>
            </a:pPr>
            <a:r>
              <a:rPr lang="da-DK" sz="1000" b="0" dirty="0" smtClean="0"/>
              <a:t>telefon: 51143317</a:t>
            </a:r>
          </a:p>
          <a:p>
            <a:endParaRPr lang="da-DK" sz="1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1. september 2015</a:t>
            </a:fld>
            <a:endParaRPr lang="da-DK" noProof="0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2</a:t>
            </a:fld>
            <a:endParaRPr lang="da-DK" noProof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 ser SKI markedet for uddannelsesområdet bevæge sig hen?</a:t>
            </a:r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93" y="2492896"/>
            <a:ext cx="4863192" cy="3064092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1564821" y="3873681"/>
            <a:ext cx="30243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7200" dirty="0" smtClean="0"/>
              <a:t>SaaS</a:t>
            </a:r>
          </a:p>
        </p:txBody>
      </p:sp>
      <p:grpSp>
        <p:nvGrpSpPr>
          <p:cNvPr id="15" name="Gruppe 14"/>
          <p:cNvGrpSpPr/>
          <p:nvPr/>
        </p:nvGrpSpPr>
        <p:grpSpPr>
          <a:xfrm>
            <a:off x="4294212" y="1988840"/>
            <a:ext cx="2819316" cy="1776332"/>
            <a:chOff x="4294212" y="1988840"/>
            <a:chExt cx="2819316" cy="1776332"/>
          </a:xfrm>
        </p:grpSpPr>
        <p:pic>
          <p:nvPicPr>
            <p:cNvPr id="10" name="Billede 9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59" b="100000" l="0" r="9971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4212" y="1988840"/>
              <a:ext cx="2819316" cy="1776332"/>
            </a:xfrm>
            <a:prstGeom prst="rect">
              <a:avLst/>
            </a:prstGeom>
          </p:spPr>
        </p:pic>
        <p:sp>
          <p:nvSpPr>
            <p:cNvPr id="14" name="Tekstfelt 13"/>
            <p:cNvSpPr txBox="1"/>
            <p:nvPr/>
          </p:nvSpPr>
          <p:spPr>
            <a:xfrm>
              <a:off x="4750416" y="2734039"/>
              <a:ext cx="1906907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800" dirty="0" smtClean="0"/>
                <a:t>Dokument håndtering</a:t>
              </a:r>
            </a:p>
          </p:txBody>
        </p:sp>
      </p:grpSp>
      <p:grpSp>
        <p:nvGrpSpPr>
          <p:cNvPr id="17" name="Gruppe 16"/>
          <p:cNvGrpSpPr/>
          <p:nvPr/>
        </p:nvGrpSpPr>
        <p:grpSpPr>
          <a:xfrm>
            <a:off x="5508585" y="3136776"/>
            <a:ext cx="2819316" cy="1776332"/>
            <a:chOff x="5508585" y="3136776"/>
            <a:chExt cx="2819316" cy="1776332"/>
          </a:xfrm>
        </p:grpSpPr>
        <p:pic>
          <p:nvPicPr>
            <p:cNvPr id="11" name="Billed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585" y="3136776"/>
              <a:ext cx="2819316" cy="1776332"/>
            </a:xfrm>
            <a:prstGeom prst="rect">
              <a:avLst/>
            </a:prstGeom>
          </p:spPr>
        </p:pic>
        <p:sp>
          <p:nvSpPr>
            <p:cNvPr id="16" name="Tekstfelt 15"/>
            <p:cNvSpPr txBox="1"/>
            <p:nvPr/>
          </p:nvSpPr>
          <p:spPr>
            <a:xfrm>
              <a:off x="5928977" y="3948468"/>
              <a:ext cx="1906907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/>
                <a:t>Tidsstyring og planlægning</a:t>
              </a:r>
              <a:endParaRPr lang="da-DK" sz="1800" dirty="0" smtClean="0"/>
            </a:p>
          </p:txBody>
        </p:sp>
      </p:grpSp>
      <p:grpSp>
        <p:nvGrpSpPr>
          <p:cNvPr id="19" name="Gruppe 18"/>
          <p:cNvGrpSpPr/>
          <p:nvPr/>
        </p:nvGrpSpPr>
        <p:grpSpPr>
          <a:xfrm>
            <a:off x="4306585" y="4668822"/>
            <a:ext cx="2819316" cy="1776332"/>
            <a:chOff x="4306585" y="4668822"/>
            <a:chExt cx="2819316" cy="1776332"/>
          </a:xfrm>
        </p:grpSpPr>
        <p:pic>
          <p:nvPicPr>
            <p:cNvPr id="12" name="Billed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6585" y="4668822"/>
              <a:ext cx="2819316" cy="1776332"/>
            </a:xfrm>
            <a:prstGeom prst="rect">
              <a:avLst/>
            </a:prstGeom>
          </p:spPr>
        </p:pic>
        <p:sp>
          <p:nvSpPr>
            <p:cNvPr id="18" name="Tekstfelt 17"/>
            <p:cNvSpPr txBox="1"/>
            <p:nvPr/>
          </p:nvSpPr>
          <p:spPr>
            <a:xfrm>
              <a:off x="4770612" y="5586210"/>
              <a:ext cx="190690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/>
                <a:t>Office 365</a:t>
              </a:r>
              <a:endParaRPr lang="da-DK" sz="1800" dirty="0" smtClean="0"/>
            </a:p>
          </p:txBody>
        </p:sp>
      </p:grpSp>
      <p:grpSp>
        <p:nvGrpSpPr>
          <p:cNvPr id="20" name="Gruppe 19"/>
          <p:cNvGrpSpPr/>
          <p:nvPr/>
        </p:nvGrpSpPr>
        <p:grpSpPr>
          <a:xfrm>
            <a:off x="7931501" y="2215262"/>
            <a:ext cx="2819316" cy="1776332"/>
            <a:chOff x="4294212" y="1988840"/>
            <a:chExt cx="2819316" cy="1776332"/>
          </a:xfrm>
        </p:grpSpPr>
        <p:pic>
          <p:nvPicPr>
            <p:cNvPr id="21" name="Billede 20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59" b="100000" l="0" r="9971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4212" y="1988840"/>
              <a:ext cx="2819316" cy="1776332"/>
            </a:xfrm>
            <a:prstGeom prst="rect">
              <a:avLst/>
            </a:prstGeom>
          </p:spPr>
        </p:pic>
        <p:sp>
          <p:nvSpPr>
            <p:cNvPr id="22" name="Tekstfelt 21"/>
            <p:cNvSpPr txBox="1"/>
            <p:nvPr/>
          </p:nvSpPr>
          <p:spPr>
            <a:xfrm>
              <a:off x="4756698" y="2816136"/>
              <a:ext cx="1906907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/>
                <a:t>Personale udvikling</a:t>
              </a:r>
              <a:endParaRPr lang="da-DK" sz="1800" dirty="0" smtClean="0"/>
            </a:p>
          </p:txBody>
        </p:sp>
      </p:grpSp>
      <p:grpSp>
        <p:nvGrpSpPr>
          <p:cNvPr id="23" name="Gruppe 22"/>
          <p:cNvGrpSpPr/>
          <p:nvPr/>
        </p:nvGrpSpPr>
        <p:grpSpPr>
          <a:xfrm>
            <a:off x="7599519" y="4581128"/>
            <a:ext cx="2819316" cy="1776332"/>
            <a:chOff x="4294212" y="1988840"/>
            <a:chExt cx="2819316" cy="1776332"/>
          </a:xfrm>
        </p:grpSpPr>
        <p:pic>
          <p:nvPicPr>
            <p:cNvPr id="24" name="Billede 23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59" b="100000" l="0" r="9971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4212" y="1988840"/>
              <a:ext cx="2819316" cy="1776332"/>
            </a:xfrm>
            <a:prstGeom prst="rect">
              <a:avLst/>
            </a:prstGeom>
          </p:spPr>
        </p:pic>
        <p:sp>
          <p:nvSpPr>
            <p:cNvPr id="25" name="Tekstfelt 24"/>
            <p:cNvSpPr txBox="1"/>
            <p:nvPr/>
          </p:nvSpPr>
          <p:spPr>
            <a:xfrm>
              <a:off x="4626194" y="2904496"/>
              <a:ext cx="207113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/>
                <a:t>Intranet / portaler</a:t>
              </a:r>
              <a:endParaRPr lang="da-DK" sz="18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35147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3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Delaftaler på 02.19</a:t>
            </a:r>
            <a:endParaRPr lang="da-DK" dirty="0"/>
          </a:p>
        </p:txBody>
      </p:sp>
      <p:grpSp>
        <p:nvGrpSpPr>
          <p:cNvPr id="21" name="Gruppe 20"/>
          <p:cNvGrpSpPr/>
          <p:nvPr/>
        </p:nvGrpSpPr>
        <p:grpSpPr>
          <a:xfrm>
            <a:off x="549796" y="2204864"/>
            <a:ext cx="2016224" cy="3528392"/>
            <a:chOff x="549796" y="2204864"/>
            <a:chExt cx="2016224" cy="3528392"/>
          </a:xfrm>
        </p:grpSpPr>
        <p:sp>
          <p:nvSpPr>
            <p:cNvPr id="6" name="Rektangel 5"/>
            <p:cNvSpPr/>
            <p:nvPr/>
          </p:nvSpPr>
          <p:spPr>
            <a:xfrm>
              <a:off x="549796" y="2204864"/>
              <a:ext cx="2016224" cy="3528392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da-DK" dirty="0" err="1" smtClean="0">
                <a:solidFill>
                  <a:srgbClr val="5F6062"/>
                </a:solidFill>
              </a:endParaRPr>
            </a:p>
          </p:txBody>
        </p:sp>
        <p:sp>
          <p:nvSpPr>
            <p:cNvPr id="7" name="Tekstboks 6"/>
            <p:cNvSpPr txBox="1"/>
            <p:nvPr/>
          </p:nvSpPr>
          <p:spPr>
            <a:xfrm>
              <a:off x="693812" y="2276872"/>
              <a:ext cx="1728192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>
                  <a:solidFill>
                    <a:srgbClr val="5F6062"/>
                  </a:solidFill>
                </a:rPr>
                <a:t>1</a:t>
              </a:r>
              <a:r>
                <a:rPr lang="da-DK" dirty="0" smtClean="0">
                  <a:solidFill>
                    <a:srgbClr val="5F6062"/>
                  </a:solidFill>
                </a:rPr>
                <a:t>. Stat</a:t>
              </a:r>
            </a:p>
          </p:txBody>
        </p:sp>
        <p:sp>
          <p:nvSpPr>
            <p:cNvPr id="8" name="Afrundet rektangel 7"/>
            <p:cNvSpPr/>
            <p:nvPr/>
          </p:nvSpPr>
          <p:spPr>
            <a:xfrm>
              <a:off x="693812" y="2564904"/>
              <a:ext cx="1728192" cy="1404156"/>
            </a:xfrm>
            <a:prstGeom prst="round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a-DK" sz="6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ASP</a:t>
              </a:r>
            </a:p>
          </p:txBody>
        </p:sp>
        <p:sp>
          <p:nvSpPr>
            <p:cNvPr id="9" name="Afrundet rektangel 8"/>
            <p:cNvSpPr/>
            <p:nvPr/>
          </p:nvSpPr>
          <p:spPr>
            <a:xfrm>
              <a:off x="700664" y="4121460"/>
              <a:ext cx="1728192" cy="1404156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a-DK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Cloud</a:t>
              </a:r>
            </a:p>
          </p:txBody>
        </p:sp>
      </p:grpSp>
      <p:grpSp>
        <p:nvGrpSpPr>
          <p:cNvPr id="22" name="Gruppe 21"/>
          <p:cNvGrpSpPr/>
          <p:nvPr/>
        </p:nvGrpSpPr>
        <p:grpSpPr>
          <a:xfrm>
            <a:off x="2717264" y="2204864"/>
            <a:ext cx="2016224" cy="3528392"/>
            <a:chOff x="549796" y="2204864"/>
            <a:chExt cx="2016224" cy="3528392"/>
          </a:xfrm>
        </p:grpSpPr>
        <p:sp>
          <p:nvSpPr>
            <p:cNvPr id="23" name="Rektangel 22"/>
            <p:cNvSpPr/>
            <p:nvPr/>
          </p:nvSpPr>
          <p:spPr>
            <a:xfrm>
              <a:off x="549796" y="2204864"/>
              <a:ext cx="2016224" cy="3528392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da-DK" dirty="0" err="1" smtClean="0">
                <a:solidFill>
                  <a:srgbClr val="5F6062"/>
                </a:solidFill>
              </a:endParaRPr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693812" y="2276872"/>
              <a:ext cx="1728192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rgbClr val="5F6062"/>
                  </a:solidFill>
                </a:rPr>
                <a:t>2. Kommune</a:t>
              </a:r>
            </a:p>
          </p:txBody>
        </p:sp>
        <p:sp>
          <p:nvSpPr>
            <p:cNvPr id="25" name="Afrundet rektangel 24"/>
            <p:cNvSpPr/>
            <p:nvPr/>
          </p:nvSpPr>
          <p:spPr>
            <a:xfrm>
              <a:off x="693812" y="2564904"/>
              <a:ext cx="1728192" cy="1404156"/>
            </a:xfrm>
            <a:prstGeom prst="round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a-DK" sz="6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ASP</a:t>
              </a:r>
            </a:p>
          </p:txBody>
        </p:sp>
        <p:sp>
          <p:nvSpPr>
            <p:cNvPr id="26" name="Afrundet rektangel 25"/>
            <p:cNvSpPr/>
            <p:nvPr/>
          </p:nvSpPr>
          <p:spPr>
            <a:xfrm>
              <a:off x="700664" y="4121460"/>
              <a:ext cx="1728192" cy="1404156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a-DK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Cloud</a:t>
              </a:r>
            </a:p>
          </p:txBody>
        </p:sp>
      </p:grpSp>
      <p:grpSp>
        <p:nvGrpSpPr>
          <p:cNvPr id="27" name="Gruppe 26"/>
          <p:cNvGrpSpPr/>
          <p:nvPr/>
        </p:nvGrpSpPr>
        <p:grpSpPr>
          <a:xfrm>
            <a:off x="4942284" y="2204864"/>
            <a:ext cx="2016224" cy="3528392"/>
            <a:chOff x="549796" y="2204864"/>
            <a:chExt cx="2016224" cy="3528392"/>
          </a:xfrm>
        </p:grpSpPr>
        <p:sp>
          <p:nvSpPr>
            <p:cNvPr id="28" name="Rektangel 27"/>
            <p:cNvSpPr/>
            <p:nvPr/>
          </p:nvSpPr>
          <p:spPr>
            <a:xfrm>
              <a:off x="549796" y="2204864"/>
              <a:ext cx="2016224" cy="3528392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da-DK" dirty="0" err="1" smtClean="0">
                <a:solidFill>
                  <a:srgbClr val="5F6062"/>
                </a:solidFill>
              </a:endParaRPr>
            </a:p>
          </p:txBody>
        </p:sp>
        <p:sp>
          <p:nvSpPr>
            <p:cNvPr id="29" name="Tekstboks 28"/>
            <p:cNvSpPr txBox="1"/>
            <p:nvPr/>
          </p:nvSpPr>
          <p:spPr>
            <a:xfrm>
              <a:off x="693812" y="2276872"/>
              <a:ext cx="1728192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rgbClr val="5F6062"/>
                  </a:solidFill>
                </a:rPr>
                <a:t>3. Region</a:t>
              </a:r>
            </a:p>
          </p:txBody>
        </p:sp>
        <p:sp>
          <p:nvSpPr>
            <p:cNvPr id="30" name="Afrundet rektangel 29"/>
            <p:cNvSpPr/>
            <p:nvPr/>
          </p:nvSpPr>
          <p:spPr>
            <a:xfrm>
              <a:off x="693812" y="2564904"/>
              <a:ext cx="1728192" cy="1404156"/>
            </a:xfrm>
            <a:prstGeom prst="round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a-DK" sz="6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ASP</a:t>
              </a:r>
            </a:p>
          </p:txBody>
        </p:sp>
        <p:sp>
          <p:nvSpPr>
            <p:cNvPr id="31" name="Afrundet rektangel 30"/>
            <p:cNvSpPr/>
            <p:nvPr/>
          </p:nvSpPr>
          <p:spPr>
            <a:xfrm>
              <a:off x="700664" y="4121460"/>
              <a:ext cx="1728192" cy="1404156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a-DK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Cloud</a:t>
              </a:r>
            </a:p>
          </p:txBody>
        </p:sp>
      </p:grpSp>
      <p:grpSp>
        <p:nvGrpSpPr>
          <p:cNvPr id="32" name="Gruppe 31"/>
          <p:cNvGrpSpPr/>
          <p:nvPr/>
        </p:nvGrpSpPr>
        <p:grpSpPr>
          <a:xfrm>
            <a:off x="7174532" y="2195736"/>
            <a:ext cx="2016224" cy="3528392"/>
            <a:chOff x="549796" y="2204864"/>
            <a:chExt cx="2016224" cy="3528392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3" name="Rektangel 32"/>
            <p:cNvSpPr/>
            <p:nvPr/>
          </p:nvSpPr>
          <p:spPr>
            <a:xfrm>
              <a:off x="549796" y="2204864"/>
              <a:ext cx="2016224" cy="3528392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da-DK" dirty="0" err="1" smtClean="0">
                <a:solidFill>
                  <a:srgbClr val="5F6062"/>
                </a:solidFill>
              </a:endParaRPr>
            </a:p>
          </p:txBody>
        </p:sp>
        <p:sp>
          <p:nvSpPr>
            <p:cNvPr id="34" name="Tekstboks 33"/>
            <p:cNvSpPr txBox="1"/>
            <p:nvPr/>
          </p:nvSpPr>
          <p:spPr>
            <a:xfrm>
              <a:off x="693812" y="2276872"/>
              <a:ext cx="1728192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rgbClr val="5F6062"/>
                  </a:solidFill>
                </a:rPr>
                <a:t>4.Undervisning</a:t>
              </a:r>
            </a:p>
          </p:txBody>
        </p:sp>
        <p:sp>
          <p:nvSpPr>
            <p:cNvPr id="35" name="Afrundet rektangel 34"/>
            <p:cNvSpPr/>
            <p:nvPr/>
          </p:nvSpPr>
          <p:spPr>
            <a:xfrm>
              <a:off x="693812" y="2564904"/>
              <a:ext cx="1728192" cy="1404156"/>
            </a:xfrm>
            <a:prstGeom prst="round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a-DK" sz="6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ASP</a:t>
              </a:r>
            </a:p>
          </p:txBody>
        </p:sp>
        <p:sp>
          <p:nvSpPr>
            <p:cNvPr id="36" name="Afrundet rektangel 35"/>
            <p:cNvSpPr/>
            <p:nvPr/>
          </p:nvSpPr>
          <p:spPr>
            <a:xfrm>
              <a:off x="700664" y="4121460"/>
              <a:ext cx="1728192" cy="1404156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a-DK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Cloud</a:t>
              </a:r>
            </a:p>
          </p:txBody>
        </p:sp>
      </p:grpSp>
      <p:grpSp>
        <p:nvGrpSpPr>
          <p:cNvPr id="37" name="Gruppe 36"/>
          <p:cNvGrpSpPr/>
          <p:nvPr/>
        </p:nvGrpSpPr>
        <p:grpSpPr>
          <a:xfrm>
            <a:off x="9406780" y="2186592"/>
            <a:ext cx="2016224" cy="3528392"/>
            <a:chOff x="549796" y="2204864"/>
            <a:chExt cx="2016224" cy="3528392"/>
          </a:xfrm>
        </p:grpSpPr>
        <p:sp>
          <p:nvSpPr>
            <p:cNvPr id="38" name="Rektangel 37"/>
            <p:cNvSpPr/>
            <p:nvPr/>
          </p:nvSpPr>
          <p:spPr>
            <a:xfrm>
              <a:off x="549796" y="2204864"/>
              <a:ext cx="2016224" cy="3528392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da-DK" dirty="0" err="1" smtClean="0">
                <a:solidFill>
                  <a:srgbClr val="5F6062"/>
                </a:solidFill>
              </a:endParaRPr>
            </a:p>
          </p:txBody>
        </p:sp>
        <p:sp>
          <p:nvSpPr>
            <p:cNvPr id="39" name="Tekstboks 38"/>
            <p:cNvSpPr txBox="1"/>
            <p:nvPr/>
          </p:nvSpPr>
          <p:spPr>
            <a:xfrm>
              <a:off x="693812" y="2276872"/>
              <a:ext cx="1728192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rgbClr val="5F6062"/>
                  </a:solidFill>
                </a:rPr>
                <a:t>5. Forsyning</a:t>
              </a:r>
            </a:p>
          </p:txBody>
        </p:sp>
        <p:sp>
          <p:nvSpPr>
            <p:cNvPr id="40" name="Afrundet rektangel 39"/>
            <p:cNvSpPr/>
            <p:nvPr/>
          </p:nvSpPr>
          <p:spPr>
            <a:xfrm>
              <a:off x="693812" y="2564904"/>
              <a:ext cx="1728192" cy="1404156"/>
            </a:xfrm>
            <a:prstGeom prst="round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a-DK" sz="6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ASP</a:t>
              </a:r>
            </a:p>
          </p:txBody>
        </p:sp>
        <p:sp>
          <p:nvSpPr>
            <p:cNvPr id="41" name="Afrundet rektangel 40"/>
            <p:cNvSpPr/>
            <p:nvPr/>
          </p:nvSpPr>
          <p:spPr>
            <a:xfrm>
              <a:off x="700664" y="4121460"/>
              <a:ext cx="1728192" cy="1404156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da-DK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Cloud</a:t>
              </a:r>
            </a:p>
          </p:txBody>
        </p:sp>
      </p:grpSp>
      <p:sp>
        <p:nvSpPr>
          <p:cNvPr id="4" name="Tekstboks 3"/>
          <p:cNvSpPr txBox="1"/>
          <p:nvPr/>
        </p:nvSpPr>
        <p:spPr>
          <a:xfrm>
            <a:off x="2717264" y="5831566"/>
            <a:ext cx="201622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5F6062"/>
                </a:solidFill>
              </a:rPr>
              <a:t>Inkl. Indskoling og folkeskoler</a:t>
            </a:r>
          </a:p>
        </p:txBody>
      </p:sp>
      <p:sp>
        <p:nvSpPr>
          <p:cNvPr id="42" name="Tekstboks 41"/>
          <p:cNvSpPr txBox="1"/>
          <p:nvPr/>
        </p:nvSpPr>
        <p:spPr>
          <a:xfrm>
            <a:off x="7146552" y="5831115"/>
            <a:ext cx="2016224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5F6062"/>
                </a:solidFill>
              </a:rPr>
              <a:t>Videregående</a:t>
            </a:r>
          </a:p>
          <a:p>
            <a:pPr algn="ctr"/>
            <a:r>
              <a:rPr lang="da-DK" sz="1400" dirty="0" smtClean="0">
                <a:solidFill>
                  <a:srgbClr val="5F6062"/>
                </a:solidFill>
              </a:rPr>
              <a:t>Ex. Gymnasier, Fagskoler, Htx, Universiteter m.fl.. </a:t>
            </a:r>
          </a:p>
          <a:p>
            <a:pPr algn="ctr"/>
            <a:endParaRPr lang="da-DK" sz="1400" dirty="0" smtClean="0">
              <a:solidFill>
                <a:srgbClr val="5F6062"/>
              </a:solidFill>
            </a:endParaRPr>
          </a:p>
        </p:txBody>
      </p:sp>
      <p:sp>
        <p:nvSpPr>
          <p:cNvPr id="43" name="Tekstboks 42"/>
          <p:cNvSpPr txBox="1"/>
          <p:nvPr/>
        </p:nvSpPr>
        <p:spPr>
          <a:xfrm>
            <a:off x="9413632" y="5805715"/>
            <a:ext cx="20162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5F6062"/>
                </a:solidFill>
              </a:rPr>
              <a:t>Forsyningsselskaber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340" y="1700808"/>
            <a:ext cx="7250648" cy="3339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577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1. september 2015</a:t>
            </a:fld>
            <a:endParaRPr lang="da-DK" noProof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4</a:t>
            </a:fld>
            <a:endParaRPr lang="da-DK" noProof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37232117"/>
              </p:ext>
            </p:extLst>
          </p:nvPr>
        </p:nvGraphicFramePr>
        <p:xfrm>
          <a:off x="321764" y="1943219"/>
          <a:ext cx="11593287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da-DK" dirty="0" smtClean="0"/>
              <a:t>Eksempler på services på SKI 02.19</a:t>
            </a:r>
            <a:endParaRPr lang="da-DK" dirty="0"/>
          </a:p>
        </p:txBody>
      </p:sp>
      <p:grpSp>
        <p:nvGrpSpPr>
          <p:cNvPr id="13" name="Gruppe 12"/>
          <p:cNvGrpSpPr/>
          <p:nvPr/>
        </p:nvGrpSpPr>
        <p:grpSpPr>
          <a:xfrm>
            <a:off x="2490509" y="1830389"/>
            <a:ext cx="8856984" cy="4406346"/>
            <a:chOff x="2638028" y="1849550"/>
            <a:chExt cx="8856984" cy="4406346"/>
          </a:xfrm>
        </p:grpSpPr>
        <p:sp>
          <p:nvSpPr>
            <p:cNvPr id="8" name="Tekstfelt 7"/>
            <p:cNvSpPr txBox="1"/>
            <p:nvPr/>
          </p:nvSpPr>
          <p:spPr>
            <a:xfrm>
              <a:off x="7312778" y="1849550"/>
              <a:ext cx="2592288" cy="129266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a-DK" sz="1200" dirty="0" smtClean="0"/>
                <a:t>ITSM løsninger</a:t>
              </a:r>
            </a:p>
            <a:p>
              <a:r>
                <a:rPr lang="da-DK" sz="1200" dirty="0" smtClean="0"/>
                <a:t>Backup</a:t>
              </a:r>
            </a:p>
            <a:p>
              <a:r>
                <a:rPr lang="da-DK" sz="1200" dirty="0" smtClean="0"/>
                <a:t>Office 365</a:t>
              </a:r>
            </a:p>
            <a:p>
              <a:r>
                <a:rPr lang="da-DK" sz="1200" dirty="0" smtClean="0"/>
                <a:t>Hosted mail services</a:t>
              </a:r>
            </a:p>
            <a:p>
              <a:r>
                <a:rPr lang="da-DK" sz="1200" dirty="0" smtClean="0"/>
                <a:t>SharePoint</a:t>
              </a:r>
            </a:p>
            <a:p>
              <a:r>
                <a:rPr lang="da-DK" sz="1200" dirty="0" smtClean="0"/>
                <a:t>Sikkerhed</a:t>
              </a:r>
            </a:p>
            <a:p>
              <a:r>
                <a:rPr lang="da-DK" sz="1200" dirty="0" smtClean="0"/>
                <a:t>Software Asset Management</a:t>
              </a:r>
            </a:p>
          </p:txBody>
        </p:sp>
        <p:sp>
          <p:nvSpPr>
            <p:cNvPr id="9" name="Tekstfelt 8"/>
            <p:cNvSpPr txBox="1"/>
            <p:nvPr/>
          </p:nvSpPr>
          <p:spPr>
            <a:xfrm>
              <a:off x="8902724" y="3789040"/>
              <a:ext cx="259228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a-DK" sz="1200" dirty="0" smtClean="0"/>
                <a:t>Ejendomsadministration</a:t>
              </a:r>
            </a:p>
          </p:txBody>
        </p:sp>
        <p:sp>
          <p:nvSpPr>
            <p:cNvPr id="10" name="Tekstfelt 9"/>
            <p:cNvSpPr txBox="1"/>
            <p:nvPr/>
          </p:nvSpPr>
          <p:spPr>
            <a:xfrm>
              <a:off x="8326660" y="5517232"/>
              <a:ext cx="2592288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a-DK" sz="1200" dirty="0" smtClean="0"/>
                <a:t>Personaleudvikling</a:t>
              </a:r>
            </a:p>
            <a:p>
              <a:r>
                <a:rPr lang="da-DK" sz="1200" dirty="0" smtClean="0"/>
                <a:t>ESDH – dokumenthåndtering</a:t>
              </a:r>
            </a:p>
            <a:p>
              <a:r>
                <a:rPr lang="da-DK" sz="1200" dirty="0" smtClean="0"/>
                <a:t>Tidsstyring / planlægning</a:t>
              </a:r>
            </a:p>
            <a:p>
              <a:r>
                <a:rPr lang="da-DK" sz="1200" dirty="0" smtClean="0"/>
                <a:t>Løn</a:t>
              </a:r>
              <a:r>
                <a:rPr lang="da-DK" sz="1200" dirty="0"/>
                <a:t> </a:t>
              </a:r>
              <a:r>
                <a:rPr lang="da-DK" sz="1200" dirty="0" smtClean="0"/>
                <a:t>&amp; økonomi</a:t>
              </a:r>
            </a:p>
          </p:txBody>
        </p:sp>
        <p:sp>
          <p:nvSpPr>
            <p:cNvPr id="11" name="Tekstfelt 10"/>
            <p:cNvSpPr txBox="1"/>
            <p:nvPr/>
          </p:nvSpPr>
          <p:spPr>
            <a:xfrm>
              <a:off x="3106080" y="5609565"/>
              <a:ext cx="2592288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a-DK" sz="1200" dirty="0" smtClean="0"/>
                <a:t>Planlægning</a:t>
              </a:r>
            </a:p>
            <a:p>
              <a:r>
                <a:rPr lang="da-DK" sz="1200" dirty="0" smtClean="0"/>
                <a:t>Portaler</a:t>
              </a:r>
            </a:p>
            <a:p>
              <a:r>
                <a:rPr lang="da-DK" sz="1200" dirty="0" smtClean="0"/>
                <a:t>Rådgivning</a:t>
              </a:r>
            </a:p>
          </p:txBody>
        </p:sp>
        <p:sp>
          <p:nvSpPr>
            <p:cNvPr id="12" name="Tekstfelt 11"/>
            <p:cNvSpPr txBox="1"/>
            <p:nvPr/>
          </p:nvSpPr>
          <p:spPr>
            <a:xfrm>
              <a:off x="2638028" y="3604374"/>
              <a:ext cx="2592288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a-DK" sz="1200" dirty="0" smtClean="0"/>
                <a:t>Intranet</a:t>
              </a:r>
              <a:endParaRPr lang="da-DK" sz="1200" dirty="0"/>
            </a:p>
            <a:p>
              <a:r>
                <a:rPr lang="da-DK" sz="1200" dirty="0" smtClean="0"/>
                <a:t>Hjemmesider</a:t>
              </a:r>
            </a:p>
            <a:p>
              <a:endParaRPr lang="da-DK" sz="1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6814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ASP og Cloud-SaaS, hvad dækker begrebet</a:t>
            </a:r>
            <a:r>
              <a:rPr lang="da-DK" dirty="0" smtClean="0"/>
              <a:t>.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722" y="2033907"/>
            <a:ext cx="8424936" cy="3806823"/>
          </a:xfrm>
          <a:prstGeom prst="rect">
            <a:avLst/>
          </a:prstGeom>
        </p:spPr>
      </p:pic>
      <p:graphicFrame>
        <p:nvGraphicFramePr>
          <p:cNvPr id="10" name="Tabel 9"/>
          <p:cNvGraphicFramePr>
            <a:graphicFrameLocks noGrp="1"/>
          </p:cNvGraphicFramePr>
          <p:nvPr>
            <p:extLst/>
          </p:nvPr>
        </p:nvGraphicFramePr>
        <p:xfrm>
          <a:off x="3574132" y="2106748"/>
          <a:ext cx="8326462" cy="4480560"/>
        </p:xfrm>
        <a:graphic>
          <a:graphicData uri="http://schemas.openxmlformats.org/drawingml/2006/table">
            <a:tbl>
              <a:tblPr firstRow="1" bandRow="1"/>
              <a:tblGrid>
                <a:gridCol w="4163231"/>
                <a:gridCol w="4163231"/>
              </a:tblGrid>
              <a:tr h="3457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a-DK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ASP</a:t>
                      </a:r>
                      <a:endParaRPr lang="da-DK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a-DK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Cloud-</a:t>
                      </a:r>
                      <a:r>
                        <a:rPr lang="da-DK" sz="2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Saas</a:t>
                      </a:r>
                      <a:endParaRPr lang="da-DK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  <a:tr h="1728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a-DK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Relaterer</a:t>
                      </a:r>
                      <a:r>
                        <a:rPr lang="da-DK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sig til </a:t>
                      </a:r>
                      <a:r>
                        <a:rPr lang="da-DK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Kundens </a:t>
                      </a:r>
                      <a:r>
                        <a:rPr lang="da-DK" sz="1800" dirty="0" smtClean="0">
                          <a:solidFill>
                            <a:srgbClr val="FF0000"/>
                          </a:solidFill>
                        </a:rPr>
                        <a:t>kerneforretninger</a:t>
                      </a:r>
                      <a:r>
                        <a:rPr lang="da-DK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.</a:t>
                      </a:r>
                    </a:p>
                    <a:p>
                      <a:endParaRPr lang="da-DK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r>
                        <a:rPr lang="da-DK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Stor specialisering, og ofte et behov for </a:t>
                      </a:r>
                      <a:r>
                        <a:rPr lang="da-DK" sz="1800" dirty="0" smtClean="0">
                          <a:solidFill>
                            <a:srgbClr val="FF0000"/>
                          </a:solidFill>
                        </a:rPr>
                        <a:t>specialtilpasning</a:t>
                      </a:r>
                      <a:r>
                        <a:rPr lang="da-DK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.</a:t>
                      </a:r>
                    </a:p>
                    <a:p>
                      <a:endParaRPr lang="da-DK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a-DK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Præcis samme service anvendes af mange.</a:t>
                      </a:r>
                    </a:p>
                    <a:p>
                      <a:endParaRPr lang="da-DK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r>
                        <a:rPr lang="da-DK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Backoffice funktioner eller generaliserede nicheprodukter, men også nogle branchespecifikke Services er tilgængelige.</a:t>
                      </a:r>
                      <a:endParaRPr lang="da-DK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36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a-DK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Leverandøren er relativt </a:t>
                      </a:r>
                      <a:r>
                        <a:rPr lang="da-DK" sz="1800" dirty="0" smtClean="0">
                          <a:solidFill>
                            <a:srgbClr val="FF0000"/>
                          </a:solidFill>
                        </a:rPr>
                        <a:t>tæt</a:t>
                      </a:r>
                      <a:r>
                        <a:rPr lang="da-DK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på Kundens forretningsprocesser, og forstår og kan rådgive omkring hele eller dele af Kundens kerneforretning.</a:t>
                      </a:r>
                    </a:p>
                    <a:p>
                      <a:endParaRPr lang="da-DK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r>
                        <a:rPr lang="da-DK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Supporten omfatter ofte både teknisk og forretningsmæssig Support.</a:t>
                      </a:r>
                      <a:endParaRPr lang="da-DK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a-DK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Cloud-SaaS Services har </a:t>
                      </a:r>
                      <a:r>
                        <a:rPr lang="da-DK" sz="1800" dirty="0" smtClean="0">
                          <a:solidFill>
                            <a:srgbClr val="FF0000"/>
                          </a:solidFill>
                        </a:rPr>
                        <a:t>ingen eller </a:t>
                      </a:r>
                      <a:r>
                        <a:rPr lang="da-DK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en </a:t>
                      </a:r>
                      <a:r>
                        <a:rPr lang="da-DK" sz="1800" dirty="0" smtClean="0">
                          <a:solidFill>
                            <a:srgbClr val="FF0000"/>
                          </a:solidFill>
                        </a:rPr>
                        <a:t>meget begrænset</a:t>
                      </a:r>
                      <a:r>
                        <a:rPr lang="da-DK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individuel support.</a:t>
                      </a:r>
                    </a:p>
                    <a:p>
                      <a:endParaRPr lang="da-DK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endParaRPr lang="da-DK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63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6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7408" y="1088453"/>
            <a:ext cx="10988310" cy="741936"/>
          </a:xfrm>
        </p:spPr>
        <p:txBody>
          <a:bodyPr/>
          <a:lstStyle/>
          <a:p>
            <a:r>
              <a:rPr lang="da-DK" dirty="0"/>
              <a:t>ASP og Cloud-SaaS, hvad dækker begrebet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6" name="Tekstboks 15"/>
          <p:cNvSpPr txBox="1">
            <a:spLocks noChangeArrowheads="1"/>
          </p:cNvSpPr>
          <p:nvPr/>
        </p:nvSpPr>
        <p:spPr bwMode="auto">
          <a:xfrm>
            <a:off x="1701924" y="2348880"/>
            <a:ext cx="8959279" cy="310854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rgbClr val="455560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2800" b="1" kern="0" dirty="0" smtClean="0">
                <a:solidFill>
                  <a:srgbClr val="FFFFFF"/>
                </a:solidFill>
                <a:latin typeface="Arial"/>
              </a:rPr>
              <a:t>Fælles træk: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2400" b="1" kern="0" dirty="0" smtClean="0">
                <a:solidFill>
                  <a:srgbClr val="FFFFFF"/>
                </a:solidFill>
                <a:latin typeface="Arial"/>
              </a:rPr>
              <a:t>’Forbrugs eller abonnementsafregning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2400" b="1" kern="0" dirty="0" smtClean="0">
                <a:solidFill>
                  <a:srgbClr val="FFFFFF"/>
                </a:solidFill>
                <a:latin typeface="Arial"/>
              </a:rPr>
              <a:t>IT servicen er et eksisterende produkt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2400" b="1" kern="0" dirty="0" smtClean="0">
                <a:solidFill>
                  <a:srgbClr val="FFFFFF"/>
                </a:solidFill>
                <a:latin typeface="Arial"/>
              </a:rPr>
              <a:t>Leverandøren ejer servicen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2400" b="1" kern="0" dirty="0" smtClean="0">
                <a:solidFill>
                  <a:srgbClr val="FFFFFF"/>
                </a:solidFill>
                <a:latin typeface="Arial"/>
              </a:rPr>
              <a:t>Leverandøren styrer udviklingen, versionering og up-grades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2400" b="1" kern="0" dirty="0" smtClean="0">
                <a:solidFill>
                  <a:srgbClr val="FFFFFF"/>
                </a:solidFill>
                <a:latin typeface="Arial"/>
              </a:rPr>
              <a:t>Persondataloven er overholdt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2400" b="1" kern="0" dirty="0" smtClean="0">
                <a:solidFill>
                  <a:srgbClr val="FFFFFF"/>
                </a:solidFill>
                <a:latin typeface="Arial"/>
              </a:rPr>
              <a:t>Kunden beholder alle rettigheder til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2400" b="1" kern="0" dirty="0" smtClean="0">
                <a:solidFill>
                  <a:srgbClr val="FFFFFF"/>
                </a:solidFill>
                <a:latin typeface="Arial"/>
              </a:rPr>
              <a:t>En leveringsaftale kan opsiges med 3 mdr. varsel</a:t>
            </a:r>
          </a:p>
        </p:txBody>
      </p:sp>
    </p:spTree>
    <p:extLst>
      <p:ext uri="{BB962C8B-B14F-4D97-AF65-F5344CB8AC3E}">
        <p14:creationId xmlns:p14="http://schemas.microsoft.com/office/powerpoint/2010/main" val="25206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7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6387253" y="2060848"/>
            <a:ext cx="3528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2800" b="1" dirty="0" smtClean="0">
                <a:solidFill>
                  <a:srgbClr val="9FA617"/>
                </a:solidFill>
                <a:ea typeface="ＭＳ Ｐゴシック" pitchFamily="112" charset="-128"/>
              </a:rPr>
              <a:t>Substitution</a:t>
            </a:r>
            <a:endParaRPr lang="da-DK" sz="2400" b="1" dirty="0" smtClean="0">
              <a:solidFill>
                <a:srgbClr val="9FA617"/>
              </a:solidFill>
              <a:ea typeface="ＭＳ Ｐゴシック" pitchFamily="112" charset="-128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5054816" y="2636912"/>
            <a:ext cx="622869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2400" dirty="0" smtClean="0">
                <a:solidFill>
                  <a:srgbClr val="5F6062"/>
                </a:solidFill>
                <a:latin typeface="Arial" charset="0"/>
                <a:ea typeface="ＭＳ Ｐゴシック" pitchFamily="112" charset="-128"/>
              </a:rPr>
              <a:t>Ny version af løsning eller funktionel tillægsydelse som kan introduceres. Afregning kun iht. årlig indeks pris stigning.</a:t>
            </a:r>
          </a:p>
        </p:txBody>
      </p:sp>
      <p:sp>
        <p:nvSpPr>
          <p:cNvPr id="16" name="Titel 4"/>
          <p:cNvSpPr>
            <a:spLocks noGrp="1"/>
          </p:cNvSpPr>
          <p:nvPr>
            <p:ph type="title"/>
          </p:nvPr>
        </p:nvSpPr>
        <p:spPr>
          <a:xfrm>
            <a:off x="624253" y="1088453"/>
            <a:ext cx="10988310" cy="741936"/>
          </a:xfrm>
        </p:spPr>
        <p:txBody>
          <a:bodyPr/>
          <a:lstStyle/>
          <a:p>
            <a:r>
              <a:rPr lang="da-DK" dirty="0"/>
              <a:t>Rammeaftaler på IT området, kan de følge med udviklingen på markedet?</a:t>
            </a:r>
          </a:p>
        </p:txBody>
      </p:sp>
      <p:sp>
        <p:nvSpPr>
          <p:cNvPr id="4" name="Billedforklaring med højrepil 3"/>
          <p:cNvSpPr/>
          <p:nvPr/>
        </p:nvSpPr>
        <p:spPr>
          <a:xfrm>
            <a:off x="1269876" y="2037621"/>
            <a:ext cx="1584176" cy="1153289"/>
          </a:xfrm>
          <a:prstGeom prst="rightArrowCallo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dirty="0" err="1" smtClean="0"/>
          </a:p>
        </p:txBody>
      </p:sp>
      <p:sp>
        <p:nvSpPr>
          <p:cNvPr id="13" name="Billedforklaring med højrepil 12"/>
          <p:cNvSpPr/>
          <p:nvPr/>
        </p:nvSpPr>
        <p:spPr>
          <a:xfrm rot="10800000">
            <a:off x="2061964" y="2588962"/>
            <a:ext cx="1584176" cy="1153289"/>
          </a:xfrm>
          <a:prstGeom prst="rightArrowCallou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dirty="0" err="1" smtClean="0"/>
          </a:p>
        </p:txBody>
      </p:sp>
      <p:grpSp>
        <p:nvGrpSpPr>
          <p:cNvPr id="7" name="Gruppe 6"/>
          <p:cNvGrpSpPr/>
          <p:nvPr/>
        </p:nvGrpSpPr>
        <p:grpSpPr>
          <a:xfrm>
            <a:off x="1237461" y="4005064"/>
            <a:ext cx="9761893" cy="2147467"/>
            <a:chOff x="1269876" y="4005064"/>
            <a:chExt cx="9761893" cy="2147467"/>
          </a:xfrm>
        </p:grpSpPr>
        <p:sp>
          <p:nvSpPr>
            <p:cNvPr id="5" name="Rektangel 4"/>
            <p:cNvSpPr/>
            <p:nvPr/>
          </p:nvSpPr>
          <p:spPr>
            <a:xfrm>
              <a:off x="1269876" y="4095657"/>
              <a:ext cx="1152128" cy="11521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da-DK" dirty="0" err="1" smtClean="0"/>
            </a:p>
          </p:txBody>
        </p:sp>
        <p:grpSp>
          <p:nvGrpSpPr>
            <p:cNvPr id="17" name="Gruppe 16"/>
            <p:cNvGrpSpPr/>
            <p:nvPr/>
          </p:nvGrpSpPr>
          <p:grpSpPr>
            <a:xfrm>
              <a:off x="5271129" y="4005064"/>
              <a:ext cx="5760640" cy="1981385"/>
              <a:chOff x="5346916" y="4005063"/>
              <a:chExt cx="5760640" cy="1981385"/>
            </a:xfrm>
          </p:grpSpPr>
          <p:sp>
            <p:nvSpPr>
              <p:cNvPr id="10" name="Tekstboks 9"/>
              <p:cNvSpPr txBox="1"/>
              <p:nvPr/>
            </p:nvSpPr>
            <p:spPr>
              <a:xfrm>
                <a:off x="6469078" y="4005063"/>
                <a:ext cx="352839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a-DK" sz="2800" b="1" dirty="0" smtClean="0">
                    <a:solidFill>
                      <a:srgbClr val="9FA617"/>
                    </a:solidFill>
                    <a:ea typeface="ＭＳ Ｐゴシック" pitchFamily="112" charset="-128"/>
                  </a:rPr>
                  <a:t>Addition</a:t>
                </a:r>
              </a:p>
            </p:txBody>
          </p:sp>
          <p:sp>
            <p:nvSpPr>
              <p:cNvPr id="12" name="Tekstboks 11"/>
              <p:cNvSpPr txBox="1"/>
              <p:nvPr/>
            </p:nvSpPr>
            <p:spPr>
              <a:xfrm>
                <a:off x="5346916" y="4509120"/>
                <a:ext cx="5760640" cy="1477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a-DK" sz="2400" dirty="0" smtClean="0">
                    <a:solidFill>
                      <a:srgbClr val="5F6062"/>
                    </a:solidFill>
                    <a:ea typeface="ＭＳ Ｐゴシック" pitchFamily="112" charset="-128"/>
                  </a:rPr>
                  <a:t>Ny løsning </a:t>
                </a:r>
                <a:r>
                  <a:rPr lang="da-DK" sz="2400" b="1" dirty="0" smtClean="0">
                    <a:solidFill>
                      <a:srgbClr val="5F6062"/>
                    </a:solidFill>
                    <a:ea typeface="ＭＳ Ｐゴシック" pitchFamily="112" charset="-128"/>
                  </a:rPr>
                  <a:t>indenfor</a:t>
                </a:r>
                <a:r>
                  <a:rPr lang="da-DK" sz="2400" dirty="0" smtClean="0">
                    <a:solidFill>
                      <a:srgbClr val="5F6062"/>
                    </a:solidFill>
                    <a:ea typeface="ＭＳ Ｐゴシック" pitchFamily="112" charset="-128"/>
                  </a:rPr>
                  <a:t> samme FORM område, som indeholder en væsentlig funktionalitet fra en anden løsning. Afregning iht. den anden løsning.</a:t>
                </a:r>
              </a:p>
            </p:txBody>
          </p:sp>
        </p:grpSp>
        <p:sp>
          <p:nvSpPr>
            <p:cNvPr id="14" name="Rektangel 13"/>
            <p:cNvSpPr/>
            <p:nvPr/>
          </p:nvSpPr>
          <p:spPr>
            <a:xfrm>
              <a:off x="1998340" y="4671720"/>
              <a:ext cx="2439888" cy="1480811"/>
            </a:xfrm>
            <a:prstGeom prst="rect">
              <a:avLst/>
            </a:prstGeom>
            <a:solidFill>
              <a:schemeClr val="accent4">
                <a:alpha val="7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da-DK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86823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8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da-DK" sz="2400" b="1" kern="1200" dirty="0" smtClea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02.19 ASP/Cloud-SaaS Services i overskrifter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631786" y="2276872"/>
            <a:ext cx="3888432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b="1" dirty="0" smtClean="0">
                <a:solidFill>
                  <a:srgbClr val="9FA617"/>
                </a:solidFill>
              </a:rPr>
              <a:t>Indkøb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Direkte tildeling 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Miniudbud</a:t>
            </a:r>
          </a:p>
          <a:p>
            <a:r>
              <a:rPr lang="da-DK" dirty="0" smtClean="0">
                <a:solidFill>
                  <a:srgbClr val="FFFFFF">
                    <a:lumMod val="65000"/>
                  </a:srgbClr>
                </a:solidFill>
              </a:rPr>
              <a:t>60% pris </a:t>
            </a:r>
          </a:p>
          <a:p>
            <a:r>
              <a:rPr lang="da-DK" dirty="0" smtClean="0">
                <a:solidFill>
                  <a:srgbClr val="FFFFFF">
                    <a:lumMod val="65000"/>
                  </a:srgbClr>
                </a:solidFill>
              </a:rPr>
              <a:t>40% kvalitet</a:t>
            </a:r>
          </a:p>
          <a:p>
            <a:endParaRPr lang="da-DK" dirty="0" smtClean="0">
              <a:solidFill>
                <a:srgbClr val="5F6062"/>
              </a:solidFill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631786" y="4077072"/>
            <a:ext cx="5174594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b="1" dirty="0" smtClean="0">
                <a:solidFill>
                  <a:srgbClr val="9FA617"/>
                </a:solidFill>
              </a:rPr>
              <a:t>Økonomi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Prisregulering ”op” på servicen 1 gang årligt 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5F6062"/>
                </a:solidFill>
              </a:rPr>
              <a:t>Prisregulering </a:t>
            </a:r>
            <a:r>
              <a:rPr lang="da-DK" dirty="0" smtClean="0">
                <a:solidFill>
                  <a:srgbClr val="5F6062"/>
                </a:solidFill>
              </a:rPr>
              <a:t>”ned” </a:t>
            </a:r>
            <a:r>
              <a:rPr lang="da-DK" dirty="0">
                <a:solidFill>
                  <a:srgbClr val="5F6062"/>
                </a:solidFill>
              </a:rPr>
              <a:t>på servicen </a:t>
            </a:r>
            <a:r>
              <a:rPr lang="da-DK" dirty="0" smtClean="0">
                <a:solidFill>
                  <a:srgbClr val="5F6062"/>
                </a:solidFill>
              </a:rPr>
              <a:t>6 gange </a:t>
            </a:r>
            <a:r>
              <a:rPr lang="da-DK" dirty="0">
                <a:solidFill>
                  <a:srgbClr val="5F6062"/>
                </a:solidFill>
              </a:rPr>
              <a:t>årligt 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endParaRPr lang="da-DK" dirty="0" smtClean="0">
              <a:solidFill>
                <a:srgbClr val="5F6062"/>
              </a:solidFill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958508" y="2276871"/>
            <a:ext cx="3888432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b="1" dirty="0" smtClean="0">
                <a:solidFill>
                  <a:srgbClr val="9FA617"/>
                </a:solidFill>
              </a:rPr>
              <a:t>Aftalens løbetid</a:t>
            </a:r>
          </a:p>
          <a:p>
            <a:r>
              <a:rPr lang="da-DK" dirty="0">
                <a:solidFill>
                  <a:srgbClr val="5F6062"/>
                </a:solidFill>
              </a:rPr>
              <a:t>Rammeaftalen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4 år (fra december 2014)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endParaRPr lang="da-DK" dirty="0">
              <a:solidFill>
                <a:srgbClr val="5F6062"/>
              </a:solidFill>
            </a:endParaRPr>
          </a:p>
          <a:p>
            <a:pPr>
              <a:buClr>
                <a:srgbClr val="E78D05"/>
              </a:buClr>
            </a:pPr>
            <a:r>
              <a:rPr lang="da-DK" dirty="0" smtClean="0">
                <a:solidFill>
                  <a:srgbClr val="5F6062"/>
                </a:solidFill>
              </a:rPr>
              <a:t>Leveringsaftalen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4år +1+1</a:t>
            </a:r>
          </a:p>
        </p:txBody>
      </p:sp>
      <p:sp>
        <p:nvSpPr>
          <p:cNvPr id="9" name="Tekstboks 8"/>
          <p:cNvSpPr txBox="1"/>
          <p:nvPr/>
        </p:nvSpPr>
        <p:spPr>
          <a:xfrm>
            <a:off x="6958508" y="4221088"/>
            <a:ext cx="3888432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b="1" dirty="0" smtClean="0">
                <a:solidFill>
                  <a:srgbClr val="9FA617"/>
                </a:solidFill>
              </a:rPr>
              <a:t>Opsigelse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3 måneder for Kunden</a:t>
            </a:r>
          </a:p>
          <a:p>
            <a:pPr marL="285750" indent="-285750">
              <a:buClr>
                <a:srgbClr val="E78D05"/>
              </a:buClr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5F6062"/>
                </a:solidFill>
              </a:rPr>
              <a:t>Uopsigelig for Leverandør</a:t>
            </a:r>
          </a:p>
        </p:txBody>
      </p:sp>
    </p:spTree>
    <p:extLst>
      <p:ext uri="{BB962C8B-B14F-4D97-AF65-F5344CB8AC3E}">
        <p14:creationId xmlns:p14="http://schemas.microsoft.com/office/powerpoint/2010/main" val="33150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smtClean="0">
                <a:solidFill>
                  <a:srgbClr val="FFFFFF"/>
                </a:solidFill>
              </a:rPr>
              <a:pPr/>
              <a:t>1. september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9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da-DK" sz="2400" b="1" kern="1200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Hvordan indkøbes der på </a:t>
            </a:r>
            <a:r>
              <a:rPr lang="da-DK" sz="2400" b="1" kern="1200" dirty="0" smtClea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rPr>
              <a:t>rammeaftalen</a:t>
            </a:r>
            <a:endParaRPr lang="da-DK" sz="2400" b="1" kern="1200" dirty="0">
              <a:solidFill>
                <a:schemeClr val="tx1"/>
              </a:solidFill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1973444" y="5732565"/>
            <a:ext cx="20851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 smtClean="0">
                <a:solidFill>
                  <a:srgbClr val="5F6062"/>
                </a:solidFill>
              </a:rPr>
              <a:t>Behovsopgørelse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6313488" y="2420888"/>
            <a:ext cx="410140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b="1" dirty="0" smtClean="0">
                <a:solidFill>
                  <a:srgbClr val="9FA617">
                    <a:lumMod val="75000"/>
                  </a:srgbClr>
                </a:solidFill>
              </a:rPr>
              <a:t>Direkte tildeling</a:t>
            </a:r>
          </a:p>
          <a:p>
            <a:r>
              <a:rPr lang="da-DK" dirty="0" smtClean="0">
                <a:solidFill>
                  <a:srgbClr val="5F6062"/>
                </a:solidFill>
              </a:rPr>
              <a:t>Kunden skal som udgangspunkt benytte direkte tildeling</a:t>
            </a:r>
          </a:p>
          <a:p>
            <a:endParaRPr lang="da-DK" dirty="0" smtClean="0">
              <a:solidFill>
                <a:srgbClr val="5F6062"/>
              </a:solidFill>
            </a:endParaRPr>
          </a:p>
        </p:txBody>
      </p:sp>
      <p:sp>
        <p:nvSpPr>
          <p:cNvPr id="18" name="Tekstboks 17"/>
          <p:cNvSpPr txBox="1"/>
          <p:nvPr/>
        </p:nvSpPr>
        <p:spPr>
          <a:xfrm>
            <a:off x="6333469" y="4680324"/>
            <a:ext cx="410140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b="1" dirty="0" smtClean="0">
                <a:solidFill>
                  <a:srgbClr val="9FA617">
                    <a:lumMod val="75000"/>
                  </a:srgbClr>
                </a:solidFill>
              </a:rPr>
              <a:t>Miniudbud (kun ASP)</a:t>
            </a:r>
          </a:p>
          <a:p>
            <a:r>
              <a:rPr lang="da-DK" dirty="0" smtClean="0">
                <a:solidFill>
                  <a:srgbClr val="5F6062"/>
                </a:solidFill>
              </a:rPr>
              <a:t>Under 4 specifikke konditioner</a:t>
            </a:r>
          </a:p>
        </p:txBody>
      </p:sp>
      <p:cxnSp>
        <p:nvCxnSpPr>
          <p:cNvPr id="19" name="Lige pilforbindelse 18"/>
          <p:cNvCxnSpPr/>
          <p:nvPr/>
        </p:nvCxnSpPr>
        <p:spPr>
          <a:xfrm flipV="1">
            <a:off x="5277291" y="2708920"/>
            <a:ext cx="889129" cy="360040"/>
          </a:xfrm>
          <a:prstGeom prst="straightConnector1">
            <a:avLst/>
          </a:prstGeom>
          <a:ln w="28575">
            <a:solidFill>
              <a:srgbClr val="EA174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pilforbindelse 20"/>
          <p:cNvCxnSpPr/>
          <p:nvPr/>
        </p:nvCxnSpPr>
        <p:spPr>
          <a:xfrm flipV="1">
            <a:off x="5278905" y="2712549"/>
            <a:ext cx="889129" cy="360040"/>
          </a:xfrm>
          <a:prstGeom prst="straightConnector1">
            <a:avLst/>
          </a:prstGeom>
          <a:ln w="28575">
            <a:solidFill>
              <a:srgbClr val="EA174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/>
          <p:cNvCxnSpPr/>
          <p:nvPr/>
        </p:nvCxnSpPr>
        <p:spPr>
          <a:xfrm>
            <a:off x="7617551" y="3405009"/>
            <a:ext cx="0" cy="1032103"/>
          </a:xfrm>
          <a:prstGeom prst="straightConnector1">
            <a:avLst/>
          </a:prstGeom>
          <a:ln w="28575">
            <a:solidFill>
              <a:srgbClr val="EA174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pe 16"/>
          <p:cNvGrpSpPr/>
          <p:nvPr/>
        </p:nvGrpSpPr>
        <p:grpSpPr>
          <a:xfrm>
            <a:off x="1192460" y="2408934"/>
            <a:ext cx="3288655" cy="2736304"/>
            <a:chOff x="981844" y="2420888"/>
            <a:chExt cx="3288655" cy="2736304"/>
          </a:xfrm>
        </p:grpSpPr>
        <p:sp>
          <p:nvSpPr>
            <p:cNvPr id="4" name="Afrundet rektangel 3"/>
            <p:cNvSpPr/>
            <p:nvPr/>
          </p:nvSpPr>
          <p:spPr>
            <a:xfrm>
              <a:off x="981844" y="2420888"/>
              <a:ext cx="1584176" cy="2736304"/>
            </a:xfrm>
            <a:prstGeom prst="roundRect">
              <a:avLst/>
            </a:prstGeom>
            <a:ln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da-DK" dirty="0" err="1" smtClean="0"/>
            </a:p>
          </p:txBody>
        </p:sp>
        <p:sp>
          <p:nvSpPr>
            <p:cNvPr id="6" name="Afrundet rektangel 5"/>
            <p:cNvSpPr/>
            <p:nvPr/>
          </p:nvSpPr>
          <p:spPr>
            <a:xfrm>
              <a:off x="2710036" y="2420888"/>
              <a:ext cx="720080" cy="648072"/>
            </a:xfrm>
            <a:prstGeom prst="roundRect">
              <a:avLst/>
            </a:prstGeom>
            <a:ln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da-DK" dirty="0" err="1" smtClean="0"/>
            </a:p>
          </p:txBody>
        </p:sp>
        <p:sp>
          <p:nvSpPr>
            <p:cNvPr id="20" name="Afrundet rektangel 19"/>
            <p:cNvSpPr/>
            <p:nvPr/>
          </p:nvSpPr>
          <p:spPr>
            <a:xfrm>
              <a:off x="3550419" y="2424517"/>
              <a:ext cx="720080" cy="648072"/>
            </a:xfrm>
            <a:prstGeom prst="roundRect">
              <a:avLst/>
            </a:prstGeom>
            <a:ln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da-DK" dirty="0" err="1" smtClean="0"/>
            </a:p>
          </p:txBody>
        </p:sp>
        <p:sp>
          <p:nvSpPr>
            <p:cNvPr id="23" name="Afrundet rektangel 22"/>
            <p:cNvSpPr/>
            <p:nvPr/>
          </p:nvSpPr>
          <p:spPr>
            <a:xfrm>
              <a:off x="2707603" y="3204848"/>
              <a:ext cx="720080" cy="648072"/>
            </a:xfrm>
            <a:prstGeom prst="roundRect">
              <a:avLst/>
            </a:prstGeom>
            <a:ln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da-DK" dirty="0" err="1" smtClean="0"/>
            </a:p>
          </p:txBody>
        </p:sp>
        <p:sp>
          <p:nvSpPr>
            <p:cNvPr id="24" name="Afrundet rektangel 23"/>
            <p:cNvSpPr/>
            <p:nvPr/>
          </p:nvSpPr>
          <p:spPr>
            <a:xfrm>
              <a:off x="3550419" y="3204848"/>
              <a:ext cx="720080" cy="648072"/>
            </a:xfrm>
            <a:prstGeom prst="roundRect">
              <a:avLst/>
            </a:prstGeom>
            <a:ln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da-DK" dirty="0" err="1" smtClean="0"/>
            </a:p>
          </p:txBody>
        </p:sp>
        <p:sp>
          <p:nvSpPr>
            <p:cNvPr id="25" name="Afrundet rektangel 24"/>
            <p:cNvSpPr/>
            <p:nvPr/>
          </p:nvSpPr>
          <p:spPr>
            <a:xfrm>
              <a:off x="2710036" y="3977437"/>
              <a:ext cx="720080" cy="648072"/>
            </a:xfrm>
            <a:prstGeom prst="roundRect">
              <a:avLst/>
            </a:prstGeom>
            <a:ln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da-DK" dirty="0" err="1" smtClean="0"/>
            </a:p>
          </p:txBody>
        </p:sp>
      </p:grpSp>
      <p:sp>
        <p:nvSpPr>
          <p:cNvPr id="16" name="Ellipse 15"/>
          <p:cNvSpPr/>
          <p:nvPr/>
        </p:nvSpPr>
        <p:spPr>
          <a:xfrm>
            <a:off x="326678" y="1904878"/>
            <a:ext cx="5102237" cy="37444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da-DK" dirty="0" err="1" smtClean="0"/>
          </a:p>
        </p:txBody>
      </p:sp>
      <p:sp>
        <p:nvSpPr>
          <p:cNvPr id="26" name="Tekstfelt 25"/>
          <p:cNvSpPr txBox="1"/>
          <p:nvPr/>
        </p:nvSpPr>
        <p:spPr>
          <a:xfrm>
            <a:off x="1192460" y="4680324"/>
            <a:ext cx="158417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800" dirty="0" smtClean="0"/>
              <a:t>kerneydelse</a:t>
            </a:r>
          </a:p>
        </p:txBody>
      </p:sp>
      <p:sp>
        <p:nvSpPr>
          <p:cNvPr id="27" name="Tekstfelt 26"/>
          <p:cNvSpPr txBox="1"/>
          <p:nvPr/>
        </p:nvSpPr>
        <p:spPr>
          <a:xfrm>
            <a:off x="2896939" y="4680323"/>
            <a:ext cx="158417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 smtClean="0"/>
              <a:t>Funktionelle tillægsydelser</a:t>
            </a:r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7897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I BLUE">
  <a:themeElements>
    <a:clrScheme name="SKI">
      <a:dk1>
        <a:srgbClr val="5F6062"/>
      </a:dk1>
      <a:lt1>
        <a:srgbClr val="FFFFFF"/>
      </a:lt1>
      <a:dk2>
        <a:srgbClr val="455560"/>
      </a:dk2>
      <a:lt2>
        <a:srgbClr val="004A64"/>
      </a:lt2>
      <a:accent1>
        <a:srgbClr val="516D6D"/>
      </a:accent1>
      <a:accent2>
        <a:srgbClr val="008080"/>
      </a:accent2>
      <a:accent3>
        <a:srgbClr val="9FA617"/>
      </a:accent3>
      <a:accent4>
        <a:srgbClr val="E78D05"/>
      </a:accent4>
      <a:accent5>
        <a:srgbClr val="D9531E"/>
      </a:accent5>
      <a:accent6>
        <a:srgbClr val="FDEF60"/>
      </a:accent6>
      <a:hlink>
        <a:srgbClr val="0000FF"/>
      </a:hlink>
      <a:folHlink>
        <a:srgbClr val="800080"/>
      </a:folHlink>
    </a:clrScheme>
    <a:fontScheme name="Lucida Sans Unicod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l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SKI 16-9.potx" id="{A361CC00-83EF-48EC-A0F0-C89A0AD992F4}" vid="{E42A089E-AA7C-4316-AB34-8C87B6AE81DE}"/>
    </a:ext>
  </a:extLst>
</a:theme>
</file>

<file path=ppt/theme/theme2.xml><?xml version="1.0" encoding="utf-8"?>
<a:theme xmlns:a="http://schemas.openxmlformats.org/drawingml/2006/main" name="Blank">
  <a:themeElements>
    <a:clrScheme name="SKI">
      <a:dk1>
        <a:srgbClr val="5F6062"/>
      </a:dk1>
      <a:lt1>
        <a:srgbClr val="FFFFFF"/>
      </a:lt1>
      <a:dk2>
        <a:srgbClr val="455560"/>
      </a:dk2>
      <a:lt2>
        <a:srgbClr val="004A64"/>
      </a:lt2>
      <a:accent1>
        <a:srgbClr val="516D6D"/>
      </a:accent1>
      <a:accent2>
        <a:srgbClr val="008080"/>
      </a:accent2>
      <a:accent3>
        <a:srgbClr val="9FA617"/>
      </a:accent3>
      <a:accent4>
        <a:srgbClr val="E78D05"/>
      </a:accent4>
      <a:accent5>
        <a:srgbClr val="D9531E"/>
      </a:accent5>
      <a:accent6>
        <a:srgbClr val="FDEF60"/>
      </a:accent6>
      <a:hlink>
        <a:srgbClr val="0000FF"/>
      </a:hlink>
      <a:folHlink>
        <a:srgbClr val="800080"/>
      </a:folHlink>
    </a:clrScheme>
    <a:fontScheme name="Lucida Sans Unicod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l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SKI 16-9.potx" id="{A361CC00-83EF-48EC-A0F0-C89A0AD992F4}" vid="{E42A089E-AA7C-4316-AB34-8C87B6AE81D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789</Words>
  <Application>Microsoft Office PowerPoint</Application>
  <PresentationFormat>Brugerdefineret</PresentationFormat>
  <Paragraphs>330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15</vt:i4>
      </vt:variant>
    </vt:vector>
  </HeadingPairs>
  <TitlesOfParts>
    <vt:vector size="17" baseType="lpstr">
      <vt:lpstr>SKI BLUE</vt:lpstr>
      <vt:lpstr>Blank</vt:lpstr>
      <vt:lpstr>ASP &amp; Cloud-SaaS (02.19) - en vej til et nemmere indkøb</vt:lpstr>
      <vt:lpstr>Hvor ser SKI markedet for uddannelsesområdet bevæge sig hen?</vt:lpstr>
      <vt:lpstr>Delaftaler på 02.19</vt:lpstr>
      <vt:lpstr>Eksempler på services på SKI 02.19</vt:lpstr>
      <vt:lpstr>ASP og Cloud-SaaS, hvad dækker begrebet.</vt:lpstr>
      <vt:lpstr>ASP og Cloud-SaaS, hvad dækker begrebet.</vt:lpstr>
      <vt:lpstr>Rammeaftaler på IT området, kan de følge med udviklingen på markedet?</vt:lpstr>
      <vt:lpstr>02.19 ASP/Cloud-SaaS Services i overskrifter</vt:lpstr>
      <vt:lpstr>Hvordan indkøbes der på rammeaftalen</vt:lpstr>
      <vt:lpstr>Miniudbud</vt:lpstr>
      <vt:lpstr>Tidsforbrug SKI Rammeaftale mod EU udbud</vt:lpstr>
      <vt:lpstr>PowerPoint-præsentation</vt:lpstr>
      <vt:lpstr>ski.dk</vt:lpstr>
      <vt:lpstr>SKI 02.19 i overskrifter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2015-08-24T07:33:19Z</dcterms:created>
  <dcterms:modified xsi:type="dcterms:W3CDTF">2015-09-01T07:49:24Z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