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50" r:id="rId3"/>
    <p:sldId id="372" r:id="rId4"/>
    <p:sldId id="373" r:id="rId5"/>
    <p:sldId id="374" r:id="rId6"/>
    <p:sldId id="376" r:id="rId7"/>
    <p:sldId id="355" r:id="rId8"/>
    <p:sldId id="375" r:id="rId9"/>
    <p:sldId id="382" r:id="rId10"/>
    <p:sldId id="383" r:id="rId11"/>
    <p:sldId id="384" r:id="rId12"/>
    <p:sldId id="377" r:id="rId13"/>
    <p:sldId id="381" r:id="rId14"/>
    <p:sldId id="378" r:id="rId15"/>
    <p:sldId id="379" r:id="rId16"/>
    <p:sldId id="380" r:id="rId17"/>
    <p:sldId id="385" r:id="rId18"/>
    <p:sldId id="364" r:id="rId19"/>
    <p:sldId id="386" r:id="rId20"/>
    <p:sldId id="388" r:id="rId21"/>
    <p:sldId id="387" r:id="rId22"/>
    <p:sldId id="370" r:id="rId23"/>
    <p:sldId id="371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63" r:id="rId32"/>
  </p:sldIdLst>
  <p:sldSz cx="9602788" cy="6858000"/>
  <p:notesSz cx="6781800" cy="90678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">
          <p15:clr>
            <a:srgbClr val="A4A3A4"/>
          </p15:clr>
        </p15:guide>
        <p15:guide id="2" orient="horz" pos="494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904">
          <p15:clr>
            <a:srgbClr val="A4A3A4"/>
          </p15:clr>
        </p15:guide>
        <p15:guide id="6" pos="277">
          <p15:clr>
            <a:srgbClr val="A4A3A4"/>
          </p15:clr>
        </p15:guide>
        <p15:guide id="7" pos="665">
          <p15:clr>
            <a:srgbClr val="A4A3A4"/>
          </p15:clr>
        </p15:guide>
        <p15:guide id="8" pos="3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66"/>
    <a:srgbClr val="5E6A71"/>
    <a:srgbClr val="A6AFB4"/>
    <a:srgbClr val="FF9966"/>
    <a:srgbClr val="8BB6DD"/>
    <a:srgbClr val="003192"/>
    <a:srgbClr val="003FBC"/>
    <a:srgbClr val="00C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4" autoAdjust="0"/>
    <p:restoredTop sz="94660"/>
  </p:normalViewPr>
  <p:slideViewPr>
    <p:cSldViewPr snapToObjects="1">
      <p:cViewPr>
        <p:scale>
          <a:sx n="120" d="100"/>
          <a:sy n="120" d="100"/>
        </p:scale>
        <p:origin x="-456" y="0"/>
      </p:cViewPr>
      <p:guideLst>
        <p:guide orient="horz" pos="48"/>
        <p:guide orient="horz" pos="494"/>
        <p:guide orient="horz" pos="935"/>
        <p:guide orient="horz" pos="3974"/>
        <p:guide pos="5904"/>
        <p:guide pos="277"/>
        <p:guide pos="665"/>
        <p:guide pos="30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FA9A9-468E-45D2-9892-D994BCDBE16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6D89DFD-9E16-4416-8648-A01EC979E195}">
      <dgm:prSet phldrT="[Tekst]" custT="1"/>
      <dgm:spPr>
        <a:solidFill>
          <a:srgbClr val="5E6A71"/>
        </a:solidFill>
      </dgm:spPr>
      <dgm:t>
        <a:bodyPr/>
        <a:lstStyle/>
        <a:p>
          <a:r>
            <a:rPr lang="en-US" sz="1200" noProof="0" dirty="0" smtClean="0"/>
            <a:t>IT Delivery Models</a:t>
          </a:r>
        </a:p>
      </dgm:t>
    </dgm:pt>
    <dgm:pt modelId="{0E2471E4-24C7-46CE-A493-8CB9F28D5B05}" type="parTrans" cxnId="{8E2A3917-AF31-4FE1-9A4C-CF6E4F152CC0}">
      <dgm:prSet/>
      <dgm:spPr/>
      <dgm:t>
        <a:bodyPr/>
        <a:lstStyle/>
        <a:p>
          <a:endParaRPr lang="da-DK"/>
        </a:p>
      </dgm:t>
    </dgm:pt>
    <dgm:pt modelId="{D2BE4E32-E58E-487B-9EB5-C8685E068C07}" type="sibTrans" cxnId="{8E2A3917-AF31-4FE1-9A4C-CF6E4F152CC0}">
      <dgm:prSet/>
      <dgm:spPr/>
      <dgm:t>
        <a:bodyPr/>
        <a:lstStyle/>
        <a:p>
          <a:endParaRPr lang="da-DK"/>
        </a:p>
      </dgm:t>
    </dgm:pt>
    <dgm:pt modelId="{E9C4F1B7-D8DC-4890-8F4F-5C0868F68A7C}">
      <dgm:prSet phldrT="[Tekst]" custT="1"/>
      <dgm:spPr>
        <a:solidFill>
          <a:srgbClr val="5E6A71"/>
        </a:solidFill>
      </dgm:spPr>
      <dgm:t>
        <a:bodyPr/>
        <a:lstStyle/>
        <a:p>
          <a:r>
            <a:rPr lang="en-US" sz="1200" noProof="0" dirty="0" smtClean="0"/>
            <a:t>Internal Models</a:t>
          </a:r>
          <a:endParaRPr lang="en-US" sz="1200" noProof="0" dirty="0"/>
        </a:p>
      </dgm:t>
    </dgm:pt>
    <dgm:pt modelId="{21515322-CF44-4D45-A08D-F1C8C7407F75}" type="parTrans" cxnId="{858B41E9-9CF5-4DD2-8615-2E7C1D9542C0}">
      <dgm:prSet/>
      <dgm:spPr>
        <a:ln>
          <a:solidFill>
            <a:srgbClr val="5E6A71"/>
          </a:solidFill>
        </a:ln>
      </dgm:spPr>
      <dgm:t>
        <a:bodyPr/>
        <a:lstStyle/>
        <a:p>
          <a:endParaRPr lang="da-DK"/>
        </a:p>
      </dgm:t>
    </dgm:pt>
    <dgm:pt modelId="{5C9C423C-0367-4EA6-A364-44542EC1C405}" type="sibTrans" cxnId="{858B41E9-9CF5-4DD2-8615-2E7C1D9542C0}">
      <dgm:prSet/>
      <dgm:spPr/>
      <dgm:t>
        <a:bodyPr/>
        <a:lstStyle/>
        <a:p>
          <a:endParaRPr lang="da-DK"/>
        </a:p>
      </dgm:t>
    </dgm:pt>
    <dgm:pt modelId="{A532AD32-ADDE-484A-8152-D607F9ECE017}">
      <dgm:prSet phldrT="[Tekst]" custT="1"/>
      <dgm:spPr>
        <a:solidFill>
          <a:srgbClr val="5E6A71"/>
        </a:solidFill>
      </dgm:spPr>
      <dgm:t>
        <a:bodyPr/>
        <a:lstStyle/>
        <a:p>
          <a:r>
            <a:rPr lang="en-US" sz="1200" noProof="0" dirty="0" smtClean="0"/>
            <a:t>Outsourcing Models</a:t>
          </a:r>
          <a:endParaRPr lang="en-US" sz="1200" noProof="0" dirty="0"/>
        </a:p>
      </dgm:t>
    </dgm:pt>
    <dgm:pt modelId="{91DBCF90-BC48-42E8-A4DE-5F64021BD860}" type="parTrans" cxnId="{0C58CE6B-E238-48E2-ADCE-E5D46D8CA168}">
      <dgm:prSet/>
      <dgm:spPr>
        <a:ln>
          <a:solidFill>
            <a:srgbClr val="5E6A71"/>
          </a:solidFill>
        </a:ln>
      </dgm:spPr>
      <dgm:t>
        <a:bodyPr/>
        <a:lstStyle/>
        <a:p>
          <a:endParaRPr lang="da-DK"/>
        </a:p>
      </dgm:t>
    </dgm:pt>
    <dgm:pt modelId="{8ED1B79C-1840-4675-B0B6-35599327FDF9}" type="sibTrans" cxnId="{0C58CE6B-E238-48E2-ADCE-E5D46D8CA168}">
      <dgm:prSet/>
      <dgm:spPr/>
      <dgm:t>
        <a:bodyPr/>
        <a:lstStyle/>
        <a:p>
          <a:endParaRPr lang="da-DK"/>
        </a:p>
      </dgm:t>
    </dgm:pt>
    <dgm:pt modelId="{4CF54E3C-34D8-4D27-8407-C19973AA03D9}">
      <dgm:prSet custT="1"/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sz="1200" noProof="0" dirty="0" smtClean="0"/>
            <a:t>Conventional Managed</a:t>
          </a:r>
        </a:p>
        <a:p>
          <a:r>
            <a:rPr lang="en-US" sz="1200" noProof="0" dirty="0" smtClean="0"/>
            <a:t> Delivery</a:t>
          </a:r>
          <a:endParaRPr lang="en-US" sz="1200" noProof="0" dirty="0"/>
        </a:p>
      </dgm:t>
    </dgm:pt>
    <dgm:pt modelId="{EF50FA45-9A7F-4D39-BCE9-BB77B54C3D36}" type="parTrans" cxnId="{6CBF5A0C-ADAF-4619-884B-379D533C32C5}">
      <dgm:prSet/>
      <dgm:spPr>
        <a:ln>
          <a:solidFill>
            <a:srgbClr val="5E6A71"/>
          </a:solidFill>
        </a:ln>
      </dgm:spPr>
      <dgm:t>
        <a:bodyPr/>
        <a:lstStyle/>
        <a:p>
          <a:endParaRPr lang="da-DK"/>
        </a:p>
      </dgm:t>
    </dgm:pt>
    <dgm:pt modelId="{92CFDE2F-F013-4F09-ABDD-3D4DE56496B2}" type="sibTrans" cxnId="{6CBF5A0C-ADAF-4619-884B-379D533C32C5}">
      <dgm:prSet/>
      <dgm:spPr/>
      <dgm:t>
        <a:bodyPr/>
        <a:lstStyle/>
        <a:p>
          <a:endParaRPr lang="da-DK"/>
        </a:p>
      </dgm:t>
    </dgm:pt>
    <dgm:pt modelId="{50BBBBD9-861F-4CA9-99B5-E845D1A0E326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200" noProof="0" dirty="0" smtClean="0"/>
            <a:t>Private Cloud</a:t>
          </a:r>
          <a:endParaRPr lang="en-US" sz="1200" noProof="0" dirty="0"/>
        </a:p>
      </dgm:t>
    </dgm:pt>
    <dgm:pt modelId="{FA6DDFD7-3EE4-4A4D-87AB-47B29E933FCC}" type="parTrans" cxnId="{AEF5F2F3-11C7-4706-AF06-26DB1ECDD657}">
      <dgm:prSet/>
      <dgm:spPr>
        <a:ln>
          <a:solidFill>
            <a:srgbClr val="5E6A71"/>
          </a:solidFill>
        </a:ln>
      </dgm:spPr>
      <dgm:t>
        <a:bodyPr/>
        <a:lstStyle/>
        <a:p>
          <a:endParaRPr lang="da-DK"/>
        </a:p>
      </dgm:t>
    </dgm:pt>
    <dgm:pt modelId="{41C62930-C3B9-4EB2-B583-F2F3DB8F824E}" type="sibTrans" cxnId="{AEF5F2F3-11C7-4706-AF06-26DB1ECDD657}">
      <dgm:prSet/>
      <dgm:spPr/>
      <dgm:t>
        <a:bodyPr/>
        <a:lstStyle/>
        <a:p>
          <a:endParaRPr lang="da-DK"/>
        </a:p>
      </dgm:t>
    </dgm:pt>
    <dgm:pt modelId="{D87F5AC5-159F-4EDC-944A-0D2084133C0F}">
      <dgm:prSet custT="1"/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sz="1200" noProof="0" dirty="0" smtClean="0"/>
            <a:t>Conventional</a:t>
          </a:r>
        </a:p>
        <a:p>
          <a:r>
            <a:rPr lang="en-US" sz="1200" noProof="0" dirty="0" smtClean="0"/>
            <a:t>Outsourcing</a:t>
          </a:r>
          <a:endParaRPr lang="en-US" sz="1200" noProof="0" dirty="0"/>
        </a:p>
      </dgm:t>
    </dgm:pt>
    <dgm:pt modelId="{9EE0E9C7-99F8-4453-8AD1-291875D56F3B}" type="parTrans" cxnId="{DA0CBC00-B41A-4DB1-9894-301E637D1122}">
      <dgm:prSet/>
      <dgm:spPr>
        <a:ln>
          <a:solidFill>
            <a:srgbClr val="5E6A71"/>
          </a:solidFill>
        </a:ln>
      </dgm:spPr>
      <dgm:t>
        <a:bodyPr/>
        <a:lstStyle/>
        <a:p>
          <a:endParaRPr lang="da-DK"/>
        </a:p>
      </dgm:t>
    </dgm:pt>
    <dgm:pt modelId="{08EBDA86-2265-469F-8B31-B06D39C61DA9}" type="sibTrans" cxnId="{DA0CBC00-B41A-4DB1-9894-301E637D1122}">
      <dgm:prSet/>
      <dgm:spPr/>
      <dgm:t>
        <a:bodyPr/>
        <a:lstStyle/>
        <a:p>
          <a:endParaRPr lang="da-DK"/>
        </a:p>
      </dgm:t>
    </dgm:pt>
    <dgm:pt modelId="{A41CFB31-DB80-41A5-BF3E-526A7EB1C74A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200" noProof="0" dirty="0" smtClean="0"/>
            <a:t>Private Cloud</a:t>
          </a:r>
          <a:endParaRPr lang="en-US" sz="1200" noProof="0" dirty="0"/>
        </a:p>
      </dgm:t>
    </dgm:pt>
    <dgm:pt modelId="{18A34109-5E90-4969-B75E-C0297427FF71}" type="parTrans" cxnId="{02470931-C969-4A15-A0D5-F392E327B74B}">
      <dgm:prSet/>
      <dgm:spPr/>
      <dgm:t>
        <a:bodyPr/>
        <a:lstStyle/>
        <a:p>
          <a:endParaRPr lang="da-DK"/>
        </a:p>
      </dgm:t>
    </dgm:pt>
    <dgm:pt modelId="{C56BA571-51F2-48EE-96CE-385C57CC7FF6}" type="sibTrans" cxnId="{02470931-C969-4A15-A0D5-F392E327B74B}">
      <dgm:prSet/>
      <dgm:spPr/>
      <dgm:t>
        <a:bodyPr/>
        <a:lstStyle/>
        <a:p>
          <a:endParaRPr lang="da-DK"/>
        </a:p>
      </dgm:t>
    </dgm:pt>
    <dgm:pt modelId="{56C9F509-F620-4454-9B40-B0DD28D35F2C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200" noProof="0" dirty="0" smtClean="0"/>
            <a:t>Industrialized Cloud</a:t>
          </a:r>
          <a:endParaRPr lang="en-US" sz="1200" noProof="0" dirty="0"/>
        </a:p>
      </dgm:t>
    </dgm:pt>
    <dgm:pt modelId="{E7F5BA89-7E3E-467D-8C3F-42DB5473C54A}" type="parTrans" cxnId="{DCABA8F2-F37C-4E7E-985F-8E52C836626B}">
      <dgm:prSet/>
      <dgm:spPr>
        <a:ln>
          <a:solidFill>
            <a:srgbClr val="5E6A71"/>
          </a:solidFill>
        </a:ln>
      </dgm:spPr>
      <dgm:t>
        <a:bodyPr/>
        <a:lstStyle/>
        <a:p>
          <a:endParaRPr lang="da-DK"/>
        </a:p>
      </dgm:t>
    </dgm:pt>
    <dgm:pt modelId="{3AD329CE-0904-4746-971C-6AA9A673FC96}" type="sibTrans" cxnId="{DCABA8F2-F37C-4E7E-985F-8E52C836626B}">
      <dgm:prSet/>
      <dgm:spPr/>
      <dgm:t>
        <a:bodyPr/>
        <a:lstStyle/>
        <a:p>
          <a:endParaRPr lang="da-DK"/>
        </a:p>
      </dgm:t>
    </dgm:pt>
    <dgm:pt modelId="{65E55DE7-5803-43F1-90F8-A1668ADB6020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da-DK" sz="1200" dirty="0" smtClean="0"/>
            <a:t>Public Cloud</a:t>
          </a:r>
          <a:endParaRPr lang="da-DK" sz="1200" dirty="0"/>
        </a:p>
      </dgm:t>
    </dgm:pt>
    <dgm:pt modelId="{1BAD0A13-7299-4908-9BD3-4CF8BA2C7817}" type="parTrans" cxnId="{A897A267-10A8-4831-A12A-F3523F4A823B}">
      <dgm:prSet/>
      <dgm:spPr>
        <a:solidFill>
          <a:srgbClr val="5E6A71"/>
        </a:solidFill>
        <a:ln>
          <a:solidFill>
            <a:srgbClr val="5E6A71"/>
          </a:solidFill>
        </a:ln>
      </dgm:spPr>
      <dgm:t>
        <a:bodyPr/>
        <a:lstStyle/>
        <a:p>
          <a:endParaRPr lang="da-DK"/>
        </a:p>
      </dgm:t>
    </dgm:pt>
    <dgm:pt modelId="{242B25AC-2284-47CD-933E-3CDC67DD233F}" type="sibTrans" cxnId="{A897A267-10A8-4831-A12A-F3523F4A823B}">
      <dgm:prSet/>
      <dgm:spPr/>
      <dgm:t>
        <a:bodyPr/>
        <a:lstStyle/>
        <a:p>
          <a:endParaRPr lang="da-DK"/>
        </a:p>
      </dgm:t>
    </dgm:pt>
    <dgm:pt modelId="{11B95255-F7C7-4914-99EF-3CA5858F8233}">
      <dgm:prSet custT="1"/>
      <dgm:spPr>
        <a:solidFill>
          <a:srgbClr val="5E6A71"/>
        </a:solidFill>
        <a:ln>
          <a:solidFill>
            <a:srgbClr val="5E6A71"/>
          </a:solidFill>
        </a:ln>
      </dgm:spPr>
      <dgm:t>
        <a:bodyPr/>
        <a:lstStyle/>
        <a:p>
          <a:r>
            <a:rPr lang="en-US" sz="1200" noProof="0" dirty="0" smtClean="0"/>
            <a:t>Community Models</a:t>
          </a:r>
          <a:endParaRPr lang="en-US" sz="1200" noProof="0" dirty="0"/>
        </a:p>
      </dgm:t>
    </dgm:pt>
    <dgm:pt modelId="{2B4C05D3-5FD7-478F-8D3A-D65823605E65}" type="parTrans" cxnId="{30EF0333-4207-43C0-8055-919180260D00}">
      <dgm:prSet/>
      <dgm:spPr/>
      <dgm:t>
        <a:bodyPr/>
        <a:lstStyle/>
        <a:p>
          <a:endParaRPr lang="da-DK"/>
        </a:p>
      </dgm:t>
    </dgm:pt>
    <dgm:pt modelId="{C828D18C-9B42-41D5-8D15-DE0E3E8E58F7}" type="sibTrans" cxnId="{30EF0333-4207-43C0-8055-919180260D00}">
      <dgm:prSet/>
      <dgm:spPr/>
      <dgm:t>
        <a:bodyPr/>
        <a:lstStyle/>
        <a:p>
          <a:endParaRPr lang="da-DK"/>
        </a:p>
      </dgm:t>
    </dgm:pt>
    <dgm:pt modelId="{C3B27B5D-06D4-47B8-AD94-71663B08741B}">
      <dgm:prSet custT="1"/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sz="1200" noProof="0" dirty="0" smtClean="0"/>
            <a:t>Conventional</a:t>
          </a:r>
        </a:p>
        <a:p>
          <a:r>
            <a:rPr lang="en-US" sz="1200" noProof="0" dirty="0" smtClean="0"/>
            <a:t>Community Sharing</a:t>
          </a:r>
          <a:endParaRPr lang="en-US" sz="1200" noProof="0" dirty="0"/>
        </a:p>
      </dgm:t>
    </dgm:pt>
    <dgm:pt modelId="{A00FF99E-DD64-4D08-A647-7DF9CD0EF2B5}" type="parTrans" cxnId="{19289400-5B40-4122-84C1-061BA4C1EDF8}">
      <dgm:prSet/>
      <dgm:spPr>
        <a:ln>
          <a:solidFill>
            <a:srgbClr val="5E6A71"/>
          </a:solidFill>
        </a:ln>
      </dgm:spPr>
      <dgm:t>
        <a:bodyPr/>
        <a:lstStyle/>
        <a:p>
          <a:endParaRPr lang="da-DK"/>
        </a:p>
      </dgm:t>
    </dgm:pt>
    <dgm:pt modelId="{C57F175A-06CC-442D-B340-0DCE2C82A09B}" type="sibTrans" cxnId="{19289400-5B40-4122-84C1-061BA4C1EDF8}">
      <dgm:prSet/>
      <dgm:spPr/>
      <dgm:t>
        <a:bodyPr/>
        <a:lstStyle/>
        <a:p>
          <a:endParaRPr lang="da-DK"/>
        </a:p>
      </dgm:t>
    </dgm:pt>
    <dgm:pt modelId="{9610FE46-688B-4AE3-B95C-77AE9771B7B1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200" noProof="0" dirty="0" smtClean="0"/>
            <a:t>Community Cloud</a:t>
          </a:r>
          <a:endParaRPr lang="en-US" sz="1200" noProof="0" dirty="0"/>
        </a:p>
      </dgm:t>
    </dgm:pt>
    <dgm:pt modelId="{8919ED93-3675-400A-A167-085DD0557F4B}" type="parTrans" cxnId="{1C7C6A40-CF60-4FA1-941F-DA6C4D96B04D}">
      <dgm:prSet/>
      <dgm:spPr>
        <a:ln>
          <a:solidFill>
            <a:srgbClr val="5E6A71"/>
          </a:solidFill>
        </a:ln>
      </dgm:spPr>
      <dgm:t>
        <a:bodyPr/>
        <a:lstStyle/>
        <a:p>
          <a:endParaRPr lang="da-DK"/>
        </a:p>
      </dgm:t>
    </dgm:pt>
    <dgm:pt modelId="{304A749C-57FB-4CA5-9142-FF40EA88538C}" type="sibTrans" cxnId="{1C7C6A40-CF60-4FA1-941F-DA6C4D96B04D}">
      <dgm:prSet/>
      <dgm:spPr/>
      <dgm:t>
        <a:bodyPr/>
        <a:lstStyle/>
        <a:p>
          <a:endParaRPr lang="da-DK"/>
        </a:p>
      </dgm:t>
    </dgm:pt>
    <dgm:pt modelId="{1D5DB420-F496-4E90-84C1-418A7BFB7420}" type="pres">
      <dgm:prSet presAssocID="{6FBFA9A9-468E-45D2-9892-D994BCDBE1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B7C67872-20EB-4EC8-9661-2E6A736950C1}" type="pres">
      <dgm:prSet presAssocID="{B6D89DFD-9E16-4416-8648-A01EC979E195}" presName="hierRoot1" presStyleCnt="0">
        <dgm:presLayoutVars>
          <dgm:hierBranch val="init"/>
        </dgm:presLayoutVars>
      </dgm:prSet>
      <dgm:spPr/>
    </dgm:pt>
    <dgm:pt modelId="{C79CF3AD-E8DA-4D2F-9614-4E4524DDA12F}" type="pres">
      <dgm:prSet presAssocID="{B6D89DFD-9E16-4416-8648-A01EC979E195}" presName="rootComposite1" presStyleCnt="0"/>
      <dgm:spPr/>
    </dgm:pt>
    <dgm:pt modelId="{23BA0522-001D-4EF9-9439-2C924DAE044A}" type="pres">
      <dgm:prSet presAssocID="{B6D89DFD-9E16-4416-8648-A01EC979E195}" presName="rootText1" presStyleLbl="node0" presStyleIdx="0" presStyleCnt="1" custScaleX="107564" custScaleY="12567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1EB788DD-2D3F-4863-9480-9CB6497735DD}" type="pres">
      <dgm:prSet presAssocID="{B6D89DFD-9E16-4416-8648-A01EC979E195}" presName="rootConnector1" presStyleLbl="node1" presStyleIdx="0" presStyleCnt="0"/>
      <dgm:spPr/>
      <dgm:t>
        <a:bodyPr/>
        <a:lstStyle/>
        <a:p>
          <a:endParaRPr lang="da-DK"/>
        </a:p>
      </dgm:t>
    </dgm:pt>
    <dgm:pt modelId="{B6897FB1-7861-4664-BE4D-E90A5CC524E0}" type="pres">
      <dgm:prSet presAssocID="{B6D89DFD-9E16-4416-8648-A01EC979E195}" presName="hierChild2" presStyleCnt="0"/>
      <dgm:spPr/>
    </dgm:pt>
    <dgm:pt modelId="{CAE40656-61C2-4837-BCBF-D779BAF74EBF}" type="pres">
      <dgm:prSet presAssocID="{21515322-CF44-4D45-A08D-F1C8C7407F75}" presName="Name64" presStyleLbl="parChTrans1D2" presStyleIdx="0" presStyleCnt="3"/>
      <dgm:spPr/>
      <dgm:t>
        <a:bodyPr/>
        <a:lstStyle/>
        <a:p>
          <a:endParaRPr lang="da-DK"/>
        </a:p>
      </dgm:t>
    </dgm:pt>
    <dgm:pt modelId="{63EF8290-41EE-4A2F-9F61-CBF5622C0B8E}" type="pres">
      <dgm:prSet presAssocID="{E9C4F1B7-D8DC-4890-8F4F-5C0868F68A7C}" presName="hierRoot2" presStyleCnt="0">
        <dgm:presLayoutVars>
          <dgm:hierBranch val="init"/>
        </dgm:presLayoutVars>
      </dgm:prSet>
      <dgm:spPr/>
    </dgm:pt>
    <dgm:pt modelId="{C94807B8-8525-4714-8023-F488B0B2942F}" type="pres">
      <dgm:prSet presAssocID="{E9C4F1B7-D8DC-4890-8F4F-5C0868F68A7C}" presName="rootComposite" presStyleCnt="0"/>
      <dgm:spPr/>
    </dgm:pt>
    <dgm:pt modelId="{051C4935-EBF0-4A0A-A9D1-B19530488857}" type="pres">
      <dgm:prSet presAssocID="{E9C4F1B7-D8DC-4890-8F4F-5C0868F68A7C}" presName="rootText" presStyleLbl="node2" presStyleIdx="0" presStyleCnt="3" custScaleX="105446" custLinFactNeighborY="-679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B5DC29A4-7FF7-4542-89B9-AC03DB0FCF82}" type="pres">
      <dgm:prSet presAssocID="{E9C4F1B7-D8DC-4890-8F4F-5C0868F68A7C}" presName="rootConnector" presStyleLbl="node2" presStyleIdx="0" presStyleCnt="3"/>
      <dgm:spPr/>
      <dgm:t>
        <a:bodyPr/>
        <a:lstStyle/>
        <a:p>
          <a:endParaRPr lang="da-DK"/>
        </a:p>
      </dgm:t>
    </dgm:pt>
    <dgm:pt modelId="{F0833183-576B-4A05-A0AD-9DB6B9C27693}" type="pres">
      <dgm:prSet presAssocID="{E9C4F1B7-D8DC-4890-8F4F-5C0868F68A7C}" presName="hierChild4" presStyleCnt="0"/>
      <dgm:spPr/>
    </dgm:pt>
    <dgm:pt modelId="{A60AB8C6-5CEF-4E0E-A27B-B9CEF8DA95A1}" type="pres">
      <dgm:prSet presAssocID="{EF50FA45-9A7F-4D39-BCE9-BB77B54C3D36}" presName="Name64" presStyleLbl="parChTrans1D3" presStyleIdx="0" presStyleCnt="8"/>
      <dgm:spPr/>
      <dgm:t>
        <a:bodyPr/>
        <a:lstStyle/>
        <a:p>
          <a:endParaRPr lang="da-DK"/>
        </a:p>
      </dgm:t>
    </dgm:pt>
    <dgm:pt modelId="{8C421460-938B-4D86-849C-E229BB0DB0FD}" type="pres">
      <dgm:prSet presAssocID="{4CF54E3C-34D8-4D27-8407-C19973AA03D9}" presName="hierRoot2" presStyleCnt="0">
        <dgm:presLayoutVars>
          <dgm:hierBranch val="init"/>
        </dgm:presLayoutVars>
      </dgm:prSet>
      <dgm:spPr/>
    </dgm:pt>
    <dgm:pt modelId="{872C2D6F-5D91-40A3-8A3C-49788C2BD473}" type="pres">
      <dgm:prSet presAssocID="{4CF54E3C-34D8-4D27-8407-C19973AA03D9}" presName="rootComposite" presStyleCnt="0"/>
      <dgm:spPr/>
    </dgm:pt>
    <dgm:pt modelId="{039C2604-164B-4A8E-81E0-15BEE222F143}" type="pres">
      <dgm:prSet presAssocID="{4CF54E3C-34D8-4D27-8407-C19973AA03D9}" presName="rootText" presStyleLbl="node3" presStyleIdx="0" presStyleCnt="8" custScaleX="116735" custScaleY="91857" custLinFactNeighborY="-43475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6336CEED-2831-41E2-96DC-7D8FBACB29D8}" type="pres">
      <dgm:prSet presAssocID="{4CF54E3C-34D8-4D27-8407-C19973AA03D9}" presName="rootConnector" presStyleLbl="node3" presStyleIdx="0" presStyleCnt="8"/>
      <dgm:spPr/>
      <dgm:t>
        <a:bodyPr/>
        <a:lstStyle/>
        <a:p>
          <a:endParaRPr lang="da-DK"/>
        </a:p>
      </dgm:t>
    </dgm:pt>
    <dgm:pt modelId="{4897A9C1-7A0A-470A-A0AA-19AA0394B5B4}" type="pres">
      <dgm:prSet presAssocID="{4CF54E3C-34D8-4D27-8407-C19973AA03D9}" presName="hierChild4" presStyleCnt="0"/>
      <dgm:spPr/>
    </dgm:pt>
    <dgm:pt modelId="{10AECA5B-4E2B-45B0-B5C0-7E274E3EC7CD}" type="pres">
      <dgm:prSet presAssocID="{4CF54E3C-34D8-4D27-8407-C19973AA03D9}" presName="hierChild5" presStyleCnt="0"/>
      <dgm:spPr/>
    </dgm:pt>
    <dgm:pt modelId="{064B5E96-7926-48AC-BF60-5068634048A8}" type="pres">
      <dgm:prSet presAssocID="{FA6DDFD7-3EE4-4A4D-87AB-47B29E933FCC}" presName="Name64" presStyleLbl="parChTrans1D3" presStyleIdx="1" presStyleCnt="8"/>
      <dgm:spPr/>
      <dgm:t>
        <a:bodyPr/>
        <a:lstStyle/>
        <a:p>
          <a:endParaRPr lang="da-DK"/>
        </a:p>
      </dgm:t>
    </dgm:pt>
    <dgm:pt modelId="{F5CB79D4-E31C-41D5-B3D2-B2607D4DFCCD}" type="pres">
      <dgm:prSet presAssocID="{50BBBBD9-861F-4CA9-99B5-E845D1A0E326}" presName="hierRoot2" presStyleCnt="0">
        <dgm:presLayoutVars>
          <dgm:hierBranch val="init"/>
        </dgm:presLayoutVars>
      </dgm:prSet>
      <dgm:spPr/>
    </dgm:pt>
    <dgm:pt modelId="{B435D08C-0AA6-4558-A826-F990CC051893}" type="pres">
      <dgm:prSet presAssocID="{50BBBBD9-861F-4CA9-99B5-E845D1A0E326}" presName="rootComposite" presStyleCnt="0"/>
      <dgm:spPr/>
    </dgm:pt>
    <dgm:pt modelId="{A0D35E4C-C99E-4C86-8528-D19111C78EC6}" type="pres">
      <dgm:prSet presAssocID="{50BBBBD9-861F-4CA9-99B5-E845D1A0E326}" presName="rootText" presStyleLbl="node3" presStyleIdx="1" presStyleCnt="8" custScaleX="116735" custScaleY="91857" custLinFactNeighborX="51" custLinFactNeighborY="-268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95B07723-3513-433D-BA6A-2F5A4E287FE9}" type="pres">
      <dgm:prSet presAssocID="{50BBBBD9-861F-4CA9-99B5-E845D1A0E326}" presName="rootConnector" presStyleLbl="node3" presStyleIdx="1" presStyleCnt="8"/>
      <dgm:spPr/>
      <dgm:t>
        <a:bodyPr/>
        <a:lstStyle/>
        <a:p>
          <a:endParaRPr lang="da-DK"/>
        </a:p>
      </dgm:t>
    </dgm:pt>
    <dgm:pt modelId="{3178D544-895D-47FF-98F2-54A79317072D}" type="pres">
      <dgm:prSet presAssocID="{50BBBBD9-861F-4CA9-99B5-E845D1A0E326}" presName="hierChild4" presStyleCnt="0"/>
      <dgm:spPr/>
    </dgm:pt>
    <dgm:pt modelId="{74F77E35-6122-433E-A89B-10687F949B03}" type="pres">
      <dgm:prSet presAssocID="{50BBBBD9-861F-4CA9-99B5-E845D1A0E326}" presName="hierChild5" presStyleCnt="0"/>
      <dgm:spPr/>
    </dgm:pt>
    <dgm:pt modelId="{4E521B3C-DC0A-4C31-90D3-69E42C3D5B35}" type="pres">
      <dgm:prSet presAssocID="{E9C4F1B7-D8DC-4890-8F4F-5C0868F68A7C}" presName="hierChild5" presStyleCnt="0"/>
      <dgm:spPr/>
    </dgm:pt>
    <dgm:pt modelId="{F699D454-2FC1-4E2A-AB6A-07C39508FB7C}" type="pres">
      <dgm:prSet presAssocID="{2B4C05D3-5FD7-478F-8D3A-D65823605E65}" presName="Name64" presStyleLbl="parChTrans1D2" presStyleIdx="1" presStyleCnt="3"/>
      <dgm:spPr/>
      <dgm:t>
        <a:bodyPr/>
        <a:lstStyle/>
        <a:p>
          <a:endParaRPr lang="da-DK"/>
        </a:p>
      </dgm:t>
    </dgm:pt>
    <dgm:pt modelId="{10A11419-A460-4152-98D1-ADB379E94025}" type="pres">
      <dgm:prSet presAssocID="{11B95255-F7C7-4914-99EF-3CA5858F8233}" presName="hierRoot2" presStyleCnt="0">
        <dgm:presLayoutVars>
          <dgm:hierBranch val="init"/>
        </dgm:presLayoutVars>
      </dgm:prSet>
      <dgm:spPr/>
    </dgm:pt>
    <dgm:pt modelId="{00B6C23D-568F-44EC-8B4F-AEFA487BFD45}" type="pres">
      <dgm:prSet presAssocID="{11B95255-F7C7-4914-99EF-3CA5858F8233}" presName="rootComposite" presStyleCnt="0"/>
      <dgm:spPr/>
    </dgm:pt>
    <dgm:pt modelId="{888F5B10-B311-4503-8F2A-F57B45E61C8C}" type="pres">
      <dgm:prSet presAssocID="{11B95255-F7C7-4914-99EF-3CA5858F8233}" presName="rootText" presStyleLbl="node2" presStyleIdx="1" presStyleCnt="3" custScaleX="10209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49126E0-4AD2-4043-90F3-32D6CAC4316F}" type="pres">
      <dgm:prSet presAssocID="{11B95255-F7C7-4914-99EF-3CA5858F8233}" presName="rootConnector" presStyleLbl="node2" presStyleIdx="1" presStyleCnt="3"/>
      <dgm:spPr/>
      <dgm:t>
        <a:bodyPr/>
        <a:lstStyle/>
        <a:p>
          <a:endParaRPr lang="da-DK"/>
        </a:p>
      </dgm:t>
    </dgm:pt>
    <dgm:pt modelId="{935EA55D-4885-44E1-B5C4-36123D3B07BF}" type="pres">
      <dgm:prSet presAssocID="{11B95255-F7C7-4914-99EF-3CA5858F8233}" presName="hierChild4" presStyleCnt="0"/>
      <dgm:spPr/>
    </dgm:pt>
    <dgm:pt modelId="{0F98301E-2316-4A09-9B83-DD6F4532E5BE}" type="pres">
      <dgm:prSet presAssocID="{A00FF99E-DD64-4D08-A647-7DF9CD0EF2B5}" presName="Name64" presStyleLbl="parChTrans1D3" presStyleIdx="2" presStyleCnt="8"/>
      <dgm:spPr/>
      <dgm:t>
        <a:bodyPr/>
        <a:lstStyle/>
        <a:p>
          <a:endParaRPr lang="da-DK"/>
        </a:p>
      </dgm:t>
    </dgm:pt>
    <dgm:pt modelId="{24694A55-8518-4710-A6FD-2AA6058AC7FF}" type="pres">
      <dgm:prSet presAssocID="{C3B27B5D-06D4-47B8-AD94-71663B08741B}" presName="hierRoot2" presStyleCnt="0">
        <dgm:presLayoutVars>
          <dgm:hierBranch val="init"/>
        </dgm:presLayoutVars>
      </dgm:prSet>
      <dgm:spPr/>
    </dgm:pt>
    <dgm:pt modelId="{285999DA-12EE-4ACE-A9AB-F27C5B8E4855}" type="pres">
      <dgm:prSet presAssocID="{C3B27B5D-06D4-47B8-AD94-71663B08741B}" presName="rootComposite" presStyleCnt="0"/>
      <dgm:spPr/>
    </dgm:pt>
    <dgm:pt modelId="{2E72C925-B6DD-447A-B52C-D52B3BB73225}" type="pres">
      <dgm:prSet presAssocID="{C3B27B5D-06D4-47B8-AD94-71663B08741B}" presName="rootText" presStyleLbl="node3" presStyleIdx="2" presStyleCnt="8" custScaleX="116735" custScaleY="91857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A693F092-73C4-44EE-82F6-AC6A0253684F}" type="pres">
      <dgm:prSet presAssocID="{C3B27B5D-06D4-47B8-AD94-71663B08741B}" presName="rootConnector" presStyleLbl="node3" presStyleIdx="2" presStyleCnt="8"/>
      <dgm:spPr/>
      <dgm:t>
        <a:bodyPr/>
        <a:lstStyle/>
        <a:p>
          <a:endParaRPr lang="da-DK"/>
        </a:p>
      </dgm:t>
    </dgm:pt>
    <dgm:pt modelId="{501E4522-D4B8-4AD4-9D58-45B3131275B0}" type="pres">
      <dgm:prSet presAssocID="{C3B27B5D-06D4-47B8-AD94-71663B08741B}" presName="hierChild4" presStyleCnt="0"/>
      <dgm:spPr/>
    </dgm:pt>
    <dgm:pt modelId="{91D24A57-5368-442B-ADC9-8D761A45A218}" type="pres">
      <dgm:prSet presAssocID="{C3B27B5D-06D4-47B8-AD94-71663B08741B}" presName="hierChild5" presStyleCnt="0"/>
      <dgm:spPr/>
    </dgm:pt>
    <dgm:pt modelId="{D454737D-D24F-4F80-821D-92F40E835FB9}" type="pres">
      <dgm:prSet presAssocID="{8919ED93-3675-400A-A167-085DD0557F4B}" presName="Name64" presStyleLbl="parChTrans1D3" presStyleIdx="3" presStyleCnt="8"/>
      <dgm:spPr/>
      <dgm:t>
        <a:bodyPr/>
        <a:lstStyle/>
        <a:p>
          <a:endParaRPr lang="da-DK"/>
        </a:p>
      </dgm:t>
    </dgm:pt>
    <dgm:pt modelId="{AFF5FD31-F4D9-4A0F-816E-369E14AAEF7A}" type="pres">
      <dgm:prSet presAssocID="{9610FE46-688B-4AE3-B95C-77AE9771B7B1}" presName="hierRoot2" presStyleCnt="0">
        <dgm:presLayoutVars>
          <dgm:hierBranch val="init"/>
        </dgm:presLayoutVars>
      </dgm:prSet>
      <dgm:spPr/>
    </dgm:pt>
    <dgm:pt modelId="{A6021E4C-3D76-4180-933F-AF9CEE560CE1}" type="pres">
      <dgm:prSet presAssocID="{9610FE46-688B-4AE3-B95C-77AE9771B7B1}" presName="rootComposite" presStyleCnt="0"/>
      <dgm:spPr/>
    </dgm:pt>
    <dgm:pt modelId="{0B5F83FA-E98F-4FBF-A4EF-FFD243E4603B}" type="pres">
      <dgm:prSet presAssocID="{9610FE46-688B-4AE3-B95C-77AE9771B7B1}" presName="rootText" presStyleLbl="node3" presStyleIdx="3" presStyleCnt="8" custScaleX="116735" custScaleY="91857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2B322CF3-B2D0-43BC-8607-55A1672074BC}" type="pres">
      <dgm:prSet presAssocID="{9610FE46-688B-4AE3-B95C-77AE9771B7B1}" presName="rootConnector" presStyleLbl="node3" presStyleIdx="3" presStyleCnt="8"/>
      <dgm:spPr/>
      <dgm:t>
        <a:bodyPr/>
        <a:lstStyle/>
        <a:p>
          <a:endParaRPr lang="da-DK"/>
        </a:p>
      </dgm:t>
    </dgm:pt>
    <dgm:pt modelId="{F4EE5F11-90C4-4EE0-803B-54E2AE7F07EE}" type="pres">
      <dgm:prSet presAssocID="{9610FE46-688B-4AE3-B95C-77AE9771B7B1}" presName="hierChild4" presStyleCnt="0"/>
      <dgm:spPr/>
    </dgm:pt>
    <dgm:pt modelId="{DD8A32FC-2530-4DFD-8AF0-27C40568455D}" type="pres">
      <dgm:prSet presAssocID="{9610FE46-688B-4AE3-B95C-77AE9771B7B1}" presName="hierChild5" presStyleCnt="0"/>
      <dgm:spPr/>
    </dgm:pt>
    <dgm:pt modelId="{0B1BAF77-A8B7-4360-B4AD-1FA7D9499723}" type="pres">
      <dgm:prSet presAssocID="{11B95255-F7C7-4914-99EF-3CA5858F8233}" presName="hierChild5" presStyleCnt="0"/>
      <dgm:spPr/>
    </dgm:pt>
    <dgm:pt modelId="{2B11C660-2247-40F7-A98C-D056D244C023}" type="pres">
      <dgm:prSet presAssocID="{91DBCF90-BC48-42E8-A4DE-5F64021BD860}" presName="Name64" presStyleLbl="parChTrans1D2" presStyleIdx="2" presStyleCnt="3"/>
      <dgm:spPr/>
      <dgm:t>
        <a:bodyPr/>
        <a:lstStyle/>
        <a:p>
          <a:endParaRPr lang="da-DK"/>
        </a:p>
      </dgm:t>
    </dgm:pt>
    <dgm:pt modelId="{D2AAB266-CDD6-41F4-804A-50ED30867C58}" type="pres">
      <dgm:prSet presAssocID="{A532AD32-ADDE-484A-8152-D607F9ECE017}" presName="hierRoot2" presStyleCnt="0">
        <dgm:presLayoutVars>
          <dgm:hierBranch val="init"/>
        </dgm:presLayoutVars>
      </dgm:prSet>
      <dgm:spPr/>
    </dgm:pt>
    <dgm:pt modelId="{875BB1FF-2DAF-4D6E-B6D6-EB8377FB14E8}" type="pres">
      <dgm:prSet presAssocID="{A532AD32-ADDE-484A-8152-D607F9ECE017}" presName="rootComposite" presStyleCnt="0"/>
      <dgm:spPr/>
    </dgm:pt>
    <dgm:pt modelId="{CFCE10C7-3A18-4AB3-BCC1-99E59235E0FF}" type="pres">
      <dgm:prSet presAssocID="{A532AD32-ADDE-484A-8152-D607F9ECE017}" presName="rootText" presStyleLbl="node2" presStyleIdx="2" presStyleCnt="3" custScaleX="10544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6BC2A514-CC9D-4493-A476-2E166FCC4D0E}" type="pres">
      <dgm:prSet presAssocID="{A532AD32-ADDE-484A-8152-D607F9ECE017}" presName="rootConnector" presStyleLbl="node2" presStyleIdx="2" presStyleCnt="3"/>
      <dgm:spPr/>
      <dgm:t>
        <a:bodyPr/>
        <a:lstStyle/>
        <a:p>
          <a:endParaRPr lang="da-DK"/>
        </a:p>
      </dgm:t>
    </dgm:pt>
    <dgm:pt modelId="{0400DE9C-8863-43F4-8F20-D7EABE478BCB}" type="pres">
      <dgm:prSet presAssocID="{A532AD32-ADDE-484A-8152-D607F9ECE017}" presName="hierChild4" presStyleCnt="0"/>
      <dgm:spPr/>
    </dgm:pt>
    <dgm:pt modelId="{33CBFA16-8FB1-48CD-BDF9-E3E2E0DE6E59}" type="pres">
      <dgm:prSet presAssocID="{9EE0E9C7-99F8-4453-8AD1-291875D56F3B}" presName="Name64" presStyleLbl="parChTrans1D3" presStyleIdx="4" presStyleCnt="8"/>
      <dgm:spPr/>
      <dgm:t>
        <a:bodyPr/>
        <a:lstStyle/>
        <a:p>
          <a:endParaRPr lang="da-DK"/>
        </a:p>
      </dgm:t>
    </dgm:pt>
    <dgm:pt modelId="{7083C704-FD6A-4226-A1DB-A170B18A88AC}" type="pres">
      <dgm:prSet presAssocID="{D87F5AC5-159F-4EDC-944A-0D2084133C0F}" presName="hierRoot2" presStyleCnt="0">
        <dgm:presLayoutVars>
          <dgm:hierBranch val="init"/>
        </dgm:presLayoutVars>
      </dgm:prSet>
      <dgm:spPr/>
    </dgm:pt>
    <dgm:pt modelId="{6582C703-73CB-458F-BB10-5EE2FC07072D}" type="pres">
      <dgm:prSet presAssocID="{D87F5AC5-159F-4EDC-944A-0D2084133C0F}" presName="rootComposite" presStyleCnt="0"/>
      <dgm:spPr/>
    </dgm:pt>
    <dgm:pt modelId="{357CB21C-E202-475B-A1D1-459C36F54B5E}" type="pres">
      <dgm:prSet presAssocID="{D87F5AC5-159F-4EDC-944A-0D2084133C0F}" presName="rootText" presStyleLbl="node3" presStyleIdx="4" presStyleCnt="8" custScaleX="116735" custScaleY="91857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7702DC9-4DFD-4324-BFA2-42049EB180E0}" type="pres">
      <dgm:prSet presAssocID="{D87F5AC5-159F-4EDC-944A-0D2084133C0F}" presName="rootConnector" presStyleLbl="node3" presStyleIdx="4" presStyleCnt="8"/>
      <dgm:spPr/>
      <dgm:t>
        <a:bodyPr/>
        <a:lstStyle/>
        <a:p>
          <a:endParaRPr lang="da-DK"/>
        </a:p>
      </dgm:t>
    </dgm:pt>
    <dgm:pt modelId="{64E42883-6971-4F42-A97F-33C24EDEC003}" type="pres">
      <dgm:prSet presAssocID="{D87F5AC5-159F-4EDC-944A-0D2084133C0F}" presName="hierChild4" presStyleCnt="0"/>
      <dgm:spPr/>
    </dgm:pt>
    <dgm:pt modelId="{363EF665-F25B-4122-B353-789994A543B5}" type="pres">
      <dgm:prSet presAssocID="{D87F5AC5-159F-4EDC-944A-0D2084133C0F}" presName="hierChild5" presStyleCnt="0"/>
      <dgm:spPr/>
    </dgm:pt>
    <dgm:pt modelId="{138C504D-BB96-41CF-9B5B-892F73CDC7C7}" type="pres">
      <dgm:prSet presAssocID="{18A34109-5E90-4969-B75E-C0297427FF71}" presName="Name64" presStyleLbl="parChTrans1D3" presStyleIdx="5" presStyleCnt="8"/>
      <dgm:spPr/>
      <dgm:t>
        <a:bodyPr/>
        <a:lstStyle/>
        <a:p>
          <a:endParaRPr lang="da-DK"/>
        </a:p>
      </dgm:t>
    </dgm:pt>
    <dgm:pt modelId="{EBBD9258-F4C8-4340-AFAD-68084B086D97}" type="pres">
      <dgm:prSet presAssocID="{A41CFB31-DB80-41A5-BF3E-526A7EB1C74A}" presName="hierRoot2" presStyleCnt="0">
        <dgm:presLayoutVars>
          <dgm:hierBranch val="init"/>
        </dgm:presLayoutVars>
      </dgm:prSet>
      <dgm:spPr/>
    </dgm:pt>
    <dgm:pt modelId="{BBCD5A56-48C4-4D94-B4D0-6AA0EE97FB9A}" type="pres">
      <dgm:prSet presAssocID="{A41CFB31-DB80-41A5-BF3E-526A7EB1C74A}" presName="rootComposite" presStyleCnt="0"/>
      <dgm:spPr/>
    </dgm:pt>
    <dgm:pt modelId="{C83E7E74-934E-4D93-899B-CCC949C47AD8}" type="pres">
      <dgm:prSet presAssocID="{A41CFB31-DB80-41A5-BF3E-526A7EB1C74A}" presName="rootText" presStyleLbl="node3" presStyleIdx="5" presStyleCnt="8" custScaleX="116735" custScaleY="91857" custLinFactNeighborY="-6945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CA2B4FB2-3CDF-42C0-B632-44875B4171AC}" type="pres">
      <dgm:prSet presAssocID="{A41CFB31-DB80-41A5-BF3E-526A7EB1C74A}" presName="rootConnector" presStyleLbl="node3" presStyleIdx="5" presStyleCnt="8"/>
      <dgm:spPr/>
      <dgm:t>
        <a:bodyPr/>
        <a:lstStyle/>
        <a:p>
          <a:endParaRPr lang="da-DK"/>
        </a:p>
      </dgm:t>
    </dgm:pt>
    <dgm:pt modelId="{F36CD431-3FDF-4938-82B6-D15B6E6B5002}" type="pres">
      <dgm:prSet presAssocID="{A41CFB31-DB80-41A5-BF3E-526A7EB1C74A}" presName="hierChild4" presStyleCnt="0"/>
      <dgm:spPr/>
    </dgm:pt>
    <dgm:pt modelId="{609DA39F-7C1A-43F9-BF6F-3AC6D6EC9507}" type="pres">
      <dgm:prSet presAssocID="{A41CFB31-DB80-41A5-BF3E-526A7EB1C74A}" presName="hierChild5" presStyleCnt="0"/>
      <dgm:spPr/>
    </dgm:pt>
    <dgm:pt modelId="{50FCE2F9-3163-48A3-B116-3D4E43572ECD}" type="pres">
      <dgm:prSet presAssocID="{E7F5BA89-7E3E-467D-8C3F-42DB5473C54A}" presName="Name64" presStyleLbl="parChTrans1D3" presStyleIdx="6" presStyleCnt="8"/>
      <dgm:spPr/>
      <dgm:t>
        <a:bodyPr/>
        <a:lstStyle/>
        <a:p>
          <a:endParaRPr lang="da-DK"/>
        </a:p>
      </dgm:t>
    </dgm:pt>
    <dgm:pt modelId="{5F69B380-652B-46E8-9E16-9674F0FCACB6}" type="pres">
      <dgm:prSet presAssocID="{56C9F509-F620-4454-9B40-B0DD28D35F2C}" presName="hierRoot2" presStyleCnt="0">
        <dgm:presLayoutVars>
          <dgm:hierBranch val="init"/>
        </dgm:presLayoutVars>
      </dgm:prSet>
      <dgm:spPr/>
    </dgm:pt>
    <dgm:pt modelId="{89B22740-7C95-429C-AE87-256AB0FB8B65}" type="pres">
      <dgm:prSet presAssocID="{56C9F509-F620-4454-9B40-B0DD28D35F2C}" presName="rootComposite" presStyleCnt="0"/>
      <dgm:spPr/>
    </dgm:pt>
    <dgm:pt modelId="{3F314EC9-0F30-4536-A035-4893C4C804B0}" type="pres">
      <dgm:prSet presAssocID="{56C9F509-F620-4454-9B40-B0DD28D35F2C}" presName="rootText" presStyleLbl="node3" presStyleIdx="6" presStyleCnt="8" custScaleX="116735" custScaleY="91857" custLinFactNeighborY="-4395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ABA83CDF-6A78-43D8-B2E1-A50030177C14}" type="pres">
      <dgm:prSet presAssocID="{56C9F509-F620-4454-9B40-B0DD28D35F2C}" presName="rootConnector" presStyleLbl="node3" presStyleIdx="6" presStyleCnt="8"/>
      <dgm:spPr/>
      <dgm:t>
        <a:bodyPr/>
        <a:lstStyle/>
        <a:p>
          <a:endParaRPr lang="da-DK"/>
        </a:p>
      </dgm:t>
    </dgm:pt>
    <dgm:pt modelId="{468306BE-E107-47C9-9BE9-3B036B0A16A4}" type="pres">
      <dgm:prSet presAssocID="{56C9F509-F620-4454-9B40-B0DD28D35F2C}" presName="hierChild4" presStyleCnt="0"/>
      <dgm:spPr/>
    </dgm:pt>
    <dgm:pt modelId="{167F3AC6-2E01-45B1-8EA4-40B88416E75D}" type="pres">
      <dgm:prSet presAssocID="{56C9F509-F620-4454-9B40-B0DD28D35F2C}" presName="hierChild5" presStyleCnt="0"/>
      <dgm:spPr/>
    </dgm:pt>
    <dgm:pt modelId="{352FA8F5-1860-4452-B5DD-739C88D01B20}" type="pres">
      <dgm:prSet presAssocID="{1BAD0A13-7299-4908-9BD3-4CF8BA2C7817}" presName="Name64" presStyleLbl="parChTrans1D3" presStyleIdx="7" presStyleCnt="8"/>
      <dgm:spPr/>
      <dgm:t>
        <a:bodyPr/>
        <a:lstStyle/>
        <a:p>
          <a:endParaRPr lang="da-DK"/>
        </a:p>
      </dgm:t>
    </dgm:pt>
    <dgm:pt modelId="{23527521-DC7B-4339-95EF-D59B30B4EB1C}" type="pres">
      <dgm:prSet presAssocID="{65E55DE7-5803-43F1-90F8-A1668ADB6020}" presName="hierRoot2" presStyleCnt="0">
        <dgm:presLayoutVars>
          <dgm:hierBranch val="init"/>
        </dgm:presLayoutVars>
      </dgm:prSet>
      <dgm:spPr/>
    </dgm:pt>
    <dgm:pt modelId="{2F75EF99-CE6F-4C15-AAD4-059ED1106DA8}" type="pres">
      <dgm:prSet presAssocID="{65E55DE7-5803-43F1-90F8-A1668ADB6020}" presName="rootComposite" presStyleCnt="0"/>
      <dgm:spPr/>
    </dgm:pt>
    <dgm:pt modelId="{F9A0F519-22EF-474D-BF73-9D7AA5E52E8A}" type="pres">
      <dgm:prSet presAssocID="{65E55DE7-5803-43F1-90F8-A1668ADB6020}" presName="rootText" presStyleLbl="node3" presStyleIdx="7" presStyleCnt="8" custScaleX="116735" custScaleY="91857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A3D3CE9F-2637-4999-8258-5EFB86031B48}" type="pres">
      <dgm:prSet presAssocID="{65E55DE7-5803-43F1-90F8-A1668ADB6020}" presName="rootConnector" presStyleLbl="node3" presStyleIdx="7" presStyleCnt="8"/>
      <dgm:spPr/>
      <dgm:t>
        <a:bodyPr/>
        <a:lstStyle/>
        <a:p>
          <a:endParaRPr lang="da-DK"/>
        </a:p>
      </dgm:t>
    </dgm:pt>
    <dgm:pt modelId="{E0EE95DD-CFFA-4652-A78E-5B05F3127F09}" type="pres">
      <dgm:prSet presAssocID="{65E55DE7-5803-43F1-90F8-A1668ADB6020}" presName="hierChild4" presStyleCnt="0"/>
      <dgm:spPr/>
    </dgm:pt>
    <dgm:pt modelId="{908CE7B7-9AA2-447C-97C8-A2121A23187A}" type="pres">
      <dgm:prSet presAssocID="{65E55DE7-5803-43F1-90F8-A1668ADB6020}" presName="hierChild5" presStyleCnt="0"/>
      <dgm:spPr/>
    </dgm:pt>
    <dgm:pt modelId="{E4AFE2B2-1281-4201-B3D7-51AED13B0DC1}" type="pres">
      <dgm:prSet presAssocID="{A532AD32-ADDE-484A-8152-D607F9ECE017}" presName="hierChild5" presStyleCnt="0"/>
      <dgm:spPr/>
    </dgm:pt>
    <dgm:pt modelId="{B9BD7758-47E6-497C-956B-A5F00899323E}" type="pres">
      <dgm:prSet presAssocID="{B6D89DFD-9E16-4416-8648-A01EC979E195}" presName="hierChild3" presStyleCnt="0"/>
      <dgm:spPr/>
    </dgm:pt>
  </dgm:ptLst>
  <dgm:cxnLst>
    <dgm:cxn modelId="{1741D9C1-8495-4E01-8DDE-55737ED15D57}" type="presOf" srcId="{65E55DE7-5803-43F1-90F8-A1668ADB6020}" destId="{A3D3CE9F-2637-4999-8258-5EFB86031B48}" srcOrd="1" destOrd="0" presId="urn:microsoft.com/office/officeart/2009/3/layout/HorizontalOrganizationChart"/>
    <dgm:cxn modelId="{2478E89D-5E74-4D93-BE74-A474C00F2FD9}" type="presOf" srcId="{E7F5BA89-7E3E-467D-8C3F-42DB5473C54A}" destId="{50FCE2F9-3163-48A3-B116-3D4E43572ECD}" srcOrd="0" destOrd="0" presId="urn:microsoft.com/office/officeart/2009/3/layout/HorizontalOrganizationChart"/>
    <dgm:cxn modelId="{DA0CBC00-B41A-4DB1-9894-301E637D1122}" srcId="{A532AD32-ADDE-484A-8152-D607F9ECE017}" destId="{D87F5AC5-159F-4EDC-944A-0D2084133C0F}" srcOrd="0" destOrd="0" parTransId="{9EE0E9C7-99F8-4453-8AD1-291875D56F3B}" sibTransId="{08EBDA86-2265-469F-8B31-B06D39C61DA9}"/>
    <dgm:cxn modelId="{588B2512-0C29-4619-BDAC-B88321249956}" type="presOf" srcId="{B6D89DFD-9E16-4416-8648-A01EC979E195}" destId="{1EB788DD-2D3F-4863-9480-9CB6497735DD}" srcOrd="1" destOrd="0" presId="urn:microsoft.com/office/officeart/2009/3/layout/HorizontalOrganizationChart"/>
    <dgm:cxn modelId="{73D1832B-B612-42C7-87C9-36EB0B4EA7A1}" type="presOf" srcId="{56C9F509-F620-4454-9B40-B0DD28D35F2C}" destId="{3F314EC9-0F30-4536-A035-4893C4C804B0}" srcOrd="0" destOrd="0" presId="urn:microsoft.com/office/officeart/2009/3/layout/HorizontalOrganizationChart"/>
    <dgm:cxn modelId="{F3DB2CF8-334B-4D57-A3F8-A347EC3E05DA}" type="presOf" srcId="{65E55DE7-5803-43F1-90F8-A1668ADB6020}" destId="{F9A0F519-22EF-474D-BF73-9D7AA5E52E8A}" srcOrd="0" destOrd="0" presId="urn:microsoft.com/office/officeart/2009/3/layout/HorizontalOrganizationChart"/>
    <dgm:cxn modelId="{DE076D47-F0B4-4F61-9F75-77F7ECDA535D}" type="presOf" srcId="{11B95255-F7C7-4914-99EF-3CA5858F8233}" destId="{888F5B10-B311-4503-8F2A-F57B45E61C8C}" srcOrd="0" destOrd="0" presId="urn:microsoft.com/office/officeart/2009/3/layout/HorizontalOrganizationChart"/>
    <dgm:cxn modelId="{D06086D3-830F-445C-A583-F5050680123E}" type="presOf" srcId="{C3B27B5D-06D4-47B8-AD94-71663B08741B}" destId="{A693F092-73C4-44EE-82F6-AC6A0253684F}" srcOrd="1" destOrd="0" presId="urn:microsoft.com/office/officeart/2009/3/layout/HorizontalOrganizationChart"/>
    <dgm:cxn modelId="{294E842A-C9F2-49DA-929E-E3A5FFE7CE19}" type="presOf" srcId="{A41CFB31-DB80-41A5-BF3E-526A7EB1C74A}" destId="{C83E7E74-934E-4D93-899B-CCC949C47AD8}" srcOrd="0" destOrd="0" presId="urn:microsoft.com/office/officeart/2009/3/layout/HorizontalOrganizationChart"/>
    <dgm:cxn modelId="{AEF5F2F3-11C7-4706-AF06-26DB1ECDD657}" srcId="{E9C4F1B7-D8DC-4890-8F4F-5C0868F68A7C}" destId="{50BBBBD9-861F-4CA9-99B5-E845D1A0E326}" srcOrd="1" destOrd="0" parTransId="{FA6DDFD7-3EE4-4A4D-87AB-47B29E933FCC}" sibTransId="{41C62930-C3B9-4EB2-B583-F2F3DB8F824E}"/>
    <dgm:cxn modelId="{FE58C605-A251-4956-BCAA-F44DA8DAC3A6}" type="presOf" srcId="{C3B27B5D-06D4-47B8-AD94-71663B08741B}" destId="{2E72C925-B6DD-447A-B52C-D52B3BB73225}" srcOrd="0" destOrd="0" presId="urn:microsoft.com/office/officeart/2009/3/layout/HorizontalOrganizationChart"/>
    <dgm:cxn modelId="{C9BC05F8-6F79-4629-8D3D-335B1B8416F0}" type="presOf" srcId="{E9C4F1B7-D8DC-4890-8F4F-5C0868F68A7C}" destId="{B5DC29A4-7FF7-4542-89B9-AC03DB0FCF82}" srcOrd="1" destOrd="0" presId="urn:microsoft.com/office/officeart/2009/3/layout/HorizontalOrganizationChart"/>
    <dgm:cxn modelId="{A75DDD03-CA59-423C-B121-22C19AF246D6}" type="presOf" srcId="{A532AD32-ADDE-484A-8152-D607F9ECE017}" destId="{6BC2A514-CC9D-4493-A476-2E166FCC4D0E}" srcOrd="1" destOrd="0" presId="urn:microsoft.com/office/officeart/2009/3/layout/HorizontalOrganizationChart"/>
    <dgm:cxn modelId="{E2C8296D-72A3-4B6B-A4BE-45297B693706}" type="presOf" srcId="{2B4C05D3-5FD7-478F-8D3A-D65823605E65}" destId="{F699D454-2FC1-4E2A-AB6A-07C39508FB7C}" srcOrd="0" destOrd="0" presId="urn:microsoft.com/office/officeart/2009/3/layout/HorizontalOrganizationChart"/>
    <dgm:cxn modelId="{2270C79D-E057-4443-8F3F-092FC4AE65D5}" type="presOf" srcId="{91DBCF90-BC48-42E8-A4DE-5F64021BD860}" destId="{2B11C660-2247-40F7-A98C-D056D244C023}" srcOrd="0" destOrd="0" presId="urn:microsoft.com/office/officeart/2009/3/layout/HorizontalOrganizationChart"/>
    <dgm:cxn modelId="{79661C0D-954D-4BC3-A1F1-DFF427616060}" type="presOf" srcId="{9610FE46-688B-4AE3-B95C-77AE9771B7B1}" destId="{0B5F83FA-E98F-4FBF-A4EF-FFD243E4603B}" srcOrd="0" destOrd="0" presId="urn:microsoft.com/office/officeart/2009/3/layout/HorizontalOrganizationChart"/>
    <dgm:cxn modelId="{19289400-5B40-4122-84C1-061BA4C1EDF8}" srcId="{11B95255-F7C7-4914-99EF-3CA5858F8233}" destId="{C3B27B5D-06D4-47B8-AD94-71663B08741B}" srcOrd="0" destOrd="0" parTransId="{A00FF99E-DD64-4D08-A647-7DF9CD0EF2B5}" sibTransId="{C57F175A-06CC-442D-B340-0DCE2C82A09B}"/>
    <dgm:cxn modelId="{2A8B68FA-485D-4DE6-BD53-FCACFB46D0D6}" type="presOf" srcId="{50BBBBD9-861F-4CA9-99B5-E845D1A0E326}" destId="{A0D35E4C-C99E-4C86-8528-D19111C78EC6}" srcOrd="0" destOrd="0" presId="urn:microsoft.com/office/officeart/2009/3/layout/HorizontalOrganizationChart"/>
    <dgm:cxn modelId="{82F33FD9-707B-4675-A84F-8D83794202C6}" type="presOf" srcId="{21515322-CF44-4D45-A08D-F1C8C7407F75}" destId="{CAE40656-61C2-4837-BCBF-D779BAF74EBF}" srcOrd="0" destOrd="0" presId="urn:microsoft.com/office/officeart/2009/3/layout/HorizontalOrganizationChart"/>
    <dgm:cxn modelId="{5D71C671-2AF2-4C17-8E1F-008AF522F00E}" type="presOf" srcId="{9EE0E9C7-99F8-4453-8AD1-291875D56F3B}" destId="{33CBFA16-8FB1-48CD-BDF9-E3E2E0DE6E59}" srcOrd="0" destOrd="0" presId="urn:microsoft.com/office/officeart/2009/3/layout/HorizontalOrganizationChart"/>
    <dgm:cxn modelId="{02470931-C969-4A15-A0D5-F392E327B74B}" srcId="{A532AD32-ADDE-484A-8152-D607F9ECE017}" destId="{A41CFB31-DB80-41A5-BF3E-526A7EB1C74A}" srcOrd="1" destOrd="0" parTransId="{18A34109-5E90-4969-B75E-C0297427FF71}" sibTransId="{C56BA571-51F2-48EE-96CE-385C57CC7FF6}"/>
    <dgm:cxn modelId="{558E0F77-142C-4E46-8AD2-85D7934AFDF7}" type="presOf" srcId="{D87F5AC5-159F-4EDC-944A-0D2084133C0F}" destId="{D7702DC9-4DFD-4324-BFA2-42049EB180E0}" srcOrd="1" destOrd="0" presId="urn:microsoft.com/office/officeart/2009/3/layout/HorizontalOrganizationChart"/>
    <dgm:cxn modelId="{70519EF4-455B-467E-9A3F-E8A77743E6E9}" type="presOf" srcId="{1BAD0A13-7299-4908-9BD3-4CF8BA2C7817}" destId="{352FA8F5-1860-4452-B5DD-739C88D01B20}" srcOrd="0" destOrd="0" presId="urn:microsoft.com/office/officeart/2009/3/layout/HorizontalOrganizationChart"/>
    <dgm:cxn modelId="{63114836-5EB7-483F-BA27-1BDD366CC35B}" type="presOf" srcId="{18A34109-5E90-4969-B75E-C0297427FF71}" destId="{138C504D-BB96-41CF-9B5B-892F73CDC7C7}" srcOrd="0" destOrd="0" presId="urn:microsoft.com/office/officeart/2009/3/layout/HorizontalOrganizationChart"/>
    <dgm:cxn modelId="{30EF0333-4207-43C0-8055-919180260D00}" srcId="{B6D89DFD-9E16-4416-8648-A01EC979E195}" destId="{11B95255-F7C7-4914-99EF-3CA5858F8233}" srcOrd="1" destOrd="0" parTransId="{2B4C05D3-5FD7-478F-8D3A-D65823605E65}" sibTransId="{C828D18C-9B42-41D5-8D15-DE0E3E8E58F7}"/>
    <dgm:cxn modelId="{9E987525-DC56-4E7E-9870-8018C3C288F8}" type="presOf" srcId="{6FBFA9A9-468E-45D2-9892-D994BCDBE167}" destId="{1D5DB420-F496-4E90-84C1-418A7BFB7420}" srcOrd="0" destOrd="0" presId="urn:microsoft.com/office/officeart/2009/3/layout/HorizontalOrganizationChart"/>
    <dgm:cxn modelId="{CBE11385-1241-43FB-B7A2-7153E0CEB729}" type="presOf" srcId="{A41CFB31-DB80-41A5-BF3E-526A7EB1C74A}" destId="{CA2B4FB2-3CDF-42C0-B632-44875B4171AC}" srcOrd="1" destOrd="0" presId="urn:microsoft.com/office/officeart/2009/3/layout/HorizontalOrganizationChart"/>
    <dgm:cxn modelId="{6CBF5A0C-ADAF-4619-884B-379D533C32C5}" srcId="{E9C4F1B7-D8DC-4890-8F4F-5C0868F68A7C}" destId="{4CF54E3C-34D8-4D27-8407-C19973AA03D9}" srcOrd="0" destOrd="0" parTransId="{EF50FA45-9A7F-4D39-BCE9-BB77B54C3D36}" sibTransId="{92CFDE2F-F013-4F09-ABDD-3D4DE56496B2}"/>
    <dgm:cxn modelId="{797E2A25-E732-466D-99DB-5AF182EF9290}" type="presOf" srcId="{B6D89DFD-9E16-4416-8648-A01EC979E195}" destId="{23BA0522-001D-4EF9-9439-2C924DAE044A}" srcOrd="0" destOrd="0" presId="urn:microsoft.com/office/officeart/2009/3/layout/HorizontalOrganizationChart"/>
    <dgm:cxn modelId="{BFEC288B-E1FC-4CE2-9989-EA53CD61BC6E}" type="presOf" srcId="{A532AD32-ADDE-484A-8152-D607F9ECE017}" destId="{CFCE10C7-3A18-4AB3-BCC1-99E59235E0FF}" srcOrd="0" destOrd="0" presId="urn:microsoft.com/office/officeart/2009/3/layout/HorizontalOrganizationChart"/>
    <dgm:cxn modelId="{D393AD7D-6D6B-4DE5-A329-515EEB3A907A}" type="presOf" srcId="{E9C4F1B7-D8DC-4890-8F4F-5C0868F68A7C}" destId="{051C4935-EBF0-4A0A-A9D1-B19530488857}" srcOrd="0" destOrd="0" presId="urn:microsoft.com/office/officeart/2009/3/layout/HorizontalOrganizationChart"/>
    <dgm:cxn modelId="{858B41E9-9CF5-4DD2-8615-2E7C1D9542C0}" srcId="{B6D89DFD-9E16-4416-8648-A01EC979E195}" destId="{E9C4F1B7-D8DC-4890-8F4F-5C0868F68A7C}" srcOrd="0" destOrd="0" parTransId="{21515322-CF44-4D45-A08D-F1C8C7407F75}" sibTransId="{5C9C423C-0367-4EA6-A364-44542EC1C405}"/>
    <dgm:cxn modelId="{88A30E58-57D0-4A56-8337-8A76F344BD77}" type="presOf" srcId="{50BBBBD9-861F-4CA9-99B5-E845D1A0E326}" destId="{95B07723-3513-433D-BA6A-2F5A4E287FE9}" srcOrd="1" destOrd="0" presId="urn:microsoft.com/office/officeart/2009/3/layout/HorizontalOrganizationChart"/>
    <dgm:cxn modelId="{DCABA8F2-F37C-4E7E-985F-8E52C836626B}" srcId="{A532AD32-ADDE-484A-8152-D607F9ECE017}" destId="{56C9F509-F620-4454-9B40-B0DD28D35F2C}" srcOrd="2" destOrd="0" parTransId="{E7F5BA89-7E3E-467D-8C3F-42DB5473C54A}" sibTransId="{3AD329CE-0904-4746-971C-6AA9A673FC96}"/>
    <dgm:cxn modelId="{A6015DAA-4904-43EE-A1F2-EDAF586CA657}" type="presOf" srcId="{56C9F509-F620-4454-9B40-B0DD28D35F2C}" destId="{ABA83CDF-6A78-43D8-B2E1-A50030177C14}" srcOrd="1" destOrd="0" presId="urn:microsoft.com/office/officeart/2009/3/layout/HorizontalOrganizationChart"/>
    <dgm:cxn modelId="{F5BB3C71-4216-4379-BF24-DADFFFF9843D}" type="presOf" srcId="{4CF54E3C-34D8-4D27-8407-C19973AA03D9}" destId="{6336CEED-2831-41E2-96DC-7D8FBACB29D8}" srcOrd="1" destOrd="0" presId="urn:microsoft.com/office/officeart/2009/3/layout/HorizontalOrganizationChart"/>
    <dgm:cxn modelId="{E5853A12-54CA-42F9-8FA8-CCE45DD78752}" type="presOf" srcId="{8919ED93-3675-400A-A167-085DD0557F4B}" destId="{D454737D-D24F-4F80-821D-92F40E835FB9}" srcOrd="0" destOrd="0" presId="urn:microsoft.com/office/officeart/2009/3/layout/HorizontalOrganizationChart"/>
    <dgm:cxn modelId="{FD5EA1F8-B441-4C68-9E8F-A026D8748029}" type="presOf" srcId="{4CF54E3C-34D8-4D27-8407-C19973AA03D9}" destId="{039C2604-164B-4A8E-81E0-15BEE222F143}" srcOrd="0" destOrd="0" presId="urn:microsoft.com/office/officeart/2009/3/layout/HorizontalOrganizationChart"/>
    <dgm:cxn modelId="{1C7C6A40-CF60-4FA1-941F-DA6C4D96B04D}" srcId="{11B95255-F7C7-4914-99EF-3CA5858F8233}" destId="{9610FE46-688B-4AE3-B95C-77AE9771B7B1}" srcOrd="1" destOrd="0" parTransId="{8919ED93-3675-400A-A167-085DD0557F4B}" sibTransId="{304A749C-57FB-4CA5-9142-FF40EA88538C}"/>
    <dgm:cxn modelId="{09F8A51F-D692-4FAC-9459-64B5EF62F4B4}" type="presOf" srcId="{11B95255-F7C7-4914-99EF-3CA5858F8233}" destId="{549126E0-4AD2-4043-90F3-32D6CAC4316F}" srcOrd="1" destOrd="0" presId="urn:microsoft.com/office/officeart/2009/3/layout/HorizontalOrganizationChart"/>
    <dgm:cxn modelId="{B020F5B4-D894-4E21-A2D1-2261BE017A55}" type="presOf" srcId="{9610FE46-688B-4AE3-B95C-77AE9771B7B1}" destId="{2B322CF3-B2D0-43BC-8607-55A1672074BC}" srcOrd="1" destOrd="0" presId="urn:microsoft.com/office/officeart/2009/3/layout/HorizontalOrganizationChart"/>
    <dgm:cxn modelId="{F23D2D13-DCA5-409D-ABB7-3B405F0BAE10}" type="presOf" srcId="{FA6DDFD7-3EE4-4A4D-87AB-47B29E933FCC}" destId="{064B5E96-7926-48AC-BF60-5068634048A8}" srcOrd="0" destOrd="0" presId="urn:microsoft.com/office/officeart/2009/3/layout/HorizontalOrganizationChart"/>
    <dgm:cxn modelId="{15840E0F-3C86-4134-BA99-728334F8B33C}" type="presOf" srcId="{D87F5AC5-159F-4EDC-944A-0D2084133C0F}" destId="{357CB21C-E202-475B-A1D1-459C36F54B5E}" srcOrd="0" destOrd="0" presId="urn:microsoft.com/office/officeart/2009/3/layout/HorizontalOrganizationChart"/>
    <dgm:cxn modelId="{AE832E0E-794B-4FAA-A42A-2DFA739A4BE1}" type="presOf" srcId="{A00FF99E-DD64-4D08-A647-7DF9CD0EF2B5}" destId="{0F98301E-2316-4A09-9B83-DD6F4532E5BE}" srcOrd="0" destOrd="0" presId="urn:microsoft.com/office/officeart/2009/3/layout/HorizontalOrganizationChart"/>
    <dgm:cxn modelId="{0C58CE6B-E238-48E2-ADCE-E5D46D8CA168}" srcId="{B6D89DFD-9E16-4416-8648-A01EC979E195}" destId="{A532AD32-ADDE-484A-8152-D607F9ECE017}" srcOrd="2" destOrd="0" parTransId="{91DBCF90-BC48-42E8-A4DE-5F64021BD860}" sibTransId="{8ED1B79C-1840-4675-B0B6-35599327FDF9}"/>
    <dgm:cxn modelId="{EF5F6334-18ED-4BC6-94B1-86F4769D120C}" type="presOf" srcId="{EF50FA45-9A7F-4D39-BCE9-BB77B54C3D36}" destId="{A60AB8C6-5CEF-4E0E-A27B-B9CEF8DA95A1}" srcOrd="0" destOrd="0" presId="urn:microsoft.com/office/officeart/2009/3/layout/HorizontalOrganizationChart"/>
    <dgm:cxn modelId="{8E2A3917-AF31-4FE1-9A4C-CF6E4F152CC0}" srcId="{6FBFA9A9-468E-45D2-9892-D994BCDBE167}" destId="{B6D89DFD-9E16-4416-8648-A01EC979E195}" srcOrd="0" destOrd="0" parTransId="{0E2471E4-24C7-46CE-A493-8CB9F28D5B05}" sibTransId="{D2BE4E32-E58E-487B-9EB5-C8685E068C07}"/>
    <dgm:cxn modelId="{A897A267-10A8-4831-A12A-F3523F4A823B}" srcId="{A532AD32-ADDE-484A-8152-D607F9ECE017}" destId="{65E55DE7-5803-43F1-90F8-A1668ADB6020}" srcOrd="3" destOrd="0" parTransId="{1BAD0A13-7299-4908-9BD3-4CF8BA2C7817}" sibTransId="{242B25AC-2284-47CD-933E-3CDC67DD233F}"/>
    <dgm:cxn modelId="{8B8F4CC6-5D86-4D11-B546-B46D157175C1}" type="presParOf" srcId="{1D5DB420-F496-4E90-84C1-418A7BFB7420}" destId="{B7C67872-20EB-4EC8-9661-2E6A736950C1}" srcOrd="0" destOrd="0" presId="urn:microsoft.com/office/officeart/2009/3/layout/HorizontalOrganizationChart"/>
    <dgm:cxn modelId="{B538608B-5D51-452B-AABE-7EBADAD39D64}" type="presParOf" srcId="{B7C67872-20EB-4EC8-9661-2E6A736950C1}" destId="{C79CF3AD-E8DA-4D2F-9614-4E4524DDA12F}" srcOrd="0" destOrd="0" presId="urn:microsoft.com/office/officeart/2009/3/layout/HorizontalOrganizationChart"/>
    <dgm:cxn modelId="{4FF7BB9C-81BE-42E8-AE9A-FE8D5ACAEE99}" type="presParOf" srcId="{C79CF3AD-E8DA-4D2F-9614-4E4524DDA12F}" destId="{23BA0522-001D-4EF9-9439-2C924DAE044A}" srcOrd="0" destOrd="0" presId="urn:microsoft.com/office/officeart/2009/3/layout/HorizontalOrganizationChart"/>
    <dgm:cxn modelId="{46234BDC-17F3-4524-9512-2563C7194558}" type="presParOf" srcId="{C79CF3AD-E8DA-4D2F-9614-4E4524DDA12F}" destId="{1EB788DD-2D3F-4863-9480-9CB6497735DD}" srcOrd="1" destOrd="0" presId="urn:microsoft.com/office/officeart/2009/3/layout/HorizontalOrganizationChart"/>
    <dgm:cxn modelId="{81E17C09-B028-45E1-9A5E-381BA2FF86A6}" type="presParOf" srcId="{B7C67872-20EB-4EC8-9661-2E6A736950C1}" destId="{B6897FB1-7861-4664-BE4D-E90A5CC524E0}" srcOrd="1" destOrd="0" presId="urn:microsoft.com/office/officeart/2009/3/layout/HorizontalOrganizationChart"/>
    <dgm:cxn modelId="{7EDCE573-C1FA-47DE-BE47-9810E751F8D3}" type="presParOf" srcId="{B6897FB1-7861-4664-BE4D-E90A5CC524E0}" destId="{CAE40656-61C2-4837-BCBF-D779BAF74EBF}" srcOrd="0" destOrd="0" presId="urn:microsoft.com/office/officeart/2009/3/layout/HorizontalOrganizationChart"/>
    <dgm:cxn modelId="{285FF476-17C0-4147-B8C6-6C3A5A5E1692}" type="presParOf" srcId="{B6897FB1-7861-4664-BE4D-E90A5CC524E0}" destId="{63EF8290-41EE-4A2F-9F61-CBF5622C0B8E}" srcOrd="1" destOrd="0" presId="urn:microsoft.com/office/officeart/2009/3/layout/HorizontalOrganizationChart"/>
    <dgm:cxn modelId="{207D6CB3-B268-43ED-8FD8-6B97321A2729}" type="presParOf" srcId="{63EF8290-41EE-4A2F-9F61-CBF5622C0B8E}" destId="{C94807B8-8525-4714-8023-F488B0B2942F}" srcOrd="0" destOrd="0" presId="urn:microsoft.com/office/officeart/2009/3/layout/HorizontalOrganizationChart"/>
    <dgm:cxn modelId="{D56D60FB-6BC8-44CE-9DF2-2A56558C4E25}" type="presParOf" srcId="{C94807B8-8525-4714-8023-F488B0B2942F}" destId="{051C4935-EBF0-4A0A-A9D1-B19530488857}" srcOrd="0" destOrd="0" presId="urn:microsoft.com/office/officeart/2009/3/layout/HorizontalOrganizationChart"/>
    <dgm:cxn modelId="{63523E57-FE4E-4733-B80B-D09BEA9BF66F}" type="presParOf" srcId="{C94807B8-8525-4714-8023-F488B0B2942F}" destId="{B5DC29A4-7FF7-4542-89B9-AC03DB0FCF82}" srcOrd="1" destOrd="0" presId="urn:microsoft.com/office/officeart/2009/3/layout/HorizontalOrganizationChart"/>
    <dgm:cxn modelId="{69976EDA-BF1F-4A6E-BD22-7A4C28FDBBE1}" type="presParOf" srcId="{63EF8290-41EE-4A2F-9F61-CBF5622C0B8E}" destId="{F0833183-576B-4A05-A0AD-9DB6B9C27693}" srcOrd="1" destOrd="0" presId="urn:microsoft.com/office/officeart/2009/3/layout/HorizontalOrganizationChart"/>
    <dgm:cxn modelId="{672306D1-DF4F-47AB-B54D-01355290E3A8}" type="presParOf" srcId="{F0833183-576B-4A05-A0AD-9DB6B9C27693}" destId="{A60AB8C6-5CEF-4E0E-A27B-B9CEF8DA95A1}" srcOrd="0" destOrd="0" presId="urn:microsoft.com/office/officeart/2009/3/layout/HorizontalOrganizationChart"/>
    <dgm:cxn modelId="{CD456E70-B760-4C98-B115-00BA41310E2F}" type="presParOf" srcId="{F0833183-576B-4A05-A0AD-9DB6B9C27693}" destId="{8C421460-938B-4D86-849C-E229BB0DB0FD}" srcOrd="1" destOrd="0" presId="urn:microsoft.com/office/officeart/2009/3/layout/HorizontalOrganizationChart"/>
    <dgm:cxn modelId="{27F08B37-67D2-4DBF-9ED9-F4BC7264519F}" type="presParOf" srcId="{8C421460-938B-4D86-849C-E229BB0DB0FD}" destId="{872C2D6F-5D91-40A3-8A3C-49788C2BD473}" srcOrd="0" destOrd="0" presId="urn:microsoft.com/office/officeart/2009/3/layout/HorizontalOrganizationChart"/>
    <dgm:cxn modelId="{880AD69F-9BCF-481C-A0A6-7B4F3F27E0DD}" type="presParOf" srcId="{872C2D6F-5D91-40A3-8A3C-49788C2BD473}" destId="{039C2604-164B-4A8E-81E0-15BEE222F143}" srcOrd="0" destOrd="0" presId="urn:microsoft.com/office/officeart/2009/3/layout/HorizontalOrganizationChart"/>
    <dgm:cxn modelId="{8D626B16-2BFA-44A4-BA40-3DDF844B852E}" type="presParOf" srcId="{872C2D6F-5D91-40A3-8A3C-49788C2BD473}" destId="{6336CEED-2831-41E2-96DC-7D8FBACB29D8}" srcOrd="1" destOrd="0" presId="urn:microsoft.com/office/officeart/2009/3/layout/HorizontalOrganizationChart"/>
    <dgm:cxn modelId="{3663DA81-EAF2-483A-A981-942A3AEF808B}" type="presParOf" srcId="{8C421460-938B-4D86-849C-E229BB0DB0FD}" destId="{4897A9C1-7A0A-470A-A0AA-19AA0394B5B4}" srcOrd="1" destOrd="0" presId="urn:microsoft.com/office/officeart/2009/3/layout/HorizontalOrganizationChart"/>
    <dgm:cxn modelId="{3D48F622-C7BC-4C92-9F91-C8187E15E053}" type="presParOf" srcId="{8C421460-938B-4D86-849C-E229BB0DB0FD}" destId="{10AECA5B-4E2B-45B0-B5C0-7E274E3EC7CD}" srcOrd="2" destOrd="0" presId="urn:microsoft.com/office/officeart/2009/3/layout/HorizontalOrganizationChart"/>
    <dgm:cxn modelId="{51F37267-8EC5-48CB-8457-7D3C9B585E6B}" type="presParOf" srcId="{F0833183-576B-4A05-A0AD-9DB6B9C27693}" destId="{064B5E96-7926-48AC-BF60-5068634048A8}" srcOrd="2" destOrd="0" presId="urn:microsoft.com/office/officeart/2009/3/layout/HorizontalOrganizationChart"/>
    <dgm:cxn modelId="{C546A300-AAE8-40B0-AB62-344FD7C20C37}" type="presParOf" srcId="{F0833183-576B-4A05-A0AD-9DB6B9C27693}" destId="{F5CB79D4-E31C-41D5-B3D2-B2607D4DFCCD}" srcOrd="3" destOrd="0" presId="urn:microsoft.com/office/officeart/2009/3/layout/HorizontalOrganizationChart"/>
    <dgm:cxn modelId="{1B2E2D90-75F3-42C2-8D58-0E93A400A2C5}" type="presParOf" srcId="{F5CB79D4-E31C-41D5-B3D2-B2607D4DFCCD}" destId="{B435D08C-0AA6-4558-A826-F990CC051893}" srcOrd="0" destOrd="0" presId="urn:microsoft.com/office/officeart/2009/3/layout/HorizontalOrganizationChart"/>
    <dgm:cxn modelId="{22716E98-FD53-4B0E-A351-26100F5BC556}" type="presParOf" srcId="{B435D08C-0AA6-4558-A826-F990CC051893}" destId="{A0D35E4C-C99E-4C86-8528-D19111C78EC6}" srcOrd="0" destOrd="0" presId="urn:microsoft.com/office/officeart/2009/3/layout/HorizontalOrganizationChart"/>
    <dgm:cxn modelId="{093FE34C-6192-4B1F-8644-B1BA3DA34A7B}" type="presParOf" srcId="{B435D08C-0AA6-4558-A826-F990CC051893}" destId="{95B07723-3513-433D-BA6A-2F5A4E287FE9}" srcOrd="1" destOrd="0" presId="urn:microsoft.com/office/officeart/2009/3/layout/HorizontalOrganizationChart"/>
    <dgm:cxn modelId="{6082D93E-B681-4442-8EF4-A273F18DF385}" type="presParOf" srcId="{F5CB79D4-E31C-41D5-B3D2-B2607D4DFCCD}" destId="{3178D544-895D-47FF-98F2-54A79317072D}" srcOrd="1" destOrd="0" presId="urn:microsoft.com/office/officeart/2009/3/layout/HorizontalOrganizationChart"/>
    <dgm:cxn modelId="{29589B1E-0B9A-47EC-B244-31EC0D308000}" type="presParOf" srcId="{F5CB79D4-E31C-41D5-B3D2-B2607D4DFCCD}" destId="{74F77E35-6122-433E-A89B-10687F949B03}" srcOrd="2" destOrd="0" presId="urn:microsoft.com/office/officeart/2009/3/layout/HorizontalOrganizationChart"/>
    <dgm:cxn modelId="{C6AD157E-C095-49E7-AE0B-ED2E10C88819}" type="presParOf" srcId="{63EF8290-41EE-4A2F-9F61-CBF5622C0B8E}" destId="{4E521B3C-DC0A-4C31-90D3-69E42C3D5B35}" srcOrd="2" destOrd="0" presId="urn:microsoft.com/office/officeart/2009/3/layout/HorizontalOrganizationChart"/>
    <dgm:cxn modelId="{79757ED1-46D3-447A-8B89-CE1BCFCC1F0C}" type="presParOf" srcId="{B6897FB1-7861-4664-BE4D-E90A5CC524E0}" destId="{F699D454-2FC1-4E2A-AB6A-07C39508FB7C}" srcOrd="2" destOrd="0" presId="urn:microsoft.com/office/officeart/2009/3/layout/HorizontalOrganizationChart"/>
    <dgm:cxn modelId="{4112DD59-B937-47DA-9254-0F5D9FD45D16}" type="presParOf" srcId="{B6897FB1-7861-4664-BE4D-E90A5CC524E0}" destId="{10A11419-A460-4152-98D1-ADB379E94025}" srcOrd="3" destOrd="0" presId="urn:microsoft.com/office/officeart/2009/3/layout/HorizontalOrganizationChart"/>
    <dgm:cxn modelId="{6821C9A8-2694-49F2-8ABE-D5C2B562EE33}" type="presParOf" srcId="{10A11419-A460-4152-98D1-ADB379E94025}" destId="{00B6C23D-568F-44EC-8B4F-AEFA487BFD45}" srcOrd="0" destOrd="0" presId="urn:microsoft.com/office/officeart/2009/3/layout/HorizontalOrganizationChart"/>
    <dgm:cxn modelId="{7C22CF7F-5CB2-4133-905D-08A3A3A9B3AD}" type="presParOf" srcId="{00B6C23D-568F-44EC-8B4F-AEFA487BFD45}" destId="{888F5B10-B311-4503-8F2A-F57B45E61C8C}" srcOrd="0" destOrd="0" presId="urn:microsoft.com/office/officeart/2009/3/layout/HorizontalOrganizationChart"/>
    <dgm:cxn modelId="{579C1517-0DD4-444C-9694-6BF2BD85A144}" type="presParOf" srcId="{00B6C23D-568F-44EC-8B4F-AEFA487BFD45}" destId="{549126E0-4AD2-4043-90F3-32D6CAC4316F}" srcOrd="1" destOrd="0" presId="urn:microsoft.com/office/officeart/2009/3/layout/HorizontalOrganizationChart"/>
    <dgm:cxn modelId="{5363ED1D-B3E9-48A8-8D36-0AD6ABD4CABF}" type="presParOf" srcId="{10A11419-A460-4152-98D1-ADB379E94025}" destId="{935EA55D-4885-44E1-B5C4-36123D3B07BF}" srcOrd="1" destOrd="0" presId="urn:microsoft.com/office/officeart/2009/3/layout/HorizontalOrganizationChart"/>
    <dgm:cxn modelId="{2F67F02D-9A4F-4093-9841-202788E2EDB0}" type="presParOf" srcId="{935EA55D-4885-44E1-B5C4-36123D3B07BF}" destId="{0F98301E-2316-4A09-9B83-DD6F4532E5BE}" srcOrd="0" destOrd="0" presId="urn:microsoft.com/office/officeart/2009/3/layout/HorizontalOrganizationChart"/>
    <dgm:cxn modelId="{E377AE40-8E25-45C3-933E-039B1BB232FB}" type="presParOf" srcId="{935EA55D-4885-44E1-B5C4-36123D3B07BF}" destId="{24694A55-8518-4710-A6FD-2AA6058AC7FF}" srcOrd="1" destOrd="0" presId="urn:microsoft.com/office/officeart/2009/3/layout/HorizontalOrganizationChart"/>
    <dgm:cxn modelId="{510C75EF-38D9-43B0-8709-2B397EA936AD}" type="presParOf" srcId="{24694A55-8518-4710-A6FD-2AA6058AC7FF}" destId="{285999DA-12EE-4ACE-A9AB-F27C5B8E4855}" srcOrd="0" destOrd="0" presId="urn:microsoft.com/office/officeart/2009/3/layout/HorizontalOrganizationChart"/>
    <dgm:cxn modelId="{F27EC0D4-F005-4C13-924C-B327EA98F305}" type="presParOf" srcId="{285999DA-12EE-4ACE-A9AB-F27C5B8E4855}" destId="{2E72C925-B6DD-447A-B52C-D52B3BB73225}" srcOrd="0" destOrd="0" presId="urn:microsoft.com/office/officeart/2009/3/layout/HorizontalOrganizationChart"/>
    <dgm:cxn modelId="{784C2506-B83E-48F0-892F-DC03CB1FFEC7}" type="presParOf" srcId="{285999DA-12EE-4ACE-A9AB-F27C5B8E4855}" destId="{A693F092-73C4-44EE-82F6-AC6A0253684F}" srcOrd="1" destOrd="0" presId="urn:microsoft.com/office/officeart/2009/3/layout/HorizontalOrganizationChart"/>
    <dgm:cxn modelId="{0A9039B5-346B-48D1-92FE-47DA16612C33}" type="presParOf" srcId="{24694A55-8518-4710-A6FD-2AA6058AC7FF}" destId="{501E4522-D4B8-4AD4-9D58-45B3131275B0}" srcOrd="1" destOrd="0" presId="urn:microsoft.com/office/officeart/2009/3/layout/HorizontalOrganizationChart"/>
    <dgm:cxn modelId="{930A43CA-3DFA-47E0-8BA7-89D721B97629}" type="presParOf" srcId="{24694A55-8518-4710-A6FD-2AA6058AC7FF}" destId="{91D24A57-5368-442B-ADC9-8D761A45A218}" srcOrd="2" destOrd="0" presId="urn:microsoft.com/office/officeart/2009/3/layout/HorizontalOrganizationChart"/>
    <dgm:cxn modelId="{C3B14A28-135C-4A39-BDEE-628DC96AC2EB}" type="presParOf" srcId="{935EA55D-4885-44E1-B5C4-36123D3B07BF}" destId="{D454737D-D24F-4F80-821D-92F40E835FB9}" srcOrd="2" destOrd="0" presId="urn:microsoft.com/office/officeart/2009/3/layout/HorizontalOrganizationChart"/>
    <dgm:cxn modelId="{568B5248-8D5D-4B60-A381-2C329DA67658}" type="presParOf" srcId="{935EA55D-4885-44E1-B5C4-36123D3B07BF}" destId="{AFF5FD31-F4D9-4A0F-816E-369E14AAEF7A}" srcOrd="3" destOrd="0" presId="urn:microsoft.com/office/officeart/2009/3/layout/HorizontalOrganizationChart"/>
    <dgm:cxn modelId="{B5A7B736-B2C7-43B8-959F-4912CAD50DF7}" type="presParOf" srcId="{AFF5FD31-F4D9-4A0F-816E-369E14AAEF7A}" destId="{A6021E4C-3D76-4180-933F-AF9CEE560CE1}" srcOrd="0" destOrd="0" presId="urn:microsoft.com/office/officeart/2009/3/layout/HorizontalOrganizationChart"/>
    <dgm:cxn modelId="{6CC8C9DA-EA2F-4C5F-9BCB-9BD598DE480A}" type="presParOf" srcId="{A6021E4C-3D76-4180-933F-AF9CEE560CE1}" destId="{0B5F83FA-E98F-4FBF-A4EF-FFD243E4603B}" srcOrd="0" destOrd="0" presId="urn:microsoft.com/office/officeart/2009/3/layout/HorizontalOrganizationChart"/>
    <dgm:cxn modelId="{7C0C5651-287B-43A8-A556-A68B904B4678}" type="presParOf" srcId="{A6021E4C-3D76-4180-933F-AF9CEE560CE1}" destId="{2B322CF3-B2D0-43BC-8607-55A1672074BC}" srcOrd="1" destOrd="0" presId="urn:microsoft.com/office/officeart/2009/3/layout/HorizontalOrganizationChart"/>
    <dgm:cxn modelId="{75EF1DCA-7857-4D12-BD49-C2D8DAAFAA05}" type="presParOf" srcId="{AFF5FD31-F4D9-4A0F-816E-369E14AAEF7A}" destId="{F4EE5F11-90C4-4EE0-803B-54E2AE7F07EE}" srcOrd="1" destOrd="0" presId="urn:microsoft.com/office/officeart/2009/3/layout/HorizontalOrganizationChart"/>
    <dgm:cxn modelId="{617F7E55-E319-41C5-BFE0-74BC7F7427B5}" type="presParOf" srcId="{AFF5FD31-F4D9-4A0F-816E-369E14AAEF7A}" destId="{DD8A32FC-2530-4DFD-8AF0-27C40568455D}" srcOrd="2" destOrd="0" presId="urn:microsoft.com/office/officeart/2009/3/layout/HorizontalOrganizationChart"/>
    <dgm:cxn modelId="{4739FF81-A816-43BC-9A1E-D8EF0F21775E}" type="presParOf" srcId="{10A11419-A460-4152-98D1-ADB379E94025}" destId="{0B1BAF77-A8B7-4360-B4AD-1FA7D9499723}" srcOrd="2" destOrd="0" presId="urn:microsoft.com/office/officeart/2009/3/layout/HorizontalOrganizationChart"/>
    <dgm:cxn modelId="{A77A55AF-C8CF-4B74-938C-F23437BC770B}" type="presParOf" srcId="{B6897FB1-7861-4664-BE4D-E90A5CC524E0}" destId="{2B11C660-2247-40F7-A98C-D056D244C023}" srcOrd="4" destOrd="0" presId="urn:microsoft.com/office/officeart/2009/3/layout/HorizontalOrganizationChart"/>
    <dgm:cxn modelId="{C360B83B-783E-40EF-B704-D5345DD50B99}" type="presParOf" srcId="{B6897FB1-7861-4664-BE4D-E90A5CC524E0}" destId="{D2AAB266-CDD6-41F4-804A-50ED30867C58}" srcOrd="5" destOrd="0" presId="urn:microsoft.com/office/officeart/2009/3/layout/HorizontalOrganizationChart"/>
    <dgm:cxn modelId="{95222627-BC5E-4003-97A6-9FFAAF66FAA5}" type="presParOf" srcId="{D2AAB266-CDD6-41F4-804A-50ED30867C58}" destId="{875BB1FF-2DAF-4D6E-B6D6-EB8377FB14E8}" srcOrd="0" destOrd="0" presId="urn:microsoft.com/office/officeart/2009/3/layout/HorizontalOrganizationChart"/>
    <dgm:cxn modelId="{936E6670-491F-4E9F-84ED-7099FD4B71A4}" type="presParOf" srcId="{875BB1FF-2DAF-4D6E-B6D6-EB8377FB14E8}" destId="{CFCE10C7-3A18-4AB3-BCC1-99E59235E0FF}" srcOrd="0" destOrd="0" presId="urn:microsoft.com/office/officeart/2009/3/layout/HorizontalOrganizationChart"/>
    <dgm:cxn modelId="{7D06A000-1216-435D-BE63-D07487E012DA}" type="presParOf" srcId="{875BB1FF-2DAF-4D6E-B6D6-EB8377FB14E8}" destId="{6BC2A514-CC9D-4493-A476-2E166FCC4D0E}" srcOrd="1" destOrd="0" presId="urn:microsoft.com/office/officeart/2009/3/layout/HorizontalOrganizationChart"/>
    <dgm:cxn modelId="{A93F2CAF-6D8C-4035-9E49-AC96B5C9B791}" type="presParOf" srcId="{D2AAB266-CDD6-41F4-804A-50ED30867C58}" destId="{0400DE9C-8863-43F4-8F20-D7EABE478BCB}" srcOrd="1" destOrd="0" presId="urn:microsoft.com/office/officeart/2009/3/layout/HorizontalOrganizationChart"/>
    <dgm:cxn modelId="{5D298AAA-9955-4C77-A0CC-33C3569BD33C}" type="presParOf" srcId="{0400DE9C-8863-43F4-8F20-D7EABE478BCB}" destId="{33CBFA16-8FB1-48CD-BDF9-E3E2E0DE6E59}" srcOrd="0" destOrd="0" presId="urn:microsoft.com/office/officeart/2009/3/layout/HorizontalOrganizationChart"/>
    <dgm:cxn modelId="{5780CC5D-F312-4306-9678-3F58A8C3FF8E}" type="presParOf" srcId="{0400DE9C-8863-43F4-8F20-D7EABE478BCB}" destId="{7083C704-FD6A-4226-A1DB-A170B18A88AC}" srcOrd="1" destOrd="0" presId="urn:microsoft.com/office/officeart/2009/3/layout/HorizontalOrganizationChart"/>
    <dgm:cxn modelId="{044E643B-0CAF-4E8A-AC6B-7E5D744351FC}" type="presParOf" srcId="{7083C704-FD6A-4226-A1DB-A170B18A88AC}" destId="{6582C703-73CB-458F-BB10-5EE2FC07072D}" srcOrd="0" destOrd="0" presId="urn:microsoft.com/office/officeart/2009/3/layout/HorizontalOrganizationChart"/>
    <dgm:cxn modelId="{FDFA884B-6A7F-4734-BF72-3BFAB0365D69}" type="presParOf" srcId="{6582C703-73CB-458F-BB10-5EE2FC07072D}" destId="{357CB21C-E202-475B-A1D1-459C36F54B5E}" srcOrd="0" destOrd="0" presId="urn:microsoft.com/office/officeart/2009/3/layout/HorizontalOrganizationChart"/>
    <dgm:cxn modelId="{BD950935-2C81-4685-96E7-7CB472164543}" type="presParOf" srcId="{6582C703-73CB-458F-BB10-5EE2FC07072D}" destId="{D7702DC9-4DFD-4324-BFA2-42049EB180E0}" srcOrd="1" destOrd="0" presId="urn:microsoft.com/office/officeart/2009/3/layout/HorizontalOrganizationChart"/>
    <dgm:cxn modelId="{54AF5FCC-4434-4078-94BB-92719DC87BFB}" type="presParOf" srcId="{7083C704-FD6A-4226-A1DB-A170B18A88AC}" destId="{64E42883-6971-4F42-A97F-33C24EDEC003}" srcOrd="1" destOrd="0" presId="urn:microsoft.com/office/officeart/2009/3/layout/HorizontalOrganizationChart"/>
    <dgm:cxn modelId="{BF73122C-910F-4ABD-85C0-E2866833F8E0}" type="presParOf" srcId="{7083C704-FD6A-4226-A1DB-A170B18A88AC}" destId="{363EF665-F25B-4122-B353-789994A543B5}" srcOrd="2" destOrd="0" presId="urn:microsoft.com/office/officeart/2009/3/layout/HorizontalOrganizationChart"/>
    <dgm:cxn modelId="{6629108B-68B8-4235-A142-5902F689CD87}" type="presParOf" srcId="{0400DE9C-8863-43F4-8F20-D7EABE478BCB}" destId="{138C504D-BB96-41CF-9B5B-892F73CDC7C7}" srcOrd="2" destOrd="0" presId="urn:microsoft.com/office/officeart/2009/3/layout/HorizontalOrganizationChart"/>
    <dgm:cxn modelId="{04ECB2F7-A4D0-4808-AB5D-36961599A440}" type="presParOf" srcId="{0400DE9C-8863-43F4-8F20-D7EABE478BCB}" destId="{EBBD9258-F4C8-4340-AFAD-68084B086D97}" srcOrd="3" destOrd="0" presId="urn:microsoft.com/office/officeart/2009/3/layout/HorizontalOrganizationChart"/>
    <dgm:cxn modelId="{AF1E4CE0-4187-4B83-AD86-D1DFB792C70F}" type="presParOf" srcId="{EBBD9258-F4C8-4340-AFAD-68084B086D97}" destId="{BBCD5A56-48C4-4D94-B4D0-6AA0EE97FB9A}" srcOrd="0" destOrd="0" presId="urn:microsoft.com/office/officeart/2009/3/layout/HorizontalOrganizationChart"/>
    <dgm:cxn modelId="{FC0435D1-D4A8-4532-932D-BDCAAC667686}" type="presParOf" srcId="{BBCD5A56-48C4-4D94-B4D0-6AA0EE97FB9A}" destId="{C83E7E74-934E-4D93-899B-CCC949C47AD8}" srcOrd="0" destOrd="0" presId="urn:microsoft.com/office/officeart/2009/3/layout/HorizontalOrganizationChart"/>
    <dgm:cxn modelId="{52CA561F-8C62-4FD3-A9FA-3F3A41F7246A}" type="presParOf" srcId="{BBCD5A56-48C4-4D94-B4D0-6AA0EE97FB9A}" destId="{CA2B4FB2-3CDF-42C0-B632-44875B4171AC}" srcOrd="1" destOrd="0" presId="urn:microsoft.com/office/officeart/2009/3/layout/HorizontalOrganizationChart"/>
    <dgm:cxn modelId="{FD87BD6C-3608-4E29-A88E-F543E235C3E1}" type="presParOf" srcId="{EBBD9258-F4C8-4340-AFAD-68084B086D97}" destId="{F36CD431-3FDF-4938-82B6-D15B6E6B5002}" srcOrd="1" destOrd="0" presId="urn:microsoft.com/office/officeart/2009/3/layout/HorizontalOrganizationChart"/>
    <dgm:cxn modelId="{FC1AF153-0F5F-4A3D-B814-57D9FD29194C}" type="presParOf" srcId="{EBBD9258-F4C8-4340-AFAD-68084B086D97}" destId="{609DA39F-7C1A-43F9-BF6F-3AC6D6EC9507}" srcOrd="2" destOrd="0" presId="urn:microsoft.com/office/officeart/2009/3/layout/HorizontalOrganizationChart"/>
    <dgm:cxn modelId="{39FB47BA-2695-4D70-BB5D-1BE9E036DA9D}" type="presParOf" srcId="{0400DE9C-8863-43F4-8F20-D7EABE478BCB}" destId="{50FCE2F9-3163-48A3-B116-3D4E43572ECD}" srcOrd="4" destOrd="0" presId="urn:microsoft.com/office/officeart/2009/3/layout/HorizontalOrganizationChart"/>
    <dgm:cxn modelId="{9E162568-4D26-48E8-80C4-7DB1D547A779}" type="presParOf" srcId="{0400DE9C-8863-43F4-8F20-D7EABE478BCB}" destId="{5F69B380-652B-46E8-9E16-9674F0FCACB6}" srcOrd="5" destOrd="0" presId="urn:microsoft.com/office/officeart/2009/3/layout/HorizontalOrganizationChart"/>
    <dgm:cxn modelId="{ABC15490-A8D6-4952-B672-3EF08D470556}" type="presParOf" srcId="{5F69B380-652B-46E8-9E16-9674F0FCACB6}" destId="{89B22740-7C95-429C-AE87-256AB0FB8B65}" srcOrd="0" destOrd="0" presId="urn:microsoft.com/office/officeart/2009/3/layout/HorizontalOrganizationChart"/>
    <dgm:cxn modelId="{D32EC341-6977-456A-8379-2A01D18F1746}" type="presParOf" srcId="{89B22740-7C95-429C-AE87-256AB0FB8B65}" destId="{3F314EC9-0F30-4536-A035-4893C4C804B0}" srcOrd="0" destOrd="0" presId="urn:microsoft.com/office/officeart/2009/3/layout/HorizontalOrganizationChart"/>
    <dgm:cxn modelId="{B035B986-5D75-4493-8F76-DD38AE1FEDE5}" type="presParOf" srcId="{89B22740-7C95-429C-AE87-256AB0FB8B65}" destId="{ABA83CDF-6A78-43D8-B2E1-A50030177C14}" srcOrd="1" destOrd="0" presId="urn:microsoft.com/office/officeart/2009/3/layout/HorizontalOrganizationChart"/>
    <dgm:cxn modelId="{92393884-584F-488C-82DC-CB9893CA9B64}" type="presParOf" srcId="{5F69B380-652B-46E8-9E16-9674F0FCACB6}" destId="{468306BE-E107-47C9-9BE9-3B036B0A16A4}" srcOrd="1" destOrd="0" presId="urn:microsoft.com/office/officeart/2009/3/layout/HorizontalOrganizationChart"/>
    <dgm:cxn modelId="{E42F9FA2-65EB-4EF6-A06E-04BCC0B84602}" type="presParOf" srcId="{5F69B380-652B-46E8-9E16-9674F0FCACB6}" destId="{167F3AC6-2E01-45B1-8EA4-40B88416E75D}" srcOrd="2" destOrd="0" presId="urn:microsoft.com/office/officeart/2009/3/layout/HorizontalOrganizationChart"/>
    <dgm:cxn modelId="{F70073C8-C8C3-46D8-BDEF-4C8AF558477A}" type="presParOf" srcId="{0400DE9C-8863-43F4-8F20-D7EABE478BCB}" destId="{352FA8F5-1860-4452-B5DD-739C88D01B20}" srcOrd="6" destOrd="0" presId="urn:microsoft.com/office/officeart/2009/3/layout/HorizontalOrganizationChart"/>
    <dgm:cxn modelId="{BDB164A2-A4D5-4078-B0AB-176DEF8116DC}" type="presParOf" srcId="{0400DE9C-8863-43F4-8F20-D7EABE478BCB}" destId="{23527521-DC7B-4339-95EF-D59B30B4EB1C}" srcOrd="7" destOrd="0" presId="urn:microsoft.com/office/officeart/2009/3/layout/HorizontalOrganizationChart"/>
    <dgm:cxn modelId="{D50B62AB-FE8E-4A15-BDA7-553B37C78E91}" type="presParOf" srcId="{23527521-DC7B-4339-95EF-D59B30B4EB1C}" destId="{2F75EF99-CE6F-4C15-AAD4-059ED1106DA8}" srcOrd="0" destOrd="0" presId="urn:microsoft.com/office/officeart/2009/3/layout/HorizontalOrganizationChart"/>
    <dgm:cxn modelId="{40295A39-9212-470D-9D97-92E6093C0F6A}" type="presParOf" srcId="{2F75EF99-CE6F-4C15-AAD4-059ED1106DA8}" destId="{F9A0F519-22EF-474D-BF73-9D7AA5E52E8A}" srcOrd="0" destOrd="0" presId="urn:microsoft.com/office/officeart/2009/3/layout/HorizontalOrganizationChart"/>
    <dgm:cxn modelId="{B3A8090E-93CC-4923-A421-4AB9520C3300}" type="presParOf" srcId="{2F75EF99-CE6F-4C15-AAD4-059ED1106DA8}" destId="{A3D3CE9F-2637-4999-8258-5EFB86031B48}" srcOrd="1" destOrd="0" presId="urn:microsoft.com/office/officeart/2009/3/layout/HorizontalOrganizationChart"/>
    <dgm:cxn modelId="{714C82CD-A316-4091-86FD-C7809E8C19AB}" type="presParOf" srcId="{23527521-DC7B-4339-95EF-D59B30B4EB1C}" destId="{E0EE95DD-CFFA-4652-A78E-5B05F3127F09}" srcOrd="1" destOrd="0" presId="urn:microsoft.com/office/officeart/2009/3/layout/HorizontalOrganizationChart"/>
    <dgm:cxn modelId="{5E5A2CDE-DB45-45DC-8D83-4D1190F29FBA}" type="presParOf" srcId="{23527521-DC7B-4339-95EF-D59B30B4EB1C}" destId="{908CE7B7-9AA2-447C-97C8-A2121A23187A}" srcOrd="2" destOrd="0" presId="urn:microsoft.com/office/officeart/2009/3/layout/HorizontalOrganizationChart"/>
    <dgm:cxn modelId="{492394F1-230E-43DA-AC0E-482508F06005}" type="presParOf" srcId="{D2AAB266-CDD6-41F4-804A-50ED30867C58}" destId="{E4AFE2B2-1281-4201-B3D7-51AED13B0DC1}" srcOrd="2" destOrd="0" presId="urn:microsoft.com/office/officeart/2009/3/layout/HorizontalOrganizationChart"/>
    <dgm:cxn modelId="{6C6E8BBA-4895-43BD-B905-4A1EBE265E30}" type="presParOf" srcId="{B7C67872-20EB-4EC8-9661-2E6A736950C1}" destId="{B9BD7758-47E6-497C-956B-A5F00899323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B33171-2CD1-45F6-B8F3-CD6B8A4DAAB2}" type="datetimeFigureOut">
              <a:rPr lang="en-US"/>
              <a:pPr>
                <a:defRPr/>
              </a:pPr>
              <a:t>9/3/2015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12188"/>
            <a:ext cx="2938463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8612188"/>
            <a:ext cx="2938463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45939E-9032-4684-9F0D-6F4865B1517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6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B782A3-ED23-42F6-9AE2-8426929AEDAB}" type="datetimeFigureOut">
              <a:rPr lang="en-US"/>
              <a:pPr>
                <a:defRPr/>
              </a:pPr>
              <a:t>9/3/2015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9650" y="679450"/>
            <a:ext cx="4762500" cy="3402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306888"/>
            <a:ext cx="5426075" cy="40814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12188"/>
            <a:ext cx="2938463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750" y="8612188"/>
            <a:ext cx="2938463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2FD887-4274-4688-90F5-9ED0C58BFA4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78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A06CDC-AAC9-46AD-B112-B6D7602C9FEF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1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4E8CF5-B01E-46E2-BCCC-EBBE18736B5F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5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B3F1F9-0701-48FA-B68F-28CDB034C5E6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5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44036" name="Pladsholder til dias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32272E-78A7-442A-89E7-4A38250442D0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2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oleObject" Target="../embeddings/oleObject3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6" Type="http://schemas.openxmlformats.org/officeDocument/2006/relationships/tags" Target="../tags/tag20.xml"/><Relationship Id="rId11" Type="http://schemas.openxmlformats.org/officeDocument/2006/relationships/image" Target="../media/image2.png"/><Relationship Id="rId5" Type="http://schemas.openxmlformats.org/officeDocument/2006/relationships/tags" Target="../tags/tag19.xml"/><Relationship Id="rId10" Type="http://schemas.openxmlformats.org/officeDocument/2006/relationships/image" Target="../media/image1.emf"/><Relationship Id="rId4" Type="http://schemas.openxmlformats.org/officeDocument/2006/relationships/tags" Target="../tags/tag18.xml"/><Relationship Id="rId9" Type="http://schemas.openxmlformats.org/officeDocument/2006/relationships/oleObject" Target="../embeddings/oleObject15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3.xml"/><Relationship Id="rId7" Type="http://schemas.openxmlformats.org/officeDocument/2006/relationships/oleObject" Target="../embeddings/oleObject16.bin"/><Relationship Id="rId2" Type="http://schemas.openxmlformats.org/officeDocument/2006/relationships/tags" Target="../tags/tag22.xml"/><Relationship Id="rId1" Type="http://schemas.openxmlformats.org/officeDocument/2006/relationships/vmlDrawing" Target="../drawings/vmlDrawing1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jpeg"/><Relationship Id="rId2" Type="http://schemas.openxmlformats.org/officeDocument/2006/relationships/tags" Target="../tags/tag2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jpeg"/><Relationship Id="rId2" Type="http://schemas.openxmlformats.org/officeDocument/2006/relationships/tags" Target="../tags/tag2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0" name="think-cell Slide" r:id="rId5" imgW="38100" imgH="38100" progId="">
                  <p:embed/>
                </p:oleObj>
              </mc:Choice>
              <mc:Fallback>
                <p:oleObj name="think-cell Slide" r:id="rId5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 txBox="1">
            <a:spLocks/>
          </p:cNvSpPr>
          <p:nvPr/>
        </p:nvSpPr>
        <p:spPr>
          <a:xfrm rot="16200000">
            <a:off x="9358313" y="6615113"/>
            <a:ext cx="379412" cy="10636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Copyright</a:t>
            </a: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1" name="think-cell Slide" r:id="rId9" imgW="38100" imgH="38100" progId="">
                  <p:embed/>
                </p:oleObj>
              </mc:Choice>
              <mc:Fallback>
                <p:oleObj name="think-cell Slide" r:id="rId9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9066" y="4596565"/>
            <a:ext cx="7272808" cy="5873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9066" y="5255947"/>
            <a:ext cx="7272808" cy="477309"/>
          </a:xfrm>
        </p:spPr>
        <p:txBody>
          <a:bodyPr>
            <a:normAutofit/>
          </a:bodyPr>
          <a:lstStyle>
            <a:lvl1pPr marL="108000" indent="0" algn="l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rgbClr val="5E6A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1849066" y="5715719"/>
            <a:ext cx="4810125" cy="377577"/>
          </a:xfrm>
        </p:spPr>
        <p:txBody>
          <a:bodyPr>
            <a:noAutofit/>
          </a:bodyPr>
          <a:lstStyle>
            <a:lvl1pPr marL="108000" indent="0">
              <a:spcBef>
                <a:spcPts val="0"/>
              </a:spcBef>
              <a:buNone/>
              <a:defRPr sz="1600">
                <a:solidFill>
                  <a:srgbClr val="5E6A71"/>
                </a:solidFill>
              </a:defRPr>
            </a:lvl1pPr>
            <a:lvl2pPr marL="177800" indent="0">
              <a:buNone/>
              <a:defRPr sz="1800">
                <a:solidFill>
                  <a:srgbClr val="5E6A71"/>
                </a:solidFill>
              </a:defRPr>
            </a:lvl2pPr>
            <a:lvl3pPr marL="355600" indent="0">
              <a:buNone/>
              <a:defRPr sz="1800">
                <a:solidFill>
                  <a:srgbClr val="5E6A71"/>
                </a:solidFill>
              </a:defRPr>
            </a:lvl3pPr>
            <a:lvl4pPr marL="541338" indent="0">
              <a:buNone/>
              <a:defRPr sz="1800">
                <a:solidFill>
                  <a:srgbClr val="5E6A71"/>
                </a:solidFill>
              </a:defRPr>
            </a:lvl4pPr>
            <a:lvl5pPr marL="719138" indent="0">
              <a:buNone/>
              <a:defRPr sz="1800">
                <a:solidFill>
                  <a:srgbClr val="5E6A71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30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1849066" y="6021288"/>
            <a:ext cx="4810125" cy="360040"/>
          </a:xfrm>
        </p:spPr>
        <p:txBody>
          <a:bodyPr>
            <a:noAutofit/>
          </a:bodyPr>
          <a:lstStyle>
            <a:lvl1pPr marL="108000" indent="0">
              <a:spcBef>
                <a:spcPts val="0"/>
              </a:spcBef>
              <a:buNone/>
              <a:defRPr sz="1600">
                <a:solidFill>
                  <a:srgbClr val="5E6A71"/>
                </a:solidFill>
              </a:defRPr>
            </a:lvl1pPr>
            <a:lvl2pPr marL="177800" indent="0">
              <a:buNone/>
              <a:defRPr sz="1800">
                <a:solidFill>
                  <a:srgbClr val="5E6A71"/>
                </a:solidFill>
              </a:defRPr>
            </a:lvl2pPr>
            <a:lvl3pPr marL="355600" indent="0">
              <a:buNone/>
              <a:defRPr sz="1800">
                <a:solidFill>
                  <a:srgbClr val="5E6A71"/>
                </a:solidFill>
              </a:defRPr>
            </a:lvl3pPr>
            <a:lvl4pPr marL="541338" indent="0">
              <a:buNone/>
              <a:defRPr sz="1800">
                <a:solidFill>
                  <a:srgbClr val="5E6A71"/>
                </a:solidFill>
              </a:defRPr>
            </a:lvl4pPr>
            <a:lvl5pPr marL="719138" indent="0">
              <a:buNone/>
              <a:defRPr sz="1800">
                <a:solidFill>
                  <a:srgbClr val="5E6A71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73834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mparison 3 col/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/>
          <p:nvPr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26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3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Date Placeholder 3"/>
          <p:cNvSpPr txBox="1">
            <a:spLocks/>
          </p:cNvSpPr>
          <p:nvPr/>
        </p:nvSpPr>
        <p:spPr>
          <a:xfrm rot="16200000">
            <a:off x="9358313" y="6615113"/>
            <a:ext cx="379412" cy="10636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Copyright</a:t>
            </a:r>
          </a:p>
        </p:txBody>
      </p:sp>
      <p:sp>
        <p:nvSpPr>
          <p:cNvPr id="29" name="TextBox 22"/>
          <p:cNvSpPr txBox="1">
            <a:spLocks noChangeArrowheads="1"/>
          </p:cNvSpPr>
          <p:nvPr userDrawn="1"/>
        </p:nvSpPr>
        <p:spPr bwMode="auto">
          <a:xfrm>
            <a:off x="439738" y="6654800"/>
            <a:ext cx="360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F657D75-3D9A-4088-AC3C-892CDE68DD1D}" type="slidenum">
              <a:rPr lang="en-GB" altLang="en-US" sz="900" smtClean="0">
                <a:solidFill>
                  <a:srgbClr val="A6AFB4"/>
                </a:solidFill>
                <a:cs typeface="Arial" charset="0"/>
              </a:rPr>
              <a:pPr>
                <a:defRPr/>
              </a:pPr>
              <a:t>‹nr.›</a:t>
            </a:fld>
            <a:endParaRPr lang="en-GB" altLang="en-US" sz="900" smtClean="0">
              <a:solidFill>
                <a:srgbClr val="A6AFB4"/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8" y="1450443"/>
            <a:ext cx="2794529" cy="403757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738" y="1954742"/>
            <a:ext cx="2794529" cy="180445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3508905" y="1450443"/>
            <a:ext cx="2794529" cy="403757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3508905" y="1954742"/>
            <a:ext cx="2794529" cy="180445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6"/>
          </p:nvPr>
        </p:nvSpPr>
        <p:spPr>
          <a:xfrm>
            <a:off x="6578071" y="1450443"/>
            <a:ext cx="2794529" cy="403757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7"/>
          </p:nvPr>
        </p:nvSpPr>
        <p:spPr>
          <a:xfrm>
            <a:off x="6578071" y="1954742"/>
            <a:ext cx="2794529" cy="180445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/>
          </p:nvPr>
        </p:nvSpPr>
        <p:spPr>
          <a:xfrm>
            <a:off x="439738" y="3954463"/>
            <a:ext cx="2794529" cy="403757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9"/>
          </p:nvPr>
        </p:nvSpPr>
        <p:spPr>
          <a:xfrm>
            <a:off x="439738" y="4458762"/>
            <a:ext cx="2794529" cy="180445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0"/>
          </p:nvPr>
        </p:nvSpPr>
        <p:spPr>
          <a:xfrm>
            <a:off x="3508905" y="3954463"/>
            <a:ext cx="2794529" cy="403757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1"/>
          </p:nvPr>
        </p:nvSpPr>
        <p:spPr>
          <a:xfrm>
            <a:off x="3508905" y="4458762"/>
            <a:ext cx="2794529" cy="180445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2"/>
          </p:nvPr>
        </p:nvSpPr>
        <p:spPr>
          <a:xfrm>
            <a:off x="6578071" y="3954463"/>
            <a:ext cx="2794529" cy="403757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3"/>
          </p:nvPr>
        </p:nvSpPr>
        <p:spPr>
          <a:xfrm>
            <a:off x="6578071" y="4458762"/>
            <a:ext cx="2794529" cy="180445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39738" y="188640"/>
            <a:ext cx="8929687" cy="457200"/>
          </a:xfrm>
          <a:prstGeom prst="rect">
            <a:avLst/>
          </a:prstGeo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38" y="667835"/>
            <a:ext cx="8932862" cy="381000"/>
          </a:xfrm>
          <a:noFill/>
        </p:spPr>
        <p:txBody>
          <a:bodyPr tIns="0" bIns="0">
            <a:noAutofit/>
          </a:bodyPr>
          <a:lstStyle>
            <a:lvl1pPr marL="108000" indent="0">
              <a:buNone/>
              <a:defRPr sz="1400">
                <a:solidFill>
                  <a:srgbClr val="5E6A71"/>
                </a:solidFill>
              </a:defRPr>
            </a:lvl1pPr>
            <a:lvl2pPr>
              <a:defRPr sz="1200">
                <a:solidFill>
                  <a:srgbClr val="FF0000"/>
                </a:solidFill>
              </a:defRPr>
            </a:lvl2pPr>
            <a:lvl3pPr>
              <a:defRPr sz="1200">
                <a:solidFill>
                  <a:srgbClr val="FF0000"/>
                </a:solidFill>
              </a:defRPr>
            </a:lvl3pPr>
            <a:lvl4pPr>
              <a:defRPr sz="1200">
                <a:solidFill>
                  <a:srgbClr val="FF0000"/>
                </a:solidFill>
              </a:defRPr>
            </a:lvl4pPr>
            <a:lvl5pPr>
              <a:defRPr sz="1200">
                <a:solidFill>
                  <a:srgbClr val="FF0000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0899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13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7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Date Placeholder 3"/>
          <p:cNvSpPr txBox="1">
            <a:spLocks/>
          </p:cNvSpPr>
          <p:nvPr/>
        </p:nvSpPr>
        <p:spPr>
          <a:xfrm rot="16200000">
            <a:off x="9358313" y="6615113"/>
            <a:ext cx="379412" cy="10636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Copyright</a:t>
            </a:r>
          </a:p>
        </p:txBody>
      </p:sp>
      <p:sp>
        <p:nvSpPr>
          <p:cNvPr id="24" name="TextBox 12"/>
          <p:cNvSpPr txBox="1">
            <a:spLocks noChangeArrowheads="1"/>
          </p:cNvSpPr>
          <p:nvPr userDrawn="1"/>
        </p:nvSpPr>
        <p:spPr bwMode="auto">
          <a:xfrm>
            <a:off x="439738" y="6654800"/>
            <a:ext cx="360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DCADF02A-9522-4B7A-9432-9210218628DC}" type="slidenum">
              <a:rPr lang="en-GB" altLang="en-US" sz="900" smtClean="0">
                <a:solidFill>
                  <a:srgbClr val="A6AFB4"/>
                </a:solidFill>
                <a:cs typeface="Arial" charset="0"/>
              </a:rPr>
              <a:pPr>
                <a:defRPr/>
              </a:pPr>
              <a:t>‹nr.›</a:t>
            </a:fld>
            <a:endParaRPr lang="en-GB" altLang="en-US" sz="900" smtClean="0">
              <a:solidFill>
                <a:srgbClr val="A6AFB4"/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9" y="1450443"/>
            <a:ext cx="1998661" cy="403757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739" y="1954742"/>
            <a:ext cx="1998661" cy="39512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2751139" y="1450443"/>
            <a:ext cx="1998661" cy="403757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/>
          </p:nvPr>
        </p:nvSpPr>
        <p:spPr>
          <a:xfrm>
            <a:off x="2751139" y="1954742"/>
            <a:ext cx="1998661" cy="39512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6"/>
          </p:nvPr>
        </p:nvSpPr>
        <p:spPr>
          <a:xfrm>
            <a:off x="5062539" y="1450443"/>
            <a:ext cx="1998661" cy="403757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7"/>
          </p:nvPr>
        </p:nvSpPr>
        <p:spPr>
          <a:xfrm>
            <a:off x="5062539" y="1954742"/>
            <a:ext cx="1998661" cy="39512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8"/>
          </p:nvPr>
        </p:nvSpPr>
        <p:spPr>
          <a:xfrm>
            <a:off x="7373939" y="1450443"/>
            <a:ext cx="1998661" cy="403757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19"/>
          </p:nvPr>
        </p:nvSpPr>
        <p:spPr>
          <a:xfrm>
            <a:off x="7373939" y="1954742"/>
            <a:ext cx="1998661" cy="39512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9738" y="188640"/>
            <a:ext cx="8929687" cy="457200"/>
          </a:xfrm>
          <a:prstGeom prst="rect">
            <a:avLst/>
          </a:prstGeo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38" y="667835"/>
            <a:ext cx="8932862" cy="381000"/>
          </a:xfrm>
          <a:noFill/>
        </p:spPr>
        <p:txBody>
          <a:bodyPr tIns="0" bIns="0">
            <a:noAutofit/>
          </a:bodyPr>
          <a:lstStyle>
            <a:lvl1pPr marL="108000" indent="0">
              <a:buNone/>
              <a:defRPr sz="1400">
                <a:solidFill>
                  <a:srgbClr val="5E6A71"/>
                </a:solidFill>
              </a:defRPr>
            </a:lvl1pPr>
            <a:lvl2pPr>
              <a:defRPr sz="1200">
                <a:solidFill>
                  <a:srgbClr val="FF0000"/>
                </a:solidFill>
              </a:defRPr>
            </a:lvl2pPr>
            <a:lvl3pPr>
              <a:defRPr sz="1200">
                <a:solidFill>
                  <a:srgbClr val="FF0000"/>
                </a:solidFill>
              </a:defRPr>
            </a:lvl3pPr>
            <a:lvl4pPr>
              <a:defRPr sz="1200">
                <a:solidFill>
                  <a:srgbClr val="FF0000"/>
                </a:solidFill>
              </a:defRPr>
            </a:lvl4pPr>
            <a:lvl5pPr>
              <a:defRPr sz="1200">
                <a:solidFill>
                  <a:srgbClr val="FF0000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71301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mparison 4 col/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6"/>
          <p:cNvSpPr/>
          <p:nvPr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31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1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Date Placeholder 3"/>
          <p:cNvSpPr txBox="1">
            <a:spLocks/>
          </p:cNvSpPr>
          <p:nvPr/>
        </p:nvSpPr>
        <p:spPr>
          <a:xfrm rot="16200000">
            <a:off x="9358313" y="6615113"/>
            <a:ext cx="379412" cy="10636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Copyright</a:t>
            </a:r>
          </a:p>
        </p:txBody>
      </p:sp>
      <p:sp>
        <p:nvSpPr>
          <p:cNvPr id="34" name="TextBox 27"/>
          <p:cNvSpPr txBox="1">
            <a:spLocks noChangeArrowheads="1"/>
          </p:cNvSpPr>
          <p:nvPr userDrawn="1"/>
        </p:nvSpPr>
        <p:spPr bwMode="auto">
          <a:xfrm>
            <a:off x="439738" y="6654800"/>
            <a:ext cx="360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242B4A0-A206-4F2F-906B-9F4CD381F2AC}" type="slidenum">
              <a:rPr lang="en-GB" altLang="en-US" sz="900" smtClean="0">
                <a:solidFill>
                  <a:srgbClr val="A6AFB4"/>
                </a:solidFill>
                <a:cs typeface="Arial" charset="0"/>
              </a:rPr>
              <a:pPr>
                <a:defRPr/>
              </a:pPr>
              <a:t>‹nr.›</a:t>
            </a:fld>
            <a:endParaRPr lang="en-GB" altLang="en-US" sz="900" smtClean="0">
              <a:solidFill>
                <a:srgbClr val="A6AFB4"/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9" y="1450443"/>
            <a:ext cx="1998661" cy="403757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739" y="1954742"/>
            <a:ext cx="1998661" cy="180445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2751139" y="1450443"/>
            <a:ext cx="1998661" cy="403757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/>
          </p:nvPr>
        </p:nvSpPr>
        <p:spPr>
          <a:xfrm>
            <a:off x="2751139" y="1954742"/>
            <a:ext cx="1998661" cy="180445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6"/>
          </p:nvPr>
        </p:nvSpPr>
        <p:spPr>
          <a:xfrm>
            <a:off x="5062539" y="1450443"/>
            <a:ext cx="1998661" cy="403757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7"/>
          </p:nvPr>
        </p:nvSpPr>
        <p:spPr>
          <a:xfrm>
            <a:off x="5062539" y="1954742"/>
            <a:ext cx="1998661" cy="180445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8"/>
          </p:nvPr>
        </p:nvSpPr>
        <p:spPr>
          <a:xfrm>
            <a:off x="7373939" y="1450443"/>
            <a:ext cx="1998661" cy="403757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19"/>
          </p:nvPr>
        </p:nvSpPr>
        <p:spPr>
          <a:xfrm>
            <a:off x="7373939" y="1954742"/>
            <a:ext cx="1998661" cy="180445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20"/>
          </p:nvPr>
        </p:nvSpPr>
        <p:spPr>
          <a:xfrm>
            <a:off x="439739" y="3954463"/>
            <a:ext cx="1998661" cy="403757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1"/>
          </p:nvPr>
        </p:nvSpPr>
        <p:spPr>
          <a:xfrm>
            <a:off x="439739" y="4458762"/>
            <a:ext cx="1998661" cy="180445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22"/>
          </p:nvPr>
        </p:nvSpPr>
        <p:spPr>
          <a:xfrm>
            <a:off x="2751139" y="3954463"/>
            <a:ext cx="1998661" cy="403757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23"/>
          </p:nvPr>
        </p:nvSpPr>
        <p:spPr>
          <a:xfrm>
            <a:off x="2751139" y="4458762"/>
            <a:ext cx="1998661" cy="180445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4"/>
          </p:nvPr>
        </p:nvSpPr>
        <p:spPr>
          <a:xfrm>
            <a:off x="5062539" y="3954463"/>
            <a:ext cx="1998661" cy="403757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5"/>
          </p:nvPr>
        </p:nvSpPr>
        <p:spPr>
          <a:xfrm>
            <a:off x="5062539" y="4458762"/>
            <a:ext cx="1998661" cy="180445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6"/>
          </p:nvPr>
        </p:nvSpPr>
        <p:spPr>
          <a:xfrm>
            <a:off x="7373939" y="3954463"/>
            <a:ext cx="1998661" cy="403757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7"/>
          </p:nvPr>
        </p:nvSpPr>
        <p:spPr>
          <a:xfrm>
            <a:off x="7373939" y="4458762"/>
            <a:ext cx="1998661" cy="180445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39738" y="188640"/>
            <a:ext cx="8929687" cy="457200"/>
          </a:xfrm>
          <a:prstGeom prst="rect">
            <a:avLst/>
          </a:prstGeo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38" y="667835"/>
            <a:ext cx="8932862" cy="381000"/>
          </a:xfrm>
          <a:noFill/>
        </p:spPr>
        <p:txBody>
          <a:bodyPr tIns="0" bIns="0">
            <a:noAutofit/>
          </a:bodyPr>
          <a:lstStyle>
            <a:lvl1pPr marL="108000" indent="0">
              <a:buNone/>
              <a:defRPr sz="1400">
                <a:solidFill>
                  <a:srgbClr val="5E6A71"/>
                </a:solidFill>
              </a:defRPr>
            </a:lvl1pPr>
            <a:lvl2pPr>
              <a:defRPr sz="1200">
                <a:solidFill>
                  <a:srgbClr val="FF0000"/>
                </a:solidFill>
              </a:defRPr>
            </a:lvl2pPr>
            <a:lvl3pPr>
              <a:defRPr sz="1200">
                <a:solidFill>
                  <a:srgbClr val="FF0000"/>
                </a:solidFill>
              </a:defRPr>
            </a:lvl3pPr>
            <a:lvl4pPr>
              <a:defRPr sz="1200">
                <a:solidFill>
                  <a:srgbClr val="FF0000"/>
                </a:solidFill>
              </a:defRPr>
            </a:lvl4pPr>
            <a:lvl5pPr>
              <a:defRPr sz="1200">
                <a:solidFill>
                  <a:srgbClr val="FF0000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069817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5" name="think-cell Slide" r:id="rId9" imgW="38100" imgH="38100" progId="">
                  <p:embed/>
                </p:oleObj>
              </mc:Choice>
              <mc:Fallback>
                <p:oleObj name="think-cell Slide" r:id="rId9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/>
          <p:cNvSpPr txBox="1">
            <a:spLocks/>
          </p:cNvSpPr>
          <p:nvPr/>
        </p:nvSpPr>
        <p:spPr>
          <a:xfrm rot="16200000">
            <a:off x="9358313" y="6615113"/>
            <a:ext cx="379412" cy="10636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Copyright</a:t>
            </a:r>
          </a:p>
        </p:txBody>
      </p:sp>
      <p:sp>
        <p:nvSpPr>
          <p:cNvPr id="12" name="Rectangle 3"/>
          <p:cNvSpPr/>
          <p:nvPr/>
        </p:nvSpPr>
        <p:spPr>
          <a:xfrm>
            <a:off x="430213" y="2036763"/>
            <a:ext cx="4149725" cy="12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>
            <a:normAutofit fontScale="2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accent3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829050" y="2435225"/>
            <a:ext cx="750888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37373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 smtClean="0">
                <a:solidFill>
                  <a:srgbClr val="5E6A71"/>
                </a:solidFill>
                <a:ea typeface="PMingLiU-ExtB" pitchFamily="18" charset="-120"/>
                <a:cs typeface="Arial" charset="0"/>
              </a:rPr>
              <a:t>1</a:t>
            </a:r>
            <a:endParaRPr lang="en-GB" sz="8800" dirty="0">
              <a:solidFill>
                <a:srgbClr val="5E6A71"/>
              </a:solidFill>
              <a:ea typeface="PMingLiU-ExtB" pitchFamily="18" charset="-120"/>
              <a:cs typeface="Arial" charset="0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5022850" y="2027238"/>
            <a:ext cx="4149725" cy="12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>
            <a:normAutofit fontScale="2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074025" y="2435225"/>
            <a:ext cx="1098550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37373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 smtClean="0">
                <a:solidFill>
                  <a:srgbClr val="5E6A71"/>
                </a:solidFill>
                <a:ea typeface="PMingLiU-ExtB" pitchFamily="18" charset="-120"/>
                <a:cs typeface="Arial" charset="0"/>
              </a:rPr>
              <a:t>2</a:t>
            </a:r>
            <a:endParaRPr lang="en-GB" sz="8800" dirty="0">
              <a:solidFill>
                <a:srgbClr val="5E6A71"/>
              </a:solidFill>
              <a:ea typeface="PMingLiU-ExtB" pitchFamily="18" charset="-120"/>
              <a:cs typeface="Arial" charset="0"/>
            </a:endParaRPr>
          </a:p>
        </p:txBody>
      </p:sp>
      <p:sp>
        <p:nvSpPr>
          <p:cNvPr id="16" name="Rectangle 11"/>
          <p:cNvSpPr/>
          <p:nvPr/>
        </p:nvSpPr>
        <p:spPr>
          <a:xfrm>
            <a:off x="430213" y="3916363"/>
            <a:ext cx="4149725" cy="12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>
            <a:normAutofit fontScale="2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accent3"/>
              </a:solidFill>
            </a:endParaRPr>
          </a:p>
        </p:txBody>
      </p:sp>
      <p:sp>
        <p:nvSpPr>
          <p:cNvPr id="17" name="Content Placeholder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430213" y="4127500"/>
            <a:ext cx="41497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72000" bIns="72000">
            <a:spAutoFit/>
          </a:bodyPr>
          <a:lstStyle>
            <a:lvl1pPr marL="127000" indent="-127000" defTabSz="979488">
              <a:defRPr>
                <a:solidFill>
                  <a:schemeClr val="tx1"/>
                </a:solidFill>
                <a:latin typeface="Arial" charset="0"/>
              </a:defRPr>
            </a:lvl1pPr>
            <a:lvl2pPr marL="342900" indent="-166688" defTabSz="979488">
              <a:defRPr>
                <a:solidFill>
                  <a:schemeClr val="tx1"/>
                </a:solidFill>
                <a:latin typeface="Arial" charset="0"/>
              </a:defRPr>
            </a:lvl2pPr>
            <a:lvl3pPr marL="515938" indent="-171450" defTabSz="979488">
              <a:defRPr>
                <a:solidFill>
                  <a:schemeClr val="tx1"/>
                </a:solidFill>
                <a:latin typeface="Arial" charset="0"/>
              </a:defRPr>
            </a:lvl3pPr>
            <a:lvl4pPr marL="684213" indent="-166688" defTabSz="979488">
              <a:defRPr>
                <a:solidFill>
                  <a:schemeClr val="tx1"/>
                </a:solidFill>
                <a:latin typeface="Arial" charset="0"/>
              </a:defRPr>
            </a:lvl4pPr>
            <a:lvl5pPr marL="858838" indent="-173038" defTabSz="979488">
              <a:defRPr>
                <a:solidFill>
                  <a:schemeClr val="tx1"/>
                </a:solidFill>
                <a:latin typeface="Arial" charset="0"/>
              </a:defRPr>
            </a:lvl5pPr>
            <a:lvl6pPr marL="1316038" indent="-173038" defTabSz="979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773238" indent="-173038" defTabSz="979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30438" indent="-173038" defTabSz="979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687638" indent="-173038" defTabSz="979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300"/>
              </a:spcBef>
              <a:defRPr/>
            </a:pPr>
            <a:endParaRPr lang="en-GB" altLang="zh-CN" sz="1200" b="1" smtClean="0">
              <a:solidFill>
                <a:srgbClr val="002395"/>
              </a:solidFill>
              <a:ea typeface="SimSun" pitchFamily="2" charset="-122"/>
              <a:cs typeface="Arial" charset="0"/>
              <a:sym typeface="Arial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540125" y="4327525"/>
            <a:ext cx="1039813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37373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 smtClean="0">
                <a:solidFill>
                  <a:srgbClr val="5E6A71"/>
                </a:solidFill>
                <a:ea typeface="PMingLiU-ExtB" pitchFamily="18" charset="-120"/>
                <a:cs typeface="Arial" charset="0"/>
              </a:rPr>
              <a:t>3</a:t>
            </a:r>
            <a:endParaRPr lang="en-GB" sz="8800" dirty="0">
              <a:solidFill>
                <a:srgbClr val="5E6A71"/>
              </a:solidFill>
              <a:ea typeface="PMingLiU-ExtB" pitchFamily="18" charset="-120"/>
              <a:cs typeface="Arial" charset="0"/>
            </a:endParaRPr>
          </a:p>
        </p:txBody>
      </p:sp>
      <p:sp>
        <p:nvSpPr>
          <p:cNvPr id="19" name="Rectangle 16"/>
          <p:cNvSpPr/>
          <p:nvPr/>
        </p:nvSpPr>
        <p:spPr>
          <a:xfrm>
            <a:off x="5022850" y="3906838"/>
            <a:ext cx="4149725" cy="12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>
            <a:normAutofit fontScale="2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accent3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237538" y="4327525"/>
            <a:ext cx="912812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37373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 smtClean="0">
                <a:solidFill>
                  <a:srgbClr val="5E6A71"/>
                </a:solidFill>
                <a:ea typeface="PMingLiU-ExtB" pitchFamily="18" charset="-120"/>
                <a:cs typeface="Arial" charset="0"/>
              </a:rPr>
              <a:t>4</a:t>
            </a:r>
            <a:endParaRPr lang="en-GB" sz="8800" dirty="0">
              <a:solidFill>
                <a:srgbClr val="5E6A71"/>
              </a:solidFill>
              <a:ea typeface="PMingLiU-ExtB" pitchFamily="18" charset="-120"/>
              <a:cs typeface="Arial" charset="0"/>
            </a:endParaRPr>
          </a:p>
        </p:txBody>
      </p:sp>
      <p:sp>
        <p:nvSpPr>
          <p:cNvPr id="24" name="TextBox 22"/>
          <p:cNvSpPr txBox="1">
            <a:spLocks noChangeArrowheads="1"/>
          </p:cNvSpPr>
          <p:nvPr userDrawn="1"/>
        </p:nvSpPr>
        <p:spPr bwMode="auto">
          <a:xfrm>
            <a:off x="439738" y="6654800"/>
            <a:ext cx="360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88AC921-CA22-4CDB-826C-9EFD20384116}" type="slidenum">
              <a:rPr lang="en-GB" altLang="en-US" sz="900" smtClean="0">
                <a:solidFill>
                  <a:srgbClr val="A6AFB4"/>
                </a:solidFill>
                <a:cs typeface="Arial" charset="0"/>
              </a:rPr>
              <a:pPr>
                <a:defRPr/>
              </a:pPr>
              <a:t>‹nr.›</a:t>
            </a:fld>
            <a:endParaRPr lang="en-GB" altLang="en-US" sz="900" smtClean="0">
              <a:solidFill>
                <a:srgbClr val="A6AFB4"/>
              </a:solidFill>
              <a:cs typeface="Arial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439738" y="2239962"/>
            <a:ext cx="3492500" cy="1257300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0" indent="0">
              <a:buNone/>
              <a:defRPr sz="1200">
                <a:solidFill>
                  <a:srgbClr val="5E6A71"/>
                </a:solidFill>
              </a:defRPr>
            </a:lvl2pPr>
            <a:lvl3pPr>
              <a:defRPr sz="1200">
                <a:solidFill>
                  <a:srgbClr val="5E6A71"/>
                </a:solidFill>
              </a:defRPr>
            </a:lvl3pPr>
            <a:lvl4pPr>
              <a:defRPr sz="1200">
                <a:solidFill>
                  <a:srgbClr val="5E6A71"/>
                </a:solidFill>
              </a:defRPr>
            </a:lvl4pPr>
            <a:lvl5pPr>
              <a:defRPr sz="1200">
                <a:solidFill>
                  <a:srgbClr val="5E6A71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39738" y="4127499"/>
            <a:ext cx="3492500" cy="1257300"/>
          </a:xfrm>
        </p:spPr>
        <p:txBody>
          <a:bodyPr rtlCol="0">
            <a:noAutofit/>
          </a:bodyPr>
          <a:lstStyle>
            <a:lvl1pPr>
              <a:defRPr lang="en-US" sz="1400" b="1" dirty="0" smtClean="0"/>
            </a:lvl1pPr>
            <a:lvl2pPr>
              <a:defRPr lang="en-US" sz="1200" dirty="0" smtClean="0">
                <a:solidFill>
                  <a:srgbClr val="5E6A71"/>
                </a:solidFill>
              </a:defRPr>
            </a:lvl2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5022849" y="2239962"/>
            <a:ext cx="3492500" cy="1257300"/>
          </a:xfrm>
        </p:spPr>
        <p:txBody>
          <a:bodyPr rtlCol="0">
            <a:noAutofit/>
          </a:bodyPr>
          <a:lstStyle>
            <a:lvl1pPr>
              <a:defRPr lang="en-US" sz="1400" b="1" dirty="0" smtClean="0"/>
            </a:lvl1pPr>
            <a:lvl2pPr>
              <a:defRPr lang="en-US" sz="1200" dirty="0" smtClean="0">
                <a:solidFill>
                  <a:srgbClr val="5E6A71"/>
                </a:solidFill>
              </a:defRPr>
            </a:lvl2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5022849" y="4127500"/>
            <a:ext cx="3492500" cy="1257300"/>
          </a:xfrm>
        </p:spPr>
        <p:txBody>
          <a:bodyPr rtlCol="0">
            <a:noAutofit/>
          </a:bodyPr>
          <a:lstStyle>
            <a:lvl1pPr>
              <a:defRPr lang="en-US" sz="1400" b="1" dirty="0" smtClean="0"/>
            </a:lvl1pPr>
            <a:lvl2pPr>
              <a:defRPr lang="en-US" sz="1200" dirty="0" smtClean="0">
                <a:solidFill>
                  <a:srgbClr val="5E6A71"/>
                </a:solidFill>
              </a:defRPr>
            </a:lvl2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39738" y="188640"/>
            <a:ext cx="8929687" cy="457200"/>
          </a:xfrm>
          <a:prstGeom prst="rect">
            <a:avLst/>
          </a:prstGeo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9738" y="667835"/>
            <a:ext cx="8932862" cy="381000"/>
          </a:xfrm>
          <a:noFill/>
        </p:spPr>
        <p:txBody>
          <a:bodyPr tIns="0" bIns="0">
            <a:noAutofit/>
          </a:bodyPr>
          <a:lstStyle>
            <a:lvl1pPr marL="108000" indent="0">
              <a:buNone/>
              <a:defRPr sz="1400">
                <a:solidFill>
                  <a:srgbClr val="5E6A71"/>
                </a:solidFill>
              </a:defRPr>
            </a:lvl1pPr>
            <a:lvl2pPr>
              <a:defRPr sz="1200">
                <a:solidFill>
                  <a:srgbClr val="FF0000"/>
                </a:solidFill>
              </a:defRPr>
            </a:lvl2pPr>
            <a:lvl3pPr>
              <a:defRPr sz="1200">
                <a:solidFill>
                  <a:srgbClr val="FF0000"/>
                </a:solidFill>
              </a:defRPr>
            </a:lvl3pPr>
            <a:lvl4pPr>
              <a:defRPr sz="1200">
                <a:solidFill>
                  <a:srgbClr val="FF0000"/>
                </a:solidFill>
              </a:defRPr>
            </a:lvl4pPr>
            <a:lvl5pPr>
              <a:defRPr sz="1200">
                <a:solidFill>
                  <a:srgbClr val="FF0000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620074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9" name="think-cell Slide" r:id="rId7" imgW="38100" imgH="38100" progId="">
                  <p:embed/>
                </p:oleObj>
              </mc:Choice>
              <mc:Fallback>
                <p:oleObj name="think-cell Slide" r:id="rId7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 txBox="1">
            <a:spLocks/>
          </p:cNvSpPr>
          <p:nvPr/>
        </p:nvSpPr>
        <p:spPr>
          <a:xfrm rot="16200000">
            <a:off x="9358313" y="6615113"/>
            <a:ext cx="379412" cy="10636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Copyright</a:t>
            </a:r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430213" y="1917700"/>
            <a:ext cx="2425700" cy="1354138"/>
            <a:chOff x="430124" y="867283"/>
            <a:chExt cx="2426558" cy="1354217"/>
          </a:xfrm>
        </p:grpSpPr>
        <p:sp>
          <p:nvSpPr>
            <p:cNvPr id="12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430124" y="867283"/>
              <a:ext cx="2426558" cy="1354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37373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800" dirty="0" smtClean="0">
                  <a:solidFill>
                    <a:srgbClr val="5E6A71"/>
                  </a:solidFill>
                  <a:ea typeface="PMingLiU-ExtB" pitchFamily="18" charset="-120"/>
                  <a:cs typeface="Arial" charset="0"/>
                </a:rPr>
                <a:t>1</a:t>
              </a:r>
              <a:endParaRPr lang="en-GB" sz="8800" dirty="0">
                <a:solidFill>
                  <a:srgbClr val="5E6A71"/>
                </a:solidFill>
                <a:ea typeface="PMingLiU-ExtB" pitchFamily="18" charset="-120"/>
                <a:cs typeface="Arial" charset="0"/>
              </a:endParaRPr>
            </a:p>
          </p:txBody>
        </p:sp>
        <p:sp>
          <p:nvSpPr>
            <p:cNvPr id="13" name="Rectangle 6"/>
            <p:cNvSpPr/>
            <p:nvPr/>
          </p:nvSpPr>
          <p:spPr>
            <a:xfrm>
              <a:off x="430124" y="2088142"/>
              <a:ext cx="2426558" cy="12700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anchor="ctr"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3446463" y="1917700"/>
            <a:ext cx="2565400" cy="1354138"/>
            <a:chOff x="212200" y="857289"/>
            <a:chExt cx="2566322" cy="1354217"/>
          </a:xfrm>
        </p:grpSpPr>
        <p:sp>
          <p:nvSpPr>
            <p:cNvPr id="15" name="Text Box 2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12200" y="857289"/>
              <a:ext cx="2464685" cy="1354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37373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800" dirty="0" smtClean="0">
                  <a:solidFill>
                    <a:srgbClr val="5E6A71"/>
                  </a:solidFill>
                  <a:ea typeface="PMingLiU-ExtB" pitchFamily="18" charset="-120"/>
                  <a:cs typeface="Arial" charset="0"/>
                </a:rPr>
                <a:t>2</a:t>
              </a:r>
              <a:endParaRPr lang="en-GB" sz="8800" dirty="0">
                <a:solidFill>
                  <a:srgbClr val="5E6A71"/>
                </a:solidFill>
                <a:ea typeface="PMingLiU-ExtB" pitchFamily="18" charset="-120"/>
                <a:cs typeface="Arial" charset="0"/>
              </a:endParaRPr>
            </a:p>
          </p:txBody>
        </p:sp>
        <p:sp>
          <p:nvSpPr>
            <p:cNvPr id="16" name="Rectangle 11"/>
            <p:cNvSpPr/>
            <p:nvPr/>
          </p:nvSpPr>
          <p:spPr>
            <a:xfrm>
              <a:off x="351950" y="2078148"/>
              <a:ext cx="2426572" cy="1270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anchor="ctr"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6778625" y="1917700"/>
            <a:ext cx="2566988" cy="1354138"/>
            <a:chOff x="157900" y="859696"/>
            <a:chExt cx="2566322" cy="1354217"/>
          </a:xfrm>
        </p:grpSpPr>
        <p:sp>
          <p:nvSpPr>
            <p:cNvPr id="18" name="Text Box 20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57900" y="859696"/>
              <a:ext cx="2502838" cy="1354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37373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800" dirty="0" smtClean="0">
                  <a:solidFill>
                    <a:srgbClr val="5E6A71"/>
                  </a:solidFill>
                  <a:ea typeface="PMingLiU-ExtB" pitchFamily="18" charset="-120"/>
                  <a:cs typeface="Arial" charset="0"/>
                </a:rPr>
                <a:t>3</a:t>
              </a:r>
              <a:endParaRPr lang="en-GB" sz="8800" dirty="0">
                <a:solidFill>
                  <a:srgbClr val="5E6A71"/>
                </a:solidFill>
                <a:ea typeface="PMingLiU-ExtB" pitchFamily="18" charset="-120"/>
                <a:cs typeface="Arial" charset="0"/>
              </a:endParaRPr>
            </a:p>
          </p:txBody>
        </p:sp>
        <p:sp>
          <p:nvSpPr>
            <p:cNvPr id="24" name="Rectangle 16"/>
            <p:cNvSpPr/>
            <p:nvPr/>
          </p:nvSpPr>
          <p:spPr>
            <a:xfrm>
              <a:off x="297564" y="2080555"/>
              <a:ext cx="2426658" cy="1270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anchor="ctr"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5" name="TextBox 23"/>
          <p:cNvSpPr txBox="1">
            <a:spLocks noChangeArrowheads="1"/>
          </p:cNvSpPr>
          <p:nvPr userDrawn="1"/>
        </p:nvSpPr>
        <p:spPr bwMode="auto">
          <a:xfrm>
            <a:off x="439738" y="6654800"/>
            <a:ext cx="360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C8394F3-D886-4400-8BDB-17A21B4D9596}" type="slidenum">
              <a:rPr lang="en-GB" altLang="en-US" sz="900" smtClean="0">
                <a:solidFill>
                  <a:srgbClr val="A6AFB4"/>
                </a:solidFill>
                <a:cs typeface="Arial" charset="0"/>
              </a:rPr>
              <a:pPr>
                <a:defRPr/>
              </a:pPr>
              <a:t>‹nr.›</a:t>
            </a:fld>
            <a:endParaRPr lang="en-GB" altLang="en-US" sz="900" smtClean="0">
              <a:solidFill>
                <a:srgbClr val="A6AFB4"/>
              </a:solidFill>
              <a:cs typeface="Arial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30213" y="3357563"/>
            <a:ext cx="2425700" cy="5762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177800" indent="0">
              <a:buNone/>
              <a:defRPr sz="2000">
                <a:solidFill>
                  <a:schemeClr val="accent3"/>
                </a:solidFill>
              </a:defRPr>
            </a:lvl2pPr>
            <a:lvl3pPr marL="355600" indent="0">
              <a:buNone/>
              <a:defRPr sz="2000">
                <a:solidFill>
                  <a:schemeClr val="accent3"/>
                </a:solidFill>
              </a:defRPr>
            </a:lvl3pPr>
            <a:lvl4pPr marL="541338" indent="0">
              <a:buNone/>
              <a:defRPr sz="2000">
                <a:solidFill>
                  <a:schemeClr val="accent3"/>
                </a:solidFill>
              </a:defRPr>
            </a:lvl4pPr>
            <a:lvl5pPr marL="719138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586565" y="3357563"/>
            <a:ext cx="2425700" cy="5762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5E6A71"/>
                </a:solidFill>
              </a:defRPr>
            </a:lvl1pPr>
            <a:lvl2pPr marL="177800" indent="0">
              <a:buNone/>
              <a:defRPr sz="2000">
                <a:solidFill>
                  <a:srgbClr val="5E6A71"/>
                </a:solidFill>
              </a:defRPr>
            </a:lvl2pPr>
            <a:lvl3pPr marL="355600" indent="0">
              <a:buNone/>
              <a:defRPr sz="2000">
                <a:solidFill>
                  <a:srgbClr val="5E6A71"/>
                </a:solidFill>
              </a:defRPr>
            </a:lvl3pPr>
            <a:lvl4pPr marL="541338" indent="0">
              <a:buNone/>
              <a:defRPr sz="2000">
                <a:solidFill>
                  <a:srgbClr val="5E6A71"/>
                </a:solidFill>
              </a:defRPr>
            </a:lvl4pPr>
            <a:lvl5pPr marL="719138" indent="0">
              <a:buNone/>
              <a:defRPr sz="2000">
                <a:solidFill>
                  <a:srgbClr val="5E6A71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917270" y="3357563"/>
            <a:ext cx="2425700" cy="5762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5E6A71"/>
                </a:solidFill>
              </a:defRPr>
            </a:lvl1pPr>
            <a:lvl2pPr marL="177800" indent="0">
              <a:buNone/>
              <a:defRPr sz="2000">
                <a:solidFill>
                  <a:srgbClr val="5E6A71"/>
                </a:solidFill>
              </a:defRPr>
            </a:lvl2pPr>
            <a:lvl3pPr marL="355600" indent="0">
              <a:buNone/>
              <a:defRPr sz="2000">
                <a:solidFill>
                  <a:srgbClr val="5E6A71"/>
                </a:solidFill>
              </a:defRPr>
            </a:lvl3pPr>
            <a:lvl4pPr marL="541338" indent="0">
              <a:buNone/>
              <a:defRPr sz="2000">
                <a:solidFill>
                  <a:srgbClr val="5E6A71"/>
                </a:solidFill>
              </a:defRPr>
            </a:lvl4pPr>
            <a:lvl5pPr marL="719138" indent="0">
              <a:buNone/>
              <a:defRPr sz="2000">
                <a:solidFill>
                  <a:srgbClr val="5E6A71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39738" y="188640"/>
            <a:ext cx="8929687" cy="457200"/>
          </a:xfrm>
          <a:prstGeom prst="rect">
            <a:avLst/>
          </a:prstGeo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9738" y="667835"/>
            <a:ext cx="8932862" cy="381000"/>
          </a:xfrm>
          <a:noFill/>
        </p:spPr>
        <p:txBody>
          <a:bodyPr tIns="0" bIns="0">
            <a:noAutofit/>
          </a:bodyPr>
          <a:lstStyle>
            <a:lvl1pPr marL="108000" indent="0">
              <a:buNone/>
              <a:defRPr sz="1400">
                <a:solidFill>
                  <a:srgbClr val="5E6A71"/>
                </a:solidFill>
              </a:defRPr>
            </a:lvl1pPr>
            <a:lvl2pPr>
              <a:defRPr sz="1200">
                <a:solidFill>
                  <a:srgbClr val="FF0000"/>
                </a:solidFill>
              </a:defRPr>
            </a:lvl2pPr>
            <a:lvl3pPr>
              <a:defRPr sz="1200">
                <a:solidFill>
                  <a:srgbClr val="FF0000"/>
                </a:solidFill>
              </a:defRPr>
            </a:lvl3pPr>
            <a:lvl4pPr>
              <a:defRPr sz="1200">
                <a:solidFill>
                  <a:srgbClr val="FF0000"/>
                </a:solidFill>
              </a:defRPr>
            </a:lvl4pPr>
            <a:lvl5pPr>
              <a:defRPr sz="1200">
                <a:solidFill>
                  <a:srgbClr val="FF0000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324911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3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 txBox="1">
            <a:spLocks/>
          </p:cNvSpPr>
          <p:nvPr/>
        </p:nvSpPr>
        <p:spPr>
          <a:xfrm rot="16200000">
            <a:off x="9358313" y="6615113"/>
            <a:ext cx="379412" cy="10636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Copyright</a:t>
            </a:r>
          </a:p>
        </p:txBody>
      </p:sp>
      <p:sp>
        <p:nvSpPr>
          <p:cNvPr id="12" name="Rectangle 3"/>
          <p:cNvSpPr/>
          <p:nvPr userDrawn="1"/>
        </p:nvSpPr>
        <p:spPr>
          <a:xfrm>
            <a:off x="430213" y="1417638"/>
            <a:ext cx="8737600" cy="131762"/>
          </a:xfrm>
          <a:prstGeom prst="rect">
            <a:avLst/>
          </a:prstGeom>
          <a:solidFill>
            <a:srgbClr val="5E6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00" dirty="0"/>
          </a:p>
        </p:txBody>
      </p:sp>
      <p:sp>
        <p:nvSpPr>
          <p:cNvPr id="13" name="Rectangle 4"/>
          <p:cNvSpPr/>
          <p:nvPr userDrawn="1"/>
        </p:nvSpPr>
        <p:spPr>
          <a:xfrm>
            <a:off x="430213" y="5365750"/>
            <a:ext cx="8737600" cy="130175"/>
          </a:xfrm>
          <a:prstGeom prst="rect">
            <a:avLst/>
          </a:prstGeom>
          <a:solidFill>
            <a:srgbClr val="5E6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00" dirty="0"/>
          </a:p>
        </p:txBody>
      </p:sp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439738" y="6654800"/>
            <a:ext cx="360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4799104-0367-41A6-8509-76F633367935}" type="slidenum">
              <a:rPr lang="en-GB" altLang="en-US" sz="900" smtClean="0">
                <a:solidFill>
                  <a:srgbClr val="A6AFB4"/>
                </a:solidFill>
                <a:cs typeface="Arial" charset="0"/>
              </a:rPr>
              <a:pPr>
                <a:defRPr/>
              </a:pPr>
              <a:t>‹nr.›</a:t>
            </a:fld>
            <a:endParaRPr lang="en-GB" altLang="en-US" sz="900" smtClean="0">
              <a:solidFill>
                <a:srgbClr val="A6AFB4"/>
              </a:solidFill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9738" y="1549400"/>
            <a:ext cx="8728075" cy="38163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9738" y="188640"/>
            <a:ext cx="8929687" cy="457200"/>
          </a:xfrm>
          <a:prstGeom prst="rect">
            <a:avLst/>
          </a:prstGeo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38" y="667835"/>
            <a:ext cx="8932862" cy="381000"/>
          </a:xfrm>
          <a:noFill/>
        </p:spPr>
        <p:txBody>
          <a:bodyPr tIns="0" bIns="0">
            <a:noAutofit/>
          </a:bodyPr>
          <a:lstStyle>
            <a:lvl1pPr marL="108000" indent="0">
              <a:buNone/>
              <a:defRPr sz="1400">
                <a:solidFill>
                  <a:srgbClr val="5E6A71"/>
                </a:solidFill>
              </a:defRPr>
            </a:lvl1pPr>
            <a:lvl2pPr>
              <a:defRPr sz="1200">
                <a:solidFill>
                  <a:srgbClr val="FF0000"/>
                </a:solidFill>
              </a:defRPr>
            </a:lvl2pPr>
            <a:lvl3pPr>
              <a:defRPr sz="1200">
                <a:solidFill>
                  <a:srgbClr val="FF0000"/>
                </a:solidFill>
              </a:defRPr>
            </a:lvl3pPr>
            <a:lvl4pPr>
              <a:defRPr sz="1200">
                <a:solidFill>
                  <a:srgbClr val="FF0000"/>
                </a:solidFill>
              </a:defRPr>
            </a:lvl4pPr>
            <a:lvl5pPr>
              <a:defRPr sz="1200">
                <a:solidFill>
                  <a:srgbClr val="FF0000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77898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And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/>
          <p:nvPr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7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/>
        </p:nvSpPr>
        <p:spPr>
          <a:xfrm rot="16200000">
            <a:off x="9358313" y="6615113"/>
            <a:ext cx="379412" cy="10636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Copyright</a:t>
            </a: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1844675"/>
            <a:ext cx="3211512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 userDrawn="1"/>
        </p:nvSpPr>
        <p:spPr bwMode="auto">
          <a:xfrm>
            <a:off x="439738" y="6654800"/>
            <a:ext cx="360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F2E912C-FE47-4A2A-9F25-E5576D4F192C}" type="slidenum">
              <a:rPr lang="en-GB" altLang="en-US" sz="900" smtClean="0">
                <a:solidFill>
                  <a:srgbClr val="A6AFB4"/>
                </a:solidFill>
                <a:cs typeface="Arial" charset="0"/>
              </a:rPr>
              <a:pPr>
                <a:defRPr/>
              </a:pPr>
              <a:t>‹nr.›</a:t>
            </a:fld>
            <a:endParaRPr lang="en-GB" altLang="en-US" sz="900" smtClean="0">
              <a:solidFill>
                <a:srgbClr val="A6AFB4"/>
              </a:solidFill>
              <a:cs typeface="Arial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489026" y="3166715"/>
            <a:ext cx="2881586" cy="351455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905886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1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 txBox="1">
            <a:spLocks/>
          </p:cNvSpPr>
          <p:nvPr/>
        </p:nvSpPr>
        <p:spPr>
          <a:xfrm rot="16200000">
            <a:off x="9358313" y="6615113"/>
            <a:ext cx="379412" cy="10636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Copyright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0"/>
            <a:ext cx="7029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8"/>
          <p:cNvSpPr/>
          <p:nvPr userDrawn="1"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3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2"/>
          <p:cNvSpPr txBox="1">
            <a:spLocks noChangeArrowheads="1"/>
          </p:cNvSpPr>
          <p:nvPr userDrawn="1"/>
        </p:nvSpPr>
        <p:spPr bwMode="auto">
          <a:xfrm>
            <a:off x="439738" y="6654800"/>
            <a:ext cx="360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AFC5D75-F47A-4A84-86F3-306C0D71A4E5}" type="slidenum">
              <a:rPr lang="en-GB" altLang="en-US" sz="900" smtClean="0">
                <a:solidFill>
                  <a:srgbClr val="A6AFB4"/>
                </a:solidFill>
                <a:cs typeface="Arial" charset="0"/>
              </a:rPr>
              <a:pPr>
                <a:defRPr/>
              </a:pPr>
              <a:t>‹nr.›</a:t>
            </a:fld>
            <a:endParaRPr lang="en-GB" altLang="en-US" sz="900" smtClean="0">
              <a:solidFill>
                <a:srgbClr val="A6AFB4"/>
              </a:solidFill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9738" y="188640"/>
            <a:ext cx="8929687" cy="457200"/>
          </a:xfrm>
          <a:prstGeom prst="rect">
            <a:avLst/>
          </a:prstGeo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38" y="1295425"/>
            <a:ext cx="3857600" cy="5218704"/>
          </a:xfrm>
          <a:noFill/>
        </p:spPr>
        <p:txBody>
          <a:bodyPr tIns="0" bIns="0" anchor="ctr">
            <a:noAutofit/>
          </a:bodyPr>
          <a:lstStyle>
            <a:lvl1pPr marL="108000" indent="0">
              <a:buNone/>
              <a:defRPr sz="1400" baseline="0">
                <a:solidFill>
                  <a:srgbClr val="5E6A71"/>
                </a:solidFill>
              </a:defRPr>
            </a:lvl1pPr>
            <a:lvl2pPr>
              <a:defRPr sz="1200">
                <a:solidFill>
                  <a:srgbClr val="FF0000"/>
                </a:solidFill>
              </a:defRPr>
            </a:lvl2pPr>
            <a:lvl3pPr>
              <a:defRPr sz="1200">
                <a:solidFill>
                  <a:srgbClr val="FF0000"/>
                </a:solidFill>
              </a:defRPr>
            </a:lvl3pPr>
            <a:lvl4pPr>
              <a:defRPr sz="1200">
                <a:solidFill>
                  <a:srgbClr val="FF0000"/>
                </a:solidFill>
              </a:defRPr>
            </a:lvl4pPr>
            <a:lvl5pPr>
              <a:defRPr sz="1200">
                <a:solidFill>
                  <a:srgbClr val="FF0000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 smtClean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9738" y="667835"/>
            <a:ext cx="8932862" cy="381000"/>
          </a:xfrm>
          <a:noFill/>
        </p:spPr>
        <p:txBody>
          <a:bodyPr tIns="0" bIns="0">
            <a:noAutofit/>
          </a:bodyPr>
          <a:lstStyle>
            <a:lvl1pPr marL="108000" indent="0">
              <a:buNone/>
              <a:defRPr sz="1400">
                <a:solidFill>
                  <a:srgbClr val="5E6A71"/>
                </a:solidFill>
              </a:defRPr>
            </a:lvl1pPr>
            <a:lvl2pPr>
              <a:defRPr sz="1200">
                <a:solidFill>
                  <a:srgbClr val="FF0000"/>
                </a:solidFill>
              </a:defRPr>
            </a:lvl2pPr>
            <a:lvl3pPr>
              <a:defRPr sz="1200">
                <a:solidFill>
                  <a:srgbClr val="FF0000"/>
                </a:solidFill>
              </a:defRPr>
            </a:lvl3pPr>
            <a:lvl4pPr>
              <a:defRPr sz="1200">
                <a:solidFill>
                  <a:srgbClr val="FF0000"/>
                </a:solidFill>
              </a:defRPr>
            </a:lvl4pPr>
            <a:lvl5pPr>
              <a:defRPr sz="1200">
                <a:solidFill>
                  <a:srgbClr val="FF0000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95349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5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 txBox="1">
            <a:spLocks/>
          </p:cNvSpPr>
          <p:nvPr/>
        </p:nvSpPr>
        <p:spPr>
          <a:xfrm rot="16200000">
            <a:off x="9358313" y="6615113"/>
            <a:ext cx="379412" cy="10636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Copyright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0238"/>
            <a:ext cx="96012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12"/>
          <p:cNvSpPr/>
          <p:nvPr userDrawn="1"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Freeform 16"/>
          <p:cNvSpPr>
            <a:spLocks noEditPoints="1"/>
          </p:cNvSpPr>
          <p:nvPr userDrawn="1"/>
        </p:nvSpPr>
        <p:spPr bwMode="gray">
          <a:xfrm>
            <a:off x="6445250" y="1719263"/>
            <a:ext cx="487363" cy="387350"/>
          </a:xfrm>
          <a:custGeom>
            <a:avLst/>
            <a:gdLst>
              <a:gd name="T0" fmla="*/ 2147483647 w 355"/>
              <a:gd name="T1" fmla="*/ 2147483647 h 328"/>
              <a:gd name="T2" fmla="*/ 2147483647 w 355"/>
              <a:gd name="T3" fmla="*/ 0 h 328"/>
              <a:gd name="T4" fmla="*/ 2147483647 w 355"/>
              <a:gd name="T5" fmla="*/ 0 h 328"/>
              <a:gd name="T6" fmla="*/ 2147483647 w 355"/>
              <a:gd name="T7" fmla="*/ 2147483647 h 328"/>
              <a:gd name="T8" fmla="*/ 2147483647 w 355"/>
              <a:gd name="T9" fmla="*/ 2147483647 h 328"/>
              <a:gd name="T10" fmla="*/ 2147483647 w 355"/>
              <a:gd name="T11" fmla="*/ 2147483647 h 328"/>
              <a:gd name="T12" fmla="*/ 2147483647 w 355"/>
              <a:gd name="T13" fmla="*/ 2147483647 h 328"/>
              <a:gd name="T14" fmla="*/ 2147483647 w 355"/>
              <a:gd name="T15" fmla="*/ 2147483647 h 328"/>
              <a:gd name="T16" fmla="*/ 2147483647 w 355"/>
              <a:gd name="T17" fmla="*/ 2147483647 h 328"/>
              <a:gd name="T18" fmla="*/ 2147483647 w 355"/>
              <a:gd name="T19" fmla="*/ 2147483647 h 328"/>
              <a:gd name="T20" fmla="*/ 2147483647 w 355"/>
              <a:gd name="T21" fmla="*/ 2147483647 h 328"/>
              <a:gd name="T22" fmla="*/ 2147483647 w 355"/>
              <a:gd name="T23" fmla="*/ 0 h 328"/>
              <a:gd name="T24" fmla="*/ 2147483647 w 355"/>
              <a:gd name="T25" fmla="*/ 0 h 328"/>
              <a:gd name="T26" fmla="*/ 2147483647 w 355"/>
              <a:gd name="T27" fmla="*/ 2147483647 h 328"/>
              <a:gd name="T28" fmla="*/ 2147483647 w 355"/>
              <a:gd name="T29" fmla="*/ 2147483647 h 328"/>
              <a:gd name="T30" fmla="*/ 2147483647 w 355"/>
              <a:gd name="T31" fmla="*/ 2147483647 h 328"/>
              <a:gd name="T32" fmla="*/ 0 w 355"/>
              <a:gd name="T33" fmla="*/ 2147483647 h 328"/>
              <a:gd name="T34" fmla="*/ 2147483647 w 355"/>
              <a:gd name="T35" fmla="*/ 2147483647 h 328"/>
              <a:gd name="T36" fmla="*/ 2147483647 w 355"/>
              <a:gd name="T37" fmla="*/ 2147483647 h 328"/>
              <a:gd name="T38" fmla="*/ 2147483647 w 355"/>
              <a:gd name="T39" fmla="*/ 2147483647 h 32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55" h="328">
                <a:moveTo>
                  <a:pt x="223" y="143"/>
                </a:moveTo>
                <a:cubicBezTo>
                  <a:pt x="223" y="0"/>
                  <a:pt x="223" y="0"/>
                  <a:pt x="223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5" y="113"/>
                  <a:pt x="355" y="113"/>
                  <a:pt x="355" y="113"/>
                </a:cubicBezTo>
                <a:cubicBezTo>
                  <a:pt x="355" y="174"/>
                  <a:pt x="347" y="218"/>
                  <a:pt x="333" y="245"/>
                </a:cubicBezTo>
                <a:cubicBezTo>
                  <a:pt x="314" y="282"/>
                  <a:pt x="283" y="309"/>
                  <a:pt x="242" y="328"/>
                </a:cubicBezTo>
                <a:cubicBezTo>
                  <a:pt x="212" y="280"/>
                  <a:pt x="212" y="280"/>
                  <a:pt x="212" y="280"/>
                </a:cubicBezTo>
                <a:cubicBezTo>
                  <a:pt x="237" y="270"/>
                  <a:pt x="255" y="254"/>
                  <a:pt x="267" y="233"/>
                </a:cubicBezTo>
                <a:cubicBezTo>
                  <a:pt x="279" y="213"/>
                  <a:pt x="285" y="183"/>
                  <a:pt x="287" y="143"/>
                </a:cubicBezTo>
                <a:lnTo>
                  <a:pt x="223" y="143"/>
                </a:lnTo>
                <a:close/>
                <a:moveTo>
                  <a:pt x="11" y="143"/>
                </a:moveTo>
                <a:cubicBezTo>
                  <a:pt x="11" y="0"/>
                  <a:pt x="11" y="0"/>
                  <a:pt x="11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113"/>
                  <a:pt x="143" y="113"/>
                  <a:pt x="143" y="113"/>
                </a:cubicBezTo>
                <a:cubicBezTo>
                  <a:pt x="143" y="174"/>
                  <a:pt x="135" y="218"/>
                  <a:pt x="121" y="245"/>
                </a:cubicBezTo>
                <a:cubicBezTo>
                  <a:pt x="102" y="282"/>
                  <a:pt x="71" y="309"/>
                  <a:pt x="30" y="328"/>
                </a:cubicBezTo>
                <a:cubicBezTo>
                  <a:pt x="0" y="280"/>
                  <a:pt x="0" y="280"/>
                  <a:pt x="0" y="280"/>
                </a:cubicBezTo>
                <a:cubicBezTo>
                  <a:pt x="25" y="270"/>
                  <a:pt x="43" y="254"/>
                  <a:pt x="55" y="233"/>
                </a:cubicBezTo>
                <a:cubicBezTo>
                  <a:pt x="67" y="213"/>
                  <a:pt x="74" y="183"/>
                  <a:pt x="75" y="143"/>
                </a:cubicBezTo>
                <a:lnTo>
                  <a:pt x="11" y="14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algn="ctr">
              <a:lnSpc>
                <a:spcPct val="86000"/>
              </a:lnSpc>
              <a:defRPr/>
            </a:pPr>
            <a:endParaRPr lang="en-GB" sz="1050" dirty="0">
              <a:solidFill>
                <a:prstClr val="white">
                  <a:lumMod val="6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gray">
          <a:xfrm>
            <a:off x="796925" y="871538"/>
            <a:ext cx="488950" cy="388937"/>
          </a:xfrm>
          <a:custGeom>
            <a:avLst/>
            <a:gdLst>
              <a:gd name="T0" fmla="*/ 2147483647 w 355"/>
              <a:gd name="T1" fmla="*/ 2147483647 h 329"/>
              <a:gd name="T2" fmla="*/ 2147483647 w 355"/>
              <a:gd name="T3" fmla="*/ 2147483647 h 329"/>
              <a:gd name="T4" fmla="*/ 0 w 355"/>
              <a:gd name="T5" fmla="*/ 2147483647 h 329"/>
              <a:gd name="T6" fmla="*/ 0 w 355"/>
              <a:gd name="T7" fmla="*/ 2147483647 h 329"/>
              <a:gd name="T8" fmla="*/ 2147483647 w 355"/>
              <a:gd name="T9" fmla="*/ 2147483647 h 329"/>
              <a:gd name="T10" fmla="*/ 2147483647 w 355"/>
              <a:gd name="T11" fmla="*/ 0 h 329"/>
              <a:gd name="T12" fmla="*/ 2147483647 w 355"/>
              <a:gd name="T13" fmla="*/ 2147483647 h 329"/>
              <a:gd name="T14" fmla="*/ 2147483647 w 355"/>
              <a:gd name="T15" fmla="*/ 2147483647 h 329"/>
              <a:gd name="T16" fmla="*/ 2147483647 w 355"/>
              <a:gd name="T17" fmla="*/ 2147483647 h 329"/>
              <a:gd name="T18" fmla="*/ 2147483647 w 355"/>
              <a:gd name="T19" fmla="*/ 2147483647 h 329"/>
              <a:gd name="T20" fmla="*/ 2147483647 w 355"/>
              <a:gd name="T21" fmla="*/ 2147483647 h 329"/>
              <a:gd name="T22" fmla="*/ 2147483647 w 355"/>
              <a:gd name="T23" fmla="*/ 2147483647 h 329"/>
              <a:gd name="T24" fmla="*/ 2147483647 w 355"/>
              <a:gd name="T25" fmla="*/ 2147483647 h 329"/>
              <a:gd name="T26" fmla="*/ 2147483647 w 355"/>
              <a:gd name="T27" fmla="*/ 2147483647 h 329"/>
              <a:gd name="T28" fmla="*/ 2147483647 w 355"/>
              <a:gd name="T29" fmla="*/ 2147483647 h 329"/>
              <a:gd name="T30" fmla="*/ 2147483647 w 355"/>
              <a:gd name="T31" fmla="*/ 0 h 329"/>
              <a:gd name="T32" fmla="*/ 2147483647 w 355"/>
              <a:gd name="T33" fmla="*/ 2147483647 h 329"/>
              <a:gd name="T34" fmla="*/ 2147483647 w 355"/>
              <a:gd name="T35" fmla="*/ 2147483647 h 329"/>
              <a:gd name="T36" fmla="*/ 2147483647 w 355"/>
              <a:gd name="T37" fmla="*/ 2147483647 h 329"/>
              <a:gd name="T38" fmla="*/ 2147483647 w 355"/>
              <a:gd name="T39" fmla="*/ 2147483647 h 3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55" h="329">
                <a:moveTo>
                  <a:pt x="132" y="186"/>
                </a:moveTo>
                <a:cubicBezTo>
                  <a:pt x="132" y="329"/>
                  <a:pt x="132" y="329"/>
                  <a:pt x="132" y="329"/>
                </a:cubicBezTo>
                <a:cubicBezTo>
                  <a:pt x="0" y="329"/>
                  <a:pt x="0" y="329"/>
                  <a:pt x="0" y="329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155"/>
                  <a:pt x="7" y="110"/>
                  <a:pt x="22" y="83"/>
                </a:cubicBezTo>
                <a:cubicBezTo>
                  <a:pt x="41" y="47"/>
                  <a:pt x="71" y="19"/>
                  <a:pt x="113" y="0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18" y="59"/>
                  <a:pt x="99" y="74"/>
                  <a:pt x="87" y="95"/>
                </a:cubicBezTo>
                <a:cubicBezTo>
                  <a:pt x="75" y="116"/>
                  <a:pt x="69" y="146"/>
                  <a:pt x="67" y="186"/>
                </a:cubicBezTo>
                <a:lnTo>
                  <a:pt x="132" y="186"/>
                </a:lnTo>
                <a:close/>
                <a:moveTo>
                  <a:pt x="344" y="186"/>
                </a:moveTo>
                <a:cubicBezTo>
                  <a:pt x="344" y="329"/>
                  <a:pt x="344" y="329"/>
                  <a:pt x="344" y="329"/>
                </a:cubicBezTo>
                <a:cubicBezTo>
                  <a:pt x="212" y="329"/>
                  <a:pt x="212" y="329"/>
                  <a:pt x="212" y="329"/>
                </a:cubicBezTo>
                <a:cubicBezTo>
                  <a:pt x="212" y="216"/>
                  <a:pt x="212" y="216"/>
                  <a:pt x="212" y="216"/>
                </a:cubicBezTo>
                <a:cubicBezTo>
                  <a:pt x="212" y="155"/>
                  <a:pt x="219" y="110"/>
                  <a:pt x="234" y="83"/>
                </a:cubicBezTo>
                <a:cubicBezTo>
                  <a:pt x="253" y="47"/>
                  <a:pt x="283" y="19"/>
                  <a:pt x="324" y="0"/>
                </a:cubicBezTo>
                <a:cubicBezTo>
                  <a:pt x="355" y="48"/>
                  <a:pt x="355" y="48"/>
                  <a:pt x="355" y="48"/>
                </a:cubicBezTo>
                <a:cubicBezTo>
                  <a:pt x="329" y="59"/>
                  <a:pt x="311" y="74"/>
                  <a:pt x="299" y="95"/>
                </a:cubicBezTo>
                <a:cubicBezTo>
                  <a:pt x="287" y="116"/>
                  <a:pt x="281" y="146"/>
                  <a:pt x="279" y="186"/>
                </a:cubicBezTo>
                <a:lnTo>
                  <a:pt x="344" y="18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algn="ctr">
              <a:lnSpc>
                <a:spcPct val="86000"/>
              </a:lnSpc>
              <a:defRPr/>
            </a:pPr>
            <a:endParaRPr lang="en-GB" sz="1050" dirty="0">
              <a:solidFill>
                <a:prstClr val="white">
                  <a:lumMod val="65000"/>
                </a:prstClr>
              </a:solidFill>
              <a:latin typeface="+mn-lt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8"/>
          <p:cNvSpPr txBox="1">
            <a:spLocks noChangeArrowheads="1"/>
          </p:cNvSpPr>
          <p:nvPr userDrawn="1"/>
        </p:nvSpPr>
        <p:spPr bwMode="auto">
          <a:xfrm>
            <a:off x="439738" y="6654800"/>
            <a:ext cx="360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8A049611-373D-49FB-9D86-6FF53E4E1CAC}" type="slidenum">
              <a:rPr lang="en-GB" altLang="en-US" sz="900" smtClean="0">
                <a:solidFill>
                  <a:srgbClr val="A6AFB4"/>
                </a:solidFill>
                <a:cs typeface="Arial" charset="0"/>
              </a:rPr>
              <a:pPr>
                <a:defRPr/>
              </a:pPr>
              <a:t>‹nr.›</a:t>
            </a:fld>
            <a:endParaRPr lang="en-GB" altLang="en-US" sz="900" smtClean="0">
              <a:solidFill>
                <a:srgbClr val="A6AFB4"/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28712" y="1124744"/>
            <a:ext cx="5472881" cy="817163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i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55329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1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 txBox="1">
            <a:spLocks/>
          </p:cNvSpPr>
          <p:nvPr/>
        </p:nvSpPr>
        <p:spPr>
          <a:xfrm rot="16200000">
            <a:off x="9358313" y="6615113"/>
            <a:ext cx="379412" cy="10636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Copyright</a:t>
            </a: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439738" y="6654800"/>
            <a:ext cx="360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8A8FB82-C162-4AA4-9E4A-E998FD0C0A3E}" type="slidenum">
              <a:rPr lang="en-GB" altLang="en-US" sz="900" smtClean="0">
                <a:solidFill>
                  <a:srgbClr val="A6AFB4"/>
                </a:solidFill>
                <a:cs typeface="Arial" charset="0"/>
              </a:rPr>
              <a:pPr>
                <a:defRPr/>
              </a:pPr>
              <a:t>‹nr.›</a:t>
            </a:fld>
            <a:endParaRPr lang="en-GB" altLang="en-US" sz="900" smtClean="0">
              <a:solidFill>
                <a:srgbClr val="A6AFB4"/>
              </a:solidFill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9738" y="188640"/>
            <a:ext cx="8929687" cy="457200"/>
          </a:xfrm>
          <a:prstGeom prst="rect">
            <a:avLst/>
          </a:prstGeo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38" y="667835"/>
            <a:ext cx="8932862" cy="381000"/>
          </a:xfrm>
          <a:noFill/>
        </p:spPr>
        <p:txBody>
          <a:bodyPr tIns="0" bIns="0">
            <a:noAutofit/>
          </a:bodyPr>
          <a:lstStyle>
            <a:lvl1pPr marL="108000" indent="0">
              <a:buNone/>
              <a:defRPr sz="1400">
                <a:solidFill>
                  <a:srgbClr val="5E6A71"/>
                </a:solidFill>
              </a:defRPr>
            </a:lvl1pPr>
            <a:lvl2pPr>
              <a:defRPr sz="1200">
                <a:solidFill>
                  <a:srgbClr val="FF0000"/>
                </a:solidFill>
              </a:defRPr>
            </a:lvl2pPr>
            <a:lvl3pPr>
              <a:defRPr sz="1200">
                <a:solidFill>
                  <a:srgbClr val="FF0000"/>
                </a:solidFill>
              </a:defRPr>
            </a:lvl3pPr>
            <a:lvl4pPr>
              <a:defRPr sz="1200">
                <a:solidFill>
                  <a:srgbClr val="FF0000"/>
                </a:solidFill>
              </a:defRPr>
            </a:lvl4pPr>
            <a:lvl5pPr>
              <a:defRPr sz="1200">
                <a:solidFill>
                  <a:srgbClr val="FF0000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23367" y="1473115"/>
            <a:ext cx="8929687" cy="4525963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20700" indent="-342900">
              <a:buFont typeface="+mj-lt"/>
              <a:buAutoNum type="arabicPeriod"/>
              <a:defRPr/>
            </a:lvl2pPr>
            <a:lvl3pPr marL="698500" indent="-342900">
              <a:buFont typeface="Arial" panose="020B0604020202020204" pitchFamily="34" charset="0"/>
              <a:buChar char="-"/>
              <a:defRPr/>
            </a:lvl3pPr>
            <a:lvl4pPr marL="884238" indent="-342900">
              <a:buFont typeface="Arial" panose="020B0604020202020204" pitchFamily="34" charset="0"/>
              <a:buChar char="-"/>
              <a:defRPr/>
            </a:lvl4pPr>
            <a:lvl5pPr marL="1062038" indent="-342900">
              <a:buFont typeface="Arial" panose="020B0604020202020204" pitchFamily="34" charset="0"/>
              <a:buChar char="-"/>
              <a:defRPr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096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 txBox="1">
            <a:spLocks/>
          </p:cNvSpPr>
          <p:nvPr/>
        </p:nvSpPr>
        <p:spPr>
          <a:xfrm rot="16200000">
            <a:off x="9358313" y="6615113"/>
            <a:ext cx="379412" cy="10636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Copyright</a:t>
            </a:r>
          </a:p>
        </p:txBody>
      </p:sp>
      <p:cxnSp>
        <p:nvCxnSpPr>
          <p:cNvPr id="8" name="Straight Connector 10"/>
          <p:cNvCxnSpPr/>
          <p:nvPr userDrawn="1"/>
        </p:nvCxnSpPr>
        <p:spPr>
          <a:xfrm>
            <a:off x="769938" y="4402138"/>
            <a:ext cx="816292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439738" y="6654800"/>
            <a:ext cx="360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FCCD493A-D601-4E98-865A-8E31311F8A38}" type="slidenum">
              <a:rPr lang="en-GB" altLang="en-US" sz="900" smtClean="0">
                <a:solidFill>
                  <a:srgbClr val="A6AFB4"/>
                </a:solidFill>
                <a:cs typeface="Arial" charset="0"/>
              </a:rPr>
              <a:pPr>
                <a:defRPr/>
              </a:pPr>
              <a:t>‹nr.›</a:t>
            </a:fld>
            <a:endParaRPr lang="en-GB" altLang="en-US" sz="900" smtClean="0">
              <a:solidFill>
                <a:srgbClr val="A6AFB4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54" y="4406901"/>
            <a:ext cx="816237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554" y="2906713"/>
            <a:ext cx="8162370" cy="1500187"/>
          </a:xfrm>
        </p:spPr>
        <p:txBody>
          <a:bodyPr anchor="b">
            <a:noAutofit/>
          </a:bodyPr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66216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9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 txBox="1">
            <a:spLocks/>
          </p:cNvSpPr>
          <p:nvPr/>
        </p:nvSpPr>
        <p:spPr>
          <a:xfrm rot="16200000">
            <a:off x="9358313" y="6615113"/>
            <a:ext cx="379412" cy="10636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Copyright</a:t>
            </a:r>
          </a:p>
        </p:txBody>
      </p: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39738" y="6654800"/>
            <a:ext cx="360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27424CC-0888-43B3-BFA8-52C86B1660F1}" type="slidenum">
              <a:rPr lang="en-GB" altLang="en-US" sz="900" smtClean="0">
                <a:solidFill>
                  <a:srgbClr val="A6AFB4"/>
                </a:solidFill>
                <a:cs typeface="Arial" charset="0"/>
              </a:rPr>
              <a:pPr>
                <a:defRPr/>
              </a:pPr>
              <a:t>‹nr.›</a:t>
            </a:fld>
            <a:endParaRPr lang="en-GB" altLang="en-US" sz="900" smtClean="0">
              <a:solidFill>
                <a:srgbClr val="A6AFB4"/>
              </a:solidFill>
              <a:cs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9738" y="188640"/>
            <a:ext cx="8929687" cy="457200"/>
          </a:xfrm>
          <a:prstGeom prst="rect">
            <a:avLst/>
          </a:prstGeo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38" y="667835"/>
            <a:ext cx="8932862" cy="381000"/>
          </a:xfrm>
          <a:noFill/>
        </p:spPr>
        <p:txBody>
          <a:bodyPr tIns="0" bIns="0">
            <a:noAutofit/>
          </a:bodyPr>
          <a:lstStyle>
            <a:lvl1pPr marL="108000" indent="0">
              <a:buNone/>
              <a:defRPr sz="1400">
                <a:solidFill>
                  <a:srgbClr val="5E6A71"/>
                </a:solidFill>
              </a:defRPr>
            </a:lvl1pPr>
            <a:lvl2pPr>
              <a:defRPr sz="1200">
                <a:solidFill>
                  <a:srgbClr val="FF0000"/>
                </a:solidFill>
              </a:defRPr>
            </a:lvl2pPr>
            <a:lvl3pPr>
              <a:defRPr sz="1200">
                <a:solidFill>
                  <a:srgbClr val="FF0000"/>
                </a:solidFill>
              </a:defRPr>
            </a:lvl3pPr>
            <a:lvl4pPr>
              <a:defRPr sz="1200">
                <a:solidFill>
                  <a:srgbClr val="FF0000"/>
                </a:solidFill>
              </a:defRPr>
            </a:lvl4pPr>
            <a:lvl5pPr>
              <a:defRPr sz="1200">
                <a:solidFill>
                  <a:srgbClr val="FF0000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44581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3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 txBox="1">
            <a:spLocks/>
          </p:cNvSpPr>
          <p:nvPr/>
        </p:nvSpPr>
        <p:spPr>
          <a:xfrm rot="16200000">
            <a:off x="9358313" y="6615113"/>
            <a:ext cx="379412" cy="10636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Copyright</a:t>
            </a:r>
          </a:p>
        </p:txBody>
      </p:sp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439738" y="6654800"/>
            <a:ext cx="360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F57382A-AE30-4BCC-8FB5-321C86F18257}" type="slidenum">
              <a:rPr lang="en-GB" altLang="en-US" sz="900" smtClean="0">
                <a:solidFill>
                  <a:srgbClr val="A6AFB4"/>
                </a:solidFill>
                <a:cs typeface="Arial" charset="0"/>
              </a:rPr>
              <a:pPr>
                <a:defRPr/>
              </a:pPr>
              <a:t>‹nr.›</a:t>
            </a:fld>
            <a:endParaRPr lang="en-GB" altLang="en-US" sz="900" smtClean="0">
              <a:solidFill>
                <a:srgbClr val="A6AFB4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5pPr>
              <a:defRPr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9738" y="188640"/>
            <a:ext cx="8929687" cy="457200"/>
          </a:xfrm>
          <a:prstGeom prst="rect">
            <a:avLst/>
          </a:prstGeo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38" y="667835"/>
            <a:ext cx="8932862" cy="381000"/>
          </a:xfrm>
          <a:noFill/>
        </p:spPr>
        <p:txBody>
          <a:bodyPr tIns="0" bIns="0">
            <a:noAutofit/>
          </a:bodyPr>
          <a:lstStyle>
            <a:lvl1pPr marL="108000" indent="0">
              <a:buNone/>
              <a:defRPr sz="1400">
                <a:solidFill>
                  <a:srgbClr val="5E6A71"/>
                </a:solidFill>
              </a:defRPr>
            </a:lvl1pPr>
            <a:lvl2pPr>
              <a:defRPr sz="1200">
                <a:solidFill>
                  <a:srgbClr val="FF0000"/>
                </a:solidFill>
              </a:defRPr>
            </a:lvl2pPr>
            <a:lvl3pPr>
              <a:defRPr sz="1200">
                <a:solidFill>
                  <a:srgbClr val="FF0000"/>
                </a:solidFill>
              </a:defRPr>
            </a:lvl3pPr>
            <a:lvl4pPr>
              <a:defRPr sz="1200">
                <a:solidFill>
                  <a:srgbClr val="FF0000"/>
                </a:solidFill>
              </a:defRPr>
            </a:lvl4pPr>
            <a:lvl5pPr>
              <a:defRPr sz="1200">
                <a:solidFill>
                  <a:srgbClr val="FF0000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78345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7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/>
          <p:cNvSpPr txBox="1">
            <a:spLocks/>
          </p:cNvSpPr>
          <p:nvPr/>
        </p:nvSpPr>
        <p:spPr>
          <a:xfrm rot="16200000">
            <a:off x="9358313" y="6615113"/>
            <a:ext cx="379412" cy="10636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Copyright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439738" y="6654800"/>
            <a:ext cx="360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43B644CF-4485-411A-97C3-DCC88C5E6C75}" type="slidenum">
              <a:rPr lang="en-GB" altLang="en-US" sz="900" smtClean="0">
                <a:solidFill>
                  <a:srgbClr val="A6AFB4"/>
                </a:solidFill>
                <a:cs typeface="Arial" charset="0"/>
              </a:rPr>
              <a:pPr>
                <a:defRPr/>
              </a:pPr>
              <a:t>‹nr.›</a:t>
            </a:fld>
            <a:endParaRPr lang="en-GB" altLang="en-US" sz="900" smtClean="0">
              <a:solidFill>
                <a:srgbClr val="A6AFB4"/>
              </a:solidFill>
              <a:cs typeface="Arial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39739" y="1340768"/>
            <a:ext cx="8932861" cy="403757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439739" y="1654026"/>
            <a:ext cx="8932861" cy="403757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9738" y="188640"/>
            <a:ext cx="8929687" cy="457200"/>
          </a:xfrm>
          <a:prstGeom prst="rect">
            <a:avLst/>
          </a:prstGeo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38" y="667835"/>
            <a:ext cx="8932862" cy="381000"/>
          </a:xfrm>
          <a:noFill/>
        </p:spPr>
        <p:txBody>
          <a:bodyPr tIns="0" bIns="0">
            <a:noAutofit/>
          </a:bodyPr>
          <a:lstStyle>
            <a:lvl1pPr marL="108000" indent="0">
              <a:buNone/>
              <a:defRPr sz="1400">
                <a:solidFill>
                  <a:srgbClr val="5E6A71"/>
                </a:solidFill>
              </a:defRPr>
            </a:lvl1pPr>
            <a:lvl2pPr>
              <a:defRPr sz="1200">
                <a:solidFill>
                  <a:srgbClr val="FF0000"/>
                </a:solidFill>
              </a:defRPr>
            </a:lvl2pPr>
            <a:lvl3pPr>
              <a:defRPr sz="1200">
                <a:solidFill>
                  <a:srgbClr val="FF0000"/>
                </a:solidFill>
              </a:defRPr>
            </a:lvl3pPr>
            <a:lvl4pPr>
              <a:defRPr sz="1200">
                <a:solidFill>
                  <a:srgbClr val="FF0000"/>
                </a:solidFill>
              </a:defRPr>
            </a:lvl4pPr>
            <a:lvl5pPr>
              <a:defRPr sz="1200">
                <a:solidFill>
                  <a:srgbClr val="FF0000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91350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1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3"/>
          <p:cNvSpPr txBox="1">
            <a:spLocks/>
          </p:cNvSpPr>
          <p:nvPr/>
        </p:nvSpPr>
        <p:spPr>
          <a:xfrm rot="16200000">
            <a:off x="9358313" y="6615113"/>
            <a:ext cx="379412" cy="10636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Copyright</a:t>
            </a:r>
          </a:p>
        </p:txBody>
      </p:sp>
      <p:sp>
        <p:nvSpPr>
          <p:cNvPr id="15" name="TextBox 10"/>
          <p:cNvSpPr txBox="1">
            <a:spLocks noChangeArrowheads="1"/>
          </p:cNvSpPr>
          <p:nvPr userDrawn="1"/>
        </p:nvSpPr>
        <p:spPr bwMode="auto">
          <a:xfrm>
            <a:off x="439738" y="6654800"/>
            <a:ext cx="360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FE08394-5157-400F-88AA-B8BF0665CB3A}" type="slidenum">
              <a:rPr lang="en-GB" altLang="en-US" sz="900" smtClean="0">
                <a:solidFill>
                  <a:srgbClr val="A6AFB4"/>
                </a:solidFill>
                <a:cs typeface="Arial" charset="0"/>
              </a:rPr>
              <a:pPr>
                <a:defRPr/>
              </a:pPr>
              <a:t>‹nr.›</a:t>
            </a:fld>
            <a:endParaRPr lang="en-GB" altLang="en-US" sz="900" smtClean="0">
              <a:solidFill>
                <a:srgbClr val="A6AFB4"/>
              </a:solidFill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738" y="2104948"/>
            <a:ext cx="4242899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4546" y="2104948"/>
            <a:ext cx="4244566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4"/>
          </p:nvPr>
        </p:nvSpPr>
        <p:spPr>
          <a:xfrm>
            <a:off x="439740" y="1340768"/>
            <a:ext cx="4242898" cy="403757"/>
          </a:xfrm>
        </p:spPr>
        <p:txBody>
          <a:bodyPr anchor="b">
            <a:noAutofit/>
          </a:bodyPr>
          <a:lstStyle>
            <a:lvl1pPr marL="0" indent="0">
              <a:buNone/>
              <a:defRPr 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439740" y="1654026"/>
            <a:ext cx="4242898" cy="403757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6"/>
          </p:nvPr>
        </p:nvSpPr>
        <p:spPr>
          <a:xfrm>
            <a:off x="5114546" y="1340768"/>
            <a:ext cx="4242898" cy="403757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5114546" y="1654026"/>
            <a:ext cx="4242898" cy="403757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9738" y="188640"/>
            <a:ext cx="8929687" cy="457200"/>
          </a:xfrm>
          <a:prstGeom prst="rect">
            <a:avLst/>
          </a:prstGeo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38" y="667835"/>
            <a:ext cx="8932862" cy="381000"/>
          </a:xfrm>
          <a:noFill/>
        </p:spPr>
        <p:txBody>
          <a:bodyPr tIns="0" bIns="0">
            <a:noAutofit/>
          </a:bodyPr>
          <a:lstStyle>
            <a:lvl1pPr marL="108000" indent="0">
              <a:buNone/>
              <a:defRPr sz="1400">
                <a:solidFill>
                  <a:srgbClr val="5E6A71"/>
                </a:solidFill>
              </a:defRPr>
            </a:lvl1pPr>
            <a:lvl2pPr>
              <a:defRPr sz="1200">
                <a:solidFill>
                  <a:srgbClr val="FF0000"/>
                </a:solidFill>
              </a:defRPr>
            </a:lvl2pPr>
            <a:lvl3pPr>
              <a:defRPr sz="1200">
                <a:solidFill>
                  <a:srgbClr val="FF0000"/>
                </a:solidFill>
              </a:defRPr>
            </a:lvl3pPr>
            <a:lvl4pPr>
              <a:defRPr sz="1200">
                <a:solidFill>
                  <a:srgbClr val="FF0000"/>
                </a:solidFill>
              </a:defRPr>
            </a:lvl4pPr>
            <a:lvl5pPr>
              <a:defRPr sz="1200">
                <a:solidFill>
                  <a:srgbClr val="FF0000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68169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/>
          <p:nvPr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19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5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Date Placeholder 3"/>
          <p:cNvSpPr txBox="1">
            <a:spLocks/>
          </p:cNvSpPr>
          <p:nvPr/>
        </p:nvSpPr>
        <p:spPr>
          <a:xfrm rot="16200000">
            <a:off x="9358313" y="6615113"/>
            <a:ext cx="379412" cy="10636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Copyright</a:t>
            </a:r>
          </a:p>
        </p:txBody>
      </p:sp>
      <p:sp>
        <p:nvSpPr>
          <p:cNvPr id="27" name="TextBox 18"/>
          <p:cNvSpPr txBox="1">
            <a:spLocks noChangeArrowheads="1"/>
          </p:cNvSpPr>
          <p:nvPr userDrawn="1"/>
        </p:nvSpPr>
        <p:spPr bwMode="auto">
          <a:xfrm>
            <a:off x="439738" y="6654800"/>
            <a:ext cx="360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714B80C-063E-43BE-B519-5CF6667769CF}" type="slidenum">
              <a:rPr lang="en-GB" altLang="en-US" sz="900" smtClean="0">
                <a:solidFill>
                  <a:srgbClr val="A6AFB4"/>
                </a:solidFill>
                <a:cs typeface="Arial" charset="0"/>
              </a:rPr>
              <a:pPr>
                <a:defRPr/>
              </a:pPr>
              <a:t>‹nr.›</a:t>
            </a:fld>
            <a:endParaRPr lang="en-GB" altLang="en-US" sz="900" smtClean="0">
              <a:solidFill>
                <a:srgbClr val="A6AFB4"/>
              </a:solidFill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738" y="2173041"/>
            <a:ext cx="2794529" cy="384824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3508905" y="2173041"/>
            <a:ext cx="2794529" cy="384824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7"/>
          </p:nvPr>
        </p:nvSpPr>
        <p:spPr>
          <a:xfrm>
            <a:off x="6578071" y="2173041"/>
            <a:ext cx="2794529" cy="384824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8"/>
          </p:nvPr>
        </p:nvSpPr>
        <p:spPr>
          <a:xfrm>
            <a:off x="439740" y="1340768"/>
            <a:ext cx="2794528" cy="403757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9"/>
          </p:nvPr>
        </p:nvSpPr>
        <p:spPr>
          <a:xfrm>
            <a:off x="439740" y="1654026"/>
            <a:ext cx="2794528" cy="403757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0"/>
          </p:nvPr>
        </p:nvSpPr>
        <p:spPr>
          <a:xfrm>
            <a:off x="3508906" y="1340768"/>
            <a:ext cx="2794528" cy="403757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1"/>
          </p:nvPr>
        </p:nvSpPr>
        <p:spPr>
          <a:xfrm>
            <a:off x="3508906" y="1654026"/>
            <a:ext cx="2794528" cy="403757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2"/>
          </p:nvPr>
        </p:nvSpPr>
        <p:spPr>
          <a:xfrm>
            <a:off x="6578072" y="1340768"/>
            <a:ext cx="2794528" cy="403757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/>
          </p:nvPr>
        </p:nvSpPr>
        <p:spPr>
          <a:xfrm>
            <a:off x="6578072" y="1654026"/>
            <a:ext cx="2794528" cy="403757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9738" y="188640"/>
            <a:ext cx="8929687" cy="457200"/>
          </a:xfrm>
          <a:prstGeom prst="rect">
            <a:avLst/>
          </a:prstGeo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38" y="667835"/>
            <a:ext cx="8932862" cy="381000"/>
          </a:xfrm>
          <a:noFill/>
        </p:spPr>
        <p:txBody>
          <a:bodyPr tIns="0" bIns="0">
            <a:noAutofit/>
          </a:bodyPr>
          <a:lstStyle>
            <a:lvl1pPr marL="108000" indent="0">
              <a:buNone/>
              <a:defRPr sz="1400">
                <a:solidFill>
                  <a:srgbClr val="5E6A71"/>
                </a:solidFill>
              </a:defRPr>
            </a:lvl1pPr>
            <a:lvl2pPr>
              <a:defRPr sz="1200">
                <a:solidFill>
                  <a:srgbClr val="FF0000"/>
                </a:solidFill>
              </a:defRPr>
            </a:lvl2pPr>
            <a:lvl3pPr>
              <a:defRPr sz="1200">
                <a:solidFill>
                  <a:srgbClr val="FF0000"/>
                </a:solidFill>
              </a:defRPr>
            </a:lvl3pPr>
            <a:lvl4pPr>
              <a:defRPr sz="1200">
                <a:solidFill>
                  <a:srgbClr val="FF0000"/>
                </a:solidFill>
              </a:defRPr>
            </a:lvl4pPr>
            <a:lvl5pPr>
              <a:defRPr sz="1200">
                <a:solidFill>
                  <a:srgbClr val="FF0000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42405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mparison 2 col/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/>
          <p:cNvSpPr/>
          <p:nvPr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17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9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Date Placeholder 3"/>
          <p:cNvSpPr txBox="1">
            <a:spLocks/>
          </p:cNvSpPr>
          <p:nvPr/>
        </p:nvSpPr>
        <p:spPr>
          <a:xfrm rot="16200000">
            <a:off x="9358313" y="6615113"/>
            <a:ext cx="379412" cy="10636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Copyright</a:t>
            </a:r>
          </a:p>
        </p:txBody>
      </p:sp>
      <p:sp>
        <p:nvSpPr>
          <p:cNvPr id="33" name="TextBox 16"/>
          <p:cNvSpPr txBox="1">
            <a:spLocks noChangeArrowheads="1"/>
          </p:cNvSpPr>
          <p:nvPr userDrawn="1"/>
        </p:nvSpPr>
        <p:spPr bwMode="auto">
          <a:xfrm>
            <a:off x="439738" y="6654800"/>
            <a:ext cx="360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1F05F993-EFF5-4D7F-BBD3-D78EBB1BF2DD}" type="slidenum">
              <a:rPr lang="en-GB" altLang="en-US" sz="900" smtClean="0">
                <a:solidFill>
                  <a:srgbClr val="A6AFB4"/>
                </a:solidFill>
                <a:cs typeface="Arial" charset="0"/>
              </a:rPr>
              <a:pPr>
                <a:defRPr/>
              </a:pPr>
              <a:t>‹nr.›</a:t>
            </a:fld>
            <a:endParaRPr lang="en-GB" altLang="en-US" sz="900" smtClean="0">
              <a:solidFill>
                <a:srgbClr val="A6AFB4"/>
              </a:solidFill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738" y="1985775"/>
            <a:ext cx="4242899" cy="16844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8"/>
          </p:nvPr>
        </p:nvSpPr>
        <p:spPr>
          <a:xfrm>
            <a:off x="439739" y="1268760"/>
            <a:ext cx="4242897" cy="403757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9"/>
          </p:nvPr>
        </p:nvSpPr>
        <p:spPr>
          <a:xfrm>
            <a:off x="439739" y="1582018"/>
            <a:ext cx="4242897" cy="403757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0"/>
          </p:nvPr>
        </p:nvSpPr>
        <p:spPr>
          <a:xfrm>
            <a:off x="5132355" y="1985775"/>
            <a:ext cx="4242899" cy="16844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1"/>
          </p:nvPr>
        </p:nvSpPr>
        <p:spPr>
          <a:xfrm>
            <a:off x="5132356" y="1268760"/>
            <a:ext cx="4242897" cy="403757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/>
          </p:nvPr>
        </p:nvSpPr>
        <p:spPr>
          <a:xfrm>
            <a:off x="5132356" y="1582018"/>
            <a:ext cx="4242897" cy="403757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3"/>
          </p:nvPr>
        </p:nvSpPr>
        <p:spPr>
          <a:xfrm>
            <a:off x="442617" y="4585051"/>
            <a:ext cx="4242899" cy="16844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4"/>
          </p:nvPr>
        </p:nvSpPr>
        <p:spPr>
          <a:xfrm>
            <a:off x="442618" y="3868036"/>
            <a:ext cx="4242897" cy="403757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5"/>
          </p:nvPr>
        </p:nvSpPr>
        <p:spPr>
          <a:xfrm>
            <a:off x="442618" y="4181294"/>
            <a:ext cx="4242897" cy="403757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26"/>
          </p:nvPr>
        </p:nvSpPr>
        <p:spPr>
          <a:xfrm>
            <a:off x="5135234" y="4585051"/>
            <a:ext cx="4242899" cy="16844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7"/>
          </p:nvPr>
        </p:nvSpPr>
        <p:spPr>
          <a:xfrm>
            <a:off x="5135235" y="3868036"/>
            <a:ext cx="4242897" cy="403757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8"/>
          </p:nvPr>
        </p:nvSpPr>
        <p:spPr>
          <a:xfrm>
            <a:off x="5135235" y="4181294"/>
            <a:ext cx="4242897" cy="403757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39738" y="188640"/>
            <a:ext cx="8929687" cy="457200"/>
          </a:xfrm>
          <a:prstGeom prst="rect">
            <a:avLst/>
          </a:prstGeo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38" y="667835"/>
            <a:ext cx="8932862" cy="381000"/>
          </a:xfrm>
          <a:noFill/>
        </p:spPr>
        <p:txBody>
          <a:bodyPr tIns="0" bIns="0">
            <a:noAutofit/>
          </a:bodyPr>
          <a:lstStyle>
            <a:lvl1pPr marL="108000" indent="0">
              <a:buNone/>
              <a:defRPr sz="1400">
                <a:solidFill>
                  <a:srgbClr val="5E6A71"/>
                </a:solidFill>
              </a:defRPr>
            </a:lvl1pPr>
            <a:lvl2pPr>
              <a:defRPr sz="1200">
                <a:solidFill>
                  <a:srgbClr val="FF0000"/>
                </a:solidFill>
              </a:defRPr>
            </a:lvl2pPr>
            <a:lvl3pPr>
              <a:defRPr sz="1200">
                <a:solidFill>
                  <a:srgbClr val="FF0000"/>
                </a:solidFill>
              </a:defRPr>
            </a:lvl3pPr>
            <a:lvl4pPr>
              <a:defRPr sz="1200">
                <a:solidFill>
                  <a:srgbClr val="FF0000"/>
                </a:solidFill>
              </a:defRPr>
            </a:lvl4pPr>
            <a:lvl5pPr>
              <a:defRPr sz="1200">
                <a:solidFill>
                  <a:srgbClr val="FF0000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4063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6350" y="6483350"/>
            <a:ext cx="9607550" cy="379413"/>
          </a:xfrm>
          <a:custGeom>
            <a:avLst/>
            <a:gdLst>
              <a:gd name="connsiteX0" fmla="*/ 0 w 9627326"/>
              <a:gd name="connsiteY0" fmla="*/ 182880 h 378823"/>
              <a:gd name="connsiteX1" fmla="*/ 8490857 w 9627326"/>
              <a:gd name="connsiteY1" fmla="*/ 182880 h 378823"/>
              <a:gd name="connsiteX2" fmla="*/ 8673737 w 9627326"/>
              <a:gd name="connsiteY2" fmla="*/ 0 h 378823"/>
              <a:gd name="connsiteX3" fmla="*/ 9627326 w 9627326"/>
              <a:gd name="connsiteY3" fmla="*/ 0 h 378823"/>
              <a:gd name="connsiteX4" fmla="*/ 9627326 w 9627326"/>
              <a:gd name="connsiteY4" fmla="*/ 378823 h 378823"/>
              <a:gd name="connsiteX5" fmla="*/ 0 w 9627326"/>
              <a:gd name="connsiteY5" fmla="*/ 378823 h 378823"/>
              <a:gd name="connsiteX6" fmla="*/ 0 w 9627326"/>
              <a:gd name="connsiteY6" fmla="*/ 182880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326" h="378823">
                <a:moveTo>
                  <a:pt x="0" y="182880"/>
                </a:moveTo>
                <a:lnTo>
                  <a:pt x="8490857" y="182880"/>
                </a:lnTo>
                <a:lnTo>
                  <a:pt x="8673737" y="0"/>
                </a:lnTo>
                <a:lnTo>
                  <a:pt x="9627326" y="0"/>
                </a:lnTo>
                <a:lnTo>
                  <a:pt x="9627326" y="378823"/>
                </a:lnTo>
                <a:lnTo>
                  <a:pt x="0" y="378823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1027" name="Object 4" hidden="1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think-cell Slide" r:id="rId22" imgW="38100" imgH="38100" progId="">
                  <p:embed/>
                </p:oleObj>
              </mc:Choice>
              <mc:Fallback>
                <p:oleObj name="think-cell Slide" r:id="rId22" imgW="38100" imgH="38100" progId="">
                  <p:embed/>
                  <p:pic>
                    <p:nvPicPr>
                      <p:cNvPr id="0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9738" y="1447800"/>
            <a:ext cx="89296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Klik for at redigere i master</a:t>
            </a:r>
          </a:p>
          <a:p>
            <a:pPr lvl="1"/>
            <a:r>
              <a:rPr lang="da-DK" altLang="en-US" smtClean="0"/>
              <a:t>Andet niveau</a:t>
            </a:r>
          </a:p>
          <a:p>
            <a:pPr lvl="2"/>
            <a:r>
              <a:rPr lang="da-DK" altLang="en-US" smtClean="0"/>
              <a:t>Tredje niveau</a:t>
            </a:r>
          </a:p>
          <a:p>
            <a:pPr lvl="3"/>
            <a:r>
              <a:rPr lang="da-DK" altLang="en-US" smtClean="0"/>
              <a:t>Fjerde niveau</a:t>
            </a:r>
          </a:p>
          <a:p>
            <a:pPr lvl="4"/>
            <a:r>
              <a:rPr lang="da-DK" altLang="en-US" smtClean="0"/>
              <a:t>Femte niveau</a:t>
            </a:r>
            <a:endParaRPr lang="en-GB" altLang="en-US" smtClean="0"/>
          </a:p>
        </p:txBody>
      </p:sp>
      <p:pic>
        <p:nvPicPr>
          <p:cNvPr id="1029" name="Image 1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 bwMode="auto">
          <a:xfrm>
            <a:off x="8786813" y="651351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/>
          <p:cNvSpPr txBox="1">
            <a:spLocks/>
          </p:cNvSpPr>
          <p:nvPr/>
        </p:nvSpPr>
        <p:spPr>
          <a:xfrm rot="16200000">
            <a:off x="9358313" y="6615113"/>
            <a:ext cx="379412" cy="10636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Copyright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Clr>
          <a:srgbClr val="EAAB00"/>
        </a:buClr>
        <a:buSzPct val="15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5738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78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78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oren.sorensen@devoteam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1.jpeg"/><Relationship Id="rId3" Type="http://schemas.openxmlformats.org/officeDocument/2006/relationships/image" Target="../media/image8.png"/><Relationship Id="rId21" Type="http://schemas.openxmlformats.org/officeDocument/2006/relationships/image" Target="../media/image24.jpe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7" Type="http://schemas.openxmlformats.org/officeDocument/2006/relationships/hyperlink" Target="http://www.kea.dk/da/" TargetMode="External"/><Relationship Id="rId12" Type="http://schemas.openxmlformats.org/officeDocument/2006/relationships/image" Target="../media/image16.png"/><Relationship Id="rId17" Type="http://schemas.openxmlformats.org/officeDocument/2006/relationships/hyperlink" Target="http://www.aarhus.dk/" TargetMode="External"/><Relationship Id="rId25" Type="http://schemas.openxmlformats.org/officeDocument/2006/relationships/image" Target="../media/image28.png"/><Relationship Id="rId33" Type="http://schemas.openxmlformats.org/officeDocument/2006/relationships/image" Target="../media/image35.png"/><Relationship Id="rId38" Type="http://schemas.openxmlformats.org/officeDocument/2006/relationships/image" Target="../media/image40.jpeg"/><Relationship Id="rId46" Type="http://schemas.openxmlformats.org/officeDocument/2006/relationships/image" Target="../media/image48.png"/><Relationship Id="rId2" Type="http://schemas.openxmlformats.org/officeDocument/2006/relationships/image" Target="../media/image7.jpe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24" Type="http://schemas.openxmlformats.org/officeDocument/2006/relationships/image" Target="../media/image27.jpe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6.jpeg"/><Relationship Id="rId28" Type="http://schemas.openxmlformats.org/officeDocument/2006/relationships/hyperlink" Target="http://www.nilfisk.dk/" TargetMode="External"/><Relationship Id="rId36" Type="http://schemas.openxmlformats.org/officeDocument/2006/relationships/image" Target="../media/image38.png"/><Relationship Id="rId10" Type="http://schemas.openxmlformats.org/officeDocument/2006/relationships/image" Target="../media/image14.jpeg"/><Relationship Id="rId19" Type="http://schemas.openxmlformats.org/officeDocument/2006/relationships/image" Target="../media/image22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5.jpeg"/><Relationship Id="rId27" Type="http://schemas.openxmlformats.org/officeDocument/2006/relationships/image" Target="../media/image30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think-cell Slide" r:id="rId5" imgW="38100" imgH="38100" progId="">
                  <p:embed/>
                </p:oleObj>
              </mc:Choice>
              <mc:Fallback>
                <p:oleObj name="think-cell Slide" r:id="rId5" imgW="38100" imgH="38100" progId="">
                  <p:embed/>
                  <p:pic>
                    <p:nvPicPr>
                      <p:cNvPr id="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itle 1"/>
          <p:cNvSpPr>
            <a:spLocks noGrp="1"/>
          </p:cNvSpPr>
          <p:nvPr>
            <p:ph type="ctrTitle"/>
          </p:nvPr>
        </p:nvSpPr>
        <p:spPr bwMode="auto">
          <a:xfrm>
            <a:off x="1849438" y="4595813"/>
            <a:ext cx="7272337" cy="58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en-US" dirty="0" err="1" smtClean="0"/>
              <a:t>Sourcingstrategier</a:t>
            </a:r>
            <a:r>
              <a:rPr lang="da-DK" altLang="en-US" dirty="0" smtClean="0"/>
              <a:t> og it-indkøb</a:t>
            </a:r>
            <a:endParaRPr lang="en-GB" altLang="en-US" dirty="0" smtClean="0"/>
          </a:p>
        </p:txBody>
      </p:sp>
      <p:sp>
        <p:nvSpPr>
          <p:cNvPr id="20484" name="Subtitle 2"/>
          <p:cNvSpPr>
            <a:spLocks noGrp="1"/>
          </p:cNvSpPr>
          <p:nvPr>
            <p:ph type="subTitle" idx="1"/>
          </p:nvPr>
        </p:nvSpPr>
        <p:spPr>
          <a:xfrm>
            <a:off x="1849438" y="5256213"/>
            <a:ext cx="7272337" cy="476250"/>
          </a:xfrm>
        </p:spPr>
        <p:txBody>
          <a:bodyPr/>
          <a:lstStyle/>
          <a:p>
            <a:pPr marL="107950" eaLnBrk="1" hangingPunct="1">
              <a:spcBef>
                <a:spcPct val="0"/>
              </a:spcBef>
            </a:pPr>
            <a:r>
              <a:rPr lang="da-DK" altLang="en-US" dirty="0" smtClean="0"/>
              <a:t>Outsourcing i 2015</a:t>
            </a:r>
            <a:endParaRPr lang="en-GB" altLang="en-US" dirty="0" smtClean="0"/>
          </a:p>
        </p:txBody>
      </p:sp>
      <p:sp>
        <p:nvSpPr>
          <p:cNvPr id="2048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849438" y="5715000"/>
            <a:ext cx="4810125" cy="377825"/>
          </a:xfrm>
        </p:spPr>
        <p:txBody>
          <a:bodyPr/>
          <a:lstStyle/>
          <a:p>
            <a:pPr marL="107950" eaLnBrk="1" hangingPunct="1">
              <a:spcBef>
                <a:spcPct val="0"/>
              </a:spcBef>
            </a:pPr>
            <a:r>
              <a:rPr lang="da-DK" altLang="en-US" dirty="0" smtClean="0"/>
              <a:t>27. august 2015</a:t>
            </a:r>
            <a:endParaRPr lang="en-GB" altLang="en-US" dirty="0" smtClean="0"/>
          </a:p>
        </p:txBody>
      </p:sp>
      <p:sp>
        <p:nvSpPr>
          <p:cNvPr id="2048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849438" y="6021388"/>
            <a:ext cx="4810125" cy="360362"/>
          </a:xfrm>
        </p:spPr>
        <p:txBody>
          <a:bodyPr/>
          <a:lstStyle/>
          <a:p>
            <a:pPr marL="107950" eaLnBrk="1" hangingPunct="1">
              <a:spcBef>
                <a:spcPct val="0"/>
              </a:spcBef>
            </a:pPr>
            <a:r>
              <a:rPr lang="da-DK" altLang="en-US" dirty="0" smtClean="0"/>
              <a:t>Søren B. Sørensen, Partner</a:t>
            </a:r>
            <a:endParaRPr lang="en-GB" altLang="en-US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da-DK" sz="2400" smtClean="0">
                <a:solidFill>
                  <a:srgbClr val="5E6A71"/>
                </a:solidFill>
              </a:rPr>
              <a:t>Effektivisering af it </a:t>
            </a:r>
          </a:p>
        </p:txBody>
      </p:sp>
      <p:sp>
        <p:nvSpPr>
          <p:cNvPr id="2662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39738" y="668338"/>
            <a:ext cx="8932862" cy="381000"/>
          </a:xfrm>
        </p:spPr>
        <p:txBody>
          <a:bodyPr/>
          <a:lstStyle/>
          <a:p>
            <a:pPr marL="107950" eaLnBrk="1" hangingPunct="1"/>
            <a:r>
              <a:rPr lang="da-DK" altLang="da-DK" smtClean="0"/>
              <a:t>Hvilke elementer kan effektiviseres?</a:t>
            </a:r>
          </a:p>
        </p:txBody>
      </p:sp>
      <p:sp>
        <p:nvSpPr>
          <p:cNvPr id="2" name="Højrepil 1"/>
          <p:cNvSpPr/>
          <p:nvPr/>
        </p:nvSpPr>
        <p:spPr>
          <a:xfrm rot="16200000">
            <a:off x="2706688" y="2139950"/>
            <a:ext cx="4981575" cy="3095625"/>
          </a:xfrm>
          <a:prstGeom prst="rightArrow">
            <a:avLst>
              <a:gd name="adj1" fmla="val 50000"/>
              <a:gd name="adj2" fmla="val 31659"/>
            </a:avLst>
          </a:prstGeom>
          <a:solidFill>
            <a:srgbClr val="5E6A71"/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1489075" y="2405063"/>
            <a:ext cx="6365875" cy="3830637"/>
          </a:xfrm>
          <a:prstGeom prst="rect">
            <a:avLst/>
          </a:prstGeom>
          <a:solidFill>
            <a:schemeClr val="bg1"/>
          </a:solidFill>
          <a:ln w="19050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5E6A71"/>
              </a:solidFill>
            </a:endParaRPr>
          </a:p>
        </p:txBody>
      </p:sp>
      <p:sp>
        <p:nvSpPr>
          <p:cNvPr id="4" name="Rektangel 3"/>
          <p:cNvSpPr/>
          <p:nvPr/>
        </p:nvSpPr>
        <p:spPr bwMode="auto">
          <a:xfrm>
            <a:off x="2846388" y="3306763"/>
            <a:ext cx="4840287" cy="2139950"/>
          </a:xfrm>
          <a:prstGeom prst="rect">
            <a:avLst/>
          </a:prstGeom>
          <a:solidFill>
            <a:srgbClr val="5E6A71"/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IT Service Delivery</a:t>
            </a:r>
          </a:p>
        </p:txBody>
      </p:sp>
      <p:sp>
        <p:nvSpPr>
          <p:cNvPr id="5" name="Rektangel 4"/>
          <p:cNvSpPr/>
          <p:nvPr/>
        </p:nvSpPr>
        <p:spPr bwMode="auto">
          <a:xfrm>
            <a:off x="2703513" y="2405063"/>
            <a:ext cx="5151437" cy="835025"/>
          </a:xfrm>
          <a:prstGeom prst="rect">
            <a:avLst/>
          </a:prstGeom>
          <a:solidFill>
            <a:srgbClr val="5E6A71"/>
          </a:solidFill>
          <a:ln w="9525">
            <a:solidFill>
              <a:srgbClr val="5E6A7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Demand &amp;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Business Relationship Management</a:t>
            </a:r>
          </a:p>
        </p:txBody>
      </p:sp>
      <p:sp>
        <p:nvSpPr>
          <p:cNvPr id="6" name="Rektangel 5"/>
          <p:cNvSpPr/>
          <p:nvPr/>
        </p:nvSpPr>
        <p:spPr bwMode="auto">
          <a:xfrm>
            <a:off x="2703513" y="5500688"/>
            <a:ext cx="5151437" cy="735012"/>
          </a:xfrm>
          <a:prstGeom prst="rect">
            <a:avLst/>
          </a:prstGeom>
          <a:solidFill>
            <a:srgbClr val="5E6A71"/>
          </a:solidFill>
          <a:ln w="9525">
            <a:solidFill>
              <a:srgbClr val="5E6A7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Supply &amp; Vendor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1497013" y="2405063"/>
            <a:ext cx="1206500" cy="3830637"/>
          </a:xfrm>
          <a:prstGeom prst="rect">
            <a:avLst/>
          </a:prstGeom>
          <a:solidFill>
            <a:srgbClr val="5E6A71"/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Management, Planning, Architecture,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dirty="0" err="1">
                <a:solidFill>
                  <a:schemeClr val="bg1"/>
                </a:solidFill>
              </a:rPr>
              <a:t>Risk</a:t>
            </a:r>
            <a:r>
              <a:rPr lang="da-DK" sz="1200" dirty="0">
                <a:solidFill>
                  <a:schemeClr val="bg1"/>
                </a:solidFill>
              </a:rPr>
              <a:t> &amp; Security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11" name="Gruppe 10"/>
          <p:cNvGrpSpPr>
            <a:grpSpLocks/>
          </p:cNvGrpSpPr>
          <p:nvPr/>
        </p:nvGrpSpPr>
        <p:grpSpPr bwMode="auto">
          <a:xfrm>
            <a:off x="2846388" y="3333750"/>
            <a:ext cx="4840287" cy="2112963"/>
            <a:chOff x="779128" y="4149080"/>
            <a:chExt cx="4840289" cy="2113084"/>
          </a:xfrm>
        </p:grpSpPr>
        <p:sp>
          <p:nvSpPr>
            <p:cNvPr id="12" name="Rektangel 11"/>
            <p:cNvSpPr/>
            <p:nvPr/>
          </p:nvSpPr>
          <p:spPr>
            <a:xfrm>
              <a:off x="2793666" y="4149080"/>
              <a:ext cx="1728789" cy="2113084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Run/Support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912478" y="4149080"/>
              <a:ext cx="1728788" cy="2113084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Plan/Build</a:t>
              </a:r>
            </a:p>
          </p:txBody>
        </p:sp>
        <p:sp>
          <p:nvSpPr>
            <p:cNvPr id="14" name="Rektangel 13"/>
            <p:cNvSpPr/>
            <p:nvPr/>
          </p:nvSpPr>
          <p:spPr>
            <a:xfrm>
              <a:off x="779128" y="4149080"/>
              <a:ext cx="4840289" cy="5032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Business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Application</a:t>
              </a:r>
            </a:p>
          </p:txBody>
        </p:sp>
        <p:sp>
          <p:nvSpPr>
            <p:cNvPr id="15" name="Rektangel 14"/>
            <p:cNvSpPr/>
            <p:nvPr/>
          </p:nvSpPr>
          <p:spPr>
            <a:xfrm>
              <a:off x="779128" y="4714262"/>
              <a:ext cx="4840289" cy="5048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Platform</a:t>
              </a:r>
            </a:p>
          </p:txBody>
        </p:sp>
        <p:sp>
          <p:nvSpPr>
            <p:cNvPr id="16" name="Rektangel 15"/>
            <p:cNvSpPr/>
            <p:nvPr/>
          </p:nvSpPr>
          <p:spPr>
            <a:xfrm>
              <a:off x="779128" y="5320722"/>
              <a:ext cx="4840289" cy="5048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Infrastructure</a:t>
              </a:r>
            </a:p>
          </p:txBody>
        </p:sp>
      </p:grpSp>
      <p:grpSp>
        <p:nvGrpSpPr>
          <p:cNvPr id="22" name="Gruppe 21"/>
          <p:cNvGrpSpPr>
            <a:grpSpLocks/>
          </p:cNvGrpSpPr>
          <p:nvPr/>
        </p:nvGrpSpPr>
        <p:grpSpPr bwMode="auto">
          <a:xfrm>
            <a:off x="2851150" y="3306763"/>
            <a:ext cx="3749675" cy="1800225"/>
            <a:chOff x="779128" y="4149080"/>
            <a:chExt cx="3749938" cy="1800200"/>
          </a:xfrm>
        </p:grpSpPr>
        <p:sp>
          <p:nvSpPr>
            <p:cNvPr id="23" name="Rektangel 22"/>
            <p:cNvSpPr/>
            <p:nvPr/>
          </p:nvSpPr>
          <p:spPr>
            <a:xfrm>
              <a:off x="780716" y="4149080"/>
              <a:ext cx="2013091" cy="900100"/>
            </a:xfrm>
            <a:prstGeom prst="rect">
              <a:avLst/>
            </a:prstGeom>
            <a:solidFill>
              <a:srgbClr val="008566"/>
            </a:solidFill>
            <a:ln w="9525">
              <a:solidFill>
                <a:srgbClr val="0085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Development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Maintenance</a:t>
              </a:r>
            </a:p>
          </p:txBody>
        </p:sp>
        <p:grpSp>
          <p:nvGrpSpPr>
            <p:cNvPr id="26637" name="Gruppe 23"/>
            <p:cNvGrpSpPr>
              <a:grpSpLocks/>
            </p:cNvGrpSpPr>
            <p:nvPr/>
          </p:nvGrpSpPr>
          <p:grpSpPr bwMode="auto">
            <a:xfrm>
              <a:off x="779128" y="4149080"/>
              <a:ext cx="3749938" cy="1800200"/>
              <a:chOff x="779128" y="4149080"/>
              <a:chExt cx="3749938" cy="1800200"/>
            </a:xfrm>
          </p:grpSpPr>
          <p:grpSp>
            <p:nvGrpSpPr>
              <p:cNvPr id="25" name="Gruppe 24"/>
              <p:cNvGrpSpPr/>
              <p:nvPr/>
            </p:nvGrpSpPr>
            <p:grpSpPr>
              <a:xfrm>
                <a:off x="779128" y="4149080"/>
                <a:ext cx="3749938" cy="1800200"/>
                <a:chOff x="779128" y="4149080"/>
                <a:chExt cx="3749938" cy="1800200"/>
              </a:xfrm>
              <a:solidFill>
                <a:srgbClr val="FF0000"/>
              </a:solidFill>
            </p:grpSpPr>
            <p:sp>
              <p:nvSpPr>
                <p:cNvPr id="27" name="Rektangel 26"/>
                <p:cNvSpPr/>
                <p:nvPr/>
              </p:nvSpPr>
              <p:spPr>
                <a:xfrm>
                  <a:off x="2795606" y="4149080"/>
                  <a:ext cx="1733460" cy="1800200"/>
                </a:xfrm>
                <a:prstGeom prst="rect">
                  <a:avLst/>
                </a:prstGeom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Rektangel 27"/>
                <p:cNvSpPr/>
                <p:nvPr/>
              </p:nvSpPr>
              <p:spPr>
                <a:xfrm>
                  <a:off x="779128" y="5049180"/>
                  <a:ext cx="2150058" cy="900100"/>
                </a:xfrm>
                <a:prstGeom prst="rect">
                  <a:avLst/>
                </a:prstGeom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639" name="Tekstboks 25"/>
              <p:cNvSpPr txBox="1">
                <a:spLocks noChangeArrowheads="1"/>
              </p:cNvSpPr>
              <p:nvPr/>
            </p:nvSpPr>
            <p:spPr bwMode="auto">
              <a:xfrm>
                <a:off x="2945548" y="5135399"/>
                <a:ext cx="1098505" cy="442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da-DK" sz="1200">
                    <a:solidFill>
                      <a:schemeClr val="bg1"/>
                    </a:solidFill>
                  </a:rPr>
                  <a:t>Operations &amp;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da-DK" sz="1200">
                    <a:solidFill>
                      <a:schemeClr val="bg1"/>
                    </a:solidFill>
                  </a:rPr>
                  <a:t>Infrastructure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62844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da-DK" sz="2400" smtClean="0">
                <a:solidFill>
                  <a:srgbClr val="5E6A71"/>
                </a:solidFill>
              </a:rPr>
              <a:t>Effektivisering af it</a:t>
            </a:r>
          </a:p>
        </p:txBody>
      </p:sp>
      <p:sp>
        <p:nvSpPr>
          <p:cNvPr id="27651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39738" y="668338"/>
            <a:ext cx="8932862" cy="381000"/>
          </a:xfrm>
        </p:spPr>
        <p:txBody>
          <a:bodyPr/>
          <a:lstStyle/>
          <a:p>
            <a:pPr marL="107950" eaLnBrk="1" hangingPunct="1"/>
            <a:r>
              <a:rPr lang="da-DK" altLang="da-DK" smtClean="0"/>
              <a:t>Typisk udgiftsfordeling i en intern-drevet it-afdeling</a:t>
            </a:r>
          </a:p>
        </p:txBody>
      </p:sp>
      <p:grpSp>
        <p:nvGrpSpPr>
          <p:cNvPr id="11" name="Gruppe 10"/>
          <p:cNvGrpSpPr>
            <a:grpSpLocks/>
          </p:cNvGrpSpPr>
          <p:nvPr/>
        </p:nvGrpSpPr>
        <p:grpSpPr bwMode="auto">
          <a:xfrm>
            <a:off x="3792538" y="1989138"/>
            <a:ext cx="1728787" cy="3635375"/>
            <a:chOff x="840954" y="2384704"/>
            <a:chExt cx="1728192" cy="3636384"/>
          </a:xfrm>
        </p:grpSpPr>
        <p:sp>
          <p:nvSpPr>
            <p:cNvPr id="7" name="Rektangel 6"/>
            <p:cNvSpPr/>
            <p:nvPr/>
          </p:nvSpPr>
          <p:spPr>
            <a:xfrm>
              <a:off x="840954" y="4220363"/>
              <a:ext cx="1728192" cy="1800725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Operations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infrastructure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50%</a:t>
              </a:r>
            </a:p>
          </p:txBody>
        </p:sp>
        <p:sp>
          <p:nvSpPr>
            <p:cNvPr id="9" name="Rektangel 8"/>
            <p:cNvSpPr/>
            <p:nvPr/>
          </p:nvSpPr>
          <p:spPr>
            <a:xfrm>
              <a:off x="840954" y="2600664"/>
              <a:ext cx="1728192" cy="1619699"/>
            </a:xfrm>
            <a:prstGeom prst="rect">
              <a:avLst/>
            </a:prstGeom>
            <a:solidFill>
              <a:srgbClr val="008566"/>
            </a:solidFill>
            <a:ln w="9525">
              <a:solidFill>
                <a:srgbClr val="0085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Development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Maintenance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45%</a:t>
              </a:r>
            </a:p>
          </p:txBody>
        </p:sp>
        <p:sp>
          <p:nvSpPr>
            <p:cNvPr id="10" name="Rektangel 9"/>
            <p:cNvSpPr/>
            <p:nvPr/>
          </p:nvSpPr>
          <p:spPr>
            <a:xfrm>
              <a:off x="840954" y="2384704"/>
              <a:ext cx="1728192" cy="179437"/>
            </a:xfrm>
            <a:prstGeom prst="rect">
              <a:avLst/>
            </a:prstGeom>
            <a:solidFill>
              <a:srgbClr val="5E6A71"/>
            </a:solidFill>
            <a:ln w="9525">
              <a:solidFill>
                <a:srgbClr val="5E6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IT Management</a:t>
              </a:r>
            </a:p>
          </p:txBody>
        </p:sp>
      </p:grpSp>
      <p:grpSp>
        <p:nvGrpSpPr>
          <p:cNvPr id="13" name="Gruppe 12"/>
          <p:cNvGrpSpPr>
            <a:grpSpLocks/>
          </p:cNvGrpSpPr>
          <p:nvPr/>
        </p:nvGrpSpPr>
        <p:grpSpPr bwMode="auto">
          <a:xfrm>
            <a:off x="1057275" y="1989138"/>
            <a:ext cx="1727200" cy="3636962"/>
            <a:chOff x="840954" y="2312696"/>
            <a:chExt cx="1728192" cy="3636584"/>
          </a:xfrm>
        </p:grpSpPr>
        <p:sp>
          <p:nvSpPr>
            <p:cNvPr id="14" name="Rektangel 13"/>
            <p:cNvSpPr/>
            <p:nvPr/>
          </p:nvSpPr>
          <p:spPr>
            <a:xfrm>
              <a:off x="840954" y="2528574"/>
              <a:ext cx="1728192" cy="3420706"/>
            </a:xfrm>
            <a:prstGeom prst="rect">
              <a:avLst/>
            </a:prstGeom>
            <a:solidFill>
              <a:srgbClr val="5E6A71"/>
            </a:solidFill>
            <a:ln w="9525">
              <a:solidFill>
                <a:srgbClr val="5E6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IT Service Delivery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95%</a:t>
              </a:r>
            </a:p>
          </p:txBody>
        </p:sp>
        <p:sp>
          <p:nvSpPr>
            <p:cNvPr id="17" name="Rektangel 16"/>
            <p:cNvSpPr/>
            <p:nvPr/>
          </p:nvSpPr>
          <p:spPr>
            <a:xfrm>
              <a:off x="840954" y="2312696"/>
              <a:ext cx="1728192" cy="179368"/>
            </a:xfrm>
            <a:prstGeom prst="rect">
              <a:avLst/>
            </a:prstGeom>
            <a:solidFill>
              <a:srgbClr val="5E6A71"/>
            </a:solidFill>
            <a:ln w="9525">
              <a:solidFill>
                <a:srgbClr val="5E6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IT Management</a:t>
              </a:r>
            </a:p>
          </p:txBody>
        </p:sp>
      </p:grpSp>
      <p:grpSp>
        <p:nvGrpSpPr>
          <p:cNvPr id="24" name="Gruppe 23"/>
          <p:cNvGrpSpPr>
            <a:grpSpLocks/>
          </p:cNvGrpSpPr>
          <p:nvPr/>
        </p:nvGrpSpPr>
        <p:grpSpPr bwMode="auto">
          <a:xfrm>
            <a:off x="6457950" y="1989138"/>
            <a:ext cx="1727200" cy="3635375"/>
            <a:chOff x="5798163" y="2456712"/>
            <a:chExt cx="1728192" cy="3636384"/>
          </a:xfrm>
        </p:grpSpPr>
        <p:sp>
          <p:nvSpPr>
            <p:cNvPr id="19" name="Rektangel 18"/>
            <p:cNvSpPr/>
            <p:nvPr/>
          </p:nvSpPr>
          <p:spPr>
            <a:xfrm>
              <a:off x="5798163" y="2672672"/>
              <a:ext cx="1728192" cy="9003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SW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Appl. &amp; Platform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25%</a:t>
              </a:r>
            </a:p>
          </p:txBody>
        </p:sp>
        <p:sp>
          <p:nvSpPr>
            <p:cNvPr id="20" name="Rektangel 19"/>
            <p:cNvSpPr/>
            <p:nvPr/>
          </p:nvSpPr>
          <p:spPr>
            <a:xfrm>
              <a:off x="5798163" y="2456712"/>
              <a:ext cx="1728192" cy="179437"/>
            </a:xfrm>
            <a:prstGeom prst="rect">
              <a:avLst/>
            </a:prstGeom>
            <a:solidFill>
              <a:srgbClr val="5E6A71"/>
            </a:solidFill>
            <a:ln w="9525">
              <a:solidFill>
                <a:srgbClr val="5E6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IT Management</a:t>
              </a:r>
            </a:p>
          </p:txBody>
        </p:sp>
        <p:sp>
          <p:nvSpPr>
            <p:cNvPr id="21" name="Rektangel 20"/>
            <p:cNvSpPr/>
            <p:nvPr/>
          </p:nvSpPr>
          <p:spPr>
            <a:xfrm>
              <a:off x="5798163" y="3573034"/>
              <a:ext cx="1728192" cy="71933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Processes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Plan &amp; Build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20%</a:t>
              </a:r>
            </a:p>
          </p:txBody>
        </p:sp>
        <p:sp>
          <p:nvSpPr>
            <p:cNvPr id="22" name="Rektangel 21"/>
            <p:cNvSpPr/>
            <p:nvPr/>
          </p:nvSpPr>
          <p:spPr>
            <a:xfrm>
              <a:off x="5798163" y="4292371"/>
              <a:ext cx="1728192" cy="9003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Infrastructure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25%</a:t>
              </a:r>
            </a:p>
          </p:txBody>
        </p:sp>
        <p:sp>
          <p:nvSpPr>
            <p:cNvPr id="23" name="Rektangel 22"/>
            <p:cNvSpPr/>
            <p:nvPr/>
          </p:nvSpPr>
          <p:spPr>
            <a:xfrm>
              <a:off x="5798163" y="5192733"/>
              <a:ext cx="1728192" cy="9003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Processes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Plan, Build,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Run &amp; Support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25%</a:t>
              </a:r>
            </a:p>
          </p:txBody>
        </p:sp>
      </p:grpSp>
      <p:sp>
        <p:nvSpPr>
          <p:cNvPr id="25" name="Tekstboks 24"/>
          <p:cNvSpPr txBox="1">
            <a:spLocks noChangeArrowheads="1"/>
          </p:cNvSpPr>
          <p:nvPr/>
        </p:nvSpPr>
        <p:spPr bwMode="auto">
          <a:xfrm>
            <a:off x="1057275" y="6092825"/>
            <a:ext cx="19446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200">
                <a:solidFill>
                  <a:srgbClr val="5E6A71"/>
                </a:solidFill>
              </a:rPr>
              <a:t>Kilde: Devoteam opgaver</a:t>
            </a:r>
          </a:p>
        </p:txBody>
      </p:sp>
      <p:cxnSp>
        <p:nvCxnSpPr>
          <p:cNvPr id="3" name="Lige forbindelse 2"/>
          <p:cNvCxnSpPr>
            <a:stCxn id="14" idx="3"/>
            <a:endCxn id="9" idx="1"/>
          </p:cNvCxnSpPr>
          <p:nvPr/>
        </p:nvCxnSpPr>
        <p:spPr>
          <a:xfrm flipV="1">
            <a:off x="2784475" y="3014663"/>
            <a:ext cx="1008063" cy="901700"/>
          </a:xfrm>
          <a:prstGeom prst="line">
            <a:avLst/>
          </a:prstGeom>
          <a:ln w="28575">
            <a:solidFill>
              <a:srgbClr val="5E6A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/>
          <p:cNvCxnSpPr>
            <a:stCxn id="14" idx="3"/>
            <a:endCxn id="7" idx="1"/>
          </p:cNvCxnSpPr>
          <p:nvPr/>
        </p:nvCxnSpPr>
        <p:spPr>
          <a:xfrm>
            <a:off x="2784475" y="3916363"/>
            <a:ext cx="1008063" cy="808037"/>
          </a:xfrm>
          <a:prstGeom prst="line">
            <a:avLst/>
          </a:prstGeom>
          <a:ln w="28575">
            <a:solidFill>
              <a:srgbClr val="5E6A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/>
          <p:cNvCxnSpPr>
            <a:stCxn id="19" idx="1"/>
            <a:endCxn id="9" idx="3"/>
          </p:cNvCxnSpPr>
          <p:nvPr/>
        </p:nvCxnSpPr>
        <p:spPr>
          <a:xfrm flipH="1">
            <a:off x="5521325" y="2655888"/>
            <a:ext cx="936625" cy="358775"/>
          </a:xfrm>
          <a:prstGeom prst="line">
            <a:avLst/>
          </a:prstGeom>
          <a:ln w="28575">
            <a:solidFill>
              <a:srgbClr val="008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/>
          <p:cNvCxnSpPr>
            <a:stCxn id="21" idx="1"/>
            <a:endCxn id="9" idx="3"/>
          </p:cNvCxnSpPr>
          <p:nvPr/>
        </p:nvCxnSpPr>
        <p:spPr>
          <a:xfrm flipH="1" flipV="1">
            <a:off x="5521325" y="3014663"/>
            <a:ext cx="936625" cy="450850"/>
          </a:xfrm>
          <a:prstGeom prst="line">
            <a:avLst/>
          </a:prstGeom>
          <a:ln w="28575">
            <a:solidFill>
              <a:srgbClr val="008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/>
          <p:cNvCxnSpPr>
            <a:stCxn id="22" idx="1"/>
            <a:endCxn id="7" idx="3"/>
          </p:cNvCxnSpPr>
          <p:nvPr/>
        </p:nvCxnSpPr>
        <p:spPr>
          <a:xfrm flipH="1">
            <a:off x="5521325" y="4275138"/>
            <a:ext cx="936625" cy="4492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/>
          <p:cNvCxnSpPr>
            <a:stCxn id="23" idx="1"/>
            <a:endCxn id="7" idx="3"/>
          </p:cNvCxnSpPr>
          <p:nvPr/>
        </p:nvCxnSpPr>
        <p:spPr>
          <a:xfrm flipH="1" flipV="1">
            <a:off x="5521325" y="4724400"/>
            <a:ext cx="936625" cy="4508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>
            <a:off x="6313562" y="3824288"/>
            <a:ext cx="2016224" cy="18018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00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dirty="0"/>
              <a:t>Markedet for outsourcing af drift &amp; infrastruktur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7535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2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da-DK" smtClean="0"/>
              <a:t>IT Sourcing Market Overview</a:t>
            </a:r>
            <a:endParaRPr lang="en-US" altLang="da-DK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20874" y="1268760"/>
          <a:ext cx="70567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8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439738" y="668338"/>
            <a:ext cx="8932862" cy="381000"/>
          </a:xfrm>
        </p:spPr>
        <p:txBody>
          <a:bodyPr/>
          <a:lstStyle/>
          <a:p>
            <a:pPr marL="107950" eaLnBrk="1" hangingPunct="1"/>
            <a:r>
              <a:rPr lang="en-US" altLang="da-DK" smtClean="0"/>
              <a:t>The IT Delivery Models – operations/infrastructure</a:t>
            </a:r>
          </a:p>
        </p:txBody>
      </p:sp>
      <p:sp>
        <p:nvSpPr>
          <p:cNvPr id="31749" name="Tekstboks 1"/>
          <p:cNvSpPr txBox="1">
            <a:spLocks noChangeArrowheads="1"/>
          </p:cNvSpPr>
          <p:nvPr/>
        </p:nvSpPr>
        <p:spPr bwMode="auto">
          <a:xfrm>
            <a:off x="6673850" y="3933825"/>
            <a:ext cx="2232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a-DK" sz="1200">
                <a:solidFill>
                  <a:srgbClr val="5E6A71"/>
                </a:solidFill>
              </a:rPr>
              <a:t>With variants for infrastructure such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a-DK" sz="1200">
                <a:solidFill>
                  <a:srgbClr val="5E6A71"/>
                </a:solidFill>
              </a:rPr>
              <a:t>as: full service, hosting, housing, etc.</a:t>
            </a:r>
          </a:p>
        </p:txBody>
      </p:sp>
    </p:spTree>
    <p:extLst>
      <p:ext uri="{BB962C8B-B14F-4D97-AF65-F5344CB8AC3E}">
        <p14:creationId xmlns:p14="http://schemas.microsoft.com/office/powerpoint/2010/main" val="2785652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e 23"/>
          <p:cNvSpPr/>
          <p:nvPr/>
        </p:nvSpPr>
        <p:spPr>
          <a:xfrm rot="1500368">
            <a:off x="1209675" y="2181225"/>
            <a:ext cx="6916738" cy="3175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5E6A7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5843" name="Titel 3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da-DK" smtClean="0"/>
              <a:t>Market Overview</a:t>
            </a:r>
          </a:p>
        </p:txBody>
      </p:sp>
      <p:sp>
        <p:nvSpPr>
          <p:cNvPr id="35844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439738" y="668338"/>
            <a:ext cx="8932862" cy="381000"/>
          </a:xfrm>
        </p:spPr>
        <p:txBody>
          <a:bodyPr/>
          <a:lstStyle/>
          <a:p>
            <a:pPr marL="107950" eaLnBrk="1" hangingPunct="1"/>
            <a:r>
              <a:rPr lang="en-GB" altLang="da-DK" smtClean="0"/>
              <a:t>Outsourcing of operations &amp; infrastructure</a:t>
            </a:r>
          </a:p>
        </p:txBody>
      </p:sp>
      <p:grpSp>
        <p:nvGrpSpPr>
          <p:cNvPr id="35845" name="Gruppe 3"/>
          <p:cNvGrpSpPr>
            <a:grpSpLocks/>
          </p:cNvGrpSpPr>
          <p:nvPr/>
        </p:nvGrpSpPr>
        <p:grpSpPr bwMode="auto">
          <a:xfrm>
            <a:off x="696913" y="1687513"/>
            <a:ext cx="7223125" cy="4522787"/>
            <a:chOff x="1193006" y="1365811"/>
            <a:chExt cx="7222478" cy="4525501"/>
          </a:xfrm>
        </p:grpSpPr>
        <p:grpSp>
          <p:nvGrpSpPr>
            <p:cNvPr id="35853" name="Gruppe 24"/>
            <p:cNvGrpSpPr>
              <a:grpSpLocks/>
            </p:cNvGrpSpPr>
            <p:nvPr/>
          </p:nvGrpSpPr>
          <p:grpSpPr bwMode="auto">
            <a:xfrm>
              <a:off x="1193006" y="1365811"/>
              <a:ext cx="7222478" cy="4525501"/>
              <a:chOff x="1192438" y="1366052"/>
              <a:chExt cx="7223396" cy="4525149"/>
            </a:xfrm>
          </p:grpSpPr>
          <p:grpSp>
            <p:nvGrpSpPr>
              <p:cNvPr id="35855" name="Gruppe 10"/>
              <p:cNvGrpSpPr>
                <a:grpSpLocks/>
              </p:cNvGrpSpPr>
              <p:nvPr/>
            </p:nvGrpSpPr>
            <p:grpSpPr bwMode="auto">
              <a:xfrm>
                <a:off x="1809998" y="1366052"/>
                <a:ext cx="6605836" cy="4177594"/>
                <a:chOff x="1305942" y="1341329"/>
                <a:chExt cx="6605836" cy="4177594"/>
              </a:xfrm>
            </p:grpSpPr>
            <p:cxnSp>
              <p:nvCxnSpPr>
                <p:cNvPr id="17" name="Lige pilforbindelse 16"/>
                <p:cNvCxnSpPr/>
                <p:nvPr/>
              </p:nvCxnSpPr>
              <p:spPr>
                <a:xfrm flipV="1">
                  <a:off x="1331343" y="1341329"/>
                  <a:ext cx="0" cy="4177306"/>
                </a:xfrm>
                <a:prstGeom prst="straightConnector1">
                  <a:avLst/>
                </a:prstGeom>
                <a:ln w="57150">
                  <a:solidFill>
                    <a:srgbClr val="5E6A7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Lige pilforbindelse 17"/>
                <p:cNvCxnSpPr>
                  <a:stCxn id="11" idx="1"/>
                  <a:endCxn id="35846" idx="1"/>
                </p:cNvCxnSpPr>
                <p:nvPr/>
              </p:nvCxnSpPr>
              <p:spPr>
                <a:xfrm>
                  <a:off x="1305942" y="5513869"/>
                  <a:ext cx="6605836" cy="4765"/>
                </a:xfrm>
                <a:prstGeom prst="straightConnector1">
                  <a:avLst/>
                </a:prstGeom>
                <a:ln w="57150">
                  <a:solidFill>
                    <a:srgbClr val="5E6A7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856" name="Tekstboks 18"/>
              <p:cNvSpPr txBox="1">
                <a:spLocks noChangeArrowheads="1"/>
              </p:cNvSpPr>
              <p:nvPr/>
            </p:nvSpPr>
            <p:spPr bwMode="auto">
              <a:xfrm>
                <a:off x="1953565" y="5547016"/>
                <a:ext cx="1255243" cy="338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da-DK" sz="1600">
                    <a:solidFill>
                      <a:srgbClr val="5E6A71"/>
                    </a:solidFill>
                  </a:rPr>
                  <a:t>Tailor-made</a:t>
                </a:r>
              </a:p>
            </p:txBody>
          </p:sp>
          <p:sp>
            <p:nvSpPr>
              <p:cNvPr id="35857" name="Tekstboks 20"/>
              <p:cNvSpPr txBox="1">
                <a:spLocks noChangeArrowheads="1"/>
              </p:cNvSpPr>
              <p:nvPr/>
            </p:nvSpPr>
            <p:spPr bwMode="auto">
              <a:xfrm>
                <a:off x="7089010" y="5552484"/>
                <a:ext cx="1016699" cy="338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da-DK" sz="1600">
                    <a:solidFill>
                      <a:srgbClr val="5E6A71"/>
                    </a:solidFill>
                  </a:rPr>
                  <a:t>Standard</a:t>
                </a:r>
              </a:p>
            </p:txBody>
          </p:sp>
          <p:sp>
            <p:nvSpPr>
              <p:cNvPr id="35858" name="Tekstboks 21"/>
              <p:cNvSpPr txBox="1">
                <a:spLocks noChangeArrowheads="1"/>
              </p:cNvSpPr>
              <p:nvPr/>
            </p:nvSpPr>
            <p:spPr bwMode="auto">
              <a:xfrm>
                <a:off x="1192438" y="1668140"/>
                <a:ext cx="604688" cy="338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da-DK" sz="1600">
                    <a:solidFill>
                      <a:srgbClr val="5E6A71"/>
                    </a:solidFill>
                  </a:rPr>
                  <a:t>High</a:t>
                </a:r>
              </a:p>
            </p:txBody>
          </p:sp>
          <p:sp>
            <p:nvSpPr>
              <p:cNvPr id="35859" name="Tekstboks 22"/>
              <p:cNvSpPr txBox="1">
                <a:spLocks noChangeArrowheads="1"/>
              </p:cNvSpPr>
              <p:nvPr/>
            </p:nvSpPr>
            <p:spPr bwMode="auto">
              <a:xfrm>
                <a:off x="1237326" y="5155627"/>
                <a:ext cx="559802" cy="338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da-DK" sz="1600">
                    <a:solidFill>
                      <a:srgbClr val="5E6A71"/>
                    </a:solidFill>
                  </a:rPr>
                  <a:t>Low</a:t>
                </a:r>
              </a:p>
            </p:txBody>
          </p:sp>
        </p:grpSp>
        <p:sp>
          <p:nvSpPr>
            <p:cNvPr id="11" name="Rektangel 10"/>
            <p:cNvSpPr/>
            <p:nvPr/>
          </p:nvSpPr>
          <p:spPr>
            <a:xfrm>
              <a:off x="1810488" y="5503730"/>
              <a:ext cx="73018" cy="69892"/>
            </a:xfrm>
            <a:prstGeom prst="rect">
              <a:avLst/>
            </a:prstGeom>
            <a:solidFill>
              <a:srgbClr val="5E6A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anchor="ctr">
              <a:normAutofit fontScale="250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/>
            </a:p>
          </p:txBody>
        </p:sp>
      </p:grpSp>
      <p:sp>
        <p:nvSpPr>
          <p:cNvPr id="35846" name="Tekstboks 21"/>
          <p:cNvSpPr txBox="1">
            <a:spLocks noChangeArrowheads="1"/>
          </p:cNvSpPr>
          <p:nvPr/>
        </p:nvSpPr>
        <p:spPr bwMode="auto">
          <a:xfrm>
            <a:off x="7920038" y="5570538"/>
            <a:ext cx="1735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600" b="1">
                <a:solidFill>
                  <a:srgbClr val="5E6A71"/>
                </a:solidFill>
              </a:rPr>
              <a:t>Degree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600" b="1">
                <a:solidFill>
                  <a:srgbClr val="5E6A71"/>
                </a:solidFill>
              </a:rPr>
              <a:t>Standardisation</a:t>
            </a:r>
          </a:p>
        </p:txBody>
      </p:sp>
      <p:sp>
        <p:nvSpPr>
          <p:cNvPr id="35847" name="Tekstboks 21"/>
          <p:cNvSpPr txBox="1">
            <a:spLocks noChangeArrowheads="1"/>
          </p:cNvSpPr>
          <p:nvPr/>
        </p:nvSpPr>
        <p:spPr bwMode="auto">
          <a:xfrm>
            <a:off x="996950" y="1295400"/>
            <a:ext cx="687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600" b="1">
                <a:solidFill>
                  <a:srgbClr val="5E6A71"/>
                </a:solidFill>
              </a:rPr>
              <a:t>Price</a:t>
            </a:r>
          </a:p>
        </p:txBody>
      </p:sp>
      <p:sp>
        <p:nvSpPr>
          <p:cNvPr id="35848" name="Tekstboks 20"/>
          <p:cNvSpPr txBox="1">
            <a:spLocks noChangeArrowheads="1"/>
          </p:cNvSpPr>
          <p:nvPr/>
        </p:nvSpPr>
        <p:spPr bwMode="auto">
          <a:xfrm>
            <a:off x="3649663" y="5872163"/>
            <a:ext cx="1997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600">
                <a:solidFill>
                  <a:srgbClr val="5E6A71"/>
                </a:solidFill>
              </a:rPr>
              <a:t>Mass-customization</a:t>
            </a:r>
          </a:p>
        </p:txBody>
      </p:sp>
      <p:sp>
        <p:nvSpPr>
          <p:cNvPr id="20" name="Ellipse 19"/>
          <p:cNvSpPr/>
          <p:nvPr/>
        </p:nvSpPr>
        <p:spPr>
          <a:xfrm>
            <a:off x="1560513" y="1989138"/>
            <a:ext cx="2601912" cy="17557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70C0"/>
                </a:solidFill>
              </a:rPr>
              <a:t>Conventional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70C0"/>
                </a:solidFill>
              </a:rPr>
              <a:t>Sourcing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70C0"/>
                </a:solidFill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70C0"/>
                </a:solidFill>
              </a:rPr>
              <a:t>Private Cloud</a:t>
            </a:r>
          </a:p>
        </p:txBody>
      </p:sp>
      <p:sp>
        <p:nvSpPr>
          <p:cNvPr id="21" name="Ellipse 20"/>
          <p:cNvSpPr/>
          <p:nvPr/>
        </p:nvSpPr>
        <p:spPr>
          <a:xfrm>
            <a:off x="3344863" y="2924175"/>
            <a:ext cx="2606675" cy="191928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FF0000"/>
                </a:solidFill>
              </a:rPr>
              <a:t>Industrialized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FF0000"/>
                </a:solidFill>
              </a:rPr>
              <a:t>Cloud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FF0000"/>
                </a:solidFill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FF0000"/>
                </a:solidFill>
              </a:rPr>
              <a:t>Community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FF0000"/>
                </a:solidFill>
              </a:rPr>
              <a:t>Cloud</a:t>
            </a:r>
          </a:p>
        </p:txBody>
      </p:sp>
      <p:sp>
        <p:nvSpPr>
          <p:cNvPr id="22" name="Ellipse 21"/>
          <p:cNvSpPr/>
          <p:nvPr/>
        </p:nvSpPr>
        <p:spPr>
          <a:xfrm>
            <a:off x="5240338" y="3884613"/>
            <a:ext cx="2513012" cy="182245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B050"/>
                </a:solidFill>
              </a:rPr>
              <a:t>Public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B050"/>
                </a:solidFill>
              </a:rPr>
              <a:t>Cloud</a:t>
            </a:r>
          </a:p>
        </p:txBody>
      </p:sp>
      <p:sp>
        <p:nvSpPr>
          <p:cNvPr id="35852" name="Tekstboks 24"/>
          <p:cNvSpPr txBox="1">
            <a:spLocks noChangeArrowheads="1"/>
          </p:cNvSpPr>
          <p:nvPr/>
        </p:nvSpPr>
        <p:spPr bwMode="auto">
          <a:xfrm>
            <a:off x="5678488" y="1989138"/>
            <a:ext cx="9144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600" b="1">
                <a:solidFill>
                  <a:srgbClr val="5E6A71"/>
                </a:solidFill>
              </a:rPr>
              <a:t>Hybrid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600" b="1">
                <a:solidFill>
                  <a:srgbClr val="5E6A71"/>
                </a:solidFill>
              </a:rPr>
              <a:t>Sourcing</a:t>
            </a:r>
          </a:p>
        </p:txBody>
      </p:sp>
    </p:spTree>
    <p:extLst>
      <p:ext uri="{BB962C8B-B14F-4D97-AF65-F5344CB8AC3E}">
        <p14:creationId xmlns:p14="http://schemas.microsoft.com/office/powerpoint/2010/main" val="4842811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indhol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altLang="da-DK" smtClean="0">
                <a:solidFill>
                  <a:srgbClr val="5E6A71"/>
                </a:solidFill>
              </a:rPr>
              <a:t>Markedet som sådan</a:t>
            </a:r>
          </a:p>
          <a:p>
            <a:pPr lvl="1" eaLnBrk="1" hangingPunct="1"/>
            <a:r>
              <a:rPr lang="da-DK" altLang="da-DK" smtClean="0">
                <a:solidFill>
                  <a:srgbClr val="5E6A71"/>
                </a:solidFill>
              </a:rPr>
              <a:t>Stabilt marked som i mængde stiger svagt</a:t>
            </a:r>
          </a:p>
          <a:p>
            <a:pPr lvl="1" eaLnBrk="1" hangingPunct="1"/>
            <a:r>
              <a:rPr lang="da-DK" altLang="da-DK" smtClean="0">
                <a:solidFill>
                  <a:srgbClr val="5E6A71"/>
                </a:solidFill>
              </a:rPr>
              <a:t>Andelen af Conventional Single Sourcing er faldende – multi-sourcing er den nye norm</a:t>
            </a:r>
          </a:p>
          <a:p>
            <a:pPr lvl="1" eaLnBrk="1" hangingPunct="1"/>
            <a:r>
              <a:rPr lang="da-DK" altLang="da-DK" smtClean="0">
                <a:solidFill>
                  <a:srgbClr val="5E6A71"/>
                </a:solidFill>
              </a:rPr>
              <a:t>Cloud er modent, stigende og fylder meget - men har endnu ikke slået fuldt igennem</a:t>
            </a:r>
          </a:p>
          <a:p>
            <a:pPr lvl="1" eaLnBrk="1" hangingPunct="1"/>
            <a:r>
              <a:rPr lang="da-DK" altLang="da-DK" smtClean="0">
                <a:solidFill>
                  <a:srgbClr val="5E6A71"/>
                </a:solidFill>
              </a:rPr>
              <a:t>Leverandørfeltet er voksende – nye interessante leverandører kommer hele tiden til</a:t>
            </a:r>
          </a:p>
          <a:p>
            <a:pPr eaLnBrk="1" hangingPunct="1"/>
            <a:endParaRPr lang="da-DK" altLang="da-DK" smtClean="0">
              <a:solidFill>
                <a:srgbClr val="5E6A71"/>
              </a:solidFill>
            </a:endParaRPr>
          </a:p>
          <a:p>
            <a:pPr eaLnBrk="1" hangingPunct="1"/>
            <a:r>
              <a:rPr lang="da-DK" altLang="da-DK" smtClean="0">
                <a:solidFill>
                  <a:srgbClr val="5E6A71"/>
                </a:solidFill>
              </a:rPr>
              <a:t>Priser</a:t>
            </a:r>
          </a:p>
          <a:p>
            <a:pPr lvl="1" eaLnBrk="1" hangingPunct="1"/>
            <a:r>
              <a:rPr lang="da-DK" altLang="da-DK" smtClean="0">
                <a:solidFill>
                  <a:srgbClr val="5E6A71"/>
                </a:solidFill>
              </a:rPr>
              <a:t>Markedspriserne er faldende – 2015 er ca. indeks 60 i forhold til 2010</a:t>
            </a:r>
          </a:p>
          <a:p>
            <a:pPr lvl="1" eaLnBrk="1" hangingPunct="1"/>
            <a:r>
              <a:rPr lang="da-DK" altLang="da-DK" smtClean="0">
                <a:solidFill>
                  <a:srgbClr val="5E6A71"/>
                </a:solidFill>
              </a:rPr>
              <a:t>Meget spredte prispunkter – prisdannelsen på Conventional Sourcing er stadig uigennemsigtig</a:t>
            </a:r>
          </a:p>
          <a:p>
            <a:pPr lvl="1" eaLnBrk="1" hangingPunct="1"/>
            <a:r>
              <a:rPr lang="da-DK" altLang="da-DK" smtClean="0">
                <a:solidFill>
                  <a:srgbClr val="5E6A71"/>
                </a:solidFill>
              </a:rPr>
              <a:t>Cloud driver en større prisgennemsigtighed</a:t>
            </a:r>
          </a:p>
          <a:p>
            <a:pPr lvl="1" eaLnBrk="1" hangingPunct="1"/>
            <a:r>
              <a:rPr lang="da-DK" altLang="da-DK" smtClean="0">
                <a:solidFill>
                  <a:srgbClr val="5E6A71"/>
                </a:solidFill>
              </a:rPr>
              <a:t>Benchmarking har etableret sig som standard blandt virksomhederne</a:t>
            </a:r>
          </a:p>
          <a:p>
            <a:pPr lvl="1" eaLnBrk="1" hangingPunct="1"/>
            <a:endParaRPr lang="da-DK" altLang="da-DK" smtClean="0">
              <a:solidFill>
                <a:srgbClr val="5E6A71"/>
              </a:solidFill>
            </a:endParaRPr>
          </a:p>
        </p:txBody>
      </p:sp>
      <p:sp>
        <p:nvSpPr>
          <p:cNvPr id="36867" name="Titel 9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da-DK" smtClean="0"/>
              <a:t>Markedstendenser</a:t>
            </a:r>
          </a:p>
        </p:txBody>
      </p:sp>
      <p:sp>
        <p:nvSpPr>
          <p:cNvPr id="36868" name="Pladsholder til tekst 11"/>
          <p:cNvSpPr>
            <a:spLocks noGrp="1"/>
          </p:cNvSpPr>
          <p:nvPr>
            <p:ph type="body" sz="quarter" idx="13"/>
          </p:nvPr>
        </p:nvSpPr>
        <p:spPr>
          <a:xfrm>
            <a:off x="439738" y="668338"/>
            <a:ext cx="8932862" cy="381000"/>
          </a:xfrm>
        </p:spPr>
        <p:txBody>
          <a:bodyPr/>
          <a:lstStyle/>
          <a:p>
            <a:pPr marL="107950" eaLnBrk="1" hangingPunct="1"/>
            <a:r>
              <a:rPr lang="da-DK" altLang="da-DK" smtClean="0"/>
              <a:t>Outsourcing af drift</a:t>
            </a:r>
          </a:p>
        </p:txBody>
      </p:sp>
    </p:spTree>
    <p:extLst>
      <p:ext uri="{BB962C8B-B14F-4D97-AF65-F5344CB8AC3E}">
        <p14:creationId xmlns:p14="http://schemas.microsoft.com/office/powerpoint/2010/main" val="39608950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dsholder til indhold 4"/>
          <p:cNvSpPr>
            <a:spLocks noGrp="1"/>
          </p:cNvSpPr>
          <p:nvPr>
            <p:ph sz="quarter" idx="4"/>
          </p:nvPr>
        </p:nvSpPr>
        <p:spPr>
          <a:xfrm>
            <a:off x="5114925" y="1773238"/>
            <a:ext cx="4244975" cy="2016125"/>
          </a:xfrm>
          <a:ln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00B050"/>
              </a:buClr>
            </a:pPr>
            <a:r>
              <a:rPr lang="da-DK" altLang="da-DK" smtClean="0">
                <a:solidFill>
                  <a:srgbClr val="5E6A71"/>
                </a:solidFill>
              </a:rPr>
              <a:t>Store, globale, Public Cloud</a:t>
            </a:r>
          </a:p>
          <a:p>
            <a:pPr lvl="1" eaLnBrk="1" hangingPunct="1">
              <a:buClr>
                <a:srgbClr val="00B050"/>
              </a:buClr>
            </a:pPr>
            <a:r>
              <a:rPr lang="da-DK" altLang="da-DK" smtClean="0">
                <a:solidFill>
                  <a:srgbClr val="5E6A71"/>
                </a:solidFill>
              </a:rPr>
              <a:t>Amazon, Google, Terremark, Rackspace, Microsoft, m.fl.</a:t>
            </a:r>
          </a:p>
          <a:p>
            <a:pPr lvl="1" eaLnBrk="1" hangingPunct="1">
              <a:buClr>
                <a:srgbClr val="00B050"/>
              </a:buClr>
            </a:pPr>
            <a:endParaRPr lang="da-DK" altLang="da-DK" smtClean="0">
              <a:solidFill>
                <a:srgbClr val="5E6A71"/>
              </a:solidFill>
            </a:endParaRPr>
          </a:p>
          <a:p>
            <a:pPr eaLnBrk="1" hangingPunct="1">
              <a:buClr>
                <a:srgbClr val="00B050"/>
              </a:buClr>
            </a:pPr>
            <a:r>
              <a:rPr lang="da-DK" altLang="da-DK" smtClean="0">
                <a:solidFill>
                  <a:srgbClr val="5E6A71"/>
                </a:solidFill>
              </a:rPr>
              <a:t>Lokale danske, Public Cloud</a:t>
            </a:r>
          </a:p>
          <a:p>
            <a:pPr lvl="1" eaLnBrk="1" hangingPunct="1">
              <a:buClr>
                <a:srgbClr val="00B050"/>
              </a:buClr>
            </a:pPr>
            <a:r>
              <a:rPr lang="da-DK" altLang="da-DK" smtClean="0">
                <a:solidFill>
                  <a:srgbClr val="5E6A71"/>
                </a:solidFill>
              </a:rPr>
              <a:t>Cloud.dk</a:t>
            </a:r>
          </a:p>
          <a:p>
            <a:pPr eaLnBrk="1" hangingPunct="1">
              <a:buClr>
                <a:srgbClr val="00B050"/>
              </a:buClr>
            </a:pPr>
            <a:endParaRPr lang="da-DK" altLang="da-DK" smtClean="0"/>
          </a:p>
        </p:txBody>
      </p:sp>
      <p:sp>
        <p:nvSpPr>
          <p:cNvPr id="37891" name="Pladsholder til indhold 1"/>
          <p:cNvSpPr>
            <a:spLocks noGrp="1"/>
          </p:cNvSpPr>
          <p:nvPr>
            <p:ph sz="half" idx="2"/>
          </p:nvPr>
        </p:nvSpPr>
        <p:spPr>
          <a:xfrm>
            <a:off x="439738" y="1773238"/>
            <a:ext cx="4243387" cy="4392612"/>
          </a:xfrm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0070C0"/>
              </a:buClr>
            </a:pPr>
            <a:r>
              <a:rPr lang="da-DK" altLang="da-DK" smtClean="0">
                <a:solidFill>
                  <a:srgbClr val="5E6A71"/>
                </a:solidFill>
              </a:rPr>
              <a:t>Store, globale full-service</a:t>
            </a:r>
          </a:p>
          <a:p>
            <a:pPr lvl="1" eaLnBrk="1" hangingPunct="1">
              <a:buClr>
                <a:srgbClr val="0070C0"/>
              </a:buClr>
            </a:pPr>
            <a:r>
              <a:rPr lang="da-DK" altLang="da-DK" smtClean="0">
                <a:solidFill>
                  <a:srgbClr val="5E6A71"/>
                </a:solidFill>
              </a:rPr>
              <a:t>IBM, CSC, Accenture, HP, Capgemini, CGI, Atos, Cognizant, Fujitsu, NTT, m.fl.</a:t>
            </a:r>
          </a:p>
          <a:p>
            <a:pPr lvl="1" eaLnBrk="1" hangingPunct="1">
              <a:buClr>
                <a:srgbClr val="0070C0"/>
              </a:buClr>
            </a:pPr>
            <a:endParaRPr lang="da-DK" altLang="da-DK" smtClean="0">
              <a:solidFill>
                <a:srgbClr val="5E6A71"/>
              </a:solidFill>
            </a:endParaRPr>
          </a:p>
          <a:p>
            <a:pPr eaLnBrk="1" hangingPunct="1">
              <a:buClr>
                <a:srgbClr val="0070C0"/>
              </a:buClr>
            </a:pPr>
            <a:r>
              <a:rPr lang="da-DK" altLang="da-DK" smtClean="0">
                <a:solidFill>
                  <a:srgbClr val="5E6A71"/>
                </a:solidFill>
              </a:rPr>
              <a:t>Indiske udfordrere </a:t>
            </a:r>
          </a:p>
          <a:p>
            <a:pPr lvl="1" eaLnBrk="1" hangingPunct="1">
              <a:buClr>
                <a:srgbClr val="0070C0"/>
              </a:buClr>
            </a:pPr>
            <a:r>
              <a:rPr lang="da-DK" altLang="da-DK" smtClean="0">
                <a:solidFill>
                  <a:srgbClr val="5E6A71"/>
                </a:solidFill>
              </a:rPr>
              <a:t>TCS, Wipro, Infosys, HCL, L&amp;T Infotech, Tech Mahindra, m.fl.</a:t>
            </a:r>
          </a:p>
          <a:p>
            <a:pPr lvl="1" eaLnBrk="1" hangingPunct="1">
              <a:buClr>
                <a:srgbClr val="0070C0"/>
              </a:buClr>
            </a:pPr>
            <a:endParaRPr lang="da-DK" altLang="da-DK" smtClean="0">
              <a:solidFill>
                <a:srgbClr val="5E6A71"/>
              </a:solidFill>
            </a:endParaRPr>
          </a:p>
          <a:p>
            <a:pPr eaLnBrk="1" hangingPunct="1">
              <a:buClr>
                <a:srgbClr val="0070C0"/>
              </a:buClr>
            </a:pPr>
            <a:r>
              <a:rPr lang="da-DK" altLang="da-DK" smtClean="0">
                <a:solidFill>
                  <a:srgbClr val="5E6A71"/>
                </a:solidFill>
              </a:rPr>
              <a:t>Større, regionale</a:t>
            </a:r>
          </a:p>
          <a:p>
            <a:pPr lvl="1" eaLnBrk="1" hangingPunct="1">
              <a:buClr>
                <a:srgbClr val="0070C0"/>
              </a:buClr>
            </a:pPr>
            <a:r>
              <a:rPr lang="da-DK" altLang="da-DK" smtClean="0">
                <a:solidFill>
                  <a:srgbClr val="5E6A71"/>
                </a:solidFill>
              </a:rPr>
              <a:t>Tieto, Evry, Atea, NNIT, KMD, m.fl.</a:t>
            </a:r>
          </a:p>
          <a:p>
            <a:pPr lvl="1" eaLnBrk="1" hangingPunct="1">
              <a:buClr>
                <a:srgbClr val="0070C0"/>
              </a:buClr>
            </a:pPr>
            <a:endParaRPr lang="da-DK" altLang="da-DK" smtClean="0">
              <a:solidFill>
                <a:srgbClr val="5E6A71"/>
              </a:solidFill>
            </a:endParaRPr>
          </a:p>
          <a:p>
            <a:pPr eaLnBrk="1" hangingPunct="1">
              <a:buClr>
                <a:srgbClr val="0070C0"/>
              </a:buClr>
            </a:pPr>
            <a:r>
              <a:rPr lang="da-DK" altLang="da-DK" smtClean="0">
                <a:solidFill>
                  <a:srgbClr val="5E6A71"/>
                </a:solidFill>
              </a:rPr>
              <a:t>Lokale danske</a:t>
            </a:r>
          </a:p>
          <a:p>
            <a:pPr lvl="1" eaLnBrk="1" hangingPunct="1">
              <a:buClr>
                <a:srgbClr val="0070C0"/>
              </a:buClr>
            </a:pPr>
            <a:r>
              <a:rPr lang="da-DK" altLang="da-DK" smtClean="0">
                <a:solidFill>
                  <a:srgbClr val="5E6A71"/>
                </a:solidFill>
              </a:rPr>
              <a:t>Nianet, Netcompany, Jaynet, T26, Netgroup, Front-data, Athena, Itavis, m.fl.</a:t>
            </a:r>
          </a:p>
          <a:p>
            <a:pPr lvl="1" eaLnBrk="1" hangingPunct="1">
              <a:buClr>
                <a:srgbClr val="0070C0"/>
              </a:buClr>
            </a:pPr>
            <a:endParaRPr lang="da-DK" altLang="da-DK" smtClean="0">
              <a:solidFill>
                <a:srgbClr val="5E6A71"/>
              </a:solidFill>
            </a:endParaRPr>
          </a:p>
          <a:p>
            <a:pPr lvl="1" eaLnBrk="1" hangingPunct="1">
              <a:buClr>
                <a:srgbClr val="0070C0"/>
              </a:buClr>
            </a:pPr>
            <a:endParaRPr lang="da-DK" altLang="da-DK" smtClean="0">
              <a:solidFill>
                <a:srgbClr val="5E6A71"/>
              </a:solidFill>
            </a:endParaRPr>
          </a:p>
          <a:p>
            <a:pPr lvl="1" eaLnBrk="1" hangingPunct="1">
              <a:buClr>
                <a:srgbClr val="0070C0"/>
              </a:buClr>
            </a:pPr>
            <a:endParaRPr lang="da-DK" altLang="da-DK" smtClean="0">
              <a:solidFill>
                <a:srgbClr val="5E6A71"/>
              </a:solidFill>
            </a:endParaRPr>
          </a:p>
        </p:txBody>
      </p:sp>
      <p:sp>
        <p:nvSpPr>
          <p:cNvPr id="37892" name="Pladsholder til tekst 5"/>
          <p:cNvSpPr>
            <a:spLocks noGrp="1"/>
          </p:cNvSpPr>
          <p:nvPr>
            <p:ph type="body" idx="14"/>
          </p:nvPr>
        </p:nvSpPr>
        <p:spPr>
          <a:xfrm>
            <a:off x="439738" y="1341438"/>
            <a:ext cx="4243387" cy="403225"/>
          </a:xfrm>
        </p:spPr>
        <p:txBody>
          <a:bodyPr/>
          <a:lstStyle/>
          <a:p>
            <a:pPr eaLnBrk="1" hangingPunct="1"/>
            <a:r>
              <a:rPr lang="da-DK" altLang="da-DK" sz="1600">
                <a:solidFill>
                  <a:srgbClr val="0070C0"/>
                </a:solidFill>
              </a:rPr>
              <a:t>Conventional Sourcing</a:t>
            </a:r>
          </a:p>
        </p:txBody>
      </p:sp>
      <p:sp>
        <p:nvSpPr>
          <p:cNvPr id="37893" name="Pladsholder til tekst 7"/>
          <p:cNvSpPr>
            <a:spLocks noGrp="1"/>
          </p:cNvSpPr>
          <p:nvPr>
            <p:ph type="body" idx="16"/>
          </p:nvPr>
        </p:nvSpPr>
        <p:spPr>
          <a:xfrm>
            <a:off x="5114925" y="1341438"/>
            <a:ext cx="4241800" cy="403225"/>
          </a:xfrm>
        </p:spPr>
        <p:txBody>
          <a:bodyPr/>
          <a:lstStyle/>
          <a:p>
            <a:pPr eaLnBrk="1" hangingPunct="1"/>
            <a:r>
              <a:rPr lang="da-DK" altLang="da-DK" sz="1600" smtClean="0">
                <a:solidFill>
                  <a:srgbClr val="00B050"/>
                </a:solidFill>
              </a:rPr>
              <a:t>Public Cloud</a:t>
            </a:r>
          </a:p>
        </p:txBody>
      </p:sp>
      <p:sp>
        <p:nvSpPr>
          <p:cNvPr id="37894" name="Titel 2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da-DK" smtClean="0"/>
              <a:t>Et uddrag af leverandørfeltet</a:t>
            </a:r>
          </a:p>
        </p:txBody>
      </p:sp>
      <p:sp>
        <p:nvSpPr>
          <p:cNvPr id="37895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439738" y="668338"/>
            <a:ext cx="8932862" cy="381000"/>
          </a:xfrm>
        </p:spPr>
        <p:txBody>
          <a:bodyPr/>
          <a:lstStyle/>
          <a:p>
            <a:pPr marL="107950" eaLnBrk="1" hangingPunct="1"/>
            <a:r>
              <a:rPr lang="da-DK" altLang="da-DK" smtClean="0"/>
              <a:t>Sourcing af drift og infrastruktur</a:t>
            </a:r>
          </a:p>
        </p:txBody>
      </p:sp>
      <p:sp>
        <p:nvSpPr>
          <p:cNvPr id="37896" name="Pladsholder til indhold 4"/>
          <p:cNvSpPr txBox="1">
            <a:spLocks/>
          </p:cNvSpPr>
          <p:nvPr/>
        </p:nvSpPr>
        <p:spPr bwMode="auto">
          <a:xfrm>
            <a:off x="5133975" y="5060950"/>
            <a:ext cx="4244975" cy="1104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/>
          <a:lstStyle>
            <a:lvl1pPr marL="177800" indent="-177800"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55600" indent="-1778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da-DK" altLang="da-DK" sz="1600">
                <a:solidFill>
                  <a:srgbClr val="5E6A71"/>
                </a:solidFill>
              </a:rPr>
              <a:t>Industrialized Cloud</a:t>
            </a:r>
          </a:p>
          <a:p>
            <a:pPr lvl="1" eaLnBrk="1" hangingPunct="1">
              <a:buClr>
                <a:srgbClr val="FF0000"/>
              </a:buClr>
            </a:pPr>
            <a:r>
              <a:rPr lang="da-DK" altLang="da-DK">
                <a:solidFill>
                  <a:srgbClr val="5E6A71"/>
                </a:solidFill>
              </a:rPr>
              <a:t>Colt, Global Connect, TDC Hosting, CenturyLink, OVH, m.fl.</a:t>
            </a:r>
          </a:p>
          <a:p>
            <a:pPr eaLnBrk="1" hangingPunct="1">
              <a:buClr>
                <a:srgbClr val="FF0000"/>
              </a:buClr>
            </a:pPr>
            <a:endParaRPr lang="da-DK" altLang="da-DK" sz="1600"/>
          </a:p>
        </p:txBody>
      </p:sp>
      <p:sp>
        <p:nvSpPr>
          <p:cNvPr id="37897" name="Pladsholder til tekst 7"/>
          <p:cNvSpPr>
            <a:spLocks noGrp="1"/>
          </p:cNvSpPr>
          <p:nvPr>
            <p:ph type="body" idx="16"/>
          </p:nvPr>
        </p:nvSpPr>
        <p:spPr>
          <a:xfrm>
            <a:off x="5133975" y="4610100"/>
            <a:ext cx="4241800" cy="403225"/>
          </a:xfrm>
        </p:spPr>
        <p:txBody>
          <a:bodyPr/>
          <a:lstStyle/>
          <a:p>
            <a:pPr eaLnBrk="1" hangingPunct="1"/>
            <a:r>
              <a:rPr lang="en-US" altLang="da-DK" sz="1600" smtClean="0">
                <a:solidFill>
                  <a:srgbClr val="FF0000"/>
                </a:solidFill>
              </a:rPr>
              <a:t>Industrialized/Community Cloud</a:t>
            </a:r>
          </a:p>
        </p:txBody>
      </p:sp>
    </p:spTree>
    <p:extLst>
      <p:ext uri="{BB962C8B-B14F-4D97-AF65-F5344CB8AC3E}">
        <p14:creationId xmlns:p14="http://schemas.microsoft.com/office/powerpoint/2010/main" val="27354095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outsourcer man?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02159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4"/>
          <p:cNvSpPr>
            <a:spLocks noGrp="1"/>
          </p:cNvSpPr>
          <p:nvPr>
            <p:ph type="title"/>
          </p:nvPr>
        </p:nvSpPr>
        <p:spPr bwMode="auto">
          <a:xfrm>
            <a:off x="439738" y="230188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da-DK" smtClean="0"/>
              <a:t>IT Sourcing Lifecycle</a:t>
            </a:r>
          </a:p>
        </p:txBody>
      </p:sp>
      <p:sp>
        <p:nvSpPr>
          <p:cNvPr id="30723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436563" y="701675"/>
            <a:ext cx="8932862" cy="381000"/>
          </a:xfrm>
        </p:spPr>
        <p:txBody>
          <a:bodyPr/>
          <a:lstStyle/>
          <a:p>
            <a:pPr marL="107950" eaLnBrk="1" hangingPunct="1"/>
            <a:r>
              <a:rPr lang="en-GB" altLang="da-DK" smtClean="0"/>
              <a:t>Devoteam Best Practice for IT Sourcing</a:t>
            </a:r>
          </a:p>
        </p:txBody>
      </p:sp>
      <p:grpSp>
        <p:nvGrpSpPr>
          <p:cNvPr id="30724" name="Group 21"/>
          <p:cNvGrpSpPr>
            <a:grpSpLocks/>
          </p:cNvGrpSpPr>
          <p:nvPr/>
        </p:nvGrpSpPr>
        <p:grpSpPr bwMode="auto">
          <a:xfrm>
            <a:off x="1776413" y="1989138"/>
            <a:ext cx="6183312" cy="3929062"/>
            <a:chOff x="1367554" y="1536800"/>
            <a:chExt cx="6457070" cy="4158486"/>
          </a:xfrm>
        </p:grpSpPr>
        <p:sp>
          <p:nvSpPr>
            <p:cNvPr id="23" name="Cirkulær pil 7"/>
            <p:cNvSpPr/>
            <p:nvPr/>
          </p:nvSpPr>
          <p:spPr bwMode="auto">
            <a:xfrm rot="1200000">
              <a:off x="3000471" y="1887961"/>
              <a:ext cx="3529424" cy="3598981"/>
            </a:xfrm>
            <a:prstGeom prst="circularArrow">
              <a:avLst>
                <a:gd name="adj1" fmla="val 12500"/>
                <a:gd name="adj2" fmla="val 1025737"/>
                <a:gd name="adj3" fmla="val 20457681"/>
                <a:gd name="adj4" fmla="val 16254465"/>
                <a:gd name="adj5" fmla="val 12500"/>
              </a:avLst>
            </a:prstGeom>
            <a:solidFill>
              <a:srgbClr val="5E6A71"/>
            </a:solidFill>
            <a:ln w="9525">
              <a:solidFill>
                <a:srgbClr val="5E6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Cirkulær pil 8"/>
            <p:cNvSpPr/>
            <p:nvPr/>
          </p:nvSpPr>
          <p:spPr bwMode="auto">
            <a:xfrm rot="7200000">
              <a:off x="2824422" y="2130726"/>
              <a:ext cx="3528413" cy="3600708"/>
            </a:xfrm>
            <a:prstGeom prst="circularArrow">
              <a:avLst>
                <a:gd name="adj1" fmla="val 14272"/>
                <a:gd name="adj2" fmla="val 1025737"/>
                <a:gd name="adj3" fmla="val 1829217"/>
                <a:gd name="adj4" fmla="val 15455783"/>
                <a:gd name="adj5" fmla="val 12500"/>
              </a:avLst>
            </a:prstGeom>
            <a:solidFill>
              <a:srgbClr val="5E6A71"/>
            </a:solidFill>
            <a:ln w="9525">
              <a:solidFill>
                <a:srgbClr val="5E6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Højrepil 11"/>
            <p:cNvSpPr/>
            <p:nvPr/>
          </p:nvSpPr>
          <p:spPr bwMode="auto">
            <a:xfrm>
              <a:off x="2052218" y="1766986"/>
              <a:ext cx="2916043" cy="756088"/>
            </a:xfrm>
            <a:prstGeom prst="rightArrow">
              <a:avLst/>
            </a:prstGeom>
            <a:solidFill>
              <a:srgbClr val="5E6A71"/>
            </a:solidFill>
            <a:ln w="9525">
              <a:solidFill>
                <a:srgbClr val="5E6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Cirkulær pil 14"/>
            <p:cNvSpPr/>
            <p:nvPr/>
          </p:nvSpPr>
          <p:spPr bwMode="auto">
            <a:xfrm rot="14400000">
              <a:off x="2664458" y="1943384"/>
              <a:ext cx="3526732" cy="3600708"/>
            </a:xfrm>
            <a:prstGeom prst="circularArrow">
              <a:avLst>
                <a:gd name="adj1" fmla="val 12500"/>
                <a:gd name="adj2" fmla="val 1025737"/>
                <a:gd name="adj3" fmla="val 20457681"/>
                <a:gd name="adj4" fmla="val 17488705"/>
                <a:gd name="adj5" fmla="val 12500"/>
              </a:avLst>
            </a:prstGeom>
            <a:solidFill>
              <a:srgbClr val="5E6A71"/>
            </a:solidFill>
            <a:ln w="9525">
              <a:solidFill>
                <a:srgbClr val="5E6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30741" name="Tekstboks 16"/>
            <p:cNvSpPr txBox="1">
              <a:spLocks noChangeArrowheads="1"/>
            </p:cNvSpPr>
            <p:nvPr/>
          </p:nvSpPr>
          <p:spPr bwMode="auto">
            <a:xfrm>
              <a:off x="1367554" y="1536800"/>
              <a:ext cx="2847362" cy="223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355600" indent="-1778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541338" indent="-185738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719138" indent="-1778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896938" indent="-1778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3541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18113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2685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27257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400">
                  <a:solidFill>
                    <a:srgbClr val="5E6A71"/>
                  </a:solidFill>
                </a:rPr>
                <a:t>Value Analysis   Strategy   Composition</a:t>
              </a:r>
            </a:p>
          </p:txBody>
        </p:sp>
        <p:sp>
          <p:nvSpPr>
            <p:cNvPr id="30742" name="Tekstboks 17"/>
            <p:cNvSpPr txBox="1">
              <a:spLocks noChangeArrowheads="1"/>
            </p:cNvSpPr>
            <p:nvPr/>
          </p:nvSpPr>
          <p:spPr bwMode="auto">
            <a:xfrm>
              <a:off x="5228719" y="1913064"/>
              <a:ext cx="1440160" cy="22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400">
                  <a:solidFill>
                    <a:srgbClr val="5E6A71"/>
                  </a:solidFill>
                </a:rPr>
                <a:t>Business Case</a:t>
              </a:r>
            </a:p>
          </p:txBody>
        </p:sp>
        <p:sp>
          <p:nvSpPr>
            <p:cNvPr id="30743" name="Tekstboks 20"/>
            <p:cNvSpPr txBox="1">
              <a:spLocks noChangeArrowheads="1"/>
            </p:cNvSpPr>
            <p:nvPr/>
          </p:nvSpPr>
          <p:spPr bwMode="auto">
            <a:xfrm>
              <a:off x="3937298" y="3212455"/>
              <a:ext cx="1347787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355600" indent="-1778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541338" indent="-185738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719138" indent="-1778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896938" indent="-1778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3541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18113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2685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27257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600" b="1">
                  <a:solidFill>
                    <a:srgbClr val="FFC000"/>
                  </a:solidFill>
                </a:rPr>
                <a:t>Devoteam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600" b="1">
                  <a:solidFill>
                    <a:srgbClr val="FFC000"/>
                  </a:solidFill>
                </a:rPr>
                <a:t>IT Sourcing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600" b="1">
                  <a:solidFill>
                    <a:srgbClr val="FFC000"/>
                  </a:solidFill>
                </a:rPr>
                <a:t>Methodology</a:t>
              </a:r>
            </a:p>
          </p:txBody>
        </p:sp>
        <p:sp>
          <p:nvSpPr>
            <p:cNvPr id="30744" name="Tekstboks 17"/>
            <p:cNvSpPr txBox="1">
              <a:spLocks noChangeArrowheads="1"/>
            </p:cNvSpPr>
            <p:nvPr/>
          </p:nvSpPr>
          <p:spPr bwMode="auto">
            <a:xfrm>
              <a:off x="5942965" y="2297727"/>
              <a:ext cx="914400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400">
                  <a:solidFill>
                    <a:srgbClr val="5E6A71"/>
                  </a:solidFill>
                </a:rPr>
                <a:t>Tender(s)</a:t>
              </a:r>
            </a:p>
          </p:txBody>
        </p:sp>
        <p:sp>
          <p:nvSpPr>
            <p:cNvPr id="30745" name="Tekstboks 17"/>
            <p:cNvSpPr txBox="1">
              <a:spLocks noChangeArrowheads="1"/>
            </p:cNvSpPr>
            <p:nvPr/>
          </p:nvSpPr>
          <p:spPr bwMode="auto">
            <a:xfrm>
              <a:off x="6241243" y="2774355"/>
              <a:ext cx="995407" cy="18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400">
                  <a:solidFill>
                    <a:srgbClr val="5E6A71"/>
                  </a:solidFill>
                </a:rPr>
                <a:t>Transition</a:t>
              </a:r>
            </a:p>
          </p:txBody>
        </p:sp>
        <p:sp>
          <p:nvSpPr>
            <p:cNvPr id="30746" name="Tekstboks 17"/>
            <p:cNvSpPr txBox="1">
              <a:spLocks noChangeArrowheads="1"/>
            </p:cNvSpPr>
            <p:nvPr/>
          </p:nvSpPr>
          <p:spPr bwMode="auto">
            <a:xfrm>
              <a:off x="6382412" y="3268283"/>
              <a:ext cx="1442212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400">
                  <a:solidFill>
                    <a:srgbClr val="5E6A71"/>
                  </a:solidFill>
                </a:rPr>
                <a:t>Transformation</a:t>
              </a:r>
            </a:p>
          </p:txBody>
        </p:sp>
        <p:sp>
          <p:nvSpPr>
            <p:cNvPr id="30747" name="Tekstboks 17"/>
            <p:cNvSpPr txBox="1">
              <a:spLocks noChangeArrowheads="1"/>
            </p:cNvSpPr>
            <p:nvPr/>
          </p:nvSpPr>
          <p:spPr bwMode="auto">
            <a:xfrm>
              <a:off x="5827310" y="4928592"/>
              <a:ext cx="1472481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400">
                  <a:solidFill>
                    <a:srgbClr val="5E6A71"/>
                  </a:solidFill>
                </a:rPr>
                <a:t>Demand Management</a:t>
              </a:r>
            </a:p>
          </p:txBody>
        </p:sp>
        <p:sp>
          <p:nvSpPr>
            <p:cNvPr id="30748" name="Tekstboks 17"/>
            <p:cNvSpPr txBox="1">
              <a:spLocks noChangeArrowheads="1"/>
            </p:cNvSpPr>
            <p:nvPr/>
          </p:nvSpPr>
          <p:spPr bwMode="auto">
            <a:xfrm>
              <a:off x="5394711" y="5334502"/>
              <a:ext cx="1841939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400">
                  <a:solidFill>
                    <a:srgbClr val="5E6A71"/>
                  </a:solidFill>
                </a:rPr>
                <a:t>Performance Management</a:t>
              </a:r>
            </a:p>
          </p:txBody>
        </p:sp>
        <p:sp>
          <p:nvSpPr>
            <p:cNvPr id="30749" name="Tekstboks 17"/>
            <p:cNvSpPr txBox="1">
              <a:spLocks noChangeArrowheads="1"/>
            </p:cNvSpPr>
            <p:nvPr/>
          </p:nvSpPr>
          <p:spPr bwMode="auto">
            <a:xfrm>
              <a:off x="1618094" y="5334502"/>
              <a:ext cx="1763764" cy="228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400">
                  <a:solidFill>
                    <a:srgbClr val="5E6A71"/>
                  </a:solidFill>
                </a:rPr>
                <a:t>Relationship Management</a:t>
              </a:r>
            </a:p>
          </p:txBody>
        </p:sp>
        <p:sp>
          <p:nvSpPr>
            <p:cNvPr id="30750" name="Tekstboks 17"/>
            <p:cNvSpPr txBox="1">
              <a:spLocks noChangeArrowheads="1"/>
            </p:cNvSpPr>
            <p:nvPr/>
          </p:nvSpPr>
          <p:spPr bwMode="auto">
            <a:xfrm>
              <a:off x="1430565" y="4928591"/>
              <a:ext cx="172588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400">
                  <a:solidFill>
                    <a:srgbClr val="5E6A71"/>
                  </a:solidFill>
                </a:rPr>
                <a:t>Contract Management</a:t>
              </a:r>
            </a:p>
          </p:txBody>
        </p:sp>
        <p:sp>
          <p:nvSpPr>
            <p:cNvPr id="30751" name="Tekstboks 17"/>
            <p:cNvSpPr txBox="1">
              <a:spLocks noChangeArrowheads="1"/>
            </p:cNvSpPr>
            <p:nvPr/>
          </p:nvSpPr>
          <p:spPr bwMode="auto">
            <a:xfrm>
              <a:off x="1421715" y="2867697"/>
              <a:ext cx="1295967" cy="225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400">
                  <a:solidFill>
                    <a:srgbClr val="5E6A71"/>
                  </a:solidFill>
                </a:rPr>
                <a:t>Vendor Evaluation</a:t>
              </a:r>
            </a:p>
          </p:txBody>
        </p:sp>
        <p:sp>
          <p:nvSpPr>
            <p:cNvPr id="30752" name="Tekstboks 17"/>
            <p:cNvSpPr txBox="1">
              <a:spLocks noChangeArrowheads="1"/>
            </p:cNvSpPr>
            <p:nvPr/>
          </p:nvSpPr>
          <p:spPr bwMode="auto">
            <a:xfrm>
              <a:off x="1496267" y="3320540"/>
              <a:ext cx="1260272" cy="50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400">
                  <a:solidFill>
                    <a:srgbClr val="5E6A71"/>
                  </a:solidFill>
                </a:rPr>
                <a:t>Contract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400">
                  <a:solidFill>
                    <a:srgbClr val="5E6A71"/>
                  </a:solidFill>
                </a:rPr>
                <a:t>Benchmarking</a:t>
              </a:r>
            </a:p>
          </p:txBody>
        </p:sp>
      </p:grpSp>
      <p:grpSp>
        <p:nvGrpSpPr>
          <p:cNvPr id="30725" name="Group 38"/>
          <p:cNvGrpSpPr>
            <a:grpSpLocks/>
          </p:cNvGrpSpPr>
          <p:nvPr/>
        </p:nvGrpSpPr>
        <p:grpSpPr bwMode="auto">
          <a:xfrm>
            <a:off x="3263900" y="1262063"/>
            <a:ext cx="1187450" cy="557212"/>
            <a:chOff x="1772965" y="1052736"/>
            <a:chExt cx="1188000" cy="558441"/>
          </a:xfrm>
        </p:grpSpPr>
        <p:sp>
          <p:nvSpPr>
            <p:cNvPr id="30735" name="Tekstboks 16"/>
            <p:cNvSpPr txBox="1">
              <a:spLocks noChangeArrowheads="1"/>
            </p:cNvSpPr>
            <p:nvPr/>
          </p:nvSpPr>
          <p:spPr bwMode="auto">
            <a:xfrm>
              <a:off x="1772965" y="1052736"/>
              <a:ext cx="1188000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355600" indent="-1778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541338" indent="-185738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719138" indent="-1778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896938" indent="-1778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3541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18113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2685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27257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600" b="1">
                  <a:solidFill>
                    <a:srgbClr val="5E6A71"/>
                  </a:solidFill>
                </a:rPr>
                <a:t>Sourcing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600" b="1">
                  <a:solidFill>
                    <a:srgbClr val="5E6A71"/>
                  </a:solidFill>
                </a:rPr>
                <a:t>Decisions</a:t>
              </a:r>
            </a:p>
          </p:txBody>
        </p:sp>
        <p:sp>
          <p:nvSpPr>
            <p:cNvPr id="41" name="Rectangle 11"/>
            <p:cNvSpPr/>
            <p:nvPr/>
          </p:nvSpPr>
          <p:spPr bwMode="auto">
            <a:xfrm>
              <a:off x="1772965" y="1574584"/>
              <a:ext cx="1188000" cy="3659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anchor="ctr"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30726" name="Group 41"/>
          <p:cNvGrpSpPr>
            <a:grpSpLocks/>
          </p:cNvGrpSpPr>
          <p:nvPr/>
        </p:nvGrpSpPr>
        <p:grpSpPr bwMode="auto">
          <a:xfrm>
            <a:off x="7826375" y="2889250"/>
            <a:ext cx="1189038" cy="557213"/>
            <a:chOff x="7242087" y="2420888"/>
            <a:chExt cx="1188000" cy="557645"/>
          </a:xfrm>
        </p:grpSpPr>
        <p:sp>
          <p:nvSpPr>
            <p:cNvPr id="30733" name="Tekstboks 17"/>
            <p:cNvSpPr txBox="1">
              <a:spLocks noChangeArrowheads="1"/>
            </p:cNvSpPr>
            <p:nvPr/>
          </p:nvSpPr>
          <p:spPr bwMode="auto">
            <a:xfrm>
              <a:off x="7242087" y="2420888"/>
              <a:ext cx="1188000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355600" indent="-1778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541338" indent="-185738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719138" indent="-1778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896938" indent="-1778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3541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18113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2685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27257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600" b="1">
                  <a:solidFill>
                    <a:srgbClr val="5E6A71"/>
                  </a:solidFill>
                </a:rPr>
                <a:t>Sourcing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600" b="1">
                  <a:solidFill>
                    <a:srgbClr val="5E6A71"/>
                  </a:solidFill>
                </a:rPr>
                <a:t>Realisation</a:t>
              </a:r>
            </a:p>
          </p:txBody>
        </p:sp>
        <p:sp>
          <p:nvSpPr>
            <p:cNvPr id="44" name="Rectangle 16"/>
            <p:cNvSpPr/>
            <p:nvPr/>
          </p:nvSpPr>
          <p:spPr bwMode="auto">
            <a:xfrm>
              <a:off x="7242087" y="2941992"/>
              <a:ext cx="1188000" cy="365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anchor="ctr"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30727" name="Group 44"/>
          <p:cNvGrpSpPr>
            <a:grpSpLocks/>
          </p:cNvGrpSpPr>
          <p:nvPr/>
        </p:nvGrpSpPr>
        <p:grpSpPr bwMode="auto">
          <a:xfrm>
            <a:off x="4284663" y="5915025"/>
            <a:ext cx="1243012" cy="565150"/>
            <a:chOff x="3693204" y="5924128"/>
            <a:chExt cx="1242592" cy="565208"/>
          </a:xfrm>
        </p:grpSpPr>
        <p:sp>
          <p:nvSpPr>
            <p:cNvPr id="30731" name="Tekstboks 18"/>
            <p:cNvSpPr txBox="1">
              <a:spLocks noChangeArrowheads="1"/>
            </p:cNvSpPr>
            <p:nvPr/>
          </p:nvSpPr>
          <p:spPr bwMode="auto">
            <a:xfrm>
              <a:off x="3747796" y="5924128"/>
              <a:ext cx="1188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355600" indent="-1778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541338" indent="-185738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719138" indent="-1778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896938" indent="-1778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3541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18113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2685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27257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600" b="1">
                  <a:solidFill>
                    <a:srgbClr val="5E6A71"/>
                  </a:solidFill>
                </a:rPr>
                <a:t>Sourcing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600" b="1">
                  <a:solidFill>
                    <a:srgbClr val="5E6A71"/>
                  </a:solidFill>
                </a:rPr>
                <a:t>Delivery</a:t>
              </a:r>
            </a:p>
          </p:txBody>
        </p:sp>
        <p:sp>
          <p:nvSpPr>
            <p:cNvPr id="47" name="Rectangle 16"/>
            <p:cNvSpPr/>
            <p:nvPr/>
          </p:nvSpPr>
          <p:spPr bwMode="auto">
            <a:xfrm>
              <a:off x="3693204" y="6452820"/>
              <a:ext cx="1188635" cy="3651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anchor="ctr"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30728" name="Group 47"/>
          <p:cNvGrpSpPr>
            <a:grpSpLocks/>
          </p:cNvGrpSpPr>
          <p:nvPr/>
        </p:nvGrpSpPr>
        <p:grpSpPr bwMode="auto">
          <a:xfrm>
            <a:off x="588963" y="3357563"/>
            <a:ext cx="1187450" cy="554037"/>
            <a:chOff x="35491" y="3259832"/>
            <a:chExt cx="1188000" cy="554441"/>
          </a:xfrm>
        </p:grpSpPr>
        <p:sp>
          <p:nvSpPr>
            <p:cNvPr id="30729" name="Tekstboks 19"/>
            <p:cNvSpPr txBox="1">
              <a:spLocks noChangeArrowheads="1"/>
            </p:cNvSpPr>
            <p:nvPr/>
          </p:nvSpPr>
          <p:spPr bwMode="auto">
            <a:xfrm>
              <a:off x="35491" y="3259832"/>
              <a:ext cx="1188000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355600" indent="-1778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541338" indent="-185738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719138" indent="-1778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896938" indent="-1778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3541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18113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2685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2725738" indent="-1778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600" b="1">
                  <a:solidFill>
                    <a:srgbClr val="5E6A71"/>
                  </a:solidFill>
                </a:rPr>
                <a:t>Sourcing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1600" b="1">
                  <a:solidFill>
                    <a:srgbClr val="5E6A71"/>
                  </a:solidFill>
                </a:rPr>
                <a:t>Evaluation</a:t>
              </a:r>
            </a:p>
          </p:txBody>
        </p:sp>
        <p:sp>
          <p:nvSpPr>
            <p:cNvPr id="50" name="Rectangle 16"/>
            <p:cNvSpPr/>
            <p:nvPr/>
          </p:nvSpPr>
          <p:spPr bwMode="auto">
            <a:xfrm>
              <a:off x="35491" y="3777734"/>
              <a:ext cx="1188000" cy="3653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anchor="ctr"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2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r>
              <a:rPr lang="en-GB" altLang="da-DK" dirty="0" smtClean="0"/>
              <a:t>Making the Sourcing Strategy</a:t>
            </a:r>
          </a:p>
        </p:txBody>
      </p:sp>
      <p:sp>
        <p:nvSpPr>
          <p:cNvPr id="34819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439738" y="668338"/>
            <a:ext cx="8932862" cy="381000"/>
          </a:xfrm>
        </p:spPr>
        <p:txBody>
          <a:bodyPr/>
          <a:lstStyle/>
          <a:p>
            <a:pPr marL="107950"/>
            <a:r>
              <a:rPr lang="en-GB" altLang="da-DK" smtClean="0"/>
              <a:t>A well-structured process</a:t>
            </a:r>
          </a:p>
        </p:txBody>
      </p:sp>
      <p:sp>
        <p:nvSpPr>
          <p:cNvPr id="6" name="Rektangel 5"/>
          <p:cNvSpPr/>
          <p:nvPr/>
        </p:nvSpPr>
        <p:spPr>
          <a:xfrm>
            <a:off x="625475" y="2287588"/>
            <a:ext cx="1008063" cy="936625"/>
          </a:xfrm>
          <a:prstGeom prst="rect">
            <a:avLst/>
          </a:prstGeom>
          <a:solidFill>
            <a:srgbClr val="5E6A71"/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Analysing</a:t>
            </a:r>
          </a:p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As-Is</a:t>
            </a:r>
          </a:p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sourcing</a:t>
            </a:r>
          </a:p>
        </p:txBody>
      </p:sp>
      <p:sp>
        <p:nvSpPr>
          <p:cNvPr id="7" name="Rektangel 6">
            <a:hlinkClick r:id="rId2" action="ppaction://hlinksldjump"/>
          </p:cNvPr>
          <p:cNvSpPr/>
          <p:nvPr/>
        </p:nvSpPr>
        <p:spPr>
          <a:xfrm>
            <a:off x="625475" y="4173538"/>
            <a:ext cx="1008063" cy="936625"/>
          </a:xfrm>
          <a:prstGeom prst="rect">
            <a:avLst/>
          </a:prstGeom>
          <a:solidFill>
            <a:srgbClr val="5E6A71"/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Defining</a:t>
            </a:r>
          </a:p>
          <a:p>
            <a:pPr algn="ctr">
              <a:defRPr/>
            </a:pPr>
            <a:r>
              <a:rPr lang="en-GB" sz="1200" dirty="0" smtClean="0">
                <a:solidFill>
                  <a:schemeClr val="bg1"/>
                </a:solidFill>
              </a:rPr>
              <a:t>sourcing</a:t>
            </a:r>
            <a:endParaRPr lang="en-GB" sz="12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GB" sz="1200" dirty="0" smtClean="0">
                <a:solidFill>
                  <a:schemeClr val="bg1"/>
                </a:solidFill>
              </a:rPr>
              <a:t>setting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2065338" y="3224213"/>
            <a:ext cx="1008062" cy="935037"/>
          </a:xfrm>
          <a:prstGeom prst="rect">
            <a:avLst/>
          </a:prstGeom>
          <a:solidFill>
            <a:srgbClr val="5E6A71"/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Defining</a:t>
            </a:r>
          </a:p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sourcing</a:t>
            </a:r>
          </a:p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packages</a:t>
            </a:r>
          </a:p>
        </p:txBody>
      </p:sp>
      <p:sp>
        <p:nvSpPr>
          <p:cNvPr id="9" name="Rektangel 8"/>
          <p:cNvSpPr/>
          <p:nvPr/>
        </p:nvSpPr>
        <p:spPr>
          <a:xfrm>
            <a:off x="3497263" y="3224213"/>
            <a:ext cx="1008062" cy="935037"/>
          </a:xfrm>
          <a:prstGeom prst="rect">
            <a:avLst/>
          </a:prstGeom>
          <a:solidFill>
            <a:srgbClr val="5E6A71"/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Composing</a:t>
            </a:r>
          </a:p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sourcing</a:t>
            </a:r>
          </a:p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scenarios</a:t>
            </a:r>
          </a:p>
        </p:txBody>
      </p:sp>
      <p:sp>
        <p:nvSpPr>
          <p:cNvPr id="10" name="Rektangel 9">
            <a:hlinkClick r:id="rId3" action="ppaction://hlinksldjump"/>
          </p:cNvPr>
          <p:cNvSpPr/>
          <p:nvPr/>
        </p:nvSpPr>
        <p:spPr>
          <a:xfrm>
            <a:off x="4873625" y="3224213"/>
            <a:ext cx="1008063" cy="935037"/>
          </a:xfrm>
          <a:prstGeom prst="rect">
            <a:avLst/>
          </a:prstGeom>
          <a:solidFill>
            <a:srgbClr val="5E6A71"/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Choosing</a:t>
            </a:r>
          </a:p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sourcing</a:t>
            </a:r>
          </a:p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scenarios</a:t>
            </a:r>
          </a:p>
        </p:txBody>
      </p:sp>
      <p:sp>
        <p:nvSpPr>
          <p:cNvPr id="34826" name="Tekstboks 10"/>
          <p:cNvSpPr txBox="1">
            <a:spLocks noChangeArrowheads="1"/>
          </p:cNvSpPr>
          <p:nvPr/>
        </p:nvSpPr>
        <p:spPr bwMode="auto">
          <a:xfrm>
            <a:off x="3425825" y="2997200"/>
            <a:ext cx="11509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200">
                <a:solidFill>
                  <a:srgbClr val="5E6A71"/>
                </a:solidFill>
              </a:rPr>
              <a:t>3-5 Scenarios</a:t>
            </a:r>
          </a:p>
        </p:txBody>
      </p:sp>
      <p:sp>
        <p:nvSpPr>
          <p:cNvPr id="34827" name="Tekstboks 11"/>
          <p:cNvSpPr txBox="1">
            <a:spLocks noChangeArrowheads="1"/>
          </p:cNvSpPr>
          <p:nvPr/>
        </p:nvSpPr>
        <p:spPr bwMode="auto">
          <a:xfrm>
            <a:off x="4848225" y="2997200"/>
            <a:ext cx="1152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200">
                <a:solidFill>
                  <a:srgbClr val="5E6A71"/>
                </a:solidFill>
              </a:rPr>
              <a:t>1-2 Scenarios</a:t>
            </a:r>
          </a:p>
        </p:txBody>
      </p:sp>
      <p:sp>
        <p:nvSpPr>
          <p:cNvPr id="13" name="Rektangel 12">
            <a:hlinkClick r:id="rId4" action="ppaction://hlinksldjump"/>
          </p:cNvPr>
          <p:cNvSpPr/>
          <p:nvPr/>
        </p:nvSpPr>
        <p:spPr>
          <a:xfrm>
            <a:off x="6242050" y="3224213"/>
            <a:ext cx="1008063" cy="935037"/>
          </a:xfrm>
          <a:prstGeom prst="rect">
            <a:avLst/>
          </a:prstGeom>
          <a:solidFill>
            <a:srgbClr val="5E6A71"/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Evaluating/</a:t>
            </a:r>
          </a:p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calculating</a:t>
            </a:r>
          </a:p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sourcing</a:t>
            </a:r>
          </a:p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scenarios</a:t>
            </a:r>
          </a:p>
        </p:txBody>
      </p:sp>
      <p:sp>
        <p:nvSpPr>
          <p:cNvPr id="15" name="Rektangel 14"/>
          <p:cNvSpPr/>
          <p:nvPr/>
        </p:nvSpPr>
        <p:spPr>
          <a:xfrm>
            <a:off x="7610475" y="3222625"/>
            <a:ext cx="1008063" cy="935038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Sourcing</a:t>
            </a:r>
          </a:p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scenario</a:t>
            </a:r>
          </a:p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selected</a:t>
            </a:r>
          </a:p>
        </p:txBody>
      </p:sp>
      <p:cxnSp>
        <p:nvCxnSpPr>
          <p:cNvPr id="21" name="Lige pilforbindelse 20"/>
          <p:cNvCxnSpPr>
            <a:stCxn id="8" idx="3"/>
            <a:endCxn id="9" idx="1"/>
          </p:cNvCxnSpPr>
          <p:nvPr/>
        </p:nvCxnSpPr>
        <p:spPr>
          <a:xfrm>
            <a:off x="3073400" y="3692525"/>
            <a:ext cx="423863" cy="0"/>
          </a:xfrm>
          <a:prstGeom prst="straightConnector1">
            <a:avLst/>
          </a:prstGeom>
          <a:ln w="19050">
            <a:solidFill>
              <a:srgbClr val="5E6A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pilforbindelse 23"/>
          <p:cNvCxnSpPr>
            <a:stCxn id="9" idx="3"/>
            <a:endCxn id="10" idx="1"/>
          </p:cNvCxnSpPr>
          <p:nvPr/>
        </p:nvCxnSpPr>
        <p:spPr>
          <a:xfrm>
            <a:off x="4505325" y="3692525"/>
            <a:ext cx="368300" cy="0"/>
          </a:xfrm>
          <a:prstGeom prst="straightConnector1">
            <a:avLst/>
          </a:prstGeom>
          <a:ln w="19050">
            <a:solidFill>
              <a:srgbClr val="5E6A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pilforbindelse 26"/>
          <p:cNvCxnSpPr>
            <a:stCxn id="10" idx="3"/>
            <a:endCxn id="13" idx="1"/>
          </p:cNvCxnSpPr>
          <p:nvPr/>
        </p:nvCxnSpPr>
        <p:spPr>
          <a:xfrm>
            <a:off x="5881688" y="3692525"/>
            <a:ext cx="360362" cy="0"/>
          </a:xfrm>
          <a:prstGeom prst="straightConnector1">
            <a:avLst/>
          </a:prstGeom>
          <a:ln w="19050">
            <a:solidFill>
              <a:srgbClr val="5E6A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pilforbindelse 29"/>
          <p:cNvCxnSpPr>
            <a:stCxn id="13" idx="3"/>
            <a:endCxn id="15" idx="1"/>
          </p:cNvCxnSpPr>
          <p:nvPr/>
        </p:nvCxnSpPr>
        <p:spPr>
          <a:xfrm flipV="1">
            <a:off x="7250113" y="3689350"/>
            <a:ext cx="360362" cy="3175"/>
          </a:xfrm>
          <a:prstGeom prst="straightConnector1">
            <a:avLst/>
          </a:prstGeom>
          <a:ln w="19050">
            <a:solidFill>
              <a:srgbClr val="5E6A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4" name="Tekstboks 32"/>
          <p:cNvSpPr txBox="1">
            <a:spLocks noChangeArrowheads="1"/>
          </p:cNvSpPr>
          <p:nvPr/>
        </p:nvSpPr>
        <p:spPr bwMode="auto">
          <a:xfrm>
            <a:off x="6169025" y="2997200"/>
            <a:ext cx="1152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200">
                <a:solidFill>
                  <a:srgbClr val="5E6A71"/>
                </a:solidFill>
              </a:rPr>
              <a:t>1-2 Scenarios</a:t>
            </a:r>
          </a:p>
        </p:txBody>
      </p:sp>
      <p:cxnSp>
        <p:nvCxnSpPr>
          <p:cNvPr id="46" name="Vinklet forbindelse 45"/>
          <p:cNvCxnSpPr>
            <a:stCxn id="7" idx="3"/>
            <a:endCxn id="10" idx="2"/>
          </p:cNvCxnSpPr>
          <p:nvPr/>
        </p:nvCxnSpPr>
        <p:spPr>
          <a:xfrm flipV="1">
            <a:off x="1633538" y="4159250"/>
            <a:ext cx="3743325" cy="482600"/>
          </a:xfrm>
          <a:prstGeom prst="bentConnector2">
            <a:avLst/>
          </a:prstGeom>
          <a:ln w="19050">
            <a:solidFill>
              <a:srgbClr val="5E6A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Vinklet forbindelse 51"/>
          <p:cNvCxnSpPr>
            <a:stCxn id="6" idx="2"/>
            <a:endCxn id="8" idx="1"/>
          </p:cNvCxnSpPr>
          <p:nvPr/>
        </p:nvCxnSpPr>
        <p:spPr>
          <a:xfrm rot="16200000" flipH="1">
            <a:off x="1362870" y="2990056"/>
            <a:ext cx="468312" cy="936625"/>
          </a:xfrm>
          <a:prstGeom prst="bentConnector2">
            <a:avLst/>
          </a:prstGeom>
          <a:ln w="19050">
            <a:solidFill>
              <a:srgbClr val="5E6A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Vinklet forbindelse 52"/>
          <p:cNvCxnSpPr>
            <a:stCxn id="7" idx="3"/>
            <a:endCxn id="13" idx="2"/>
          </p:cNvCxnSpPr>
          <p:nvPr/>
        </p:nvCxnSpPr>
        <p:spPr>
          <a:xfrm flipV="1">
            <a:off x="1633538" y="4159250"/>
            <a:ext cx="5111750" cy="482600"/>
          </a:xfrm>
          <a:prstGeom prst="bentConnector2">
            <a:avLst/>
          </a:prstGeom>
          <a:ln w="19050">
            <a:solidFill>
              <a:srgbClr val="5E6A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Højre klammeparentes 57"/>
          <p:cNvSpPr/>
          <p:nvPr/>
        </p:nvSpPr>
        <p:spPr>
          <a:xfrm rot="16200000">
            <a:off x="4339432" y="-2151857"/>
            <a:ext cx="635000" cy="8208963"/>
          </a:xfrm>
          <a:prstGeom prst="rightBrace">
            <a:avLst>
              <a:gd name="adj1" fmla="val 8333"/>
              <a:gd name="adj2" fmla="val 52782"/>
            </a:avLst>
          </a:prstGeom>
          <a:ln>
            <a:solidFill>
              <a:srgbClr val="5E6A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4839" name="Tekstboks 58"/>
          <p:cNvSpPr txBox="1">
            <a:spLocks noChangeArrowheads="1"/>
          </p:cNvSpPr>
          <p:nvPr/>
        </p:nvSpPr>
        <p:spPr bwMode="auto">
          <a:xfrm>
            <a:off x="4441825" y="1250950"/>
            <a:ext cx="914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600">
                <a:solidFill>
                  <a:srgbClr val="5E6A71"/>
                </a:solidFill>
              </a:rPr>
              <a:t>6-8 weeks</a:t>
            </a:r>
          </a:p>
        </p:txBody>
      </p:sp>
    </p:spTree>
    <p:extLst>
      <p:ext uri="{BB962C8B-B14F-4D97-AF65-F5344CB8AC3E}">
        <p14:creationId xmlns:p14="http://schemas.microsoft.com/office/powerpoint/2010/main" val="3379821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en-US" dirty="0" smtClean="0"/>
              <a:t>Indhold</a:t>
            </a:r>
            <a:endParaRPr lang="en-GB" altLang="en-US" dirty="0" smtClean="0"/>
          </a:p>
        </p:txBody>
      </p:sp>
      <p:sp>
        <p:nvSpPr>
          <p:cNvPr id="2150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9738" y="668338"/>
            <a:ext cx="8932862" cy="381000"/>
          </a:xfrm>
        </p:spPr>
        <p:txBody>
          <a:bodyPr/>
          <a:lstStyle/>
          <a:p>
            <a:pPr marL="107950" eaLnBrk="1" hangingPunct="1"/>
            <a:endParaRPr lang="en-GB" altLang="en-US" smtClean="0"/>
          </a:p>
        </p:txBody>
      </p:sp>
      <p:sp>
        <p:nvSpPr>
          <p:cNvPr id="21508" name="Content Placeholder 4"/>
          <p:cNvSpPr>
            <a:spLocks noGrp="1"/>
          </p:cNvSpPr>
          <p:nvPr>
            <p:ph idx="14"/>
          </p:nvPr>
        </p:nvSpPr>
        <p:spPr>
          <a:xfrm>
            <a:off x="423863" y="1473200"/>
            <a:ext cx="8929687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da-DK" altLang="en-US" dirty="0" smtClean="0">
              <a:solidFill>
                <a:srgbClr val="5E6A71"/>
              </a:solidFill>
            </a:endParaRPr>
          </a:p>
          <a:p>
            <a:pPr eaLnBrk="1" hangingPunct="1">
              <a:buFont typeface="Arial" pitchFamily="34" charset="0"/>
              <a:buAutoNum type="arabicPeriod"/>
            </a:pPr>
            <a:endParaRPr lang="da-DK" altLang="en-US" dirty="0">
              <a:solidFill>
                <a:srgbClr val="5E6A71"/>
              </a:solidFill>
            </a:endParaRPr>
          </a:p>
          <a:p>
            <a:pPr eaLnBrk="1" hangingPunct="1">
              <a:buFont typeface="Arial" pitchFamily="34" charset="0"/>
              <a:buAutoNum type="arabicPeriod"/>
            </a:pPr>
            <a:r>
              <a:rPr lang="da-DK" altLang="en-US" dirty="0" smtClean="0">
                <a:solidFill>
                  <a:srgbClr val="5E6A71"/>
                </a:solidFill>
              </a:rPr>
              <a:t>Kort præsentation af Devoteam</a:t>
            </a:r>
          </a:p>
          <a:p>
            <a:pPr eaLnBrk="1" hangingPunct="1">
              <a:buFont typeface="Arial" pitchFamily="34" charset="0"/>
              <a:buAutoNum type="arabicPeriod"/>
            </a:pPr>
            <a:r>
              <a:rPr lang="da-DK" altLang="en-US" dirty="0" smtClean="0">
                <a:solidFill>
                  <a:srgbClr val="5E6A71"/>
                </a:solidFill>
              </a:rPr>
              <a:t>Hvorfor outsource og hvad?</a:t>
            </a:r>
          </a:p>
          <a:p>
            <a:pPr eaLnBrk="1" hangingPunct="1">
              <a:buFont typeface="Arial" pitchFamily="34" charset="0"/>
              <a:buAutoNum type="arabicPeriod"/>
            </a:pPr>
            <a:r>
              <a:rPr lang="da-DK" altLang="en-US" dirty="0" smtClean="0">
                <a:solidFill>
                  <a:srgbClr val="5E6A71"/>
                </a:solidFill>
              </a:rPr>
              <a:t>Markedet for outsourcing</a:t>
            </a:r>
          </a:p>
          <a:p>
            <a:pPr eaLnBrk="1" hangingPunct="1">
              <a:buFont typeface="Arial" pitchFamily="34" charset="0"/>
              <a:buAutoNum type="arabicPeriod"/>
            </a:pPr>
            <a:r>
              <a:rPr lang="da-DK" altLang="en-US" dirty="0" smtClean="0">
                <a:solidFill>
                  <a:srgbClr val="5E6A71"/>
                </a:solidFill>
              </a:rPr>
              <a:t>Hvordan outsourcer man?</a:t>
            </a:r>
          </a:p>
          <a:p>
            <a:pPr eaLnBrk="1" hangingPunct="1">
              <a:buFont typeface="Arial" pitchFamily="34" charset="0"/>
              <a:buAutoNum type="arabicPeriod"/>
            </a:pPr>
            <a:r>
              <a:rPr lang="da-DK" altLang="en-US" dirty="0" smtClean="0">
                <a:solidFill>
                  <a:srgbClr val="5E6A71"/>
                </a:solidFill>
              </a:rPr>
              <a:t>Case</a:t>
            </a:r>
          </a:p>
          <a:p>
            <a:pPr eaLnBrk="1" hangingPunct="1">
              <a:buFont typeface="Arial" pitchFamily="34" charset="0"/>
              <a:buAutoNum type="arabicPeriod"/>
            </a:pPr>
            <a:endParaRPr lang="en-GB" altLang="en-US" dirty="0" smtClean="0">
              <a:solidFill>
                <a:srgbClr val="5E6A7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AutoNum type="arabicPeriod"/>
            </a:pPr>
            <a:r>
              <a:rPr lang="en-GB" altLang="da-DK" dirty="0" smtClean="0">
                <a:solidFill>
                  <a:srgbClr val="5E6A71"/>
                </a:solidFill>
              </a:rPr>
              <a:t>Sourcing Drivers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GB" altLang="da-DK" dirty="0" smtClean="0">
                <a:solidFill>
                  <a:srgbClr val="5E6A71"/>
                </a:solidFill>
              </a:rPr>
              <a:t>Sourcing Models: Single-sourcing versus Multi-sourcing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GB" altLang="da-DK" dirty="0" smtClean="0">
                <a:solidFill>
                  <a:srgbClr val="5E6A71"/>
                </a:solidFill>
              </a:rPr>
              <a:t>Sourcing Forms: IT Services versus Components &amp; Processes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GB" altLang="da-DK" dirty="0" smtClean="0">
                <a:solidFill>
                  <a:srgbClr val="5E6A71"/>
                </a:solidFill>
              </a:rPr>
              <a:t>Ownership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GB" altLang="da-DK" dirty="0" smtClean="0">
                <a:solidFill>
                  <a:srgbClr val="5E6A71"/>
                </a:solidFill>
              </a:rPr>
              <a:t>Governance and Security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GB" altLang="da-DK" dirty="0" smtClean="0">
                <a:solidFill>
                  <a:srgbClr val="5E6A71"/>
                </a:solidFill>
              </a:rPr>
              <a:t>Sourcing Delivery Management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GB" altLang="da-DK" dirty="0" smtClean="0">
                <a:solidFill>
                  <a:srgbClr val="5E6A71"/>
                </a:solidFill>
              </a:rPr>
              <a:t>Preferred IT Delivery Models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GB" altLang="da-DK" dirty="0" smtClean="0">
                <a:solidFill>
                  <a:srgbClr val="5E6A71"/>
                </a:solidFill>
              </a:rPr>
              <a:t>Profile of ideal vendor</a:t>
            </a:r>
          </a:p>
        </p:txBody>
      </p:sp>
      <p:sp>
        <p:nvSpPr>
          <p:cNvPr id="35843" name="Titel 4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r>
              <a:rPr lang="en-GB" altLang="da-DK" dirty="0" smtClean="0"/>
              <a:t>The Sourcing Setting </a:t>
            </a:r>
          </a:p>
        </p:txBody>
      </p:sp>
      <p:sp>
        <p:nvSpPr>
          <p:cNvPr id="35844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439738" y="668338"/>
            <a:ext cx="8932862" cy="381000"/>
          </a:xfrm>
        </p:spPr>
        <p:txBody>
          <a:bodyPr/>
          <a:lstStyle/>
          <a:p>
            <a:pPr marL="107950"/>
            <a:endParaRPr lang="en-GB" altLang="da-DK" dirty="0" smtClean="0"/>
          </a:p>
        </p:txBody>
      </p:sp>
    </p:spTree>
    <p:extLst>
      <p:ext uri="{BB962C8B-B14F-4D97-AF65-F5344CB8AC3E}">
        <p14:creationId xmlns:p14="http://schemas.microsoft.com/office/powerpoint/2010/main" val="16132156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7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da-DK" dirty="0" smtClean="0"/>
              <a:t>The Sourcing Drivers </a:t>
            </a:r>
          </a:p>
        </p:txBody>
      </p:sp>
      <p:grpSp>
        <p:nvGrpSpPr>
          <p:cNvPr id="36868" name="Gruppe 1"/>
          <p:cNvGrpSpPr>
            <a:grpSpLocks/>
          </p:cNvGrpSpPr>
          <p:nvPr/>
        </p:nvGrpSpPr>
        <p:grpSpPr bwMode="auto">
          <a:xfrm>
            <a:off x="552450" y="2276475"/>
            <a:ext cx="8353425" cy="2520950"/>
            <a:chOff x="552922" y="1412776"/>
            <a:chExt cx="8352928" cy="2519363"/>
          </a:xfrm>
        </p:grpSpPr>
        <p:sp>
          <p:nvSpPr>
            <p:cNvPr id="10" name="Billedforklaring med nedadgående pil 9"/>
            <p:cNvSpPr/>
            <p:nvPr/>
          </p:nvSpPr>
          <p:spPr>
            <a:xfrm>
              <a:off x="552922" y="1412776"/>
              <a:ext cx="1871552" cy="1007428"/>
            </a:xfrm>
            <a:prstGeom prst="downArrowCallout">
              <a:avLst/>
            </a:prstGeom>
            <a:solidFill>
              <a:srgbClr val="0070C0"/>
            </a:solidFill>
            <a:ln w="9525">
              <a:solidFill>
                <a:srgbClr val="5E6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</a:rPr>
                <a:t>Flexibility</a:t>
              </a:r>
            </a:p>
          </p:txBody>
        </p:sp>
        <p:sp>
          <p:nvSpPr>
            <p:cNvPr id="11" name="Billedforklaring med nedadgående pil 10"/>
            <p:cNvSpPr/>
            <p:nvPr/>
          </p:nvSpPr>
          <p:spPr>
            <a:xfrm>
              <a:off x="2713381" y="1412776"/>
              <a:ext cx="1871551" cy="1007428"/>
            </a:xfrm>
            <a:prstGeom prst="downArrowCallout">
              <a:avLst/>
            </a:prstGeom>
            <a:solidFill>
              <a:srgbClr val="0070C0"/>
            </a:solidFill>
            <a:ln w="9525">
              <a:solidFill>
                <a:srgbClr val="5E6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</a:rPr>
                <a:t>Quality</a:t>
              </a:r>
            </a:p>
          </p:txBody>
        </p:sp>
        <p:sp>
          <p:nvSpPr>
            <p:cNvPr id="12" name="Billedforklaring med nedadgående pil 11"/>
            <p:cNvSpPr/>
            <p:nvPr/>
          </p:nvSpPr>
          <p:spPr>
            <a:xfrm>
              <a:off x="4873840" y="1412776"/>
              <a:ext cx="1871552" cy="1007428"/>
            </a:xfrm>
            <a:prstGeom prst="downArrowCallout">
              <a:avLst/>
            </a:prstGeom>
            <a:solidFill>
              <a:srgbClr val="0070C0"/>
            </a:solidFill>
            <a:ln w="9525">
              <a:solidFill>
                <a:srgbClr val="5E6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</a:rPr>
                <a:t>Financials</a:t>
              </a:r>
            </a:p>
          </p:txBody>
        </p:sp>
        <p:sp>
          <p:nvSpPr>
            <p:cNvPr id="13" name="Billedforklaring med nedadgående pil 12"/>
            <p:cNvSpPr/>
            <p:nvPr/>
          </p:nvSpPr>
          <p:spPr>
            <a:xfrm>
              <a:off x="7034299" y="1412776"/>
              <a:ext cx="1871551" cy="1007428"/>
            </a:xfrm>
            <a:prstGeom prst="downArrowCallout">
              <a:avLst/>
            </a:prstGeom>
            <a:solidFill>
              <a:srgbClr val="0070C0"/>
            </a:solidFill>
            <a:ln w="9525">
              <a:solidFill>
                <a:srgbClr val="5E6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 smtClean="0">
                  <a:solidFill>
                    <a:schemeClr val="bg1"/>
                  </a:solidFill>
                </a:rPr>
                <a:t>Competencies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6874" name="TextBox 10"/>
            <p:cNvSpPr txBox="1">
              <a:spLocks noChangeArrowheads="1"/>
            </p:cNvSpPr>
            <p:nvPr/>
          </p:nvSpPr>
          <p:spPr bwMode="auto">
            <a:xfrm>
              <a:off x="1031826" y="2526063"/>
              <a:ext cx="914400" cy="64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2000" b="1">
                  <a:solidFill>
                    <a:srgbClr val="5E6A71"/>
                  </a:solidFill>
                </a:rPr>
                <a:t>Agility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2000" b="1">
                  <a:solidFill>
                    <a:srgbClr val="5E6A71"/>
                  </a:solidFill>
                </a:rPr>
                <a:t>Scalability</a:t>
              </a:r>
            </a:p>
          </p:txBody>
        </p:sp>
        <p:sp>
          <p:nvSpPr>
            <p:cNvPr id="36875" name="TextBox 7"/>
            <p:cNvSpPr txBox="1">
              <a:spLocks noChangeArrowheads="1"/>
            </p:cNvSpPr>
            <p:nvPr/>
          </p:nvSpPr>
          <p:spPr bwMode="auto">
            <a:xfrm>
              <a:off x="2569498" y="2526063"/>
              <a:ext cx="2113853" cy="140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2000" b="1">
                  <a:solidFill>
                    <a:srgbClr val="5E6A71"/>
                  </a:solidFill>
                </a:rPr>
                <a:t>Availability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2000" b="1">
                  <a:solidFill>
                    <a:srgbClr val="5E6A71"/>
                  </a:solidFill>
                </a:rPr>
                <a:t>Response Times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2000" b="1">
                  <a:solidFill>
                    <a:srgbClr val="5E6A71"/>
                  </a:solidFill>
                </a:rPr>
                <a:t>Stability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2000" b="1">
                  <a:solidFill>
                    <a:srgbClr val="5E6A71"/>
                  </a:solidFill>
                </a:rPr>
                <a:t>Vulnerability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da-DK" sz="2000" b="1">
                <a:solidFill>
                  <a:srgbClr val="5E6A71"/>
                </a:solidFill>
              </a:endParaRPr>
            </a:p>
          </p:txBody>
        </p:sp>
        <p:sp>
          <p:nvSpPr>
            <p:cNvPr id="36876" name="TextBox 7"/>
            <p:cNvSpPr txBox="1">
              <a:spLocks noChangeArrowheads="1"/>
            </p:cNvSpPr>
            <p:nvPr/>
          </p:nvSpPr>
          <p:spPr bwMode="auto">
            <a:xfrm>
              <a:off x="5352306" y="2526063"/>
              <a:ext cx="914400" cy="1068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2000" b="1">
                  <a:solidFill>
                    <a:srgbClr val="5E6A71"/>
                  </a:solidFill>
                </a:rPr>
                <a:t>Cost Savings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2000" b="1">
                  <a:solidFill>
                    <a:srgbClr val="5E6A71"/>
                  </a:solidFill>
                </a:rPr>
                <a:t>Capex/Opex</a:t>
              </a:r>
            </a:p>
          </p:txBody>
        </p:sp>
        <p:sp>
          <p:nvSpPr>
            <p:cNvPr id="36877" name="TextBox 7"/>
            <p:cNvSpPr txBox="1">
              <a:spLocks noChangeArrowheads="1"/>
            </p:cNvSpPr>
            <p:nvPr/>
          </p:nvSpPr>
          <p:spPr bwMode="auto">
            <a:xfrm>
              <a:off x="7512546" y="2521966"/>
              <a:ext cx="914400" cy="1068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2000" b="1" dirty="0" smtClean="0">
                  <a:solidFill>
                    <a:srgbClr val="5E6A71"/>
                  </a:solidFill>
                </a:rPr>
                <a:t>Business Focus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2000" b="1" dirty="0" smtClean="0">
                  <a:solidFill>
                    <a:srgbClr val="5E6A71"/>
                  </a:solidFill>
                </a:rPr>
                <a:t>Access </a:t>
              </a:r>
              <a:r>
                <a:rPr lang="en-GB" altLang="da-DK" sz="2000" b="1" dirty="0">
                  <a:solidFill>
                    <a:srgbClr val="5E6A71"/>
                  </a:solidFill>
                </a:rPr>
                <a:t>to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2000" b="1" dirty="0">
                  <a:solidFill>
                    <a:srgbClr val="5E6A71"/>
                  </a:solidFill>
                </a:rPr>
                <a:t>Critical Mass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a-DK" sz="2000" b="1" dirty="0">
                  <a:solidFill>
                    <a:srgbClr val="5E6A71"/>
                  </a:solidFill>
                </a:rPr>
                <a:t>Dependencies</a:t>
              </a:r>
            </a:p>
          </p:txBody>
        </p:sp>
      </p:grpSp>
      <p:sp>
        <p:nvSpPr>
          <p:cNvPr id="24581" name="Text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019300" y="5229225"/>
            <a:ext cx="53276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2800" b="1">
                <a:solidFill>
                  <a:srgbClr val="00B050"/>
                </a:solidFill>
              </a:rPr>
              <a:t>Prioritisation and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9263204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3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da-DK" smtClean="0"/>
              <a:t>Sourcing scenarios</a:t>
            </a:r>
            <a:endParaRPr lang="en-GB" altLang="da-DK" smtClean="0"/>
          </a:p>
        </p:txBody>
      </p:sp>
      <p:sp>
        <p:nvSpPr>
          <p:cNvPr id="32771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9738" y="668338"/>
            <a:ext cx="8932862" cy="381000"/>
          </a:xfrm>
        </p:spPr>
        <p:txBody>
          <a:bodyPr/>
          <a:lstStyle/>
          <a:p>
            <a:pPr marL="107950" eaLnBrk="1" hangingPunct="1"/>
            <a:r>
              <a:rPr lang="en-GB" altLang="en-US" smtClean="0"/>
              <a:t>Example: a multi-sourcing scenario </a:t>
            </a:r>
          </a:p>
        </p:txBody>
      </p:sp>
      <p:sp>
        <p:nvSpPr>
          <p:cNvPr id="32772" name="Tekstboks 15"/>
          <p:cNvSpPr txBox="1">
            <a:spLocks noChangeArrowheads="1"/>
          </p:cNvSpPr>
          <p:nvPr/>
        </p:nvSpPr>
        <p:spPr bwMode="auto">
          <a:xfrm>
            <a:off x="1216025" y="2322513"/>
            <a:ext cx="968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400">
                <a:solidFill>
                  <a:schemeClr val="bg1"/>
                </a:solidFill>
              </a:rPr>
              <a:t>Mail</a:t>
            </a:r>
          </a:p>
        </p:txBody>
      </p:sp>
      <p:grpSp>
        <p:nvGrpSpPr>
          <p:cNvPr id="32773" name="Gruppe 1"/>
          <p:cNvGrpSpPr>
            <a:grpSpLocks/>
          </p:cNvGrpSpPr>
          <p:nvPr/>
        </p:nvGrpSpPr>
        <p:grpSpPr bwMode="auto">
          <a:xfrm>
            <a:off x="433388" y="1773238"/>
            <a:ext cx="8543925" cy="4392612"/>
            <a:chOff x="3697288" y="2522538"/>
            <a:chExt cx="3995737" cy="2233612"/>
          </a:xfrm>
        </p:grpSpPr>
        <p:sp>
          <p:nvSpPr>
            <p:cNvPr id="14" name="Rektangel 13"/>
            <p:cNvSpPr/>
            <p:nvPr/>
          </p:nvSpPr>
          <p:spPr bwMode="auto">
            <a:xfrm>
              <a:off x="3697288" y="3320891"/>
              <a:ext cx="3995737" cy="649822"/>
            </a:xfrm>
            <a:prstGeom prst="rect">
              <a:avLst/>
            </a:prstGeom>
            <a:solidFill>
              <a:srgbClr val="A6AFB4"/>
            </a:solidFill>
            <a:ln w="9525">
              <a:solidFill>
                <a:srgbClr val="A6AF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Platform</a:t>
              </a:r>
            </a:p>
          </p:txBody>
        </p:sp>
        <p:sp>
          <p:nvSpPr>
            <p:cNvPr id="15" name="Rektangel 14"/>
            <p:cNvSpPr/>
            <p:nvPr/>
          </p:nvSpPr>
          <p:spPr bwMode="auto">
            <a:xfrm>
              <a:off x="3697288" y="2522538"/>
              <a:ext cx="3995737" cy="648207"/>
            </a:xfrm>
            <a:prstGeom prst="rect">
              <a:avLst/>
            </a:prstGeom>
            <a:solidFill>
              <a:srgbClr val="A6AFB4"/>
            </a:solidFill>
            <a:ln w="9525">
              <a:solidFill>
                <a:srgbClr val="A6AF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Business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Application</a:t>
              </a:r>
            </a:p>
          </p:txBody>
        </p:sp>
        <p:sp>
          <p:nvSpPr>
            <p:cNvPr id="16" name="Rektangel 15"/>
            <p:cNvSpPr/>
            <p:nvPr/>
          </p:nvSpPr>
          <p:spPr bwMode="auto">
            <a:xfrm>
              <a:off x="3697288" y="4107943"/>
              <a:ext cx="3995737" cy="648207"/>
            </a:xfrm>
            <a:prstGeom prst="rect">
              <a:avLst/>
            </a:prstGeom>
            <a:solidFill>
              <a:srgbClr val="A6AFB4"/>
            </a:solidFill>
            <a:ln w="9525">
              <a:solidFill>
                <a:srgbClr val="A6AF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Infrastructure</a:t>
              </a:r>
            </a:p>
          </p:txBody>
        </p:sp>
      </p:grpSp>
      <p:sp>
        <p:nvSpPr>
          <p:cNvPr id="33" name="Rektangel 18"/>
          <p:cNvSpPr/>
          <p:nvPr/>
        </p:nvSpPr>
        <p:spPr>
          <a:xfrm>
            <a:off x="1795463" y="1790700"/>
            <a:ext cx="1663700" cy="1257300"/>
          </a:xfrm>
          <a:prstGeom prst="rect">
            <a:avLst/>
          </a:prstGeom>
          <a:noFill/>
          <a:ln w="28575">
            <a:solidFill>
              <a:srgbClr val="5E6A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altLang="da-DK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a-DK" sz="1200" dirty="0">
                <a:solidFill>
                  <a:schemeClr val="bg1"/>
                </a:solidFill>
              </a:rPr>
              <a:t>Microsoft-based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a-DK" sz="1200" dirty="0">
                <a:solidFill>
                  <a:schemeClr val="bg1"/>
                </a:solidFill>
              </a:rPr>
              <a:t>3</a:t>
            </a:r>
            <a:r>
              <a:rPr lang="en-GB" altLang="da-DK" sz="1200" baseline="30000" dirty="0">
                <a:solidFill>
                  <a:schemeClr val="bg1"/>
                </a:solidFill>
              </a:rPr>
              <a:t>rd</a:t>
            </a:r>
            <a:r>
              <a:rPr lang="en-GB" altLang="da-DK" sz="1200" dirty="0">
                <a:solidFill>
                  <a:schemeClr val="bg1"/>
                </a:solidFill>
              </a:rPr>
              <a:t> Party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a-DK" sz="1200" dirty="0">
                <a:solidFill>
                  <a:schemeClr val="bg1"/>
                </a:solidFill>
              </a:rPr>
              <a:t>Applications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rgbClr val="5E6A71"/>
              </a:solidFill>
            </a:endParaRPr>
          </a:p>
        </p:txBody>
      </p:sp>
      <p:sp>
        <p:nvSpPr>
          <p:cNvPr id="31" name="Rektangel 30"/>
          <p:cNvSpPr/>
          <p:nvPr/>
        </p:nvSpPr>
        <p:spPr bwMode="auto">
          <a:xfrm>
            <a:off x="439738" y="1773238"/>
            <a:ext cx="1341437" cy="3933825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Clients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Citrix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OS,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Devices</a:t>
            </a:r>
          </a:p>
        </p:txBody>
      </p:sp>
      <p:sp>
        <p:nvSpPr>
          <p:cNvPr id="32" name="Rektangel 31"/>
          <p:cNvSpPr/>
          <p:nvPr/>
        </p:nvSpPr>
        <p:spPr bwMode="auto">
          <a:xfrm>
            <a:off x="5900738" y="1790700"/>
            <a:ext cx="1830387" cy="3887788"/>
          </a:xfrm>
          <a:prstGeom prst="rect">
            <a:avLst/>
          </a:prstGeom>
          <a:solidFill>
            <a:srgbClr val="008566"/>
          </a:solidFill>
          <a:ln w="9525">
            <a:solidFill>
              <a:srgbClr val="00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SAP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Business Suite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SAP </a:t>
            </a:r>
            <a:r>
              <a:rPr lang="en-GB" sz="1200" b="1" dirty="0" err="1">
                <a:solidFill>
                  <a:schemeClr val="bg1"/>
                </a:solidFill>
              </a:rPr>
              <a:t>NetWeaver</a:t>
            </a: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Servers &amp; Storage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9" name="Rektangel 18"/>
          <p:cNvSpPr/>
          <p:nvPr/>
        </p:nvSpPr>
        <p:spPr bwMode="auto">
          <a:xfrm>
            <a:off x="430213" y="5678488"/>
            <a:ext cx="7300912" cy="48736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Internet &amp; WAN (IWAN)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0638" y="1778000"/>
            <a:ext cx="800100" cy="39004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GB" sz="100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GB" sz="1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000" dirty="0" smtClean="0">
                <a:solidFill>
                  <a:schemeClr val="bg1"/>
                </a:solidFill>
              </a:rPr>
              <a:t>Microsoft</a:t>
            </a:r>
          </a:p>
          <a:p>
            <a:pPr>
              <a:defRPr/>
            </a:pPr>
            <a:r>
              <a:rPr lang="en-GB" sz="1000" dirty="0" smtClean="0">
                <a:solidFill>
                  <a:schemeClr val="bg1"/>
                </a:solidFill>
              </a:rPr>
              <a:t>365</a:t>
            </a:r>
          </a:p>
          <a:p>
            <a:pPr>
              <a:defRPr/>
            </a:pPr>
            <a:endParaRPr lang="en-GB" sz="10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000" dirty="0" smtClean="0">
                <a:solidFill>
                  <a:schemeClr val="bg1"/>
                </a:solidFill>
              </a:rPr>
              <a:t>(SaaS)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781175" y="3048000"/>
            <a:ext cx="1677988" cy="26304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SQL Server &amp; BI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Servers &amp; Storage</a:t>
            </a:r>
          </a:p>
        </p:txBody>
      </p:sp>
      <p:sp>
        <p:nvSpPr>
          <p:cNvPr id="27" name="Rektangel 18"/>
          <p:cNvSpPr/>
          <p:nvPr/>
        </p:nvSpPr>
        <p:spPr>
          <a:xfrm>
            <a:off x="3459163" y="1790700"/>
            <a:ext cx="1641475" cy="2830513"/>
          </a:xfrm>
          <a:prstGeom prst="rect">
            <a:avLst/>
          </a:prstGeom>
          <a:noFill/>
          <a:ln w="28575">
            <a:solidFill>
              <a:srgbClr val="5E6A7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Other tailor-made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3</a:t>
            </a:r>
            <a:r>
              <a:rPr lang="en-GB" sz="1200" baseline="30000" dirty="0">
                <a:solidFill>
                  <a:schemeClr val="bg1"/>
                </a:solidFill>
              </a:rPr>
              <a:t>rd</a:t>
            </a:r>
            <a:r>
              <a:rPr lang="en-GB" sz="1200" dirty="0">
                <a:solidFill>
                  <a:schemeClr val="bg1"/>
                </a:solidFill>
              </a:rPr>
              <a:t> Party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Applications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3</a:t>
            </a:r>
            <a:r>
              <a:rPr lang="en-GB" sz="1200" baseline="30000" dirty="0">
                <a:solidFill>
                  <a:schemeClr val="bg1"/>
                </a:solidFill>
              </a:rPr>
              <a:t>rd</a:t>
            </a:r>
            <a:r>
              <a:rPr lang="en-GB" sz="1200" dirty="0">
                <a:solidFill>
                  <a:schemeClr val="bg1"/>
                </a:solidFill>
              </a:rPr>
              <a:t> Party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Integration 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Databases</a:t>
            </a:r>
          </a:p>
        </p:txBody>
      </p:sp>
      <p:sp>
        <p:nvSpPr>
          <p:cNvPr id="3" name="Rektangel 2"/>
          <p:cNvSpPr/>
          <p:nvPr/>
        </p:nvSpPr>
        <p:spPr>
          <a:xfrm>
            <a:off x="3459163" y="4621213"/>
            <a:ext cx="1641475" cy="1057275"/>
          </a:xfrm>
          <a:prstGeom prst="rect">
            <a:avLst/>
          </a:prstGeom>
          <a:solidFill>
            <a:srgbClr val="00B0F0"/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>
                <a:solidFill>
                  <a:schemeClr val="bg1"/>
                </a:solidFill>
              </a:rPr>
              <a:t>IaaS</a:t>
            </a: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Servers &amp; Storage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 animBg="1"/>
      <p:bldP spid="32" grpId="0" animBg="1"/>
      <p:bldP spid="19" grpId="0" animBg="1"/>
      <p:bldP spid="23" grpId="0" animBg="1"/>
      <p:bldP spid="2" grpId="0" animBg="1"/>
      <p:bldP spid="27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3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da-DK" smtClean="0"/>
              <a:t>Sourcing scenarios</a:t>
            </a:r>
          </a:p>
        </p:txBody>
      </p:sp>
      <p:sp>
        <p:nvSpPr>
          <p:cNvPr id="33795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9738" y="668338"/>
            <a:ext cx="8932862" cy="381000"/>
          </a:xfrm>
        </p:spPr>
        <p:txBody>
          <a:bodyPr/>
          <a:lstStyle/>
          <a:p>
            <a:pPr marL="107950" eaLnBrk="1" hangingPunct="1"/>
            <a:r>
              <a:rPr lang="en-GB" altLang="en-US" smtClean="0"/>
              <a:t>Example: Conventional full-service sourcing + SaaS </a:t>
            </a:r>
          </a:p>
        </p:txBody>
      </p:sp>
      <p:sp>
        <p:nvSpPr>
          <p:cNvPr id="33796" name="Tekstboks 15"/>
          <p:cNvSpPr txBox="1">
            <a:spLocks noChangeArrowheads="1"/>
          </p:cNvSpPr>
          <p:nvPr/>
        </p:nvSpPr>
        <p:spPr bwMode="auto">
          <a:xfrm>
            <a:off x="1216025" y="2322513"/>
            <a:ext cx="968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400">
                <a:solidFill>
                  <a:schemeClr val="bg1"/>
                </a:solidFill>
              </a:rPr>
              <a:t>Mail</a:t>
            </a:r>
          </a:p>
        </p:txBody>
      </p:sp>
      <p:grpSp>
        <p:nvGrpSpPr>
          <p:cNvPr id="33797" name="Gruppe 1"/>
          <p:cNvGrpSpPr>
            <a:grpSpLocks/>
          </p:cNvGrpSpPr>
          <p:nvPr/>
        </p:nvGrpSpPr>
        <p:grpSpPr bwMode="auto">
          <a:xfrm>
            <a:off x="433388" y="1773238"/>
            <a:ext cx="8543925" cy="4392612"/>
            <a:chOff x="3697288" y="2522538"/>
            <a:chExt cx="3995737" cy="2233612"/>
          </a:xfrm>
        </p:grpSpPr>
        <p:sp>
          <p:nvSpPr>
            <p:cNvPr id="14" name="Rektangel 13"/>
            <p:cNvSpPr/>
            <p:nvPr/>
          </p:nvSpPr>
          <p:spPr bwMode="auto">
            <a:xfrm>
              <a:off x="3697288" y="3320891"/>
              <a:ext cx="3995737" cy="649822"/>
            </a:xfrm>
            <a:prstGeom prst="rect">
              <a:avLst/>
            </a:prstGeom>
            <a:solidFill>
              <a:srgbClr val="A6AFB4"/>
            </a:solidFill>
            <a:ln w="9525">
              <a:solidFill>
                <a:srgbClr val="A6AF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Platform</a:t>
              </a:r>
            </a:p>
          </p:txBody>
        </p:sp>
        <p:sp>
          <p:nvSpPr>
            <p:cNvPr id="15" name="Rektangel 14"/>
            <p:cNvSpPr/>
            <p:nvPr/>
          </p:nvSpPr>
          <p:spPr bwMode="auto">
            <a:xfrm>
              <a:off x="3697288" y="2522538"/>
              <a:ext cx="3995737" cy="648207"/>
            </a:xfrm>
            <a:prstGeom prst="rect">
              <a:avLst/>
            </a:prstGeom>
            <a:solidFill>
              <a:srgbClr val="A6AFB4"/>
            </a:solidFill>
            <a:ln w="9525">
              <a:solidFill>
                <a:srgbClr val="A6AF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Business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Application</a:t>
              </a:r>
            </a:p>
          </p:txBody>
        </p:sp>
        <p:sp>
          <p:nvSpPr>
            <p:cNvPr id="16" name="Rektangel 15">
              <a:hlinkClick r:id="rId3" action="ppaction://hlinksldjump"/>
            </p:cNvPr>
            <p:cNvSpPr/>
            <p:nvPr/>
          </p:nvSpPr>
          <p:spPr bwMode="auto">
            <a:xfrm>
              <a:off x="3697288" y="4107943"/>
              <a:ext cx="3995737" cy="648207"/>
            </a:xfrm>
            <a:prstGeom prst="rect">
              <a:avLst/>
            </a:prstGeom>
            <a:solidFill>
              <a:srgbClr val="A6AFB4"/>
            </a:solidFill>
            <a:ln w="9525">
              <a:solidFill>
                <a:srgbClr val="A6AF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Infrastructure</a:t>
              </a:r>
            </a:p>
          </p:txBody>
        </p:sp>
      </p:grpSp>
      <p:sp>
        <p:nvSpPr>
          <p:cNvPr id="33" name="Rektangel 18"/>
          <p:cNvSpPr/>
          <p:nvPr/>
        </p:nvSpPr>
        <p:spPr>
          <a:xfrm>
            <a:off x="1795463" y="1790700"/>
            <a:ext cx="1663700" cy="1257300"/>
          </a:xfrm>
          <a:prstGeom prst="rect">
            <a:avLst/>
          </a:prstGeom>
          <a:noFill/>
          <a:ln w="28575">
            <a:solidFill>
              <a:srgbClr val="5E6A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altLang="da-DK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a-DK" sz="1200" dirty="0">
                <a:solidFill>
                  <a:schemeClr val="bg1"/>
                </a:solidFill>
              </a:rPr>
              <a:t>Microsoft-based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a-DK" sz="1200" dirty="0">
                <a:solidFill>
                  <a:schemeClr val="bg1"/>
                </a:solidFill>
              </a:rPr>
              <a:t>3</a:t>
            </a:r>
            <a:r>
              <a:rPr lang="en-GB" altLang="da-DK" sz="1200" baseline="30000" dirty="0">
                <a:solidFill>
                  <a:schemeClr val="bg1"/>
                </a:solidFill>
              </a:rPr>
              <a:t>rd</a:t>
            </a:r>
            <a:r>
              <a:rPr lang="en-GB" altLang="da-DK" sz="1200" dirty="0">
                <a:solidFill>
                  <a:schemeClr val="bg1"/>
                </a:solidFill>
              </a:rPr>
              <a:t> Party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a-DK" sz="1200" dirty="0">
                <a:solidFill>
                  <a:schemeClr val="bg1"/>
                </a:solidFill>
              </a:rPr>
              <a:t>Applications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rgbClr val="5E6A71"/>
              </a:solidFill>
            </a:endParaRPr>
          </a:p>
        </p:txBody>
      </p:sp>
      <p:sp>
        <p:nvSpPr>
          <p:cNvPr id="31" name="Rektangel 30"/>
          <p:cNvSpPr/>
          <p:nvPr/>
        </p:nvSpPr>
        <p:spPr bwMode="auto">
          <a:xfrm>
            <a:off x="439738" y="1773238"/>
            <a:ext cx="1341437" cy="3933825"/>
          </a:xfrm>
          <a:prstGeom prst="rect">
            <a:avLst/>
          </a:prstGeom>
          <a:solidFill>
            <a:srgbClr val="003FBC"/>
          </a:solidFill>
          <a:ln w="9525">
            <a:solidFill>
              <a:srgbClr val="003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Clients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Citrix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OS,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Devices</a:t>
            </a:r>
          </a:p>
        </p:txBody>
      </p:sp>
      <p:sp>
        <p:nvSpPr>
          <p:cNvPr id="32" name="Rektangel 31"/>
          <p:cNvSpPr/>
          <p:nvPr/>
        </p:nvSpPr>
        <p:spPr bwMode="auto">
          <a:xfrm>
            <a:off x="5900738" y="1790700"/>
            <a:ext cx="1830387" cy="3887788"/>
          </a:xfrm>
          <a:prstGeom prst="rect">
            <a:avLst/>
          </a:prstGeom>
          <a:solidFill>
            <a:srgbClr val="003FBC"/>
          </a:solidFill>
          <a:ln w="9525">
            <a:solidFill>
              <a:srgbClr val="003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SAP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Business Suite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SAP </a:t>
            </a:r>
            <a:r>
              <a:rPr lang="en-GB" sz="1200" b="1" dirty="0" err="1">
                <a:solidFill>
                  <a:schemeClr val="bg1"/>
                </a:solidFill>
              </a:rPr>
              <a:t>NetWeaver</a:t>
            </a: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Servers &amp; Storage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9" name="Rektangel 18">
            <a:hlinkClick r:id="rId4" action="ppaction://hlinksldjump"/>
          </p:cNvPr>
          <p:cNvSpPr/>
          <p:nvPr/>
        </p:nvSpPr>
        <p:spPr bwMode="auto">
          <a:xfrm>
            <a:off x="430213" y="5678488"/>
            <a:ext cx="7300912" cy="487362"/>
          </a:xfrm>
          <a:prstGeom prst="rect">
            <a:avLst/>
          </a:prstGeom>
          <a:solidFill>
            <a:srgbClr val="003FBC"/>
          </a:solidFill>
          <a:ln w="9525">
            <a:solidFill>
              <a:srgbClr val="003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Internet &amp; WAN (IWAN)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0638" y="1778000"/>
            <a:ext cx="800100" cy="39004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GB" sz="100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GB" sz="1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000" dirty="0" smtClean="0">
                <a:solidFill>
                  <a:schemeClr val="bg1"/>
                </a:solidFill>
              </a:rPr>
              <a:t>Microsoft</a:t>
            </a:r>
          </a:p>
          <a:p>
            <a:pPr>
              <a:defRPr/>
            </a:pPr>
            <a:r>
              <a:rPr lang="en-GB" sz="1000" dirty="0" smtClean="0">
                <a:solidFill>
                  <a:schemeClr val="bg1"/>
                </a:solidFill>
              </a:rPr>
              <a:t>365</a:t>
            </a:r>
          </a:p>
          <a:p>
            <a:pPr>
              <a:defRPr/>
            </a:pPr>
            <a:endParaRPr lang="en-GB" sz="10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000" dirty="0" smtClean="0">
                <a:solidFill>
                  <a:schemeClr val="bg1"/>
                </a:solidFill>
              </a:rPr>
              <a:t>(SaaS)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781175" y="3048000"/>
            <a:ext cx="1677988" cy="2630488"/>
          </a:xfrm>
          <a:prstGeom prst="rect">
            <a:avLst/>
          </a:prstGeom>
          <a:solidFill>
            <a:srgbClr val="003FBC"/>
          </a:solidFill>
          <a:ln w="9525">
            <a:solidFill>
              <a:srgbClr val="003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SQL Server &amp; BI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7" name="Rektangel 18"/>
          <p:cNvSpPr/>
          <p:nvPr/>
        </p:nvSpPr>
        <p:spPr>
          <a:xfrm>
            <a:off x="3459163" y="1790700"/>
            <a:ext cx="1641475" cy="2830513"/>
          </a:xfrm>
          <a:prstGeom prst="rect">
            <a:avLst/>
          </a:prstGeom>
          <a:noFill/>
          <a:ln w="28575">
            <a:solidFill>
              <a:srgbClr val="5E6A7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Other tailor-made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3</a:t>
            </a:r>
            <a:r>
              <a:rPr lang="en-GB" sz="1200" baseline="30000" dirty="0">
                <a:solidFill>
                  <a:schemeClr val="bg1"/>
                </a:solidFill>
              </a:rPr>
              <a:t>rd</a:t>
            </a:r>
            <a:r>
              <a:rPr lang="en-GB" sz="1200" dirty="0">
                <a:solidFill>
                  <a:schemeClr val="bg1"/>
                </a:solidFill>
              </a:rPr>
              <a:t> Party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Applications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3</a:t>
            </a:r>
            <a:r>
              <a:rPr lang="en-GB" sz="1200" baseline="30000" dirty="0">
                <a:solidFill>
                  <a:schemeClr val="bg1"/>
                </a:solidFill>
              </a:rPr>
              <a:t>rd</a:t>
            </a:r>
            <a:r>
              <a:rPr lang="en-GB" sz="1200" dirty="0">
                <a:solidFill>
                  <a:schemeClr val="bg1"/>
                </a:solidFill>
              </a:rPr>
              <a:t> Party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Integration 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Databases</a:t>
            </a:r>
          </a:p>
        </p:txBody>
      </p:sp>
      <p:sp>
        <p:nvSpPr>
          <p:cNvPr id="3" name="Rektangel 2"/>
          <p:cNvSpPr/>
          <p:nvPr/>
        </p:nvSpPr>
        <p:spPr>
          <a:xfrm>
            <a:off x="3459163" y="4621213"/>
            <a:ext cx="1641475" cy="1057275"/>
          </a:xfrm>
          <a:prstGeom prst="rect">
            <a:avLst/>
          </a:prstGeom>
          <a:solidFill>
            <a:srgbClr val="003FBC"/>
          </a:solidFill>
          <a:ln w="9525">
            <a:solidFill>
              <a:srgbClr val="003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3807" name="Tekstboks 4"/>
          <p:cNvSpPr txBox="1">
            <a:spLocks noChangeArrowheads="1"/>
          </p:cNvSpPr>
          <p:nvPr/>
        </p:nvSpPr>
        <p:spPr bwMode="auto">
          <a:xfrm>
            <a:off x="2928938" y="12684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a-DK" altLang="da-DK" sz="1200"/>
          </a:p>
        </p:txBody>
      </p:sp>
      <p:sp>
        <p:nvSpPr>
          <p:cNvPr id="33808" name="Rektangel 5"/>
          <p:cNvSpPr>
            <a:spLocks noChangeArrowheads="1"/>
          </p:cNvSpPr>
          <p:nvPr/>
        </p:nvSpPr>
        <p:spPr bwMode="auto">
          <a:xfrm>
            <a:off x="2565400" y="5103813"/>
            <a:ext cx="1516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200" b="1">
                <a:solidFill>
                  <a:schemeClr val="bg1"/>
                </a:solidFill>
              </a:rPr>
              <a:t>Servers &amp; Storage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r>
              <a:rPr lang="en-GB" altLang="da-DK" smtClean="0"/>
              <a:t>Making the right Sourcing Decisions </a:t>
            </a:r>
          </a:p>
        </p:txBody>
      </p:sp>
      <p:sp>
        <p:nvSpPr>
          <p:cNvPr id="4096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39738" y="668338"/>
            <a:ext cx="8932862" cy="381000"/>
          </a:xfrm>
        </p:spPr>
        <p:txBody>
          <a:bodyPr/>
          <a:lstStyle/>
          <a:p>
            <a:pPr marL="107950"/>
            <a:r>
              <a:rPr lang="en-GB" altLang="da-DK" smtClean="0"/>
              <a:t>Evaluating and calculating the business case for a sourcing scenario 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552450" y="5122863"/>
            <a:ext cx="7486650" cy="1587"/>
          </a:xfrm>
          <a:prstGeom prst="line">
            <a:avLst/>
          </a:prstGeom>
          <a:ln w="38100">
            <a:solidFill>
              <a:srgbClr val="5E6A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2576513" y="2346325"/>
            <a:ext cx="1008062" cy="2778125"/>
          </a:xfrm>
          <a:prstGeom prst="rect">
            <a:avLst/>
          </a:prstGeom>
          <a:solidFill>
            <a:srgbClr val="003192"/>
          </a:solidFill>
          <a:ln w="9525">
            <a:solidFill>
              <a:srgbClr val="00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2576513" y="5124450"/>
            <a:ext cx="1008062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4325938" y="5124450"/>
            <a:ext cx="1008062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6094413" y="5124450"/>
            <a:ext cx="1008062" cy="9667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4325938" y="4722813"/>
            <a:ext cx="1008062" cy="40163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4325938" y="3028950"/>
            <a:ext cx="1008062" cy="1693863"/>
          </a:xfrm>
          <a:prstGeom prst="rect">
            <a:avLst/>
          </a:prstGeom>
          <a:solidFill>
            <a:srgbClr val="003192"/>
          </a:solidFill>
          <a:ln w="9525">
            <a:solidFill>
              <a:srgbClr val="00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4325938" y="2525713"/>
            <a:ext cx="1008062" cy="503237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6094413" y="4748213"/>
            <a:ext cx="1008062" cy="37465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6094413" y="4002088"/>
            <a:ext cx="1008062" cy="746125"/>
          </a:xfrm>
          <a:prstGeom prst="rect">
            <a:avLst/>
          </a:prstGeom>
          <a:solidFill>
            <a:srgbClr val="008566"/>
          </a:solidFill>
          <a:ln w="9525">
            <a:solidFill>
              <a:srgbClr val="00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6094413" y="2717800"/>
            <a:ext cx="1008062" cy="331788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6094413" y="3498850"/>
            <a:ext cx="1008062" cy="50323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6094413" y="3049588"/>
            <a:ext cx="1008062" cy="449262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" name="Tekstboks 23"/>
          <p:cNvSpPr txBox="1">
            <a:spLocks noChangeArrowheads="1"/>
          </p:cNvSpPr>
          <p:nvPr/>
        </p:nvSpPr>
        <p:spPr bwMode="auto">
          <a:xfrm>
            <a:off x="2497138" y="1854200"/>
            <a:ext cx="12239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400">
                <a:solidFill>
                  <a:srgbClr val="5E6A71"/>
                </a:solidFill>
              </a:rPr>
              <a:t>Conventional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400">
                <a:solidFill>
                  <a:srgbClr val="5E6A71"/>
                </a:solidFill>
              </a:rPr>
              <a:t>Single Sourcing</a:t>
            </a:r>
          </a:p>
        </p:txBody>
      </p:sp>
      <p:sp>
        <p:nvSpPr>
          <p:cNvPr id="25" name="Tekstboks 24"/>
          <p:cNvSpPr txBox="1">
            <a:spLocks noChangeArrowheads="1"/>
          </p:cNvSpPr>
          <p:nvPr/>
        </p:nvSpPr>
        <p:spPr bwMode="auto">
          <a:xfrm>
            <a:off x="5986463" y="2236788"/>
            <a:ext cx="12239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400">
                <a:solidFill>
                  <a:srgbClr val="5E6A71"/>
                </a:solidFill>
              </a:rPr>
              <a:t>Multi Sourcing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400">
                <a:solidFill>
                  <a:srgbClr val="5E6A71"/>
                </a:solidFill>
              </a:rPr>
              <a:t>incl. Cloud</a:t>
            </a:r>
          </a:p>
        </p:txBody>
      </p:sp>
      <p:sp>
        <p:nvSpPr>
          <p:cNvPr id="26" name="Tekstboks 25"/>
          <p:cNvSpPr txBox="1">
            <a:spLocks noChangeArrowheads="1"/>
          </p:cNvSpPr>
          <p:nvPr/>
        </p:nvSpPr>
        <p:spPr bwMode="auto">
          <a:xfrm>
            <a:off x="4225925" y="2058988"/>
            <a:ext cx="12239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400">
                <a:solidFill>
                  <a:srgbClr val="5E6A71"/>
                </a:solidFill>
              </a:rPr>
              <a:t>Limited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400">
                <a:solidFill>
                  <a:srgbClr val="5E6A71"/>
                </a:solidFill>
              </a:rPr>
              <a:t>Multi Sourcing</a:t>
            </a:r>
          </a:p>
        </p:txBody>
      </p:sp>
      <p:cxnSp>
        <p:nvCxnSpPr>
          <p:cNvPr id="30" name="Lige pilforbindelse 29"/>
          <p:cNvCxnSpPr/>
          <p:nvPr/>
        </p:nvCxnSpPr>
        <p:spPr>
          <a:xfrm flipV="1">
            <a:off x="8039100" y="1412875"/>
            <a:ext cx="0" cy="3711575"/>
          </a:xfrm>
          <a:prstGeom prst="straightConnector1">
            <a:avLst/>
          </a:prstGeom>
          <a:ln w="38100">
            <a:solidFill>
              <a:srgbClr val="5E6A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pilforbindelse 30"/>
          <p:cNvCxnSpPr/>
          <p:nvPr/>
        </p:nvCxnSpPr>
        <p:spPr>
          <a:xfrm>
            <a:off x="8039100" y="5122863"/>
            <a:ext cx="0" cy="1401762"/>
          </a:xfrm>
          <a:prstGeom prst="straightConnector1">
            <a:avLst/>
          </a:prstGeom>
          <a:ln w="38100">
            <a:solidFill>
              <a:srgbClr val="5E6A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3" name="Tekstboks 34"/>
          <p:cNvSpPr txBox="1">
            <a:spLocks noChangeArrowheads="1"/>
          </p:cNvSpPr>
          <p:nvPr/>
        </p:nvSpPr>
        <p:spPr bwMode="auto">
          <a:xfrm flipH="1">
            <a:off x="8113713" y="3521075"/>
            <a:ext cx="13684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400" dirty="0" smtClean="0">
                <a:solidFill>
                  <a:srgbClr val="5E6A71"/>
                </a:solidFill>
              </a:rPr>
              <a:t>Primary</a:t>
            </a:r>
            <a:endParaRPr lang="en-GB" altLang="da-DK" sz="1400" dirty="0">
              <a:solidFill>
                <a:srgbClr val="5E6A7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400" dirty="0">
                <a:solidFill>
                  <a:srgbClr val="5E6A71"/>
                </a:solidFill>
              </a:rPr>
              <a:t>sourcing costs</a:t>
            </a:r>
          </a:p>
        </p:txBody>
      </p:sp>
      <p:sp>
        <p:nvSpPr>
          <p:cNvPr id="40984" name="Tekstboks 35"/>
          <p:cNvSpPr txBox="1">
            <a:spLocks noChangeArrowheads="1"/>
          </p:cNvSpPr>
          <p:nvPr/>
        </p:nvSpPr>
        <p:spPr bwMode="auto">
          <a:xfrm flipH="1">
            <a:off x="8135938" y="5354638"/>
            <a:ext cx="11731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400" dirty="0" smtClean="0">
                <a:solidFill>
                  <a:srgbClr val="5E6A71"/>
                </a:solidFill>
              </a:rPr>
              <a:t>Costs</a:t>
            </a:r>
            <a:endParaRPr lang="en-GB" altLang="da-DK" sz="1400" dirty="0">
              <a:solidFill>
                <a:srgbClr val="5E6A7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400" dirty="0">
                <a:solidFill>
                  <a:srgbClr val="5E6A71"/>
                </a:solidFill>
              </a:rPr>
              <a:t>for </a:t>
            </a:r>
            <a:r>
              <a:rPr lang="en-GB" altLang="da-DK" sz="1400" dirty="0" smtClean="0">
                <a:solidFill>
                  <a:srgbClr val="5E6A71"/>
                </a:solidFill>
              </a:rPr>
              <a:t>sourcing</a:t>
            </a:r>
            <a:endParaRPr lang="en-GB" altLang="da-DK" sz="1400" dirty="0">
              <a:solidFill>
                <a:srgbClr val="5E6A7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400" dirty="0" smtClean="0">
                <a:solidFill>
                  <a:srgbClr val="5E6A71"/>
                </a:solidFill>
              </a:rPr>
              <a:t>management</a:t>
            </a:r>
            <a:endParaRPr lang="en-GB" altLang="da-DK" sz="1400" dirty="0">
              <a:solidFill>
                <a:srgbClr val="5E6A71"/>
              </a:solidFill>
            </a:endParaRPr>
          </a:p>
        </p:txBody>
      </p:sp>
      <p:sp>
        <p:nvSpPr>
          <p:cNvPr id="39" name="Rektangel 38">
            <a:hlinkClick r:id="rId2" action="ppaction://hlinksldjump"/>
          </p:cNvPr>
          <p:cNvSpPr/>
          <p:nvPr/>
        </p:nvSpPr>
        <p:spPr>
          <a:xfrm>
            <a:off x="912813" y="1709738"/>
            <a:ext cx="1008062" cy="3413125"/>
          </a:xfrm>
          <a:prstGeom prst="rect">
            <a:avLst/>
          </a:prstGeom>
          <a:solidFill>
            <a:srgbClr val="5E6A71"/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1" name="Tekstboks 40"/>
          <p:cNvSpPr txBox="1">
            <a:spLocks noChangeArrowheads="1"/>
          </p:cNvSpPr>
          <p:nvPr/>
        </p:nvSpPr>
        <p:spPr bwMode="auto">
          <a:xfrm>
            <a:off x="828675" y="1412875"/>
            <a:ext cx="12239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a-DK" sz="1400">
                <a:solidFill>
                  <a:srgbClr val="5E6A71"/>
                </a:solidFill>
              </a:rPr>
              <a:t>Internal Sourcing</a:t>
            </a:r>
          </a:p>
        </p:txBody>
      </p:sp>
    </p:spTree>
    <p:extLst>
      <p:ext uri="{BB962C8B-B14F-4D97-AF65-F5344CB8AC3E}">
        <p14:creationId xmlns:p14="http://schemas.microsoft.com/office/powerpoint/2010/main" val="8923000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39" grpId="0" animBg="1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4"/>
          <p:cNvSpPr>
            <a:spLocks noGrp="1"/>
          </p:cNvSpPr>
          <p:nvPr>
            <p:ph type="title"/>
          </p:nvPr>
        </p:nvSpPr>
        <p:spPr bwMode="auto">
          <a:xfrm>
            <a:off x="758825" y="4406900"/>
            <a:ext cx="8161338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da-DK" altLang="da-DK" dirty="0"/>
              <a:t>C</a:t>
            </a:r>
            <a:r>
              <a:rPr lang="da-DK" altLang="da-DK" dirty="0" smtClean="0"/>
              <a:t>ase</a:t>
            </a:r>
          </a:p>
        </p:txBody>
      </p:sp>
    </p:spTree>
    <p:extLst>
      <p:ext uri="{BB962C8B-B14F-4D97-AF65-F5344CB8AC3E}">
        <p14:creationId xmlns:p14="http://schemas.microsoft.com/office/powerpoint/2010/main" val="36850105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3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da-DK" dirty="0" smtClean="0"/>
              <a:t>Scenarie 1</a:t>
            </a:r>
          </a:p>
        </p:txBody>
      </p:sp>
      <p:sp>
        <p:nvSpPr>
          <p:cNvPr id="40963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439738" y="668338"/>
            <a:ext cx="8932862" cy="381000"/>
          </a:xfrm>
        </p:spPr>
        <p:txBody>
          <a:bodyPr/>
          <a:lstStyle/>
          <a:p>
            <a:pPr marL="107950" eaLnBrk="1" hangingPunct="1"/>
            <a:r>
              <a:rPr lang="da-DK" altLang="da-DK" dirty="0" smtClean="0"/>
              <a:t>Samlet konventionel sourcing</a:t>
            </a:r>
          </a:p>
        </p:txBody>
      </p:sp>
      <p:sp>
        <p:nvSpPr>
          <p:cNvPr id="40964" name="Tekstboks 15"/>
          <p:cNvSpPr txBox="1">
            <a:spLocks noChangeArrowheads="1"/>
          </p:cNvSpPr>
          <p:nvPr/>
        </p:nvSpPr>
        <p:spPr bwMode="auto">
          <a:xfrm>
            <a:off x="768350" y="5659438"/>
            <a:ext cx="914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200">
                <a:solidFill>
                  <a:schemeClr val="bg1"/>
                </a:solidFill>
              </a:rPr>
              <a:t>Fujitsu</a:t>
            </a:r>
          </a:p>
        </p:txBody>
      </p:sp>
      <p:sp>
        <p:nvSpPr>
          <p:cNvPr id="40965" name="Tekstboks 15"/>
          <p:cNvSpPr txBox="1">
            <a:spLocks noChangeArrowheads="1"/>
          </p:cNvSpPr>
          <p:nvPr/>
        </p:nvSpPr>
        <p:spPr bwMode="auto">
          <a:xfrm>
            <a:off x="1225550" y="2297113"/>
            <a:ext cx="914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400">
                <a:solidFill>
                  <a:schemeClr val="bg1"/>
                </a:solidFill>
              </a:rPr>
              <a:t>Mail</a:t>
            </a:r>
          </a:p>
        </p:txBody>
      </p:sp>
      <p:sp>
        <p:nvSpPr>
          <p:cNvPr id="40966" name="Tekstboks 15"/>
          <p:cNvSpPr txBox="1">
            <a:spLocks noChangeArrowheads="1"/>
          </p:cNvSpPr>
          <p:nvPr/>
        </p:nvSpPr>
        <p:spPr bwMode="auto">
          <a:xfrm>
            <a:off x="1171575" y="2978150"/>
            <a:ext cx="914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400">
                <a:solidFill>
                  <a:schemeClr val="bg1"/>
                </a:solidFill>
              </a:rPr>
              <a:t>Mail</a:t>
            </a:r>
          </a:p>
        </p:txBody>
      </p:sp>
      <p:grpSp>
        <p:nvGrpSpPr>
          <p:cNvPr id="40967" name="Gruppe 1"/>
          <p:cNvGrpSpPr>
            <a:grpSpLocks/>
          </p:cNvGrpSpPr>
          <p:nvPr/>
        </p:nvGrpSpPr>
        <p:grpSpPr bwMode="auto">
          <a:xfrm>
            <a:off x="439738" y="2522538"/>
            <a:ext cx="8064500" cy="3643312"/>
            <a:chOff x="3697288" y="2522538"/>
            <a:chExt cx="3995737" cy="2233612"/>
          </a:xfrm>
        </p:grpSpPr>
        <p:sp>
          <p:nvSpPr>
            <p:cNvPr id="14" name="Rektangel 13"/>
            <p:cNvSpPr/>
            <p:nvPr/>
          </p:nvSpPr>
          <p:spPr bwMode="auto">
            <a:xfrm>
              <a:off x="3697288" y="3320604"/>
              <a:ext cx="3995737" cy="650132"/>
            </a:xfrm>
            <a:prstGeom prst="rect">
              <a:avLst/>
            </a:prstGeom>
            <a:solidFill>
              <a:srgbClr val="A6AFB4"/>
            </a:solidFill>
            <a:ln w="9525">
              <a:solidFill>
                <a:srgbClr val="A6AF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dirty="0">
                  <a:solidFill>
                    <a:schemeClr val="bg1"/>
                  </a:solidFill>
                </a:rPr>
                <a:t>Platform</a:t>
              </a:r>
            </a:p>
          </p:txBody>
        </p:sp>
        <p:sp>
          <p:nvSpPr>
            <p:cNvPr id="15" name="Rektangel 14"/>
            <p:cNvSpPr/>
            <p:nvPr/>
          </p:nvSpPr>
          <p:spPr bwMode="auto">
            <a:xfrm>
              <a:off x="3697288" y="2522538"/>
              <a:ext cx="3995737" cy="648186"/>
            </a:xfrm>
            <a:prstGeom prst="rect">
              <a:avLst/>
            </a:prstGeom>
            <a:solidFill>
              <a:srgbClr val="A6AFB4"/>
            </a:solidFill>
            <a:ln w="9525">
              <a:solidFill>
                <a:srgbClr val="A6AF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dirty="0">
                  <a:solidFill>
                    <a:schemeClr val="bg1"/>
                  </a:solidFill>
                </a:rPr>
                <a:t>Forretnings-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dirty="0">
                  <a:solidFill>
                    <a:schemeClr val="bg1"/>
                  </a:solidFill>
                </a:rPr>
                <a:t>applikationer</a:t>
              </a:r>
            </a:p>
          </p:txBody>
        </p:sp>
        <p:sp>
          <p:nvSpPr>
            <p:cNvPr id="16" name="Rektangel 15"/>
            <p:cNvSpPr/>
            <p:nvPr/>
          </p:nvSpPr>
          <p:spPr bwMode="auto">
            <a:xfrm>
              <a:off x="3697288" y="4107964"/>
              <a:ext cx="3995737" cy="648186"/>
            </a:xfrm>
            <a:prstGeom prst="rect">
              <a:avLst/>
            </a:prstGeom>
            <a:solidFill>
              <a:srgbClr val="A6AFB4"/>
            </a:solidFill>
            <a:ln w="9525">
              <a:solidFill>
                <a:srgbClr val="A6AF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dirty="0">
                  <a:solidFill>
                    <a:schemeClr val="bg1"/>
                  </a:solidFill>
                </a:rPr>
                <a:t>Infrastruktur</a:t>
              </a:r>
            </a:p>
          </p:txBody>
        </p:sp>
      </p:grpSp>
      <p:sp>
        <p:nvSpPr>
          <p:cNvPr id="18" name="Rektangel 17"/>
          <p:cNvSpPr/>
          <p:nvPr/>
        </p:nvSpPr>
        <p:spPr bwMode="auto">
          <a:xfrm>
            <a:off x="630238" y="2522538"/>
            <a:ext cx="1722437" cy="257492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dirty="0">
                <a:solidFill>
                  <a:schemeClr val="bg1"/>
                </a:solidFill>
              </a:rPr>
              <a:t>CE-pakken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100" i="1" dirty="0">
                <a:solidFill>
                  <a:schemeClr val="bg1"/>
                </a:solidFill>
              </a:rPr>
              <a:t>Exchange, SharePoint, </a:t>
            </a:r>
            <a:r>
              <a:rPr lang="da-DK" sz="1100" i="1" dirty="0" err="1">
                <a:solidFill>
                  <a:schemeClr val="bg1"/>
                </a:solidFill>
              </a:rPr>
              <a:t>eDoc</a:t>
            </a:r>
            <a:r>
              <a:rPr lang="da-DK" sz="1100" i="1" dirty="0">
                <a:solidFill>
                  <a:schemeClr val="bg1"/>
                </a:solidFill>
              </a:rPr>
              <a:t>, Notes</a:t>
            </a:r>
          </a:p>
        </p:txBody>
      </p:sp>
      <p:sp>
        <p:nvSpPr>
          <p:cNvPr id="19" name="Rektangel 18"/>
          <p:cNvSpPr/>
          <p:nvPr/>
        </p:nvSpPr>
        <p:spPr bwMode="auto">
          <a:xfrm>
            <a:off x="630238" y="5108575"/>
            <a:ext cx="6115050" cy="10572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dirty="0">
                <a:solidFill>
                  <a:schemeClr val="bg1"/>
                </a:solidFill>
              </a:rPr>
              <a:t>IS-pakken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100" i="1" dirty="0">
                <a:solidFill>
                  <a:schemeClr val="bg1"/>
                </a:solidFill>
              </a:rPr>
              <a:t>servere, </a:t>
            </a:r>
            <a:r>
              <a:rPr lang="da-DK" sz="1100" i="1" dirty="0" err="1">
                <a:solidFill>
                  <a:schemeClr val="bg1"/>
                </a:solidFill>
              </a:rPr>
              <a:t>storage</a:t>
            </a:r>
            <a:endParaRPr lang="da-DK" sz="1100" i="1" dirty="0">
              <a:solidFill>
                <a:schemeClr val="bg1"/>
              </a:solidFill>
            </a:endParaRPr>
          </a:p>
        </p:txBody>
      </p:sp>
      <p:sp>
        <p:nvSpPr>
          <p:cNvPr id="20" name="Rektangel 19"/>
          <p:cNvSpPr/>
          <p:nvPr/>
        </p:nvSpPr>
        <p:spPr bwMode="auto">
          <a:xfrm>
            <a:off x="4225925" y="3824288"/>
            <a:ext cx="1722438" cy="1284287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dirty="0">
                <a:solidFill>
                  <a:schemeClr val="bg1"/>
                </a:solidFill>
              </a:rPr>
              <a:t>Platform-pakken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100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100" i="1" dirty="0">
                <a:solidFill>
                  <a:schemeClr val="bg1"/>
                </a:solidFill>
              </a:rPr>
              <a:t>AD, DNS, IAM, Citrix</a:t>
            </a:r>
          </a:p>
        </p:txBody>
      </p:sp>
    </p:spTree>
    <p:extLst>
      <p:ext uri="{BB962C8B-B14F-4D97-AF65-F5344CB8AC3E}">
        <p14:creationId xmlns:p14="http://schemas.microsoft.com/office/powerpoint/2010/main" val="16601142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3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da-DK" dirty="0" smtClean="0"/>
              <a:t>Scenarie 2</a:t>
            </a:r>
          </a:p>
        </p:txBody>
      </p:sp>
      <p:sp>
        <p:nvSpPr>
          <p:cNvPr id="41987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439738" y="668338"/>
            <a:ext cx="8932862" cy="381000"/>
          </a:xfrm>
        </p:spPr>
        <p:txBody>
          <a:bodyPr/>
          <a:lstStyle/>
          <a:p>
            <a:pPr marL="107950"/>
            <a:r>
              <a:rPr lang="da-DK" altLang="da-DK" dirty="0" smtClean="0"/>
              <a:t>2 </a:t>
            </a:r>
            <a:r>
              <a:rPr lang="da-DK" altLang="da-DK" dirty="0" err="1" smtClean="0"/>
              <a:t>sourcingpakker</a:t>
            </a:r>
            <a:r>
              <a:rPr lang="da-DK" altLang="da-DK" dirty="0" smtClean="0"/>
              <a:t>: CE/Platform og </a:t>
            </a:r>
            <a:r>
              <a:rPr lang="da-DK" altLang="da-DK" dirty="0" err="1" smtClean="0"/>
              <a:t>IaaS</a:t>
            </a:r>
            <a:endParaRPr lang="da-DK" altLang="da-DK" dirty="0" smtClean="0"/>
          </a:p>
        </p:txBody>
      </p:sp>
      <p:sp>
        <p:nvSpPr>
          <p:cNvPr id="41988" name="Tekstboks 15"/>
          <p:cNvSpPr txBox="1">
            <a:spLocks noChangeArrowheads="1"/>
          </p:cNvSpPr>
          <p:nvPr/>
        </p:nvSpPr>
        <p:spPr bwMode="auto">
          <a:xfrm>
            <a:off x="768350" y="5659438"/>
            <a:ext cx="914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200">
                <a:solidFill>
                  <a:schemeClr val="bg1"/>
                </a:solidFill>
              </a:rPr>
              <a:t>Fujitsu</a:t>
            </a:r>
          </a:p>
        </p:txBody>
      </p:sp>
      <p:sp>
        <p:nvSpPr>
          <p:cNvPr id="41989" name="Tekstboks 15"/>
          <p:cNvSpPr txBox="1">
            <a:spLocks noChangeArrowheads="1"/>
          </p:cNvSpPr>
          <p:nvPr/>
        </p:nvSpPr>
        <p:spPr bwMode="auto">
          <a:xfrm>
            <a:off x="1225550" y="2297113"/>
            <a:ext cx="914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400">
                <a:solidFill>
                  <a:schemeClr val="bg1"/>
                </a:solidFill>
              </a:rPr>
              <a:t>Mail</a:t>
            </a:r>
          </a:p>
        </p:txBody>
      </p:sp>
      <p:sp>
        <p:nvSpPr>
          <p:cNvPr id="41990" name="Tekstboks 15"/>
          <p:cNvSpPr txBox="1">
            <a:spLocks noChangeArrowheads="1"/>
          </p:cNvSpPr>
          <p:nvPr/>
        </p:nvSpPr>
        <p:spPr bwMode="auto">
          <a:xfrm>
            <a:off x="1171575" y="2978150"/>
            <a:ext cx="914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400">
                <a:solidFill>
                  <a:schemeClr val="bg1"/>
                </a:solidFill>
              </a:rPr>
              <a:t>Mail</a:t>
            </a:r>
          </a:p>
        </p:txBody>
      </p:sp>
      <p:grpSp>
        <p:nvGrpSpPr>
          <p:cNvPr id="41991" name="Gruppe 1"/>
          <p:cNvGrpSpPr>
            <a:grpSpLocks/>
          </p:cNvGrpSpPr>
          <p:nvPr/>
        </p:nvGrpSpPr>
        <p:grpSpPr bwMode="auto">
          <a:xfrm>
            <a:off x="439738" y="2522538"/>
            <a:ext cx="8064500" cy="3643312"/>
            <a:chOff x="3697288" y="2522538"/>
            <a:chExt cx="3995737" cy="2233612"/>
          </a:xfrm>
        </p:grpSpPr>
        <p:sp>
          <p:nvSpPr>
            <p:cNvPr id="14" name="Rektangel 13"/>
            <p:cNvSpPr/>
            <p:nvPr/>
          </p:nvSpPr>
          <p:spPr bwMode="auto">
            <a:xfrm>
              <a:off x="3697288" y="3320604"/>
              <a:ext cx="3995737" cy="650132"/>
            </a:xfrm>
            <a:prstGeom prst="rect">
              <a:avLst/>
            </a:prstGeom>
            <a:solidFill>
              <a:srgbClr val="A6AFB4"/>
            </a:solidFill>
            <a:ln w="9525">
              <a:solidFill>
                <a:srgbClr val="A6AF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dirty="0">
                  <a:solidFill>
                    <a:schemeClr val="bg1"/>
                  </a:solidFill>
                </a:rPr>
                <a:t>Platform</a:t>
              </a:r>
            </a:p>
          </p:txBody>
        </p:sp>
        <p:sp>
          <p:nvSpPr>
            <p:cNvPr id="15" name="Rektangel 14"/>
            <p:cNvSpPr/>
            <p:nvPr/>
          </p:nvSpPr>
          <p:spPr bwMode="auto">
            <a:xfrm>
              <a:off x="3697288" y="2522538"/>
              <a:ext cx="3995737" cy="648186"/>
            </a:xfrm>
            <a:prstGeom prst="rect">
              <a:avLst/>
            </a:prstGeom>
            <a:solidFill>
              <a:srgbClr val="A6AFB4"/>
            </a:solidFill>
            <a:ln w="9525">
              <a:solidFill>
                <a:srgbClr val="A6AF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dirty="0">
                  <a:solidFill>
                    <a:schemeClr val="bg1"/>
                  </a:solidFill>
                </a:rPr>
                <a:t>Forretnings-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dirty="0">
                  <a:solidFill>
                    <a:schemeClr val="bg1"/>
                  </a:solidFill>
                </a:rPr>
                <a:t>applikationer</a:t>
              </a:r>
            </a:p>
          </p:txBody>
        </p:sp>
        <p:sp>
          <p:nvSpPr>
            <p:cNvPr id="16" name="Rektangel 15"/>
            <p:cNvSpPr/>
            <p:nvPr/>
          </p:nvSpPr>
          <p:spPr bwMode="auto">
            <a:xfrm>
              <a:off x="3697288" y="4107964"/>
              <a:ext cx="3995737" cy="648186"/>
            </a:xfrm>
            <a:prstGeom prst="rect">
              <a:avLst/>
            </a:prstGeom>
            <a:solidFill>
              <a:srgbClr val="A6AFB4"/>
            </a:solidFill>
            <a:ln w="9525">
              <a:solidFill>
                <a:srgbClr val="A6AF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dirty="0">
                  <a:solidFill>
                    <a:schemeClr val="bg1"/>
                  </a:solidFill>
                </a:rPr>
                <a:t>Infrastruktur</a:t>
              </a:r>
            </a:p>
          </p:txBody>
        </p:sp>
      </p:grpSp>
      <p:sp>
        <p:nvSpPr>
          <p:cNvPr id="18" name="Rektangel 17"/>
          <p:cNvSpPr/>
          <p:nvPr/>
        </p:nvSpPr>
        <p:spPr bwMode="auto">
          <a:xfrm>
            <a:off x="630238" y="2522538"/>
            <a:ext cx="1722437" cy="3643312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dirty="0">
                <a:solidFill>
                  <a:schemeClr val="bg1"/>
                </a:solidFill>
              </a:rPr>
              <a:t>CE-pakken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dirty="0">
                <a:solidFill>
                  <a:schemeClr val="bg1"/>
                </a:solidFill>
              </a:rPr>
              <a:t>som ”Service”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100" i="1" dirty="0">
                <a:solidFill>
                  <a:prstClr val="white"/>
                </a:solidFill>
              </a:rPr>
              <a:t>Exchange, SharePoint, </a:t>
            </a:r>
            <a:r>
              <a:rPr lang="da-DK" sz="1100" i="1" dirty="0" err="1">
                <a:solidFill>
                  <a:prstClr val="white"/>
                </a:solidFill>
              </a:rPr>
              <a:t>eDoc</a:t>
            </a:r>
            <a:r>
              <a:rPr lang="da-DK" sz="1100" i="1" dirty="0">
                <a:solidFill>
                  <a:prstClr val="white"/>
                </a:solidFill>
              </a:rPr>
              <a:t>, Notes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19" name="Rektangel 18"/>
          <p:cNvSpPr/>
          <p:nvPr/>
        </p:nvSpPr>
        <p:spPr bwMode="auto">
          <a:xfrm>
            <a:off x="4471988" y="5108575"/>
            <a:ext cx="2159000" cy="1057275"/>
          </a:xfrm>
          <a:prstGeom prst="rect">
            <a:avLst/>
          </a:prstGeom>
          <a:solidFill>
            <a:srgbClr val="008566"/>
          </a:solidFill>
          <a:ln w="9525">
            <a:solidFill>
              <a:srgbClr val="00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dirty="0">
                <a:solidFill>
                  <a:schemeClr val="bg1"/>
                </a:solidFill>
              </a:rPr>
              <a:t>IS-pakken som </a:t>
            </a:r>
            <a:r>
              <a:rPr lang="da-DK" sz="1400" b="1" dirty="0" err="1">
                <a:solidFill>
                  <a:schemeClr val="bg1"/>
                </a:solidFill>
              </a:rPr>
              <a:t>IaaS</a:t>
            </a:r>
            <a:endParaRPr lang="da-DK" sz="1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100" i="1" dirty="0">
                <a:solidFill>
                  <a:prstClr val="white"/>
                </a:solidFill>
              </a:rPr>
              <a:t>Fil, Print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100" i="1" dirty="0">
                <a:solidFill>
                  <a:prstClr val="white"/>
                </a:solidFill>
              </a:rPr>
              <a:t>Servere, Storage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dirty="0">
              <a:solidFill>
                <a:schemeClr val="bg1"/>
              </a:solidFill>
            </a:endParaRPr>
          </a:p>
        </p:txBody>
      </p:sp>
      <p:sp>
        <p:nvSpPr>
          <p:cNvPr id="20" name="Rektangel 19"/>
          <p:cNvSpPr/>
          <p:nvPr/>
        </p:nvSpPr>
        <p:spPr bwMode="auto">
          <a:xfrm>
            <a:off x="2438400" y="3824288"/>
            <a:ext cx="1722438" cy="2341562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dirty="0">
                <a:solidFill>
                  <a:schemeClr val="bg1"/>
                </a:solidFill>
              </a:rPr>
              <a:t>Platform-pakken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dirty="0">
                <a:solidFill>
                  <a:schemeClr val="bg1"/>
                </a:solidFill>
              </a:rPr>
              <a:t>som ”Service”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100" i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100" i="1" dirty="0">
                <a:solidFill>
                  <a:prstClr val="white"/>
                </a:solidFill>
              </a:rPr>
              <a:t>AD, DNS, IAM, Citrix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dirty="0">
              <a:solidFill>
                <a:schemeClr val="bg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552450" y="2297113"/>
            <a:ext cx="3673475" cy="3940175"/>
          </a:xfrm>
          <a:prstGeom prst="rect">
            <a:avLst/>
          </a:prstGeom>
          <a:noFill/>
          <a:ln w="19050">
            <a:solidFill>
              <a:srgbClr val="5E6A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200" dirty="0" err="1">
              <a:solidFill>
                <a:schemeClr val="tx1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4368800" y="2297113"/>
            <a:ext cx="2376488" cy="3940175"/>
          </a:xfrm>
          <a:prstGeom prst="rect">
            <a:avLst/>
          </a:prstGeom>
          <a:noFill/>
          <a:ln w="19050">
            <a:solidFill>
              <a:srgbClr val="5E6A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200" dirty="0" err="1">
              <a:solidFill>
                <a:schemeClr val="tx1"/>
              </a:solidFill>
            </a:endParaRPr>
          </a:p>
        </p:txBody>
      </p:sp>
      <p:sp>
        <p:nvSpPr>
          <p:cNvPr id="41997" name="Tekstboks 2"/>
          <p:cNvSpPr txBox="1">
            <a:spLocks noChangeArrowheads="1"/>
          </p:cNvSpPr>
          <p:nvPr/>
        </p:nvSpPr>
        <p:spPr bwMode="auto">
          <a:xfrm>
            <a:off x="576263" y="1943100"/>
            <a:ext cx="914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a-DK" altLang="da-DK" sz="1200"/>
          </a:p>
        </p:txBody>
      </p:sp>
      <p:sp>
        <p:nvSpPr>
          <p:cNvPr id="41998" name="Tekstboks 3"/>
          <p:cNvSpPr txBox="1">
            <a:spLocks noChangeArrowheads="1"/>
          </p:cNvSpPr>
          <p:nvPr/>
        </p:nvSpPr>
        <p:spPr bwMode="auto">
          <a:xfrm>
            <a:off x="576263" y="1990725"/>
            <a:ext cx="17287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200">
                <a:solidFill>
                  <a:srgbClr val="5E6A71"/>
                </a:solidFill>
              </a:rPr>
              <a:t>Pakke 1: CE + Platform</a:t>
            </a:r>
          </a:p>
        </p:txBody>
      </p:sp>
      <p:sp>
        <p:nvSpPr>
          <p:cNvPr id="41999" name="Tekstboks 20"/>
          <p:cNvSpPr txBox="1">
            <a:spLocks noChangeArrowheads="1"/>
          </p:cNvSpPr>
          <p:nvPr/>
        </p:nvSpPr>
        <p:spPr bwMode="auto">
          <a:xfrm>
            <a:off x="4368800" y="1989138"/>
            <a:ext cx="17287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200">
                <a:solidFill>
                  <a:srgbClr val="5E6A71"/>
                </a:solidFill>
              </a:rPr>
              <a:t>Pakke 2: IS som IaaS</a:t>
            </a:r>
          </a:p>
        </p:txBody>
      </p:sp>
    </p:spTree>
    <p:extLst>
      <p:ext uri="{BB962C8B-B14F-4D97-AF65-F5344CB8AC3E}">
        <p14:creationId xmlns:p14="http://schemas.microsoft.com/office/powerpoint/2010/main" val="3759013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</p:nvPr>
        </p:nvGraphicFramePr>
        <p:xfrm>
          <a:off x="912813" y="1341438"/>
          <a:ext cx="7442200" cy="25574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88440"/>
                <a:gridCol w="1488440"/>
                <a:gridCol w="1488440"/>
                <a:gridCol w="1488440"/>
                <a:gridCol w="1488440"/>
              </a:tblGrid>
              <a:tr h="731498"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Årligt</a:t>
                      </a:r>
                      <a:r>
                        <a:rPr lang="da-DK" sz="1400" baseline="0" dirty="0" smtClean="0">
                          <a:solidFill>
                            <a:schemeClr val="bg1"/>
                          </a:solidFill>
                        </a:rPr>
                        <a:t> i </a:t>
                      </a:r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DKK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09" marB="45709"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Nuværende</a:t>
                      </a:r>
                    </a:p>
                    <a:p>
                      <a:r>
                        <a:rPr lang="da-DK" sz="1400" dirty="0" smtClean="0"/>
                        <a:t>kontrakter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09" marB="45709"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Nuværende</a:t>
                      </a:r>
                    </a:p>
                    <a:p>
                      <a:r>
                        <a:rPr lang="da-DK" sz="1400" dirty="0" smtClean="0"/>
                        <a:t>kontrakter</a:t>
                      </a:r>
                      <a:r>
                        <a:rPr lang="da-DK" sz="1400" baseline="0" dirty="0" smtClean="0"/>
                        <a:t> med</a:t>
                      </a:r>
                    </a:p>
                    <a:p>
                      <a:r>
                        <a:rPr lang="da-DK" sz="1400" baseline="0" dirty="0" smtClean="0"/>
                        <a:t>benchmark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09" marB="45709"/>
                </a:tc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Scenarie 1:</a:t>
                      </a:r>
                    </a:p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Samlet </a:t>
                      </a:r>
                      <a:r>
                        <a:rPr lang="da-DK" sz="1400" dirty="0" err="1" smtClean="0">
                          <a:solidFill>
                            <a:schemeClr val="bg1"/>
                          </a:solidFill>
                        </a:rPr>
                        <a:t>konv</a:t>
                      </a:r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sourcing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09" marB="45709"/>
                </a:tc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Scenarie 3:</a:t>
                      </a:r>
                    </a:p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CE</a:t>
                      </a:r>
                      <a:r>
                        <a:rPr lang="da-DK" sz="1400" baseline="0" dirty="0" smtClean="0">
                          <a:solidFill>
                            <a:schemeClr val="bg1"/>
                          </a:solidFill>
                        </a:rPr>
                        <a:t> + Platform</a:t>
                      </a:r>
                    </a:p>
                    <a:p>
                      <a:r>
                        <a:rPr lang="da-DK" sz="1400" baseline="0" dirty="0" smtClean="0">
                          <a:solidFill>
                            <a:schemeClr val="bg1"/>
                          </a:solidFill>
                        </a:rPr>
                        <a:t>IS som IaaS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09" marB="45709"/>
                </a:tc>
              </a:tr>
              <a:tr h="370755">
                <a:tc>
                  <a:txBody>
                    <a:bodyPr/>
                    <a:lstStyle/>
                    <a:p>
                      <a:r>
                        <a:rPr lang="da-DK" sz="1400" baseline="0" dirty="0" smtClean="0">
                          <a:solidFill>
                            <a:schemeClr val="dk1"/>
                          </a:solidFill>
                        </a:rPr>
                        <a:t>Lev. 1</a:t>
                      </a:r>
                      <a:r>
                        <a:rPr lang="da-DK" sz="1400" baseline="0" dirty="0" smtClean="0">
                          <a:solidFill>
                            <a:srgbClr val="5E6A71"/>
                          </a:solidFill>
                        </a:rPr>
                        <a:t> </a:t>
                      </a:r>
                      <a:r>
                        <a:rPr lang="da-DK" sz="1400" baseline="0" dirty="0" smtClean="0">
                          <a:solidFill>
                            <a:srgbClr val="003192"/>
                          </a:solidFill>
                        </a:rPr>
                        <a:t>(BM)</a:t>
                      </a:r>
                      <a:endParaRPr lang="da-DK" sz="1400" dirty="0" smtClean="0">
                        <a:solidFill>
                          <a:srgbClr val="003192"/>
                        </a:solidFill>
                      </a:endParaRPr>
                    </a:p>
                  </a:txBody>
                  <a:tcPr marL="91450" marR="91450" marT="45709" marB="45709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8.222.606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4.802.652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/>
                </a:tc>
                <a:tc>
                  <a:txBody>
                    <a:bodyPr/>
                    <a:lstStyle/>
                    <a:p>
                      <a:endParaRPr lang="da-DK" sz="1400" dirty="0">
                        <a:solidFill>
                          <a:srgbClr val="5E6A71"/>
                        </a:solidFill>
                      </a:endParaRPr>
                    </a:p>
                  </a:txBody>
                  <a:tcPr marL="91450" marR="91450" marT="45709" marB="45709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solidFill>
                          <a:srgbClr val="5E6A71"/>
                        </a:solidFill>
                      </a:endParaRPr>
                    </a:p>
                  </a:txBody>
                  <a:tcPr marL="91450" marR="91450" marT="45709" marB="45709">
                    <a:solidFill>
                      <a:srgbClr val="0070C0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dk1"/>
                          </a:solidFill>
                        </a:rPr>
                        <a:t>Lev</a:t>
                      </a:r>
                      <a:r>
                        <a:rPr lang="da-DK" sz="1400" baseline="0" dirty="0" smtClean="0">
                          <a:solidFill>
                            <a:schemeClr val="dk1"/>
                          </a:solidFill>
                        </a:rPr>
                        <a:t> 2.</a:t>
                      </a:r>
                      <a:endParaRPr lang="da-DK" sz="1400" dirty="0">
                        <a:solidFill>
                          <a:srgbClr val="5E6A71"/>
                        </a:solidFill>
                      </a:endParaRPr>
                    </a:p>
                  </a:txBody>
                  <a:tcPr marL="91450" marR="91450" marT="45709" marB="45709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 smtClean="0">
                          <a:effectLst/>
                        </a:rPr>
                        <a:t>18.164.000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 smtClean="0">
                          <a:effectLst/>
                        </a:rPr>
                        <a:t>18.164.000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/>
                </a:tc>
                <a:tc>
                  <a:txBody>
                    <a:bodyPr/>
                    <a:lstStyle/>
                    <a:p>
                      <a:endParaRPr lang="da-DK" sz="1400" dirty="0">
                        <a:solidFill>
                          <a:srgbClr val="5E6A71"/>
                        </a:solidFill>
                      </a:endParaRPr>
                    </a:p>
                  </a:txBody>
                  <a:tcPr marL="91450" marR="91450" marT="45709" marB="45709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solidFill>
                          <a:srgbClr val="5E6A71"/>
                        </a:solidFill>
                      </a:endParaRPr>
                    </a:p>
                  </a:txBody>
                  <a:tcPr marL="91450" marR="91450" marT="45709" marB="45709">
                    <a:solidFill>
                      <a:srgbClr val="0070C0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CE + Platform</a:t>
                      </a:r>
                      <a:endParaRPr lang="da-DK" sz="1400" dirty="0">
                        <a:solidFill>
                          <a:srgbClr val="5E6A71"/>
                        </a:solidFill>
                      </a:endParaRPr>
                    </a:p>
                  </a:txBody>
                  <a:tcPr marL="91450" marR="91450" marT="45709" marB="45709"/>
                </a:tc>
                <a:tc>
                  <a:txBody>
                    <a:bodyPr/>
                    <a:lstStyle/>
                    <a:p>
                      <a:endParaRPr lang="da-DK" sz="1400" dirty="0">
                        <a:solidFill>
                          <a:srgbClr val="5E6A71"/>
                        </a:solidFill>
                      </a:endParaRPr>
                    </a:p>
                  </a:txBody>
                  <a:tcPr marL="91450" marR="91450" marT="45709" marB="45709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solidFill>
                          <a:srgbClr val="5E6A71"/>
                        </a:solidFill>
                      </a:endParaRPr>
                    </a:p>
                  </a:txBody>
                  <a:tcPr marL="91450" marR="91450" marT="45709" marB="45709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solidFill>
                          <a:srgbClr val="5E6A71"/>
                        </a:solidFill>
                      </a:endParaRPr>
                    </a:p>
                  </a:txBody>
                  <a:tcPr marL="91450" marR="91450" marT="45709" marB="45709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7.620.951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/>
                </a:tc>
              </a:tr>
              <a:tr h="370755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IS</a:t>
                      </a:r>
                      <a:r>
                        <a:rPr lang="da-DK" sz="1400" baseline="0" dirty="0" smtClean="0"/>
                        <a:t> som IaaS</a:t>
                      </a:r>
                      <a:endParaRPr lang="da-DK" sz="1400" dirty="0">
                        <a:solidFill>
                          <a:srgbClr val="5E6A71"/>
                        </a:solidFill>
                      </a:endParaRPr>
                    </a:p>
                  </a:txBody>
                  <a:tcPr marL="91450" marR="91450" marT="45709" marB="45709"/>
                </a:tc>
                <a:tc>
                  <a:txBody>
                    <a:bodyPr/>
                    <a:lstStyle/>
                    <a:p>
                      <a:endParaRPr lang="da-DK" sz="1400" dirty="0">
                        <a:solidFill>
                          <a:srgbClr val="5E6A71"/>
                        </a:solidFill>
                      </a:endParaRPr>
                    </a:p>
                  </a:txBody>
                  <a:tcPr marL="91450" marR="91450" marT="45709" marB="45709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solidFill>
                          <a:srgbClr val="5E6A71"/>
                        </a:solidFill>
                      </a:endParaRPr>
                    </a:p>
                  </a:txBody>
                  <a:tcPr marL="91450" marR="91450" marT="45709" marB="45709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solidFill>
                          <a:srgbClr val="5E6A71"/>
                        </a:solidFill>
                      </a:endParaRPr>
                    </a:p>
                  </a:txBody>
                  <a:tcPr marL="91450" marR="91450" marT="45709" marB="45709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4.451.528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/>
                </a:tc>
              </a:tr>
              <a:tr h="342945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Total</a:t>
                      </a:r>
                      <a:endParaRPr lang="da-DK" sz="1400" dirty="0">
                        <a:solidFill>
                          <a:srgbClr val="5E6A71"/>
                        </a:solidFill>
                      </a:endParaRPr>
                    </a:p>
                  </a:txBody>
                  <a:tcPr marL="91450" marR="91450" marT="45709" marB="45709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solidFill>
                            <a:srgbClr val="003192"/>
                          </a:solidFill>
                          <a:effectLst/>
                          <a:latin typeface="+mn-lt"/>
                        </a:rPr>
                        <a:t>26.386.606</a:t>
                      </a:r>
                    </a:p>
                  </a:txBody>
                  <a:tcPr marL="9526" marR="9526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solidFill>
                            <a:srgbClr val="003192"/>
                          </a:solidFill>
                          <a:effectLst/>
                          <a:latin typeface="+mn-lt"/>
                        </a:rPr>
                        <a:t>22.966.652</a:t>
                      </a:r>
                    </a:p>
                  </a:txBody>
                  <a:tcPr marL="9526" marR="9526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22.333.533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12.072.479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/>
                </a:tc>
              </a:tr>
            </a:tbl>
          </a:graphicData>
        </a:graphic>
      </p:graphicFrame>
      <p:sp>
        <p:nvSpPr>
          <p:cNvPr id="43054" name="Titel 2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688181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r>
              <a:rPr lang="da-DK" altLang="da-DK" dirty="0" smtClean="0"/>
              <a:t>Eksterne omkostninger</a:t>
            </a:r>
          </a:p>
        </p:txBody>
      </p:sp>
      <p:sp>
        <p:nvSpPr>
          <p:cNvPr id="43055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439738" y="668338"/>
            <a:ext cx="6881812" cy="381000"/>
          </a:xfrm>
        </p:spPr>
        <p:txBody>
          <a:bodyPr/>
          <a:lstStyle/>
          <a:p>
            <a:pPr marL="107950"/>
            <a:r>
              <a:rPr lang="da-DK" altLang="da-DK" smtClean="0"/>
              <a:t>Resultat af beregninger</a:t>
            </a:r>
          </a:p>
        </p:txBody>
      </p:sp>
      <p:sp>
        <p:nvSpPr>
          <p:cNvPr id="43056" name="Tekstboks 6"/>
          <p:cNvSpPr txBox="1">
            <a:spLocks noChangeArrowheads="1"/>
          </p:cNvSpPr>
          <p:nvPr/>
        </p:nvSpPr>
        <p:spPr bwMode="auto">
          <a:xfrm>
            <a:off x="917575" y="4076700"/>
            <a:ext cx="7440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400">
                <a:solidFill>
                  <a:srgbClr val="5E6A71"/>
                </a:solidFill>
              </a:rPr>
              <a:t>*     IS som IaaS er beregnet som ”Industrialized Cloud”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400">
                <a:solidFill>
                  <a:srgbClr val="5E6A71"/>
                </a:solidFill>
              </a:rPr>
              <a:t>**   ”Industrialized Cloud” indeholder færre serviceprocesser end konventionel sourcing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400">
                <a:solidFill>
                  <a:srgbClr val="5E6A71"/>
                </a:solidFill>
              </a:rPr>
              <a:t>***   Benchmarkingdatabase er opdateret siden Lev. 1 benchmark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400">
                <a:solidFill>
                  <a:srgbClr val="5E6A71"/>
                </a:solidFill>
              </a:rPr>
              <a:t>**** Benchmark og Target Pricing beregnet baseret på krav om dansk datacenter</a:t>
            </a:r>
          </a:p>
        </p:txBody>
      </p:sp>
      <p:graphicFrame>
        <p:nvGraphicFramePr>
          <p:cNvPr id="9" name="Pladsholder til indhold 4"/>
          <p:cNvGraphicFramePr>
            <a:graphicFrameLocks/>
          </p:cNvGraphicFramePr>
          <p:nvPr/>
        </p:nvGraphicFramePr>
        <p:xfrm>
          <a:off x="984250" y="5157788"/>
          <a:ext cx="4638675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6225"/>
                <a:gridCol w="1546225"/>
                <a:gridCol w="1546225"/>
              </a:tblGrid>
              <a:tr h="257402"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Antal Servere</a:t>
                      </a:r>
                      <a:endParaRPr lang="da-DK" sz="1400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GB Storage</a:t>
                      </a:r>
                      <a:endParaRPr lang="da-DK" sz="1400" dirty="0"/>
                    </a:p>
                  </a:txBody>
                  <a:tcPr marL="91459" marR="91459"/>
                </a:tc>
              </a:tr>
              <a:tr h="257402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CE</a:t>
                      </a:r>
                      <a:r>
                        <a:rPr lang="da-DK" sz="1400" baseline="0" dirty="0" smtClean="0"/>
                        <a:t> + Platform</a:t>
                      </a:r>
                      <a:endParaRPr lang="da-DK" sz="1400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82</a:t>
                      </a:r>
                      <a:endParaRPr lang="da-DK" sz="1400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1.842</a:t>
                      </a:r>
                      <a:endParaRPr lang="da-DK" sz="1400" dirty="0"/>
                    </a:p>
                  </a:txBody>
                  <a:tcPr marL="91459" marR="91459"/>
                </a:tc>
              </a:tr>
              <a:tr h="257402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IS som IaaS</a:t>
                      </a:r>
                      <a:endParaRPr lang="da-DK" sz="1400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323</a:t>
                      </a:r>
                      <a:endParaRPr lang="da-DK" sz="1400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128.558</a:t>
                      </a:r>
                      <a:endParaRPr lang="da-DK" sz="1400" dirty="0"/>
                    </a:p>
                  </a:txBody>
                  <a:tcPr marL="91459" marR="91459"/>
                </a:tc>
              </a:tr>
              <a:tr h="257402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Totalt</a:t>
                      </a:r>
                      <a:endParaRPr lang="da-DK" sz="1400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405</a:t>
                      </a:r>
                      <a:endParaRPr lang="da-DK" sz="1400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130.400</a:t>
                      </a:r>
                      <a:endParaRPr lang="da-DK" sz="1400" dirty="0"/>
                    </a:p>
                  </a:txBody>
                  <a:tcPr marL="91459" marR="9145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891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ladsholder til indhol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083181"/>
              </p:ext>
            </p:extLst>
          </p:nvPr>
        </p:nvGraphicFramePr>
        <p:xfrm>
          <a:off x="439738" y="1447800"/>
          <a:ext cx="8929686" cy="177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76562"/>
                <a:gridCol w="2976562"/>
                <a:gridCol w="297656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Årligt DKK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Scenarie 1:</a:t>
                      </a:r>
                    </a:p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Samlet konventionel</a:t>
                      </a:r>
                      <a:r>
                        <a:rPr lang="da-DK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sourcing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Scenarie 2:</a:t>
                      </a:r>
                    </a:p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CE</a:t>
                      </a:r>
                      <a:r>
                        <a:rPr lang="da-DK" sz="1400" baseline="0" dirty="0" smtClean="0">
                          <a:solidFill>
                            <a:schemeClr val="bg1"/>
                          </a:solidFill>
                        </a:rPr>
                        <a:t> + Platform &amp; IS som IaaS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Target Price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22.333.533</a:t>
                      </a:r>
                      <a:endParaRPr lang="da-DK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12.072.479</a:t>
                      </a:r>
                      <a:endParaRPr lang="da-DK" sz="14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3</a:t>
                      </a:r>
                      <a:r>
                        <a:rPr lang="da-DK" sz="1400" baseline="0" dirty="0" smtClean="0"/>
                        <a:t> medarbejdere til intern styring ved Industrialized Cloud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0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2.400.000</a:t>
                      </a:r>
                      <a:endParaRPr lang="da-DK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Totalt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22.333.533</a:t>
                      </a:r>
                      <a:endParaRPr lang="da-DK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14.472.479</a:t>
                      </a:r>
                      <a:endParaRPr lang="da-DK" sz="1400" dirty="0"/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44056" name="Titel 2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r>
              <a:rPr lang="da-DK" altLang="da-DK" dirty="0" smtClean="0"/>
              <a:t>Samlet Business Case</a:t>
            </a:r>
          </a:p>
        </p:txBody>
      </p:sp>
      <p:sp>
        <p:nvSpPr>
          <p:cNvPr id="44057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439738" y="668338"/>
            <a:ext cx="8932862" cy="381000"/>
          </a:xfrm>
        </p:spPr>
        <p:txBody>
          <a:bodyPr/>
          <a:lstStyle/>
          <a:p>
            <a:pPr marL="107950"/>
            <a:r>
              <a:rPr lang="da-DK" altLang="da-DK" dirty="0" smtClean="0"/>
              <a:t>Både eksterne og interne omkostninger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439738" y="3500438"/>
            <a:ext cx="7440612" cy="914400"/>
          </a:xfrm>
          <a:prstGeom prst="rect">
            <a:avLst/>
          </a:prstGeom>
        </p:spPr>
        <p:txBody>
          <a:bodyPr wrap="none"/>
          <a:lstStyle/>
          <a:p>
            <a:pPr>
              <a:defRPr/>
            </a:pPr>
            <a:r>
              <a:rPr lang="da-DK" sz="1400" dirty="0">
                <a:solidFill>
                  <a:srgbClr val="5E6A71"/>
                </a:solidFill>
                <a:latin typeface="Arial" charset="0"/>
                <a:cs typeface="Arial" charset="0"/>
              </a:rPr>
              <a:t>Hovedopgaver for de 3 medarbejdere: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 err="1">
                <a:solidFill>
                  <a:srgbClr val="5E6A71"/>
                </a:solidFill>
                <a:latin typeface="Arial" charset="0"/>
                <a:cs typeface="Arial" charset="0"/>
              </a:rPr>
              <a:t>Capapcity</a:t>
            </a:r>
            <a:r>
              <a:rPr lang="da-DK" sz="1400" dirty="0">
                <a:solidFill>
                  <a:srgbClr val="5E6A71"/>
                </a:solidFill>
                <a:latin typeface="Arial" charset="0"/>
                <a:cs typeface="Arial" charset="0"/>
              </a:rPr>
              <a:t> Management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olidFill>
                  <a:srgbClr val="5E6A71"/>
                </a:solidFill>
                <a:latin typeface="Arial" charset="0"/>
                <a:cs typeface="Arial" charset="0"/>
              </a:rPr>
              <a:t>Reporting &amp; </a:t>
            </a:r>
            <a:r>
              <a:rPr lang="da-DK" sz="1400" dirty="0" err="1">
                <a:solidFill>
                  <a:srgbClr val="5E6A71"/>
                </a:solidFill>
                <a:latin typeface="Arial" charset="0"/>
                <a:cs typeface="Arial" charset="0"/>
              </a:rPr>
              <a:t>Vendor</a:t>
            </a:r>
            <a:r>
              <a:rPr lang="da-DK" sz="1400" dirty="0">
                <a:solidFill>
                  <a:srgbClr val="5E6A71"/>
                </a:solidFill>
                <a:latin typeface="Arial" charset="0"/>
                <a:cs typeface="Arial" charset="0"/>
              </a:rPr>
              <a:t> Management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olidFill>
                  <a:srgbClr val="5E6A71"/>
                </a:solidFill>
                <a:latin typeface="Arial" charset="0"/>
                <a:cs typeface="Arial" charset="0"/>
              </a:rPr>
              <a:t>Koordinering med </a:t>
            </a:r>
            <a:r>
              <a:rPr lang="da-DK" sz="1400" dirty="0" smtClean="0">
                <a:solidFill>
                  <a:srgbClr val="5E6A71"/>
                </a:solidFill>
                <a:latin typeface="Arial" charset="0"/>
                <a:cs typeface="Arial" charset="0"/>
              </a:rPr>
              <a:t>lokale it-afdelinger </a:t>
            </a:r>
            <a:r>
              <a:rPr lang="da-DK" sz="1400" dirty="0">
                <a:solidFill>
                  <a:srgbClr val="5E6A71"/>
                </a:solidFill>
                <a:latin typeface="Arial" charset="0"/>
                <a:cs typeface="Arial" charset="0"/>
              </a:rPr>
              <a:t>og deres </a:t>
            </a:r>
            <a:r>
              <a:rPr lang="da-DK" sz="1400" dirty="0" smtClean="0">
                <a:solidFill>
                  <a:srgbClr val="5E6A71"/>
                </a:solidFill>
                <a:latin typeface="Arial" charset="0"/>
                <a:cs typeface="Arial" charset="0"/>
              </a:rPr>
              <a:t>applikationsleverandører</a:t>
            </a:r>
            <a:endParaRPr lang="da-DK" sz="1400" dirty="0">
              <a:solidFill>
                <a:srgbClr val="5E6A71"/>
              </a:solidFill>
              <a:latin typeface="Arial" charset="0"/>
              <a:cs typeface="Arial" charset="0"/>
            </a:endParaRPr>
          </a:p>
        </p:txBody>
      </p:sp>
      <p:sp>
        <p:nvSpPr>
          <p:cNvPr id="44059" name="Tekstboks 7"/>
          <p:cNvSpPr txBox="1">
            <a:spLocks noChangeArrowheads="1"/>
          </p:cNvSpPr>
          <p:nvPr/>
        </p:nvSpPr>
        <p:spPr bwMode="auto">
          <a:xfrm>
            <a:off x="473075" y="4797425"/>
            <a:ext cx="8793163" cy="914400"/>
          </a:xfrm>
          <a:prstGeom prst="rect">
            <a:avLst/>
          </a:prstGeom>
          <a:noFill/>
          <a:ln w="9525">
            <a:solidFill>
              <a:srgbClr val="5E6A7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b="1">
                <a:solidFill>
                  <a:srgbClr val="5E6A71"/>
                </a:solidFill>
              </a:rPr>
              <a:t>Target Pricing viser en klar besparelse på ca. DKK 8 mio. ved en ny opdeling af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b="1">
                <a:solidFill>
                  <a:srgbClr val="5E6A71"/>
                </a:solidFill>
              </a:rPr>
              <a:t>Lev. 1 og Lev. 2 ydelserne og ved at udbyde de ”rene” servere samt storage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b="1">
                <a:solidFill>
                  <a:srgbClr val="5E6A71"/>
                </a:solidFill>
              </a:rPr>
              <a:t>som Industrialized Cloud</a:t>
            </a:r>
          </a:p>
        </p:txBody>
      </p:sp>
    </p:spTree>
    <p:extLst>
      <p:ext uri="{BB962C8B-B14F-4D97-AF65-F5344CB8AC3E}">
        <p14:creationId xmlns:p14="http://schemas.microsoft.com/office/powerpoint/2010/main" val="2096307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Rektangel 2142"/>
          <p:cNvSpPr/>
          <p:nvPr/>
        </p:nvSpPr>
        <p:spPr>
          <a:xfrm>
            <a:off x="227013" y="3775075"/>
            <a:ext cx="4605337" cy="11795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Devoteam Gruppen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siden 2001</a:t>
            </a:r>
            <a:endParaRPr lang="en-GB" sz="2800" dirty="0" err="1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1507" name="Titel 4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r>
              <a:rPr lang="da-DK" altLang="da-DK" smtClean="0"/>
              <a:t>Hvem er Devoteam?</a:t>
            </a:r>
            <a:endParaRPr lang="en-GB" altLang="da-DK" smtClean="0"/>
          </a:p>
        </p:txBody>
      </p:sp>
      <p:grpSp>
        <p:nvGrpSpPr>
          <p:cNvPr id="8" name="Group 559"/>
          <p:cNvGrpSpPr/>
          <p:nvPr/>
        </p:nvGrpSpPr>
        <p:grpSpPr>
          <a:xfrm>
            <a:off x="3701370" y="3929306"/>
            <a:ext cx="5953446" cy="2740054"/>
            <a:chOff x="4998027" y="1579835"/>
            <a:chExt cx="6576639" cy="3174497"/>
          </a:xfrm>
          <a:solidFill>
            <a:schemeClr val="bg2">
              <a:lumMod val="85000"/>
            </a:schemeClr>
          </a:solidFill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6937292" y="2743395"/>
              <a:ext cx="198142" cy="84316"/>
            </a:xfrm>
            <a:custGeom>
              <a:avLst/>
              <a:gdLst>
                <a:gd name="T0" fmla="*/ 1 w 188"/>
                <a:gd name="T1" fmla="*/ 2 h 80"/>
                <a:gd name="T2" fmla="*/ 10 w 188"/>
                <a:gd name="T3" fmla="*/ 0 h 80"/>
                <a:gd name="T4" fmla="*/ 28 w 188"/>
                <a:gd name="T5" fmla="*/ 3 h 80"/>
                <a:gd name="T6" fmla="*/ 37 w 188"/>
                <a:gd name="T7" fmla="*/ 7 h 80"/>
                <a:gd name="T8" fmla="*/ 51 w 188"/>
                <a:gd name="T9" fmla="*/ 12 h 80"/>
                <a:gd name="T10" fmla="*/ 62 w 188"/>
                <a:gd name="T11" fmla="*/ 11 h 80"/>
                <a:gd name="T12" fmla="*/ 70 w 188"/>
                <a:gd name="T13" fmla="*/ 12 h 80"/>
                <a:gd name="T14" fmla="*/ 75 w 188"/>
                <a:gd name="T15" fmla="*/ 12 h 80"/>
                <a:gd name="T16" fmla="*/ 87 w 188"/>
                <a:gd name="T17" fmla="*/ 18 h 80"/>
                <a:gd name="T18" fmla="*/ 97 w 188"/>
                <a:gd name="T19" fmla="*/ 23 h 80"/>
                <a:gd name="T20" fmla="*/ 102 w 188"/>
                <a:gd name="T21" fmla="*/ 28 h 80"/>
                <a:gd name="T22" fmla="*/ 103 w 188"/>
                <a:gd name="T23" fmla="*/ 29 h 80"/>
                <a:gd name="T24" fmla="*/ 104 w 188"/>
                <a:gd name="T25" fmla="*/ 29 h 80"/>
                <a:gd name="T26" fmla="*/ 112 w 188"/>
                <a:gd name="T27" fmla="*/ 29 h 80"/>
                <a:gd name="T28" fmla="*/ 121 w 188"/>
                <a:gd name="T29" fmla="*/ 25 h 80"/>
                <a:gd name="T30" fmla="*/ 128 w 188"/>
                <a:gd name="T31" fmla="*/ 27 h 80"/>
                <a:gd name="T32" fmla="*/ 133 w 188"/>
                <a:gd name="T33" fmla="*/ 27 h 80"/>
                <a:gd name="T34" fmla="*/ 139 w 188"/>
                <a:gd name="T35" fmla="*/ 28 h 80"/>
                <a:gd name="T36" fmla="*/ 142 w 188"/>
                <a:gd name="T37" fmla="*/ 30 h 80"/>
                <a:gd name="T38" fmla="*/ 149 w 188"/>
                <a:gd name="T39" fmla="*/ 33 h 80"/>
                <a:gd name="T40" fmla="*/ 155 w 188"/>
                <a:gd name="T41" fmla="*/ 33 h 80"/>
                <a:gd name="T42" fmla="*/ 156 w 188"/>
                <a:gd name="T43" fmla="*/ 38 h 80"/>
                <a:gd name="T44" fmla="*/ 156 w 188"/>
                <a:gd name="T45" fmla="*/ 43 h 80"/>
                <a:gd name="T46" fmla="*/ 161 w 188"/>
                <a:gd name="T47" fmla="*/ 48 h 80"/>
                <a:gd name="T48" fmla="*/ 174 w 188"/>
                <a:gd name="T49" fmla="*/ 51 h 80"/>
                <a:gd name="T50" fmla="*/ 177 w 188"/>
                <a:gd name="T51" fmla="*/ 54 h 80"/>
                <a:gd name="T52" fmla="*/ 173 w 188"/>
                <a:gd name="T53" fmla="*/ 60 h 80"/>
                <a:gd name="T54" fmla="*/ 174 w 188"/>
                <a:gd name="T55" fmla="*/ 64 h 80"/>
                <a:gd name="T56" fmla="*/ 183 w 188"/>
                <a:gd name="T57" fmla="*/ 70 h 80"/>
                <a:gd name="T58" fmla="*/ 188 w 188"/>
                <a:gd name="T59" fmla="*/ 75 h 80"/>
                <a:gd name="T60" fmla="*/ 188 w 188"/>
                <a:gd name="T61" fmla="*/ 78 h 80"/>
                <a:gd name="T62" fmla="*/ 182 w 188"/>
                <a:gd name="T63" fmla="*/ 80 h 80"/>
                <a:gd name="T64" fmla="*/ 173 w 188"/>
                <a:gd name="T65" fmla="*/ 77 h 80"/>
                <a:gd name="T66" fmla="*/ 163 w 188"/>
                <a:gd name="T67" fmla="*/ 75 h 80"/>
                <a:gd name="T68" fmla="*/ 153 w 188"/>
                <a:gd name="T69" fmla="*/ 70 h 80"/>
                <a:gd name="T70" fmla="*/ 146 w 188"/>
                <a:gd name="T71" fmla="*/ 71 h 80"/>
                <a:gd name="T72" fmla="*/ 141 w 188"/>
                <a:gd name="T73" fmla="*/ 75 h 80"/>
                <a:gd name="T74" fmla="*/ 140 w 188"/>
                <a:gd name="T75" fmla="*/ 76 h 80"/>
                <a:gd name="T76" fmla="*/ 125 w 188"/>
                <a:gd name="T77" fmla="*/ 76 h 80"/>
                <a:gd name="T78" fmla="*/ 112 w 188"/>
                <a:gd name="T79" fmla="*/ 78 h 80"/>
                <a:gd name="T80" fmla="*/ 101 w 188"/>
                <a:gd name="T81" fmla="*/ 77 h 80"/>
                <a:gd name="T82" fmla="*/ 97 w 188"/>
                <a:gd name="T83" fmla="*/ 77 h 80"/>
                <a:gd name="T84" fmla="*/ 94 w 188"/>
                <a:gd name="T85" fmla="*/ 76 h 80"/>
                <a:gd name="T86" fmla="*/ 93 w 188"/>
                <a:gd name="T87" fmla="*/ 72 h 80"/>
                <a:gd name="T88" fmla="*/ 88 w 188"/>
                <a:gd name="T89" fmla="*/ 70 h 80"/>
                <a:gd name="T90" fmla="*/ 82 w 188"/>
                <a:gd name="T91" fmla="*/ 67 h 80"/>
                <a:gd name="T92" fmla="*/ 80 w 188"/>
                <a:gd name="T93" fmla="*/ 64 h 80"/>
                <a:gd name="T94" fmla="*/ 76 w 188"/>
                <a:gd name="T95" fmla="*/ 68 h 80"/>
                <a:gd name="T96" fmla="*/ 69 w 188"/>
                <a:gd name="T97" fmla="*/ 68 h 80"/>
                <a:gd name="T98" fmla="*/ 61 w 188"/>
                <a:gd name="T99" fmla="*/ 67 h 80"/>
                <a:gd name="T100" fmla="*/ 58 w 188"/>
                <a:gd name="T101" fmla="*/ 70 h 80"/>
                <a:gd name="T102" fmla="*/ 53 w 188"/>
                <a:gd name="T103" fmla="*/ 67 h 80"/>
                <a:gd name="T104" fmla="*/ 49 w 188"/>
                <a:gd name="T105" fmla="*/ 66 h 80"/>
                <a:gd name="T106" fmla="*/ 53 w 188"/>
                <a:gd name="T107" fmla="*/ 56 h 80"/>
                <a:gd name="T108" fmla="*/ 50 w 188"/>
                <a:gd name="T109" fmla="*/ 48 h 80"/>
                <a:gd name="T110" fmla="*/ 46 w 188"/>
                <a:gd name="T111" fmla="*/ 39 h 80"/>
                <a:gd name="T112" fmla="*/ 42 w 188"/>
                <a:gd name="T113" fmla="*/ 29 h 80"/>
                <a:gd name="T114" fmla="*/ 35 w 188"/>
                <a:gd name="T115" fmla="*/ 24 h 80"/>
                <a:gd name="T116" fmla="*/ 29 w 188"/>
                <a:gd name="T117" fmla="*/ 21 h 80"/>
                <a:gd name="T118" fmla="*/ 23 w 188"/>
                <a:gd name="T119" fmla="*/ 16 h 80"/>
                <a:gd name="T120" fmla="*/ 11 w 188"/>
                <a:gd name="T121" fmla="*/ 13 h 80"/>
                <a:gd name="T122" fmla="*/ 5 w 188"/>
                <a:gd name="T123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" h="80">
                  <a:moveTo>
                    <a:pt x="0" y="6"/>
                  </a:moveTo>
                  <a:lnTo>
                    <a:pt x="1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8" y="3"/>
                  </a:lnTo>
                  <a:lnTo>
                    <a:pt x="33" y="6"/>
                  </a:lnTo>
                  <a:lnTo>
                    <a:pt x="37" y="7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6" y="11"/>
                  </a:lnTo>
                  <a:lnTo>
                    <a:pt x="62" y="11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78" y="13"/>
                  </a:lnTo>
                  <a:lnTo>
                    <a:pt x="87" y="18"/>
                  </a:lnTo>
                  <a:lnTo>
                    <a:pt x="93" y="22"/>
                  </a:lnTo>
                  <a:lnTo>
                    <a:pt x="97" y="23"/>
                  </a:lnTo>
                  <a:lnTo>
                    <a:pt x="99" y="25"/>
                  </a:lnTo>
                  <a:lnTo>
                    <a:pt x="102" y="28"/>
                  </a:lnTo>
                  <a:lnTo>
                    <a:pt x="103" y="29"/>
                  </a:lnTo>
                  <a:lnTo>
                    <a:pt x="103" y="29"/>
                  </a:lnTo>
                  <a:lnTo>
                    <a:pt x="103" y="29"/>
                  </a:lnTo>
                  <a:lnTo>
                    <a:pt x="104" y="29"/>
                  </a:lnTo>
                  <a:lnTo>
                    <a:pt x="108" y="30"/>
                  </a:lnTo>
                  <a:lnTo>
                    <a:pt x="112" y="29"/>
                  </a:lnTo>
                  <a:lnTo>
                    <a:pt x="119" y="27"/>
                  </a:lnTo>
                  <a:lnTo>
                    <a:pt x="121" y="25"/>
                  </a:lnTo>
                  <a:lnTo>
                    <a:pt x="125" y="25"/>
                  </a:lnTo>
                  <a:lnTo>
                    <a:pt x="128" y="27"/>
                  </a:lnTo>
                  <a:lnTo>
                    <a:pt x="130" y="30"/>
                  </a:lnTo>
                  <a:lnTo>
                    <a:pt x="133" y="27"/>
                  </a:lnTo>
                  <a:lnTo>
                    <a:pt x="136" y="27"/>
                  </a:lnTo>
                  <a:lnTo>
                    <a:pt x="139" y="28"/>
                  </a:lnTo>
                  <a:lnTo>
                    <a:pt x="141" y="29"/>
                  </a:lnTo>
                  <a:lnTo>
                    <a:pt x="142" y="30"/>
                  </a:lnTo>
                  <a:lnTo>
                    <a:pt x="145" y="32"/>
                  </a:lnTo>
                  <a:lnTo>
                    <a:pt x="149" y="33"/>
                  </a:lnTo>
                  <a:lnTo>
                    <a:pt x="151" y="33"/>
                  </a:lnTo>
                  <a:lnTo>
                    <a:pt x="155" y="33"/>
                  </a:lnTo>
                  <a:lnTo>
                    <a:pt x="156" y="35"/>
                  </a:lnTo>
                  <a:lnTo>
                    <a:pt x="156" y="38"/>
                  </a:lnTo>
                  <a:lnTo>
                    <a:pt x="156" y="40"/>
                  </a:lnTo>
                  <a:lnTo>
                    <a:pt x="156" y="43"/>
                  </a:lnTo>
                  <a:lnTo>
                    <a:pt x="157" y="44"/>
                  </a:lnTo>
                  <a:lnTo>
                    <a:pt x="161" y="48"/>
                  </a:lnTo>
                  <a:lnTo>
                    <a:pt x="166" y="49"/>
                  </a:lnTo>
                  <a:lnTo>
                    <a:pt x="174" y="51"/>
                  </a:lnTo>
                  <a:lnTo>
                    <a:pt x="177" y="52"/>
                  </a:lnTo>
                  <a:lnTo>
                    <a:pt x="177" y="54"/>
                  </a:lnTo>
                  <a:lnTo>
                    <a:pt x="176" y="57"/>
                  </a:lnTo>
                  <a:lnTo>
                    <a:pt x="173" y="60"/>
                  </a:lnTo>
                  <a:lnTo>
                    <a:pt x="173" y="61"/>
                  </a:lnTo>
                  <a:lnTo>
                    <a:pt x="174" y="64"/>
                  </a:lnTo>
                  <a:lnTo>
                    <a:pt x="178" y="66"/>
                  </a:lnTo>
                  <a:lnTo>
                    <a:pt x="183" y="70"/>
                  </a:lnTo>
                  <a:lnTo>
                    <a:pt x="187" y="72"/>
                  </a:lnTo>
                  <a:lnTo>
                    <a:pt x="188" y="75"/>
                  </a:lnTo>
                  <a:lnTo>
                    <a:pt x="188" y="76"/>
                  </a:lnTo>
                  <a:lnTo>
                    <a:pt x="188" y="78"/>
                  </a:lnTo>
                  <a:lnTo>
                    <a:pt x="185" y="80"/>
                  </a:lnTo>
                  <a:lnTo>
                    <a:pt x="182" y="80"/>
                  </a:lnTo>
                  <a:lnTo>
                    <a:pt x="177" y="78"/>
                  </a:lnTo>
                  <a:lnTo>
                    <a:pt x="173" y="77"/>
                  </a:lnTo>
                  <a:lnTo>
                    <a:pt x="168" y="77"/>
                  </a:lnTo>
                  <a:lnTo>
                    <a:pt x="163" y="75"/>
                  </a:lnTo>
                  <a:lnTo>
                    <a:pt x="158" y="72"/>
                  </a:lnTo>
                  <a:lnTo>
                    <a:pt x="153" y="70"/>
                  </a:lnTo>
                  <a:lnTo>
                    <a:pt x="150" y="70"/>
                  </a:lnTo>
                  <a:lnTo>
                    <a:pt x="146" y="71"/>
                  </a:lnTo>
                  <a:lnTo>
                    <a:pt x="144" y="73"/>
                  </a:lnTo>
                  <a:lnTo>
                    <a:pt x="141" y="75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133" y="76"/>
                  </a:lnTo>
                  <a:lnTo>
                    <a:pt x="125" y="76"/>
                  </a:lnTo>
                  <a:lnTo>
                    <a:pt x="119" y="77"/>
                  </a:lnTo>
                  <a:lnTo>
                    <a:pt x="112" y="78"/>
                  </a:lnTo>
                  <a:lnTo>
                    <a:pt x="106" y="78"/>
                  </a:lnTo>
                  <a:lnTo>
                    <a:pt x="101" y="77"/>
                  </a:lnTo>
                  <a:lnTo>
                    <a:pt x="99" y="77"/>
                  </a:lnTo>
                  <a:lnTo>
                    <a:pt x="97" y="77"/>
                  </a:lnTo>
                  <a:lnTo>
                    <a:pt x="94" y="77"/>
                  </a:lnTo>
                  <a:lnTo>
                    <a:pt x="94" y="76"/>
                  </a:lnTo>
                  <a:lnTo>
                    <a:pt x="94" y="73"/>
                  </a:lnTo>
                  <a:lnTo>
                    <a:pt x="93" y="72"/>
                  </a:lnTo>
                  <a:lnTo>
                    <a:pt x="92" y="72"/>
                  </a:lnTo>
                  <a:lnTo>
                    <a:pt x="88" y="70"/>
                  </a:lnTo>
                  <a:lnTo>
                    <a:pt x="86" y="67"/>
                  </a:lnTo>
                  <a:lnTo>
                    <a:pt x="82" y="67"/>
                  </a:lnTo>
                  <a:lnTo>
                    <a:pt x="82" y="65"/>
                  </a:lnTo>
                  <a:lnTo>
                    <a:pt x="80" y="64"/>
                  </a:lnTo>
                  <a:lnTo>
                    <a:pt x="77" y="66"/>
                  </a:lnTo>
                  <a:lnTo>
                    <a:pt x="76" y="68"/>
                  </a:lnTo>
                  <a:lnTo>
                    <a:pt x="74" y="70"/>
                  </a:lnTo>
                  <a:lnTo>
                    <a:pt x="69" y="68"/>
                  </a:lnTo>
                  <a:lnTo>
                    <a:pt x="64" y="68"/>
                  </a:lnTo>
                  <a:lnTo>
                    <a:pt x="61" y="67"/>
                  </a:lnTo>
                  <a:lnTo>
                    <a:pt x="59" y="68"/>
                  </a:lnTo>
                  <a:lnTo>
                    <a:pt x="58" y="70"/>
                  </a:lnTo>
                  <a:lnTo>
                    <a:pt x="55" y="68"/>
                  </a:lnTo>
                  <a:lnTo>
                    <a:pt x="53" y="67"/>
                  </a:lnTo>
                  <a:lnTo>
                    <a:pt x="49" y="67"/>
                  </a:lnTo>
                  <a:lnTo>
                    <a:pt x="49" y="66"/>
                  </a:lnTo>
                  <a:lnTo>
                    <a:pt x="50" y="64"/>
                  </a:lnTo>
                  <a:lnTo>
                    <a:pt x="53" y="56"/>
                  </a:lnTo>
                  <a:lnTo>
                    <a:pt x="53" y="52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39"/>
                  </a:lnTo>
                  <a:lnTo>
                    <a:pt x="44" y="34"/>
                  </a:lnTo>
                  <a:lnTo>
                    <a:pt x="42" y="29"/>
                  </a:lnTo>
                  <a:lnTo>
                    <a:pt x="39" y="27"/>
                  </a:lnTo>
                  <a:lnTo>
                    <a:pt x="35" y="24"/>
                  </a:lnTo>
                  <a:lnTo>
                    <a:pt x="33" y="23"/>
                  </a:lnTo>
                  <a:lnTo>
                    <a:pt x="29" y="21"/>
                  </a:lnTo>
                  <a:lnTo>
                    <a:pt x="27" y="18"/>
                  </a:lnTo>
                  <a:lnTo>
                    <a:pt x="23" y="16"/>
                  </a:lnTo>
                  <a:lnTo>
                    <a:pt x="15" y="14"/>
                  </a:lnTo>
                  <a:lnTo>
                    <a:pt x="11" y="13"/>
                  </a:lnTo>
                  <a:lnTo>
                    <a:pt x="7" y="11"/>
                  </a:lnTo>
                  <a:lnTo>
                    <a:pt x="5" y="7"/>
                  </a:lnTo>
                  <a:lnTo>
                    <a:pt x="0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746331" y="2612705"/>
              <a:ext cx="4216" cy="4216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2 w 4"/>
                <a:gd name="T5" fmla="*/ 3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4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771626" y="2625353"/>
              <a:ext cx="2109" cy="421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790596" y="2652756"/>
              <a:ext cx="6324" cy="2109"/>
            </a:xfrm>
            <a:custGeom>
              <a:avLst/>
              <a:gdLst>
                <a:gd name="T0" fmla="*/ 5 w 5"/>
                <a:gd name="T1" fmla="*/ 2 h 2"/>
                <a:gd name="T2" fmla="*/ 3 w 5"/>
                <a:gd name="T3" fmla="*/ 0 h 2"/>
                <a:gd name="T4" fmla="*/ 0 w 5"/>
                <a:gd name="T5" fmla="*/ 0 h 2"/>
                <a:gd name="T6" fmla="*/ 5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5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792704" y="2659079"/>
              <a:ext cx="6324" cy="8432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4 w 5"/>
                <a:gd name="T5" fmla="*/ 1 h 6"/>
                <a:gd name="T6" fmla="*/ 2 w 5"/>
                <a:gd name="T7" fmla="*/ 0 h 6"/>
                <a:gd name="T8" fmla="*/ 0 w 5"/>
                <a:gd name="T9" fmla="*/ 0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lnTo>
                    <a:pt x="5" y="4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706280" y="2488340"/>
              <a:ext cx="349911" cy="295106"/>
            </a:xfrm>
            <a:custGeom>
              <a:avLst/>
              <a:gdLst>
                <a:gd name="T0" fmla="*/ 4 w 333"/>
                <a:gd name="T1" fmla="*/ 90 h 282"/>
                <a:gd name="T2" fmla="*/ 5 w 333"/>
                <a:gd name="T3" fmla="*/ 88 h 282"/>
                <a:gd name="T4" fmla="*/ 18 w 333"/>
                <a:gd name="T5" fmla="*/ 78 h 282"/>
                <a:gd name="T6" fmla="*/ 48 w 333"/>
                <a:gd name="T7" fmla="*/ 78 h 282"/>
                <a:gd name="T8" fmla="*/ 67 w 333"/>
                <a:gd name="T9" fmla="*/ 80 h 282"/>
                <a:gd name="T10" fmla="*/ 73 w 333"/>
                <a:gd name="T11" fmla="*/ 78 h 282"/>
                <a:gd name="T12" fmla="*/ 83 w 333"/>
                <a:gd name="T13" fmla="*/ 70 h 282"/>
                <a:gd name="T14" fmla="*/ 78 w 333"/>
                <a:gd name="T15" fmla="*/ 48 h 282"/>
                <a:gd name="T16" fmla="*/ 89 w 333"/>
                <a:gd name="T17" fmla="*/ 45 h 282"/>
                <a:gd name="T18" fmla="*/ 101 w 333"/>
                <a:gd name="T19" fmla="*/ 55 h 282"/>
                <a:gd name="T20" fmla="*/ 132 w 333"/>
                <a:gd name="T21" fmla="*/ 52 h 282"/>
                <a:gd name="T22" fmla="*/ 146 w 333"/>
                <a:gd name="T23" fmla="*/ 39 h 282"/>
                <a:gd name="T24" fmla="*/ 165 w 333"/>
                <a:gd name="T25" fmla="*/ 25 h 282"/>
                <a:gd name="T26" fmla="*/ 187 w 333"/>
                <a:gd name="T27" fmla="*/ 0 h 282"/>
                <a:gd name="T28" fmla="*/ 201 w 333"/>
                <a:gd name="T29" fmla="*/ 13 h 282"/>
                <a:gd name="T30" fmla="*/ 214 w 333"/>
                <a:gd name="T31" fmla="*/ 20 h 282"/>
                <a:gd name="T32" fmla="*/ 232 w 333"/>
                <a:gd name="T33" fmla="*/ 30 h 282"/>
                <a:gd name="T34" fmla="*/ 248 w 333"/>
                <a:gd name="T35" fmla="*/ 36 h 282"/>
                <a:gd name="T36" fmla="*/ 264 w 333"/>
                <a:gd name="T37" fmla="*/ 51 h 282"/>
                <a:gd name="T38" fmla="*/ 287 w 333"/>
                <a:gd name="T39" fmla="*/ 53 h 282"/>
                <a:gd name="T40" fmla="*/ 303 w 333"/>
                <a:gd name="T41" fmla="*/ 62 h 282"/>
                <a:gd name="T42" fmla="*/ 317 w 333"/>
                <a:gd name="T43" fmla="*/ 64 h 282"/>
                <a:gd name="T44" fmla="*/ 320 w 333"/>
                <a:gd name="T45" fmla="*/ 86 h 282"/>
                <a:gd name="T46" fmla="*/ 315 w 333"/>
                <a:gd name="T47" fmla="*/ 112 h 282"/>
                <a:gd name="T48" fmla="*/ 302 w 333"/>
                <a:gd name="T49" fmla="*/ 115 h 282"/>
                <a:gd name="T50" fmla="*/ 286 w 333"/>
                <a:gd name="T51" fmla="*/ 137 h 282"/>
                <a:gd name="T52" fmla="*/ 273 w 333"/>
                <a:gd name="T53" fmla="*/ 159 h 282"/>
                <a:gd name="T54" fmla="*/ 296 w 333"/>
                <a:gd name="T55" fmla="*/ 152 h 282"/>
                <a:gd name="T56" fmla="*/ 294 w 333"/>
                <a:gd name="T57" fmla="*/ 171 h 282"/>
                <a:gd name="T58" fmla="*/ 292 w 333"/>
                <a:gd name="T59" fmla="*/ 192 h 282"/>
                <a:gd name="T60" fmla="*/ 299 w 333"/>
                <a:gd name="T61" fmla="*/ 208 h 282"/>
                <a:gd name="T62" fmla="*/ 317 w 333"/>
                <a:gd name="T63" fmla="*/ 223 h 282"/>
                <a:gd name="T64" fmla="*/ 291 w 333"/>
                <a:gd name="T65" fmla="*/ 254 h 282"/>
                <a:gd name="T66" fmla="*/ 264 w 333"/>
                <a:gd name="T67" fmla="*/ 255 h 282"/>
                <a:gd name="T68" fmla="*/ 248 w 333"/>
                <a:gd name="T69" fmla="*/ 249 h 282"/>
                <a:gd name="T70" fmla="*/ 245 w 333"/>
                <a:gd name="T71" fmla="*/ 248 h 282"/>
                <a:gd name="T72" fmla="*/ 238 w 333"/>
                <a:gd name="T73" fmla="*/ 248 h 282"/>
                <a:gd name="T74" fmla="*/ 208 w 333"/>
                <a:gd name="T75" fmla="*/ 250 h 282"/>
                <a:gd name="T76" fmla="*/ 194 w 333"/>
                <a:gd name="T77" fmla="*/ 267 h 282"/>
                <a:gd name="T78" fmla="*/ 184 w 333"/>
                <a:gd name="T79" fmla="*/ 282 h 282"/>
                <a:gd name="T80" fmla="*/ 162 w 333"/>
                <a:gd name="T81" fmla="*/ 278 h 282"/>
                <a:gd name="T82" fmla="*/ 152 w 333"/>
                <a:gd name="T83" fmla="*/ 275 h 282"/>
                <a:gd name="T84" fmla="*/ 132 w 333"/>
                <a:gd name="T85" fmla="*/ 267 h 282"/>
                <a:gd name="T86" fmla="*/ 107 w 333"/>
                <a:gd name="T87" fmla="*/ 267 h 282"/>
                <a:gd name="T88" fmla="*/ 80 w 333"/>
                <a:gd name="T89" fmla="*/ 259 h 282"/>
                <a:gd name="T90" fmla="*/ 69 w 333"/>
                <a:gd name="T91" fmla="*/ 251 h 282"/>
                <a:gd name="T92" fmla="*/ 84 w 333"/>
                <a:gd name="T93" fmla="*/ 211 h 282"/>
                <a:gd name="T94" fmla="*/ 89 w 333"/>
                <a:gd name="T95" fmla="*/ 179 h 282"/>
                <a:gd name="T96" fmla="*/ 101 w 333"/>
                <a:gd name="T97" fmla="*/ 195 h 282"/>
                <a:gd name="T98" fmla="*/ 85 w 333"/>
                <a:gd name="T99" fmla="*/ 171 h 282"/>
                <a:gd name="T100" fmla="*/ 90 w 333"/>
                <a:gd name="T101" fmla="*/ 153 h 282"/>
                <a:gd name="T102" fmla="*/ 67 w 333"/>
                <a:gd name="T103" fmla="*/ 133 h 282"/>
                <a:gd name="T104" fmla="*/ 68 w 333"/>
                <a:gd name="T105" fmla="*/ 122 h 282"/>
                <a:gd name="T106" fmla="*/ 62 w 333"/>
                <a:gd name="T107" fmla="*/ 123 h 282"/>
                <a:gd name="T108" fmla="*/ 57 w 333"/>
                <a:gd name="T109" fmla="*/ 115 h 282"/>
                <a:gd name="T110" fmla="*/ 42 w 333"/>
                <a:gd name="T111" fmla="*/ 114 h 282"/>
                <a:gd name="T112" fmla="*/ 37 w 333"/>
                <a:gd name="T113" fmla="*/ 110 h 282"/>
                <a:gd name="T114" fmla="*/ 15 w 333"/>
                <a:gd name="T115" fmla="*/ 10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3" h="282">
                  <a:moveTo>
                    <a:pt x="0" y="98"/>
                  </a:moveTo>
                  <a:lnTo>
                    <a:pt x="7" y="96"/>
                  </a:lnTo>
                  <a:lnTo>
                    <a:pt x="13" y="96"/>
                  </a:lnTo>
                  <a:lnTo>
                    <a:pt x="12" y="94"/>
                  </a:lnTo>
                  <a:lnTo>
                    <a:pt x="9" y="93"/>
                  </a:lnTo>
                  <a:lnTo>
                    <a:pt x="7" y="93"/>
                  </a:lnTo>
                  <a:lnTo>
                    <a:pt x="4" y="90"/>
                  </a:lnTo>
                  <a:lnTo>
                    <a:pt x="10" y="89"/>
                  </a:lnTo>
                  <a:lnTo>
                    <a:pt x="15" y="90"/>
                  </a:lnTo>
                  <a:lnTo>
                    <a:pt x="12" y="89"/>
                  </a:lnTo>
                  <a:lnTo>
                    <a:pt x="10" y="89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5" y="88"/>
                  </a:lnTo>
                  <a:lnTo>
                    <a:pt x="2" y="89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4" y="82"/>
                  </a:lnTo>
                  <a:lnTo>
                    <a:pt x="7" y="79"/>
                  </a:lnTo>
                  <a:lnTo>
                    <a:pt x="10" y="78"/>
                  </a:lnTo>
                  <a:lnTo>
                    <a:pt x="18" y="78"/>
                  </a:lnTo>
                  <a:lnTo>
                    <a:pt x="25" y="77"/>
                  </a:lnTo>
                  <a:lnTo>
                    <a:pt x="30" y="77"/>
                  </a:lnTo>
                  <a:lnTo>
                    <a:pt x="35" y="74"/>
                  </a:lnTo>
                  <a:lnTo>
                    <a:pt x="39" y="72"/>
                  </a:lnTo>
                  <a:lnTo>
                    <a:pt x="45" y="72"/>
                  </a:lnTo>
                  <a:lnTo>
                    <a:pt x="45" y="74"/>
                  </a:lnTo>
                  <a:lnTo>
                    <a:pt x="48" y="78"/>
                  </a:lnTo>
                  <a:lnTo>
                    <a:pt x="52" y="80"/>
                  </a:lnTo>
                  <a:lnTo>
                    <a:pt x="56" y="82"/>
                  </a:lnTo>
                  <a:lnTo>
                    <a:pt x="61" y="79"/>
                  </a:lnTo>
                  <a:lnTo>
                    <a:pt x="63" y="78"/>
                  </a:lnTo>
                  <a:lnTo>
                    <a:pt x="64" y="78"/>
                  </a:lnTo>
                  <a:lnTo>
                    <a:pt x="66" y="79"/>
                  </a:lnTo>
                  <a:lnTo>
                    <a:pt x="67" y="80"/>
                  </a:lnTo>
                  <a:lnTo>
                    <a:pt x="71" y="80"/>
                  </a:lnTo>
                  <a:lnTo>
                    <a:pt x="72" y="80"/>
                  </a:lnTo>
                  <a:lnTo>
                    <a:pt x="72" y="83"/>
                  </a:lnTo>
                  <a:lnTo>
                    <a:pt x="73" y="82"/>
                  </a:lnTo>
                  <a:lnTo>
                    <a:pt x="73" y="80"/>
                  </a:lnTo>
                  <a:lnTo>
                    <a:pt x="73" y="79"/>
                  </a:lnTo>
                  <a:lnTo>
                    <a:pt x="73" y="78"/>
                  </a:lnTo>
                  <a:lnTo>
                    <a:pt x="74" y="77"/>
                  </a:lnTo>
                  <a:lnTo>
                    <a:pt x="76" y="78"/>
                  </a:lnTo>
                  <a:lnTo>
                    <a:pt x="77" y="79"/>
                  </a:lnTo>
                  <a:lnTo>
                    <a:pt x="83" y="79"/>
                  </a:lnTo>
                  <a:lnTo>
                    <a:pt x="88" y="79"/>
                  </a:lnTo>
                  <a:lnTo>
                    <a:pt x="84" y="75"/>
                  </a:lnTo>
                  <a:lnTo>
                    <a:pt x="83" y="70"/>
                  </a:lnTo>
                  <a:lnTo>
                    <a:pt x="83" y="66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2" y="57"/>
                  </a:lnTo>
                  <a:lnTo>
                    <a:pt x="79" y="55"/>
                  </a:lnTo>
                  <a:lnTo>
                    <a:pt x="78" y="52"/>
                  </a:lnTo>
                  <a:lnTo>
                    <a:pt x="78" y="48"/>
                  </a:lnTo>
                  <a:lnTo>
                    <a:pt x="77" y="46"/>
                  </a:lnTo>
                  <a:lnTo>
                    <a:pt x="76" y="43"/>
                  </a:lnTo>
                  <a:lnTo>
                    <a:pt x="79" y="45"/>
                  </a:lnTo>
                  <a:lnTo>
                    <a:pt x="83" y="46"/>
                  </a:lnTo>
                  <a:lnTo>
                    <a:pt x="85" y="46"/>
                  </a:lnTo>
                  <a:lnTo>
                    <a:pt x="88" y="46"/>
                  </a:lnTo>
                  <a:lnTo>
                    <a:pt x="89" y="45"/>
                  </a:lnTo>
                  <a:lnTo>
                    <a:pt x="91" y="45"/>
                  </a:lnTo>
                  <a:lnTo>
                    <a:pt x="93" y="47"/>
                  </a:lnTo>
                  <a:lnTo>
                    <a:pt x="93" y="50"/>
                  </a:lnTo>
                  <a:lnTo>
                    <a:pt x="93" y="53"/>
                  </a:lnTo>
                  <a:lnTo>
                    <a:pt x="95" y="56"/>
                  </a:lnTo>
                  <a:lnTo>
                    <a:pt x="99" y="56"/>
                  </a:lnTo>
                  <a:lnTo>
                    <a:pt x="101" y="55"/>
                  </a:lnTo>
                  <a:lnTo>
                    <a:pt x="107" y="56"/>
                  </a:lnTo>
                  <a:lnTo>
                    <a:pt x="114" y="57"/>
                  </a:lnTo>
                  <a:lnTo>
                    <a:pt x="120" y="57"/>
                  </a:lnTo>
                  <a:lnTo>
                    <a:pt x="126" y="56"/>
                  </a:lnTo>
                  <a:lnTo>
                    <a:pt x="132" y="53"/>
                  </a:lnTo>
                  <a:lnTo>
                    <a:pt x="137" y="52"/>
                  </a:lnTo>
                  <a:lnTo>
                    <a:pt x="132" y="52"/>
                  </a:lnTo>
                  <a:lnTo>
                    <a:pt x="128" y="52"/>
                  </a:lnTo>
                  <a:lnTo>
                    <a:pt x="127" y="51"/>
                  </a:lnTo>
                  <a:lnTo>
                    <a:pt x="127" y="48"/>
                  </a:lnTo>
                  <a:lnTo>
                    <a:pt x="130" y="46"/>
                  </a:lnTo>
                  <a:lnTo>
                    <a:pt x="133" y="42"/>
                  </a:lnTo>
                  <a:lnTo>
                    <a:pt x="136" y="41"/>
                  </a:lnTo>
                  <a:lnTo>
                    <a:pt x="146" y="39"/>
                  </a:lnTo>
                  <a:lnTo>
                    <a:pt x="155" y="36"/>
                  </a:lnTo>
                  <a:lnTo>
                    <a:pt x="158" y="35"/>
                  </a:lnTo>
                  <a:lnTo>
                    <a:pt x="160" y="31"/>
                  </a:lnTo>
                  <a:lnTo>
                    <a:pt x="164" y="29"/>
                  </a:lnTo>
                  <a:lnTo>
                    <a:pt x="168" y="29"/>
                  </a:lnTo>
                  <a:lnTo>
                    <a:pt x="167" y="27"/>
                  </a:lnTo>
                  <a:lnTo>
                    <a:pt x="165" y="25"/>
                  </a:lnTo>
                  <a:lnTo>
                    <a:pt x="165" y="19"/>
                  </a:lnTo>
                  <a:lnTo>
                    <a:pt x="167" y="11"/>
                  </a:lnTo>
                  <a:lnTo>
                    <a:pt x="168" y="9"/>
                  </a:lnTo>
                  <a:lnTo>
                    <a:pt x="169" y="7"/>
                  </a:lnTo>
                  <a:lnTo>
                    <a:pt x="173" y="4"/>
                  </a:lnTo>
                  <a:lnTo>
                    <a:pt x="180" y="2"/>
                  </a:lnTo>
                  <a:lnTo>
                    <a:pt x="187" y="0"/>
                  </a:lnTo>
                  <a:lnTo>
                    <a:pt x="192" y="2"/>
                  </a:lnTo>
                  <a:lnTo>
                    <a:pt x="192" y="4"/>
                  </a:lnTo>
                  <a:lnTo>
                    <a:pt x="192" y="7"/>
                  </a:lnTo>
                  <a:lnTo>
                    <a:pt x="194" y="9"/>
                  </a:lnTo>
                  <a:lnTo>
                    <a:pt x="196" y="11"/>
                  </a:lnTo>
                  <a:lnTo>
                    <a:pt x="200" y="11"/>
                  </a:lnTo>
                  <a:lnTo>
                    <a:pt x="201" y="13"/>
                  </a:lnTo>
                  <a:lnTo>
                    <a:pt x="202" y="13"/>
                  </a:lnTo>
                  <a:lnTo>
                    <a:pt x="205" y="13"/>
                  </a:lnTo>
                  <a:lnTo>
                    <a:pt x="207" y="14"/>
                  </a:lnTo>
                  <a:lnTo>
                    <a:pt x="208" y="15"/>
                  </a:lnTo>
                  <a:lnTo>
                    <a:pt x="210" y="18"/>
                  </a:lnTo>
                  <a:lnTo>
                    <a:pt x="211" y="19"/>
                  </a:lnTo>
                  <a:lnTo>
                    <a:pt x="214" y="20"/>
                  </a:lnTo>
                  <a:lnTo>
                    <a:pt x="217" y="20"/>
                  </a:lnTo>
                  <a:lnTo>
                    <a:pt x="218" y="21"/>
                  </a:lnTo>
                  <a:lnTo>
                    <a:pt x="219" y="25"/>
                  </a:lnTo>
                  <a:lnTo>
                    <a:pt x="223" y="24"/>
                  </a:lnTo>
                  <a:lnTo>
                    <a:pt x="228" y="25"/>
                  </a:lnTo>
                  <a:lnTo>
                    <a:pt x="230" y="26"/>
                  </a:lnTo>
                  <a:lnTo>
                    <a:pt x="232" y="30"/>
                  </a:lnTo>
                  <a:lnTo>
                    <a:pt x="230" y="36"/>
                  </a:lnTo>
                  <a:lnTo>
                    <a:pt x="235" y="37"/>
                  </a:lnTo>
                  <a:lnTo>
                    <a:pt x="240" y="36"/>
                  </a:lnTo>
                  <a:lnTo>
                    <a:pt x="244" y="34"/>
                  </a:lnTo>
                  <a:lnTo>
                    <a:pt x="248" y="30"/>
                  </a:lnTo>
                  <a:lnTo>
                    <a:pt x="248" y="32"/>
                  </a:lnTo>
                  <a:lnTo>
                    <a:pt x="248" y="36"/>
                  </a:lnTo>
                  <a:lnTo>
                    <a:pt x="249" y="40"/>
                  </a:lnTo>
                  <a:lnTo>
                    <a:pt x="250" y="41"/>
                  </a:lnTo>
                  <a:lnTo>
                    <a:pt x="254" y="42"/>
                  </a:lnTo>
                  <a:lnTo>
                    <a:pt x="258" y="45"/>
                  </a:lnTo>
                  <a:lnTo>
                    <a:pt x="261" y="47"/>
                  </a:lnTo>
                  <a:lnTo>
                    <a:pt x="264" y="51"/>
                  </a:lnTo>
                  <a:lnTo>
                    <a:pt x="264" y="51"/>
                  </a:lnTo>
                  <a:lnTo>
                    <a:pt x="266" y="51"/>
                  </a:lnTo>
                  <a:lnTo>
                    <a:pt x="271" y="51"/>
                  </a:lnTo>
                  <a:lnTo>
                    <a:pt x="277" y="52"/>
                  </a:lnTo>
                  <a:lnTo>
                    <a:pt x="278" y="52"/>
                  </a:lnTo>
                  <a:lnTo>
                    <a:pt x="280" y="52"/>
                  </a:lnTo>
                  <a:lnTo>
                    <a:pt x="285" y="52"/>
                  </a:lnTo>
                  <a:lnTo>
                    <a:pt x="287" y="53"/>
                  </a:lnTo>
                  <a:lnTo>
                    <a:pt x="289" y="55"/>
                  </a:lnTo>
                  <a:lnTo>
                    <a:pt x="293" y="59"/>
                  </a:lnTo>
                  <a:lnTo>
                    <a:pt x="297" y="62"/>
                  </a:lnTo>
                  <a:lnTo>
                    <a:pt x="299" y="61"/>
                  </a:lnTo>
                  <a:lnTo>
                    <a:pt x="301" y="61"/>
                  </a:lnTo>
                  <a:lnTo>
                    <a:pt x="302" y="61"/>
                  </a:lnTo>
                  <a:lnTo>
                    <a:pt x="303" y="62"/>
                  </a:lnTo>
                  <a:lnTo>
                    <a:pt x="303" y="63"/>
                  </a:lnTo>
                  <a:lnTo>
                    <a:pt x="303" y="63"/>
                  </a:lnTo>
                  <a:lnTo>
                    <a:pt x="304" y="63"/>
                  </a:lnTo>
                  <a:lnTo>
                    <a:pt x="307" y="63"/>
                  </a:lnTo>
                  <a:lnTo>
                    <a:pt x="312" y="63"/>
                  </a:lnTo>
                  <a:lnTo>
                    <a:pt x="314" y="63"/>
                  </a:lnTo>
                  <a:lnTo>
                    <a:pt x="317" y="64"/>
                  </a:lnTo>
                  <a:lnTo>
                    <a:pt x="320" y="66"/>
                  </a:lnTo>
                  <a:lnTo>
                    <a:pt x="324" y="67"/>
                  </a:lnTo>
                  <a:lnTo>
                    <a:pt x="329" y="68"/>
                  </a:lnTo>
                  <a:lnTo>
                    <a:pt x="333" y="68"/>
                  </a:lnTo>
                  <a:lnTo>
                    <a:pt x="325" y="77"/>
                  </a:lnTo>
                  <a:lnTo>
                    <a:pt x="321" y="82"/>
                  </a:lnTo>
                  <a:lnTo>
                    <a:pt x="320" y="86"/>
                  </a:lnTo>
                  <a:lnTo>
                    <a:pt x="318" y="93"/>
                  </a:lnTo>
                  <a:lnTo>
                    <a:pt x="317" y="98"/>
                  </a:lnTo>
                  <a:lnTo>
                    <a:pt x="317" y="101"/>
                  </a:lnTo>
                  <a:lnTo>
                    <a:pt x="315" y="105"/>
                  </a:lnTo>
                  <a:lnTo>
                    <a:pt x="315" y="107"/>
                  </a:lnTo>
                  <a:lnTo>
                    <a:pt x="315" y="110"/>
                  </a:lnTo>
                  <a:lnTo>
                    <a:pt x="315" y="112"/>
                  </a:lnTo>
                  <a:lnTo>
                    <a:pt x="314" y="114"/>
                  </a:lnTo>
                  <a:lnTo>
                    <a:pt x="312" y="117"/>
                  </a:lnTo>
                  <a:lnTo>
                    <a:pt x="308" y="117"/>
                  </a:lnTo>
                  <a:lnTo>
                    <a:pt x="305" y="117"/>
                  </a:lnTo>
                  <a:lnTo>
                    <a:pt x="304" y="116"/>
                  </a:lnTo>
                  <a:lnTo>
                    <a:pt x="303" y="115"/>
                  </a:lnTo>
                  <a:lnTo>
                    <a:pt x="302" y="115"/>
                  </a:lnTo>
                  <a:lnTo>
                    <a:pt x="299" y="118"/>
                  </a:lnTo>
                  <a:lnTo>
                    <a:pt x="301" y="120"/>
                  </a:lnTo>
                  <a:lnTo>
                    <a:pt x="303" y="120"/>
                  </a:lnTo>
                  <a:lnTo>
                    <a:pt x="298" y="125"/>
                  </a:lnTo>
                  <a:lnTo>
                    <a:pt x="293" y="129"/>
                  </a:lnTo>
                  <a:lnTo>
                    <a:pt x="287" y="134"/>
                  </a:lnTo>
                  <a:lnTo>
                    <a:pt x="286" y="137"/>
                  </a:lnTo>
                  <a:lnTo>
                    <a:pt x="285" y="141"/>
                  </a:lnTo>
                  <a:lnTo>
                    <a:pt x="280" y="144"/>
                  </a:lnTo>
                  <a:lnTo>
                    <a:pt x="278" y="145"/>
                  </a:lnTo>
                  <a:lnTo>
                    <a:pt x="277" y="149"/>
                  </a:lnTo>
                  <a:lnTo>
                    <a:pt x="278" y="153"/>
                  </a:lnTo>
                  <a:lnTo>
                    <a:pt x="276" y="157"/>
                  </a:lnTo>
                  <a:lnTo>
                    <a:pt x="273" y="159"/>
                  </a:lnTo>
                  <a:lnTo>
                    <a:pt x="278" y="158"/>
                  </a:lnTo>
                  <a:lnTo>
                    <a:pt x="281" y="153"/>
                  </a:lnTo>
                  <a:lnTo>
                    <a:pt x="283" y="150"/>
                  </a:lnTo>
                  <a:lnTo>
                    <a:pt x="287" y="149"/>
                  </a:lnTo>
                  <a:lnTo>
                    <a:pt x="291" y="149"/>
                  </a:lnTo>
                  <a:lnTo>
                    <a:pt x="293" y="149"/>
                  </a:lnTo>
                  <a:lnTo>
                    <a:pt x="296" y="152"/>
                  </a:lnTo>
                  <a:lnTo>
                    <a:pt x="296" y="154"/>
                  </a:lnTo>
                  <a:lnTo>
                    <a:pt x="296" y="158"/>
                  </a:lnTo>
                  <a:lnTo>
                    <a:pt x="297" y="160"/>
                  </a:lnTo>
                  <a:lnTo>
                    <a:pt x="299" y="164"/>
                  </a:lnTo>
                  <a:lnTo>
                    <a:pt x="299" y="166"/>
                  </a:lnTo>
                  <a:lnTo>
                    <a:pt x="298" y="169"/>
                  </a:lnTo>
                  <a:lnTo>
                    <a:pt x="294" y="171"/>
                  </a:lnTo>
                  <a:lnTo>
                    <a:pt x="298" y="174"/>
                  </a:lnTo>
                  <a:lnTo>
                    <a:pt x="301" y="177"/>
                  </a:lnTo>
                  <a:lnTo>
                    <a:pt x="303" y="181"/>
                  </a:lnTo>
                  <a:lnTo>
                    <a:pt x="303" y="185"/>
                  </a:lnTo>
                  <a:lnTo>
                    <a:pt x="301" y="187"/>
                  </a:lnTo>
                  <a:lnTo>
                    <a:pt x="296" y="190"/>
                  </a:lnTo>
                  <a:lnTo>
                    <a:pt x="292" y="192"/>
                  </a:lnTo>
                  <a:lnTo>
                    <a:pt x="289" y="193"/>
                  </a:lnTo>
                  <a:lnTo>
                    <a:pt x="291" y="196"/>
                  </a:lnTo>
                  <a:lnTo>
                    <a:pt x="294" y="198"/>
                  </a:lnTo>
                  <a:lnTo>
                    <a:pt x="297" y="201"/>
                  </a:lnTo>
                  <a:lnTo>
                    <a:pt x="301" y="202"/>
                  </a:lnTo>
                  <a:lnTo>
                    <a:pt x="301" y="206"/>
                  </a:lnTo>
                  <a:lnTo>
                    <a:pt x="299" y="208"/>
                  </a:lnTo>
                  <a:lnTo>
                    <a:pt x="297" y="212"/>
                  </a:lnTo>
                  <a:lnTo>
                    <a:pt x="296" y="216"/>
                  </a:lnTo>
                  <a:lnTo>
                    <a:pt x="298" y="219"/>
                  </a:lnTo>
                  <a:lnTo>
                    <a:pt x="303" y="222"/>
                  </a:lnTo>
                  <a:lnTo>
                    <a:pt x="308" y="224"/>
                  </a:lnTo>
                  <a:lnTo>
                    <a:pt x="313" y="224"/>
                  </a:lnTo>
                  <a:lnTo>
                    <a:pt x="317" y="223"/>
                  </a:lnTo>
                  <a:lnTo>
                    <a:pt x="318" y="224"/>
                  </a:lnTo>
                  <a:lnTo>
                    <a:pt x="317" y="227"/>
                  </a:lnTo>
                  <a:lnTo>
                    <a:pt x="315" y="229"/>
                  </a:lnTo>
                  <a:lnTo>
                    <a:pt x="310" y="236"/>
                  </a:lnTo>
                  <a:lnTo>
                    <a:pt x="304" y="241"/>
                  </a:lnTo>
                  <a:lnTo>
                    <a:pt x="288" y="251"/>
                  </a:lnTo>
                  <a:lnTo>
                    <a:pt x="291" y="254"/>
                  </a:lnTo>
                  <a:lnTo>
                    <a:pt x="286" y="256"/>
                  </a:lnTo>
                  <a:lnTo>
                    <a:pt x="281" y="257"/>
                  </a:lnTo>
                  <a:lnTo>
                    <a:pt x="277" y="259"/>
                  </a:lnTo>
                  <a:lnTo>
                    <a:pt x="276" y="257"/>
                  </a:lnTo>
                  <a:lnTo>
                    <a:pt x="271" y="257"/>
                  </a:lnTo>
                  <a:lnTo>
                    <a:pt x="267" y="257"/>
                  </a:lnTo>
                  <a:lnTo>
                    <a:pt x="264" y="255"/>
                  </a:lnTo>
                  <a:lnTo>
                    <a:pt x="260" y="254"/>
                  </a:lnTo>
                  <a:lnTo>
                    <a:pt x="256" y="254"/>
                  </a:lnTo>
                  <a:lnTo>
                    <a:pt x="256" y="252"/>
                  </a:lnTo>
                  <a:lnTo>
                    <a:pt x="255" y="251"/>
                  </a:lnTo>
                  <a:lnTo>
                    <a:pt x="253" y="250"/>
                  </a:lnTo>
                  <a:lnTo>
                    <a:pt x="249" y="250"/>
                  </a:lnTo>
                  <a:lnTo>
                    <a:pt x="248" y="249"/>
                  </a:lnTo>
                  <a:lnTo>
                    <a:pt x="249" y="248"/>
                  </a:lnTo>
                  <a:lnTo>
                    <a:pt x="250" y="248"/>
                  </a:lnTo>
                  <a:lnTo>
                    <a:pt x="249" y="245"/>
                  </a:lnTo>
                  <a:lnTo>
                    <a:pt x="246" y="244"/>
                  </a:lnTo>
                  <a:lnTo>
                    <a:pt x="248" y="246"/>
                  </a:lnTo>
                  <a:lnTo>
                    <a:pt x="248" y="248"/>
                  </a:lnTo>
                  <a:lnTo>
                    <a:pt x="245" y="248"/>
                  </a:lnTo>
                  <a:lnTo>
                    <a:pt x="243" y="248"/>
                  </a:lnTo>
                  <a:lnTo>
                    <a:pt x="240" y="248"/>
                  </a:lnTo>
                  <a:lnTo>
                    <a:pt x="240" y="245"/>
                  </a:lnTo>
                  <a:lnTo>
                    <a:pt x="239" y="243"/>
                  </a:lnTo>
                  <a:lnTo>
                    <a:pt x="239" y="245"/>
                  </a:lnTo>
                  <a:lnTo>
                    <a:pt x="239" y="248"/>
                  </a:lnTo>
                  <a:lnTo>
                    <a:pt x="238" y="248"/>
                  </a:lnTo>
                  <a:lnTo>
                    <a:pt x="235" y="248"/>
                  </a:lnTo>
                  <a:lnTo>
                    <a:pt x="232" y="246"/>
                  </a:lnTo>
                  <a:lnTo>
                    <a:pt x="227" y="245"/>
                  </a:lnTo>
                  <a:lnTo>
                    <a:pt x="221" y="244"/>
                  </a:lnTo>
                  <a:lnTo>
                    <a:pt x="218" y="244"/>
                  </a:lnTo>
                  <a:lnTo>
                    <a:pt x="214" y="246"/>
                  </a:lnTo>
                  <a:lnTo>
                    <a:pt x="208" y="250"/>
                  </a:lnTo>
                  <a:lnTo>
                    <a:pt x="205" y="251"/>
                  </a:lnTo>
                  <a:lnTo>
                    <a:pt x="200" y="254"/>
                  </a:lnTo>
                  <a:lnTo>
                    <a:pt x="196" y="257"/>
                  </a:lnTo>
                  <a:lnTo>
                    <a:pt x="195" y="260"/>
                  </a:lnTo>
                  <a:lnTo>
                    <a:pt x="194" y="264"/>
                  </a:lnTo>
                  <a:lnTo>
                    <a:pt x="192" y="266"/>
                  </a:lnTo>
                  <a:lnTo>
                    <a:pt x="194" y="267"/>
                  </a:lnTo>
                  <a:lnTo>
                    <a:pt x="195" y="273"/>
                  </a:lnTo>
                  <a:lnTo>
                    <a:pt x="196" y="276"/>
                  </a:lnTo>
                  <a:lnTo>
                    <a:pt x="197" y="279"/>
                  </a:lnTo>
                  <a:lnTo>
                    <a:pt x="194" y="279"/>
                  </a:lnTo>
                  <a:lnTo>
                    <a:pt x="190" y="279"/>
                  </a:lnTo>
                  <a:lnTo>
                    <a:pt x="186" y="281"/>
                  </a:lnTo>
                  <a:lnTo>
                    <a:pt x="184" y="282"/>
                  </a:lnTo>
                  <a:lnTo>
                    <a:pt x="180" y="282"/>
                  </a:lnTo>
                  <a:lnTo>
                    <a:pt x="176" y="281"/>
                  </a:lnTo>
                  <a:lnTo>
                    <a:pt x="173" y="281"/>
                  </a:lnTo>
                  <a:lnTo>
                    <a:pt x="169" y="282"/>
                  </a:lnTo>
                  <a:lnTo>
                    <a:pt x="168" y="281"/>
                  </a:lnTo>
                  <a:lnTo>
                    <a:pt x="164" y="279"/>
                  </a:lnTo>
                  <a:lnTo>
                    <a:pt x="162" y="278"/>
                  </a:lnTo>
                  <a:lnTo>
                    <a:pt x="159" y="277"/>
                  </a:lnTo>
                  <a:lnTo>
                    <a:pt x="159" y="277"/>
                  </a:lnTo>
                  <a:lnTo>
                    <a:pt x="160" y="276"/>
                  </a:lnTo>
                  <a:lnTo>
                    <a:pt x="160" y="276"/>
                  </a:lnTo>
                  <a:lnTo>
                    <a:pt x="159" y="273"/>
                  </a:lnTo>
                  <a:lnTo>
                    <a:pt x="155" y="273"/>
                  </a:lnTo>
                  <a:lnTo>
                    <a:pt x="152" y="275"/>
                  </a:lnTo>
                  <a:lnTo>
                    <a:pt x="151" y="272"/>
                  </a:lnTo>
                  <a:lnTo>
                    <a:pt x="148" y="271"/>
                  </a:lnTo>
                  <a:lnTo>
                    <a:pt x="146" y="270"/>
                  </a:lnTo>
                  <a:lnTo>
                    <a:pt x="142" y="268"/>
                  </a:lnTo>
                  <a:lnTo>
                    <a:pt x="138" y="267"/>
                  </a:lnTo>
                  <a:lnTo>
                    <a:pt x="135" y="266"/>
                  </a:lnTo>
                  <a:lnTo>
                    <a:pt x="132" y="267"/>
                  </a:lnTo>
                  <a:lnTo>
                    <a:pt x="131" y="271"/>
                  </a:lnTo>
                  <a:lnTo>
                    <a:pt x="125" y="271"/>
                  </a:lnTo>
                  <a:lnTo>
                    <a:pt x="117" y="271"/>
                  </a:lnTo>
                  <a:lnTo>
                    <a:pt x="114" y="271"/>
                  </a:lnTo>
                  <a:lnTo>
                    <a:pt x="110" y="270"/>
                  </a:lnTo>
                  <a:lnTo>
                    <a:pt x="109" y="268"/>
                  </a:lnTo>
                  <a:lnTo>
                    <a:pt x="107" y="267"/>
                  </a:lnTo>
                  <a:lnTo>
                    <a:pt x="105" y="267"/>
                  </a:lnTo>
                  <a:lnTo>
                    <a:pt x="103" y="267"/>
                  </a:lnTo>
                  <a:lnTo>
                    <a:pt x="101" y="267"/>
                  </a:lnTo>
                  <a:lnTo>
                    <a:pt x="98" y="266"/>
                  </a:lnTo>
                  <a:lnTo>
                    <a:pt x="90" y="262"/>
                  </a:lnTo>
                  <a:lnTo>
                    <a:pt x="83" y="259"/>
                  </a:lnTo>
                  <a:lnTo>
                    <a:pt x="80" y="259"/>
                  </a:lnTo>
                  <a:lnTo>
                    <a:pt x="78" y="260"/>
                  </a:lnTo>
                  <a:lnTo>
                    <a:pt x="77" y="259"/>
                  </a:lnTo>
                  <a:lnTo>
                    <a:pt x="77" y="257"/>
                  </a:lnTo>
                  <a:lnTo>
                    <a:pt x="78" y="254"/>
                  </a:lnTo>
                  <a:lnTo>
                    <a:pt x="77" y="252"/>
                  </a:lnTo>
                  <a:lnTo>
                    <a:pt x="73" y="251"/>
                  </a:lnTo>
                  <a:lnTo>
                    <a:pt x="69" y="251"/>
                  </a:lnTo>
                  <a:lnTo>
                    <a:pt x="67" y="250"/>
                  </a:lnTo>
                  <a:lnTo>
                    <a:pt x="74" y="245"/>
                  </a:lnTo>
                  <a:lnTo>
                    <a:pt x="78" y="238"/>
                  </a:lnTo>
                  <a:lnTo>
                    <a:pt x="79" y="229"/>
                  </a:lnTo>
                  <a:lnTo>
                    <a:pt x="82" y="220"/>
                  </a:lnTo>
                  <a:lnTo>
                    <a:pt x="83" y="214"/>
                  </a:lnTo>
                  <a:lnTo>
                    <a:pt x="84" y="211"/>
                  </a:lnTo>
                  <a:lnTo>
                    <a:pt x="85" y="208"/>
                  </a:lnTo>
                  <a:lnTo>
                    <a:pt x="88" y="206"/>
                  </a:lnTo>
                  <a:lnTo>
                    <a:pt x="87" y="204"/>
                  </a:lnTo>
                  <a:lnTo>
                    <a:pt x="85" y="206"/>
                  </a:lnTo>
                  <a:lnTo>
                    <a:pt x="84" y="208"/>
                  </a:lnTo>
                  <a:lnTo>
                    <a:pt x="84" y="193"/>
                  </a:lnTo>
                  <a:lnTo>
                    <a:pt x="89" y="179"/>
                  </a:lnTo>
                  <a:lnTo>
                    <a:pt x="94" y="182"/>
                  </a:lnTo>
                  <a:lnTo>
                    <a:pt x="99" y="189"/>
                  </a:lnTo>
                  <a:lnTo>
                    <a:pt x="99" y="193"/>
                  </a:lnTo>
                  <a:lnTo>
                    <a:pt x="101" y="196"/>
                  </a:lnTo>
                  <a:lnTo>
                    <a:pt x="103" y="200"/>
                  </a:lnTo>
                  <a:lnTo>
                    <a:pt x="103" y="197"/>
                  </a:lnTo>
                  <a:lnTo>
                    <a:pt x="101" y="195"/>
                  </a:lnTo>
                  <a:lnTo>
                    <a:pt x="100" y="192"/>
                  </a:lnTo>
                  <a:lnTo>
                    <a:pt x="100" y="189"/>
                  </a:lnTo>
                  <a:lnTo>
                    <a:pt x="98" y="182"/>
                  </a:lnTo>
                  <a:lnTo>
                    <a:pt x="93" y="177"/>
                  </a:lnTo>
                  <a:lnTo>
                    <a:pt x="89" y="175"/>
                  </a:lnTo>
                  <a:lnTo>
                    <a:pt x="87" y="173"/>
                  </a:lnTo>
                  <a:lnTo>
                    <a:pt x="85" y="171"/>
                  </a:lnTo>
                  <a:lnTo>
                    <a:pt x="88" y="171"/>
                  </a:lnTo>
                  <a:lnTo>
                    <a:pt x="90" y="171"/>
                  </a:lnTo>
                  <a:lnTo>
                    <a:pt x="91" y="173"/>
                  </a:lnTo>
                  <a:lnTo>
                    <a:pt x="90" y="169"/>
                  </a:lnTo>
                  <a:lnTo>
                    <a:pt x="89" y="164"/>
                  </a:lnTo>
                  <a:lnTo>
                    <a:pt x="89" y="158"/>
                  </a:lnTo>
                  <a:lnTo>
                    <a:pt x="90" y="153"/>
                  </a:lnTo>
                  <a:lnTo>
                    <a:pt x="87" y="154"/>
                  </a:lnTo>
                  <a:lnTo>
                    <a:pt x="80" y="153"/>
                  </a:lnTo>
                  <a:lnTo>
                    <a:pt x="76" y="149"/>
                  </a:lnTo>
                  <a:lnTo>
                    <a:pt x="73" y="145"/>
                  </a:lnTo>
                  <a:lnTo>
                    <a:pt x="69" y="142"/>
                  </a:lnTo>
                  <a:lnTo>
                    <a:pt x="66" y="136"/>
                  </a:lnTo>
                  <a:lnTo>
                    <a:pt x="67" y="133"/>
                  </a:lnTo>
                  <a:lnTo>
                    <a:pt x="68" y="131"/>
                  </a:lnTo>
                  <a:lnTo>
                    <a:pt x="68" y="128"/>
                  </a:lnTo>
                  <a:lnTo>
                    <a:pt x="66" y="127"/>
                  </a:lnTo>
                  <a:lnTo>
                    <a:pt x="63" y="127"/>
                  </a:lnTo>
                  <a:lnTo>
                    <a:pt x="64" y="125"/>
                  </a:lnTo>
                  <a:lnTo>
                    <a:pt x="66" y="122"/>
                  </a:lnTo>
                  <a:lnTo>
                    <a:pt x="68" y="122"/>
                  </a:lnTo>
                  <a:lnTo>
                    <a:pt x="72" y="123"/>
                  </a:lnTo>
                  <a:lnTo>
                    <a:pt x="74" y="125"/>
                  </a:lnTo>
                  <a:lnTo>
                    <a:pt x="77" y="125"/>
                  </a:lnTo>
                  <a:lnTo>
                    <a:pt x="73" y="123"/>
                  </a:lnTo>
                  <a:lnTo>
                    <a:pt x="69" y="122"/>
                  </a:lnTo>
                  <a:lnTo>
                    <a:pt x="66" y="122"/>
                  </a:lnTo>
                  <a:lnTo>
                    <a:pt x="62" y="123"/>
                  </a:lnTo>
                  <a:lnTo>
                    <a:pt x="60" y="122"/>
                  </a:lnTo>
                  <a:lnTo>
                    <a:pt x="57" y="121"/>
                  </a:lnTo>
                  <a:lnTo>
                    <a:pt x="56" y="120"/>
                  </a:lnTo>
                  <a:lnTo>
                    <a:pt x="58" y="118"/>
                  </a:lnTo>
                  <a:lnTo>
                    <a:pt x="58" y="116"/>
                  </a:lnTo>
                  <a:lnTo>
                    <a:pt x="61" y="115"/>
                  </a:lnTo>
                  <a:lnTo>
                    <a:pt x="57" y="115"/>
                  </a:lnTo>
                  <a:lnTo>
                    <a:pt x="53" y="116"/>
                  </a:lnTo>
                  <a:lnTo>
                    <a:pt x="50" y="116"/>
                  </a:lnTo>
                  <a:lnTo>
                    <a:pt x="46" y="114"/>
                  </a:lnTo>
                  <a:lnTo>
                    <a:pt x="52" y="112"/>
                  </a:lnTo>
                  <a:lnTo>
                    <a:pt x="48" y="111"/>
                  </a:lnTo>
                  <a:lnTo>
                    <a:pt x="46" y="111"/>
                  </a:lnTo>
                  <a:lnTo>
                    <a:pt x="42" y="114"/>
                  </a:lnTo>
                  <a:lnTo>
                    <a:pt x="41" y="116"/>
                  </a:lnTo>
                  <a:lnTo>
                    <a:pt x="41" y="114"/>
                  </a:lnTo>
                  <a:lnTo>
                    <a:pt x="40" y="111"/>
                  </a:lnTo>
                  <a:lnTo>
                    <a:pt x="40" y="110"/>
                  </a:lnTo>
                  <a:lnTo>
                    <a:pt x="41" y="107"/>
                  </a:lnTo>
                  <a:lnTo>
                    <a:pt x="40" y="109"/>
                  </a:lnTo>
                  <a:lnTo>
                    <a:pt x="37" y="110"/>
                  </a:lnTo>
                  <a:lnTo>
                    <a:pt x="36" y="109"/>
                  </a:lnTo>
                  <a:lnTo>
                    <a:pt x="37" y="106"/>
                  </a:lnTo>
                  <a:lnTo>
                    <a:pt x="35" y="107"/>
                  </a:lnTo>
                  <a:lnTo>
                    <a:pt x="31" y="107"/>
                  </a:lnTo>
                  <a:lnTo>
                    <a:pt x="25" y="105"/>
                  </a:lnTo>
                  <a:lnTo>
                    <a:pt x="18" y="104"/>
                  </a:lnTo>
                  <a:lnTo>
                    <a:pt x="15" y="104"/>
                  </a:lnTo>
                  <a:lnTo>
                    <a:pt x="12" y="106"/>
                  </a:lnTo>
                  <a:lnTo>
                    <a:pt x="8" y="101"/>
                  </a:lnTo>
                  <a:lnTo>
                    <a:pt x="0" y="9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066731" y="2762367"/>
              <a:ext cx="25295" cy="54805"/>
            </a:xfrm>
            <a:custGeom>
              <a:avLst/>
              <a:gdLst>
                <a:gd name="T0" fmla="*/ 0 w 26"/>
                <a:gd name="T1" fmla="*/ 20 h 53"/>
                <a:gd name="T2" fmla="*/ 1 w 26"/>
                <a:gd name="T3" fmla="*/ 17 h 53"/>
                <a:gd name="T4" fmla="*/ 4 w 26"/>
                <a:gd name="T5" fmla="*/ 14 h 53"/>
                <a:gd name="T6" fmla="*/ 11 w 26"/>
                <a:gd name="T7" fmla="*/ 11 h 53"/>
                <a:gd name="T8" fmla="*/ 17 w 26"/>
                <a:gd name="T9" fmla="*/ 9 h 53"/>
                <a:gd name="T10" fmla="*/ 19 w 26"/>
                <a:gd name="T11" fmla="*/ 6 h 53"/>
                <a:gd name="T12" fmla="*/ 20 w 26"/>
                <a:gd name="T13" fmla="*/ 4 h 53"/>
                <a:gd name="T14" fmla="*/ 21 w 26"/>
                <a:gd name="T15" fmla="*/ 1 h 53"/>
                <a:gd name="T16" fmla="*/ 22 w 26"/>
                <a:gd name="T17" fmla="*/ 0 h 53"/>
                <a:gd name="T18" fmla="*/ 23 w 26"/>
                <a:gd name="T19" fmla="*/ 7 h 53"/>
                <a:gd name="T20" fmla="*/ 25 w 26"/>
                <a:gd name="T21" fmla="*/ 15 h 53"/>
                <a:gd name="T22" fmla="*/ 26 w 26"/>
                <a:gd name="T23" fmla="*/ 22 h 53"/>
                <a:gd name="T24" fmla="*/ 26 w 26"/>
                <a:gd name="T25" fmla="*/ 28 h 53"/>
                <a:gd name="T26" fmla="*/ 21 w 26"/>
                <a:gd name="T27" fmla="*/ 42 h 53"/>
                <a:gd name="T28" fmla="*/ 15 w 26"/>
                <a:gd name="T29" fmla="*/ 53 h 53"/>
                <a:gd name="T30" fmla="*/ 12 w 26"/>
                <a:gd name="T31" fmla="*/ 52 h 53"/>
                <a:gd name="T32" fmla="*/ 9 w 26"/>
                <a:gd name="T33" fmla="*/ 49 h 53"/>
                <a:gd name="T34" fmla="*/ 6 w 26"/>
                <a:gd name="T35" fmla="*/ 46 h 53"/>
                <a:gd name="T36" fmla="*/ 6 w 26"/>
                <a:gd name="T37" fmla="*/ 44 h 53"/>
                <a:gd name="T38" fmla="*/ 8 w 26"/>
                <a:gd name="T39" fmla="*/ 43 h 53"/>
                <a:gd name="T40" fmla="*/ 3 w 26"/>
                <a:gd name="T41" fmla="*/ 41 h 53"/>
                <a:gd name="T42" fmla="*/ 5 w 26"/>
                <a:gd name="T43" fmla="*/ 39 h 53"/>
                <a:gd name="T44" fmla="*/ 5 w 26"/>
                <a:gd name="T45" fmla="*/ 36 h 53"/>
                <a:gd name="T46" fmla="*/ 3 w 26"/>
                <a:gd name="T47" fmla="*/ 36 h 53"/>
                <a:gd name="T48" fmla="*/ 3 w 26"/>
                <a:gd name="T49" fmla="*/ 34 h 53"/>
                <a:gd name="T50" fmla="*/ 3 w 26"/>
                <a:gd name="T51" fmla="*/ 30 h 53"/>
                <a:gd name="T52" fmla="*/ 1 w 26"/>
                <a:gd name="T53" fmla="*/ 30 h 53"/>
                <a:gd name="T54" fmla="*/ 0 w 26"/>
                <a:gd name="T55" fmla="*/ 27 h 53"/>
                <a:gd name="T56" fmla="*/ 0 w 26"/>
                <a:gd name="T57" fmla="*/ 26 h 53"/>
                <a:gd name="T58" fmla="*/ 3 w 26"/>
                <a:gd name="T59" fmla="*/ 25 h 53"/>
                <a:gd name="T60" fmla="*/ 0 w 26"/>
                <a:gd name="T6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53">
                  <a:moveTo>
                    <a:pt x="0" y="20"/>
                  </a:moveTo>
                  <a:lnTo>
                    <a:pt x="1" y="17"/>
                  </a:lnTo>
                  <a:lnTo>
                    <a:pt x="4" y="14"/>
                  </a:lnTo>
                  <a:lnTo>
                    <a:pt x="11" y="11"/>
                  </a:lnTo>
                  <a:lnTo>
                    <a:pt x="17" y="9"/>
                  </a:lnTo>
                  <a:lnTo>
                    <a:pt x="19" y="6"/>
                  </a:lnTo>
                  <a:lnTo>
                    <a:pt x="20" y="4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3" y="7"/>
                  </a:lnTo>
                  <a:lnTo>
                    <a:pt x="25" y="15"/>
                  </a:lnTo>
                  <a:lnTo>
                    <a:pt x="26" y="22"/>
                  </a:lnTo>
                  <a:lnTo>
                    <a:pt x="26" y="28"/>
                  </a:lnTo>
                  <a:lnTo>
                    <a:pt x="21" y="42"/>
                  </a:lnTo>
                  <a:lnTo>
                    <a:pt x="15" y="53"/>
                  </a:lnTo>
                  <a:lnTo>
                    <a:pt x="12" y="52"/>
                  </a:lnTo>
                  <a:lnTo>
                    <a:pt x="9" y="49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8" y="43"/>
                  </a:lnTo>
                  <a:lnTo>
                    <a:pt x="3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0" y="2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6450368" y="2321815"/>
              <a:ext cx="246625" cy="160200"/>
            </a:xfrm>
            <a:custGeom>
              <a:avLst/>
              <a:gdLst>
                <a:gd name="T0" fmla="*/ 11 w 234"/>
                <a:gd name="T1" fmla="*/ 109 h 151"/>
                <a:gd name="T2" fmla="*/ 15 w 234"/>
                <a:gd name="T3" fmla="*/ 91 h 151"/>
                <a:gd name="T4" fmla="*/ 14 w 234"/>
                <a:gd name="T5" fmla="*/ 69 h 151"/>
                <a:gd name="T6" fmla="*/ 34 w 234"/>
                <a:gd name="T7" fmla="*/ 66 h 151"/>
                <a:gd name="T8" fmla="*/ 40 w 234"/>
                <a:gd name="T9" fmla="*/ 62 h 151"/>
                <a:gd name="T10" fmla="*/ 52 w 234"/>
                <a:gd name="T11" fmla="*/ 58 h 151"/>
                <a:gd name="T12" fmla="*/ 58 w 234"/>
                <a:gd name="T13" fmla="*/ 60 h 151"/>
                <a:gd name="T14" fmla="*/ 52 w 234"/>
                <a:gd name="T15" fmla="*/ 54 h 151"/>
                <a:gd name="T16" fmla="*/ 61 w 234"/>
                <a:gd name="T17" fmla="*/ 38 h 151"/>
                <a:gd name="T18" fmla="*/ 69 w 234"/>
                <a:gd name="T19" fmla="*/ 31 h 151"/>
                <a:gd name="T20" fmla="*/ 78 w 234"/>
                <a:gd name="T21" fmla="*/ 27 h 151"/>
                <a:gd name="T22" fmla="*/ 72 w 234"/>
                <a:gd name="T23" fmla="*/ 18 h 151"/>
                <a:gd name="T24" fmla="*/ 88 w 234"/>
                <a:gd name="T25" fmla="*/ 9 h 151"/>
                <a:gd name="T26" fmla="*/ 102 w 234"/>
                <a:gd name="T27" fmla="*/ 3 h 151"/>
                <a:gd name="T28" fmla="*/ 113 w 234"/>
                <a:gd name="T29" fmla="*/ 1 h 151"/>
                <a:gd name="T30" fmla="*/ 137 w 234"/>
                <a:gd name="T31" fmla="*/ 3 h 151"/>
                <a:gd name="T32" fmla="*/ 141 w 234"/>
                <a:gd name="T33" fmla="*/ 9 h 151"/>
                <a:gd name="T34" fmla="*/ 148 w 234"/>
                <a:gd name="T35" fmla="*/ 11 h 151"/>
                <a:gd name="T36" fmla="*/ 164 w 234"/>
                <a:gd name="T37" fmla="*/ 7 h 151"/>
                <a:gd name="T38" fmla="*/ 176 w 234"/>
                <a:gd name="T39" fmla="*/ 15 h 151"/>
                <a:gd name="T40" fmla="*/ 180 w 234"/>
                <a:gd name="T41" fmla="*/ 25 h 151"/>
                <a:gd name="T42" fmla="*/ 182 w 234"/>
                <a:gd name="T43" fmla="*/ 34 h 151"/>
                <a:gd name="T44" fmla="*/ 184 w 234"/>
                <a:gd name="T45" fmla="*/ 43 h 151"/>
                <a:gd name="T46" fmla="*/ 196 w 234"/>
                <a:gd name="T47" fmla="*/ 58 h 151"/>
                <a:gd name="T48" fmla="*/ 208 w 234"/>
                <a:gd name="T49" fmla="*/ 68 h 151"/>
                <a:gd name="T50" fmla="*/ 214 w 234"/>
                <a:gd name="T51" fmla="*/ 71 h 151"/>
                <a:gd name="T52" fmla="*/ 224 w 234"/>
                <a:gd name="T53" fmla="*/ 75 h 151"/>
                <a:gd name="T54" fmla="*/ 232 w 234"/>
                <a:gd name="T55" fmla="*/ 82 h 151"/>
                <a:gd name="T56" fmla="*/ 228 w 234"/>
                <a:gd name="T57" fmla="*/ 90 h 151"/>
                <a:gd name="T58" fmla="*/ 216 w 234"/>
                <a:gd name="T59" fmla="*/ 93 h 151"/>
                <a:gd name="T60" fmla="*/ 202 w 234"/>
                <a:gd name="T61" fmla="*/ 92 h 151"/>
                <a:gd name="T62" fmla="*/ 202 w 234"/>
                <a:gd name="T63" fmla="*/ 100 h 151"/>
                <a:gd name="T64" fmla="*/ 208 w 234"/>
                <a:gd name="T65" fmla="*/ 112 h 151"/>
                <a:gd name="T66" fmla="*/ 211 w 234"/>
                <a:gd name="T67" fmla="*/ 125 h 151"/>
                <a:gd name="T68" fmla="*/ 198 w 234"/>
                <a:gd name="T69" fmla="*/ 127 h 151"/>
                <a:gd name="T70" fmla="*/ 187 w 234"/>
                <a:gd name="T71" fmla="*/ 139 h 151"/>
                <a:gd name="T72" fmla="*/ 185 w 234"/>
                <a:gd name="T73" fmla="*/ 151 h 151"/>
                <a:gd name="T74" fmla="*/ 174 w 234"/>
                <a:gd name="T75" fmla="*/ 145 h 151"/>
                <a:gd name="T76" fmla="*/ 159 w 234"/>
                <a:gd name="T77" fmla="*/ 148 h 151"/>
                <a:gd name="T78" fmla="*/ 148 w 234"/>
                <a:gd name="T79" fmla="*/ 141 h 151"/>
                <a:gd name="T80" fmla="*/ 139 w 234"/>
                <a:gd name="T81" fmla="*/ 145 h 151"/>
                <a:gd name="T82" fmla="*/ 133 w 234"/>
                <a:gd name="T83" fmla="*/ 143 h 151"/>
                <a:gd name="T84" fmla="*/ 121 w 234"/>
                <a:gd name="T85" fmla="*/ 141 h 151"/>
                <a:gd name="T86" fmla="*/ 115 w 234"/>
                <a:gd name="T87" fmla="*/ 143 h 151"/>
                <a:gd name="T88" fmla="*/ 104 w 234"/>
                <a:gd name="T89" fmla="*/ 140 h 151"/>
                <a:gd name="T90" fmla="*/ 85 w 234"/>
                <a:gd name="T91" fmla="*/ 134 h 151"/>
                <a:gd name="T92" fmla="*/ 51 w 234"/>
                <a:gd name="T93" fmla="*/ 132 h 151"/>
                <a:gd name="T94" fmla="*/ 29 w 234"/>
                <a:gd name="T95" fmla="*/ 137 h 151"/>
                <a:gd name="T96" fmla="*/ 16 w 234"/>
                <a:gd name="T97" fmla="*/ 140 h 151"/>
                <a:gd name="T98" fmla="*/ 11 w 234"/>
                <a:gd name="T99" fmla="*/ 145 h 151"/>
                <a:gd name="T100" fmla="*/ 13 w 234"/>
                <a:gd name="T101" fmla="*/ 132 h 151"/>
                <a:gd name="T102" fmla="*/ 8 w 234"/>
                <a:gd name="T103" fmla="*/ 12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4" h="151">
                  <a:moveTo>
                    <a:pt x="0" y="119"/>
                  </a:moveTo>
                  <a:lnTo>
                    <a:pt x="4" y="113"/>
                  </a:lnTo>
                  <a:lnTo>
                    <a:pt x="8" y="111"/>
                  </a:lnTo>
                  <a:lnTo>
                    <a:pt x="11" y="109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8" y="100"/>
                  </a:lnTo>
                  <a:lnTo>
                    <a:pt x="15" y="91"/>
                  </a:lnTo>
                  <a:lnTo>
                    <a:pt x="10" y="84"/>
                  </a:lnTo>
                  <a:lnTo>
                    <a:pt x="7" y="76"/>
                  </a:lnTo>
                  <a:lnTo>
                    <a:pt x="4" y="68"/>
                  </a:lnTo>
                  <a:lnTo>
                    <a:pt x="14" y="69"/>
                  </a:lnTo>
                  <a:lnTo>
                    <a:pt x="25" y="69"/>
                  </a:lnTo>
                  <a:lnTo>
                    <a:pt x="27" y="68"/>
                  </a:lnTo>
                  <a:lnTo>
                    <a:pt x="31" y="66"/>
                  </a:lnTo>
                  <a:lnTo>
                    <a:pt x="34" y="66"/>
                  </a:lnTo>
                  <a:lnTo>
                    <a:pt x="35" y="65"/>
                  </a:lnTo>
                  <a:lnTo>
                    <a:pt x="35" y="64"/>
                  </a:lnTo>
                  <a:lnTo>
                    <a:pt x="37" y="62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5" y="59"/>
                  </a:lnTo>
                  <a:lnTo>
                    <a:pt x="46" y="58"/>
                  </a:lnTo>
                  <a:lnTo>
                    <a:pt x="52" y="58"/>
                  </a:lnTo>
                  <a:lnTo>
                    <a:pt x="53" y="58"/>
                  </a:lnTo>
                  <a:lnTo>
                    <a:pt x="53" y="62"/>
                  </a:lnTo>
                  <a:lnTo>
                    <a:pt x="56" y="62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57" y="57"/>
                  </a:lnTo>
                  <a:lnTo>
                    <a:pt x="54" y="55"/>
                  </a:lnTo>
                  <a:lnTo>
                    <a:pt x="52" y="54"/>
                  </a:lnTo>
                  <a:lnTo>
                    <a:pt x="56" y="49"/>
                  </a:lnTo>
                  <a:lnTo>
                    <a:pt x="57" y="44"/>
                  </a:lnTo>
                  <a:lnTo>
                    <a:pt x="58" y="39"/>
                  </a:lnTo>
                  <a:lnTo>
                    <a:pt x="61" y="38"/>
                  </a:lnTo>
                  <a:lnTo>
                    <a:pt x="63" y="36"/>
                  </a:lnTo>
                  <a:lnTo>
                    <a:pt x="66" y="34"/>
                  </a:lnTo>
                  <a:lnTo>
                    <a:pt x="67" y="32"/>
                  </a:lnTo>
                  <a:lnTo>
                    <a:pt x="69" y="31"/>
                  </a:lnTo>
                  <a:lnTo>
                    <a:pt x="73" y="30"/>
                  </a:lnTo>
                  <a:lnTo>
                    <a:pt x="75" y="30"/>
                  </a:lnTo>
                  <a:lnTo>
                    <a:pt x="77" y="28"/>
                  </a:lnTo>
                  <a:lnTo>
                    <a:pt x="78" y="27"/>
                  </a:lnTo>
                  <a:lnTo>
                    <a:pt x="80" y="25"/>
                  </a:lnTo>
                  <a:lnTo>
                    <a:pt x="75" y="23"/>
                  </a:lnTo>
                  <a:lnTo>
                    <a:pt x="73" y="21"/>
                  </a:lnTo>
                  <a:lnTo>
                    <a:pt x="72" y="18"/>
                  </a:lnTo>
                  <a:lnTo>
                    <a:pt x="74" y="14"/>
                  </a:lnTo>
                  <a:lnTo>
                    <a:pt x="78" y="11"/>
                  </a:lnTo>
                  <a:lnTo>
                    <a:pt x="83" y="9"/>
                  </a:lnTo>
                  <a:lnTo>
                    <a:pt x="88" y="9"/>
                  </a:lnTo>
                  <a:lnTo>
                    <a:pt x="93" y="9"/>
                  </a:lnTo>
                  <a:lnTo>
                    <a:pt x="96" y="9"/>
                  </a:lnTo>
                  <a:lnTo>
                    <a:pt x="99" y="6"/>
                  </a:lnTo>
                  <a:lnTo>
                    <a:pt x="102" y="3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1"/>
                  </a:lnTo>
                  <a:lnTo>
                    <a:pt x="116" y="1"/>
                  </a:lnTo>
                  <a:lnTo>
                    <a:pt x="122" y="1"/>
                  </a:lnTo>
                  <a:lnTo>
                    <a:pt x="129" y="1"/>
                  </a:lnTo>
                  <a:lnTo>
                    <a:pt x="137" y="3"/>
                  </a:lnTo>
                  <a:lnTo>
                    <a:pt x="139" y="4"/>
                  </a:lnTo>
                  <a:lnTo>
                    <a:pt x="141" y="5"/>
                  </a:lnTo>
                  <a:lnTo>
                    <a:pt x="142" y="6"/>
                  </a:lnTo>
                  <a:lnTo>
                    <a:pt x="141" y="9"/>
                  </a:lnTo>
                  <a:lnTo>
                    <a:pt x="141" y="10"/>
                  </a:lnTo>
                  <a:lnTo>
                    <a:pt x="142" y="11"/>
                  </a:lnTo>
                  <a:lnTo>
                    <a:pt x="144" y="12"/>
                  </a:lnTo>
                  <a:lnTo>
                    <a:pt x="148" y="11"/>
                  </a:lnTo>
                  <a:lnTo>
                    <a:pt x="152" y="10"/>
                  </a:lnTo>
                  <a:lnTo>
                    <a:pt x="154" y="9"/>
                  </a:lnTo>
                  <a:lnTo>
                    <a:pt x="159" y="7"/>
                  </a:lnTo>
                  <a:lnTo>
                    <a:pt x="164" y="7"/>
                  </a:lnTo>
                  <a:lnTo>
                    <a:pt x="168" y="9"/>
                  </a:lnTo>
                  <a:lnTo>
                    <a:pt x="173" y="12"/>
                  </a:lnTo>
                  <a:lnTo>
                    <a:pt x="174" y="14"/>
                  </a:lnTo>
                  <a:lnTo>
                    <a:pt x="176" y="15"/>
                  </a:lnTo>
                  <a:lnTo>
                    <a:pt x="179" y="16"/>
                  </a:lnTo>
                  <a:lnTo>
                    <a:pt x="180" y="18"/>
                  </a:lnTo>
                  <a:lnTo>
                    <a:pt x="180" y="22"/>
                  </a:lnTo>
                  <a:lnTo>
                    <a:pt x="180" y="25"/>
                  </a:lnTo>
                  <a:lnTo>
                    <a:pt x="180" y="27"/>
                  </a:lnTo>
                  <a:lnTo>
                    <a:pt x="181" y="30"/>
                  </a:lnTo>
                  <a:lnTo>
                    <a:pt x="184" y="33"/>
                  </a:lnTo>
                  <a:lnTo>
                    <a:pt x="182" y="34"/>
                  </a:lnTo>
                  <a:lnTo>
                    <a:pt x="181" y="36"/>
                  </a:lnTo>
                  <a:lnTo>
                    <a:pt x="180" y="38"/>
                  </a:lnTo>
                  <a:lnTo>
                    <a:pt x="181" y="41"/>
                  </a:lnTo>
                  <a:lnTo>
                    <a:pt x="184" y="43"/>
                  </a:lnTo>
                  <a:lnTo>
                    <a:pt x="186" y="46"/>
                  </a:lnTo>
                  <a:lnTo>
                    <a:pt x="190" y="49"/>
                  </a:lnTo>
                  <a:lnTo>
                    <a:pt x="192" y="54"/>
                  </a:lnTo>
                  <a:lnTo>
                    <a:pt x="196" y="58"/>
                  </a:lnTo>
                  <a:lnTo>
                    <a:pt x="201" y="62"/>
                  </a:lnTo>
                  <a:lnTo>
                    <a:pt x="206" y="63"/>
                  </a:lnTo>
                  <a:lnTo>
                    <a:pt x="208" y="65"/>
                  </a:lnTo>
                  <a:lnTo>
                    <a:pt x="208" y="68"/>
                  </a:lnTo>
                  <a:lnTo>
                    <a:pt x="208" y="70"/>
                  </a:lnTo>
                  <a:lnTo>
                    <a:pt x="208" y="71"/>
                  </a:lnTo>
                  <a:lnTo>
                    <a:pt x="209" y="73"/>
                  </a:lnTo>
                  <a:lnTo>
                    <a:pt x="214" y="71"/>
                  </a:lnTo>
                  <a:lnTo>
                    <a:pt x="217" y="71"/>
                  </a:lnTo>
                  <a:lnTo>
                    <a:pt x="220" y="73"/>
                  </a:lnTo>
                  <a:lnTo>
                    <a:pt x="223" y="74"/>
                  </a:lnTo>
                  <a:lnTo>
                    <a:pt x="224" y="75"/>
                  </a:lnTo>
                  <a:lnTo>
                    <a:pt x="224" y="76"/>
                  </a:lnTo>
                  <a:lnTo>
                    <a:pt x="225" y="78"/>
                  </a:lnTo>
                  <a:lnTo>
                    <a:pt x="229" y="80"/>
                  </a:lnTo>
                  <a:lnTo>
                    <a:pt x="232" y="82"/>
                  </a:lnTo>
                  <a:lnTo>
                    <a:pt x="234" y="86"/>
                  </a:lnTo>
                  <a:lnTo>
                    <a:pt x="233" y="87"/>
                  </a:lnTo>
                  <a:lnTo>
                    <a:pt x="230" y="89"/>
                  </a:lnTo>
                  <a:lnTo>
                    <a:pt x="228" y="90"/>
                  </a:lnTo>
                  <a:lnTo>
                    <a:pt x="224" y="92"/>
                  </a:lnTo>
                  <a:lnTo>
                    <a:pt x="223" y="93"/>
                  </a:lnTo>
                  <a:lnTo>
                    <a:pt x="219" y="93"/>
                  </a:lnTo>
                  <a:lnTo>
                    <a:pt x="216" y="93"/>
                  </a:lnTo>
                  <a:lnTo>
                    <a:pt x="212" y="92"/>
                  </a:lnTo>
                  <a:lnTo>
                    <a:pt x="209" y="91"/>
                  </a:lnTo>
                  <a:lnTo>
                    <a:pt x="206" y="91"/>
                  </a:lnTo>
                  <a:lnTo>
                    <a:pt x="202" y="92"/>
                  </a:lnTo>
                  <a:lnTo>
                    <a:pt x="200" y="93"/>
                  </a:lnTo>
                  <a:lnTo>
                    <a:pt x="198" y="95"/>
                  </a:lnTo>
                  <a:lnTo>
                    <a:pt x="198" y="96"/>
                  </a:lnTo>
                  <a:lnTo>
                    <a:pt x="202" y="100"/>
                  </a:lnTo>
                  <a:lnTo>
                    <a:pt x="206" y="102"/>
                  </a:lnTo>
                  <a:lnTo>
                    <a:pt x="207" y="105"/>
                  </a:lnTo>
                  <a:lnTo>
                    <a:pt x="207" y="107"/>
                  </a:lnTo>
                  <a:lnTo>
                    <a:pt x="208" y="112"/>
                  </a:lnTo>
                  <a:lnTo>
                    <a:pt x="212" y="119"/>
                  </a:lnTo>
                  <a:lnTo>
                    <a:pt x="216" y="125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07" y="125"/>
                  </a:lnTo>
                  <a:lnTo>
                    <a:pt x="205" y="127"/>
                  </a:lnTo>
                  <a:lnTo>
                    <a:pt x="202" y="127"/>
                  </a:lnTo>
                  <a:lnTo>
                    <a:pt x="198" y="127"/>
                  </a:lnTo>
                  <a:lnTo>
                    <a:pt x="193" y="128"/>
                  </a:lnTo>
                  <a:lnTo>
                    <a:pt x="190" y="132"/>
                  </a:lnTo>
                  <a:lnTo>
                    <a:pt x="187" y="137"/>
                  </a:lnTo>
                  <a:lnTo>
                    <a:pt x="187" y="139"/>
                  </a:lnTo>
                  <a:lnTo>
                    <a:pt x="187" y="141"/>
                  </a:lnTo>
                  <a:lnTo>
                    <a:pt x="189" y="149"/>
                  </a:lnTo>
                  <a:lnTo>
                    <a:pt x="187" y="151"/>
                  </a:lnTo>
                  <a:lnTo>
                    <a:pt x="185" y="151"/>
                  </a:lnTo>
                  <a:lnTo>
                    <a:pt x="182" y="149"/>
                  </a:lnTo>
                  <a:lnTo>
                    <a:pt x="180" y="148"/>
                  </a:lnTo>
                  <a:lnTo>
                    <a:pt x="176" y="145"/>
                  </a:lnTo>
                  <a:lnTo>
                    <a:pt x="174" y="145"/>
                  </a:lnTo>
                  <a:lnTo>
                    <a:pt x="170" y="146"/>
                  </a:lnTo>
                  <a:lnTo>
                    <a:pt x="165" y="145"/>
                  </a:lnTo>
                  <a:lnTo>
                    <a:pt x="161" y="148"/>
                  </a:lnTo>
                  <a:lnTo>
                    <a:pt x="159" y="148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0" y="141"/>
                  </a:lnTo>
                  <a:lnTo>
                    <a:pt x="148" y="141"/>
                  </a:lnTo>
                  <a:lnTo>
                    <a:pt x="144" y="143"/>
                  </a:lnTo>
                  <a:lnTo>
                    <a:pt x="143" y="145"/>
                  </a:lnTo>
                  <a:lnTo>
                    <a:pt x="142" y="148"/>
                  </a:lnTo>
                  <a:lnTo>
                    <a:pt x="139" y="145"/>
                  </a:lnTo>
                  <a:lnTo>
                    <a:pt x="138" y="143"/>
                  </a:lnTo>
                  <a:lnTo>
                    <a:pt x="136" y="143"/>
                  </a:lnTo>
                  <a:lnTo>
                    <a:pt x="134" y="143"/>
                  </a:lnTo>
                  <a:lnTo>
                    <a:pt x="133" y="143"/>
                  </a:lnTo>
                  <a:lnTo>
                    <a:pt x="132" y="143"/>
                  </a:lnTo>
                  <a:lnTo>
                    <a:pt x="128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20" y="141"/>
                  </a:lnTo>
                  <a:lnTo>
                    <a:pt x="118" y="141"/>
                  </a:lnTo>
                  <a:lnTo>
                    <a:pt x="117" y="144"/>
                  </a:lnTo>
                  <a:lnTo>
                    <a:pt x="115" y="143"/>
                  </a:lnTo>
                  <a:lnTo>
                    <a:pt x="111" y="140"/>
                  </a:lnTo>
                  <a:lnTo>
                    <a:pt x="107" y="141"/>
                  </a:lnTo>
                  <a:lnTo>
                    <a:pt x="105" y="141"/>
                  </a:lnTo>
                  <a:lnTo>
                    <a:pt x="104" y="140"/>
                  </a:lnTo>
                  <a:lnTo>
                    <a:pt x="99" y="137"/>
                  </a:lnTo>
                  <a:lnTo>
                    <a:pt x="95" y="135"/>
                  </a:lnTo>
                  <a:lnTo>
                    <a:pt x="90" y="135"/>
                  </a:lnTo>
                  <a:lnTo>
                    <a:pt x="85" y="134"/>
                  </a:lnTo>
                  <a:lnTo>
                    <a:pt x="74" y="132"/>
                  </a:lnTo>
                  <a:lnTo>
                    <a:pt x="69" y="132"/>
                  </a:lnTo>
                  <a:lnTo>
                    <a:pt x="63" y="132"/>
                  </a:lnTo>
                  <a:lnTo>
                    <a:pt x="51" y="132"/>
                  </a:lnTo>
                  <a:lnTo>
                    <a:pt x="40" y="132"/>
                  </a:lnTo>
                  <a:lnTo>
                    <a:pt x="35" y="133"/>
                  </a:lnTo>
                  <a:lnTo>
                    <a:pt x="31" y="134"/>
                  </a:lnTo>
                  <a:lnTo>
                    <a:pt x="29" y="137"/>
                  </a:lnTo>
                  <a:lnTo>
                    <a:pt x="26" y="140"/>
                  </a:lnTo>
                  <a:lnTo>
                    <a:pt x="24" y="141"/>
                  </a:lnTo>
                  <a:lnTo>
                    <a:pt x="21" y="141"/>
                  </a:lnTo>
                  <a:lnTo>
                    <a:pt x="16" y="140"/>
                  </a:lnTo>
                  <a:lnTo>
                    <a:pt x="14" y="140"/>
                  </a:lnTo>
                  <a:lnTo>
                    <a:pt x="14" y="141"/>
                  </a:lnTo>
                  <a:lnTo>
                    <a:pt x="13" y="144"/>
                  </a:lnTo>
                  <a:lnTo>
                    <a:pt x="11" y="145"/>
                  </a:lnTo>
                  <a:lnTo>
                    <a:pt x="11" y="144"/>
                  </a:lnTo>
                  <a:lnTo>
                    <a:pt x="11" y="139"/>
                  </a:lnTo>
                  <a:lnTo>
                    <a:pt x="13" y="133"/>
                  </a:lnTo>
                  <a:lnTo>
                    <a:pt x="13" y="132"/>
                  </a:lnTo>
                  <a:lnTo>
                    <a:pt x="13" y="130"/>
                  </a:lnTo>
                  <a:lnTo>
                    <a:pt x="13" y="127"/>
                  </a:lnTo>
                  <a:lnTo>
                    <a:pt x="11" y="125"/>
                  </a:lnTo>
                  <a:lnTo>
                    <a:pt x="8" y="124"/>
                  </a:lnTo>
                  <a:lnTo>
                    <a:pt x="4" y="123"/>
                  </a:lnTo>
                  <a:lnTo>
                    <a:pt x="2" y="11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7605496" y="2968941"/>
              <a:ext cx="459522" cy="461630"/>
            </a:xfrm>
            <a:custGeom>
              <a:avLst/>
              <a:gdLst>
                <a:gd name="T0" fmla="*/ 74 w 435"/>
                <a:gd name="T1" fmla="*/ 248 h 437"/>
                <a:gd name="T2" fmla="*/ 118 w 435"/>
                <a:gd name="T3" fmla="*/ 245 h 437"/>
                <a:gd name="T4" fmla="*/ 151 w 435"/>
                <a:gd name="T5" fmla="*/ 231 h 437"/>
                <a:gd name="T6" fmla="*/ 150 w 435"/>
                <a:gd name="T7" fmla="*/ 201 h 437"/>
                <a:gd name="T8" fmla="*/ 170 w 435"/>
                <a:gd name="T9" fmla="*/ 191 h 437"/>
                <a:gd name="T10" fmla="*/ 192 w 435"/>
                <a:gd name="T11" fmla="*/ 174 h 437"/>
                <a:gd name="T12" fmla="*/ 209 w 435"/>
                <a:gd name="T13" fmla="*/ 174 h 437"/>
                <a:gd name="T14" fmla="*/ 221 w 435"/>
                <a:gd name="T15" fmla="*/ 153 h 437"/>
                <a:gd name="T16" fmla="*/ 225 w 435"/>
                <a:gd name="T17" fmla="*/ 130 h 437"/>
                <a:gd name="T18" fmla="*/ 241 w 435"/>
                <a:gd name="T19" fmla="*/ 118 h 437"/>
                <a:gd name="T20" fmla="*/ 250 w 435"/>
                <a:gd name="T21" fmla="*/ 100 h 437"/>
                <a:gd name="T22" fmla="*/ 255 w 435"/>
                <a:gd name="T23" fmla="*/ 83 h 437"/>
                <a:gd name="T24" fmla="*/ 266 w 435"/>
                <a:gd name="T25" fmla="*/ 67 h 437"/>
                <a:gd name="T26" fmla="*/ 266 w 435"/>
                <a:gd name="T27" fmla="*/ 51 h 437"/>
                <a:gd name="T28" fmla="*/ 255 w 435"/>
                <a:gd name="T29" fmla="*/ 25 h 437"/>
                <a:gd name="T30" fmla="*/ 290 w 435"/>
                <a:gd name="T31" fmla="*/ 6 h 437"/>
                <a:gd name="T32" fmla="*/ 325 w 435"/>
                <a:gd name="T33" fmla="*/ 4 h 437"/>
                <a:gd name="T34" fmla="*/ 357 w 435"/>
                <a:gd name="T35" fmla="*/ 3 h 437"/>
                <a:gd name="T36" fmla="*/ 379 w 435"/>
                <a:gd name="T37" fmla="*/ 27 h 437"/>
                <a:gd name="T38" fmla="*/ 396 w 435"/>
                <a:gd name="T39" fmla="*/ 38 h 437"/>
                <a:gd name="T40" fmla="*/ 435 w 435"/>
                <a:gd name="T41" fmla="*/ 50 h 437"/>
                <a:gd name="T42" fmla="*/ 416 w 435"/>
                <a:gd name="T43" fmla="*/ 68 h 437"/>
                <a:gd name="T44" fmla="*/ 402 w 435"/>
                <a:gd name="T45" fmla="*/ 77 h 437"/>
                <a:gd name="T46" fmla="*/ 359 w 435"/>
                <a:gd name="T47" fmla="*/ 77 h 437"/>
                <a:gd name="T48" fmla="*/ 339 w 435"/>
                <a:gd name="T49" fmla="*/ 90 h 437"/>
                <a:gd name="T50" fmla="*/ 349 w 435"/>
                <a:gd name="T51" fmla="*/ 99 h 437"/>
                <a:gd name="T52" fmla="*/ 349 w 435"/>
                <a:gd name="T53" fmla="*/ 116 h 437"/>
                <a:gd name="T54" fmla="*/ 360 w 435"/>
                <a:gd name="T55" fmla="*/ 138 h 437"/>
                <a:gd name="T56" fmla="*/ 384 w 435"/>
                <a:gd name="T57" fmla="*/ 152 h 437"/>
                <a:gd name="T58" fmla="*/ 375 w 435"/>
                <a:gd name="T59" fmla="*/ 167 h 437"/>
                <a:gd name="T60" fmla="*/ 379 w 435"/>
                <a:gd name="T61" fmla="*/ 195 h 437"/>
                <a:gd name="T62" fmla="*/ 364 w 435"/>
                <a:gd name="T63" fmla="*/ 223 h 437"/>
                <a:gd name="T64" fmla="*/ 349 w 435"/>
                <a:gd name="T65" fmla="*/ 243 h 437"/>
                <a:gd name="T66" fmla="*/ 326 w 435"/>
                <a:gd name="T67" fmla="*/ 281 h 437"/>
                <a:gd name="T68" fmla="*/ 306 w 435"/>
                <a:gd name="T69" fmla="*/ 302 h 437"/>
                <a:gd name="T70" fmla="*/ 279 w 435"/>
                <a:gd name="T71" fmla="*/ 297 h 437"/>
                <a:gd name="T72" fmla="*/ 257 w 435"/>
                <a:gd name="T73" fmla="*/ 338 h 437"/>
                <a:gd name="T74" fmla="*/ 278 w 435"/>
                <a:gd name="T75" fmla="*/ 366 h 437"/>
                <a:gd name="T76" fmla="*/ 295 w 435"/>
                <a:gd name="T77" fmla="*/ 382 h 437"/>
                <a:gd name="T78" fmla="*/ 306 w 435"/>
                <a:gd name="T79" fmla="*/ 410 h 437"/>
                <a:gd name="T80" fmla="*/ 294 w 435"/>
                <a:gd name="T81" fmla="*/ 415 h 437"/>
                <a:gd name="T82" fmla="*/ 276 w 435"/>
                <a:gd name="T83" fmla="*/ 424 h 437"/>
                <a:gd name="T84" fmla="*/ 245 w 435"/>
                <a:gd name="T85" fmla="*/ 429 h 437"/>
                <a:gd name="T86" fmla="*/ 229 w 435"/>
                <a:gd name="T87" fmla="*/ 437 h 437"/>
                <a:gd name="T88" fmla="*/ 214 w 435"/>
                <a:gd name="T89" fmla="*/ 436 h 437"/>
                <a:gd name="T90" fmla="*/ 203 w 435"/>
                <a:gd name="T91" fmla="*/ 421 h 437"/>
                <a:gd name="T92" fmla="*/ 186 w 435"/>
                <a:gd name="T93" fmla="*/ 400 h 437"/>
                <a:gd name="T94" fmla="*/ 167 w 435"/>
                <a:gd name="T95" fmla="*/ 377 h 437"/>
                <a:gd name="T96" fmla="*/ 160 w 435"/>
                <a:gd name="T97" fmla="*/ 383 h 437"/>
                <a:gd name="T98" fmla="*/ 129 w 435"/>
                <a:gd name="T99" fmla="*/ 387 h 437"/>
                <a:gd name="T100" fmla="*/ 113 w 435"/>
                <a:gd name="T101" fmla="*/ 386 h 437"/>
                <a:gd name="T102" fmla="*/ 91 w 435"/>
                <a:gd name="T103" fmla="*/ 387 h 437"/>
                <a:gd name="T104" fmla="*/ 62 w 435"/>
                <a:gd name="T105" fmla="*/ 393 h 437"/>
                <a:gd name="T106" fmla="*/ 41 w 435"/>
                <a:gd name="T107" fmla="*/ 390 h 437"/>
                <a:gd name="T108" fmla="*/ 54 w 435"/>
                <a:gd name="T109" fmla="*/ 351 h 437"/>
                <a:gd name="T110" fmla="*/ 79 w 435"/>
                <a:gd name="T111" fmla="*/ 335 h 437"/>
                <a:gd name="T112" fmla="*/ 65 w 435"/>
                <a:gd name="T113" fmla="*/ 318 h 437"/>
                <a:gd name="T114" fmla="*/ 46 w 435"/>
                <a:gd name="T115" fmla="*/ 283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5" h="437">
                  <a:moveTo>
                    <a:pt x="0" y="236"/>
                  </a:moveTo>
                  <a:lnTo>
                    <a:pt x="9" y="238"/>
                  </a:lnTo>
                  <a:lnTo>
                    <a:pt x="17" y="242"/>
                  </a:lnTo>
                  <a:lnTo>
                    <a:pt x="35" y="248"/>
                  </a:lnTo>
                  <a:lnTo>
                    <a:pt x="46" y="250"/>
                  </a:lnTo>
                  <a:lnTo>
                    <a:pt x="54" y="249"/>
                  </a:lnTo>
                  <a:lnTo>
                    <a:pt x="64" y="249"/>
                  </a:lnTo>
                  <a:lnTo>
                    <a:pt x="74" y="248"/>
                  </a:lnTo>
                  <a:lnTo>
                    <a:pt x="81" y="249"/>
                  </a:lnTo>
                  <a:lnTo>
                    <a:pt x="89" y="250"/>
                  </a:lnTo>
                  <a:lnTo>
                    <a:pt x="92" y="250"/>
                  </a:lnTo>
                  <a:lnTo>
                    <a:pt x="95" y="249"/>
                  </a:lnTo>
                  <a:lnTo>
                    <a:pt x="101" y="245"/>
                  </a:lnTo>
                  <a:lnTo>
                    <a:pt x="106" y="245"/>
                  </a:lnTo>
                  <a:lnTo>
                    <a:pt x="110" y="245"/>
                  </a:lnTo>
                  <a:lnTo>
                    <a:pt x="118" y="245"/>
                  </a:lnTo>
                  <a:lnTo>
                    <a:pt x="126" y="244"/>
                  </a:lnTo>
                  <a:lnTo>
                    <a:pt x="133" y="242"/>
                  </a:lnTo>
                  <a:lnTo>
                    <a:pt x="138" y="242"/>
                  </a:lnTo>
                  <a:lnTo>
                    <a:pt x="143" y="240"/>
                  </a:lnTo>
                  <a:lnTo>
                    <a:pt x="148" y="238"/>
                  </a:lnTo>
                  <a:lnTo>
                    <a:pt x="151" y="234"/>
                  </a:lnTo>
                  <a:lnTo>
                    <a:pt x="153" y="233"/>
                  </a:lnTo>
                  <a:lnTo>
                    <a:pt x="151" y="231"/>
                  </a:lnTo>
                  <a:lnTo>
                    <a:pt x="150" y="229"/>
                  </a:lnTo>
                  <a:lnTo>
                    <a:pt x="150" y="227"/>
                  </a:lnTo>
                  <a:lnTo>
                    <a:pt x="150" y="222"/>
                  </a:lnTo>
                  <a:lnTo>
                    <a:pt x="149" y="217"/>
                  </a:lnTo>
                  <a:lnTo>
                    <a:pt x="149" y="212"/>
                  </a:lnTo>
                  <a:lnTo>
                    <a:pt x="149" y="207"/>
                  </a:lnTo>
                  <a:lnTo>
                    <a:pt x="149" y="204"/>
                  </a:lnTo>
                  <a:lnTo>
                    <a:pt x="150" y="201"/>
                  </a:lnTo>
                  <a:lnTo>
                    <a:pt x="153" y="200"/>
                  </a:lnTo>
                  <a:lnTo>
                    <a:pt x="155" y="197"/>
                  </a:lnTo>
                  <a:lnTo>
                    <a:pt x="157" y="193"/>
                  </a:lnTo>
                  <a:lnTo>
                    <a:pt x="161" y="189"/>
                  </a:lnTo>
                  <a:lnTo>
                    <a:pt x="164" y="189"/>
                  </a:lnTo>
                  <a:lnTo>
                    <a:pt x="166" y="189"/>
                  </a:lnTo>
                  <a:lnTo>
                    <a:pt x="167" y="190"/>
                  </a:lnTo>
                  <a:lnTo>
                    <a:pt x="170" y="191"/>
                  </a:lnTo>
                  <a:lnTo>
                    <a:pt x="178" y="190"/>
                  </a:lnTo>
                  <a:lnTo>
                    <a:pt x="186" y="188"/>
                  </a:lnTo>
                  <a:lnTo>
                    <a:pt x="182" y="185"/>
                  </a:lnTo>
                  <a:lnTo>
                    <a:pt x="180" y="184"/>
                  </a:lnTo>
                  <a:lnTo>
                    <a:pt x="178" y="181"/>
                  </a:lnTo>
                  <a:lnTo>
                    <a:pt x="183" y="180"/>
                  </a:lnTo>
                  <a:lnTo>
                    <a:pt x="187" y="179"/>
                  </a:lnTo>
                  <a:lnTo>
                    <a:pt x="192" y="174"/>
                  </a:lnTo>
                  <a:lnTo>
                    <a:pt x="193" y="173"/>
                  </a:lnTo>
                  <a:lnTo>
                    <a:pt x="196" y="173"/>
                  </a:lnTo>
                  <a:lnTo>
                    <a:pt x="199" y="173"/>
                  </a:lnTo>
                  <a:lnTo>
                    <a:pt x="202" y="174"/>
                  </a:lnTo>
                  <a:lnTo>
                    <a:pt x="203" y="173"/>
                  </a:lnTo>
                  <a:lnTo>
                    <a:pt x="203" y="172"/>
                  </a:lnTo>
                  <a:lnTo>
                    <a:pt x="208" y="173"/>
                  </a:lnTo>
                  <a:lnTo>
                    <a:pt x="209" y="174"/>
                  </a:lnTo>
                  <a:lnTo>
                    <a:pt x="212" y="177"/>
                  </a:lnTo>
                  <a:lnTo>
                    <a:pt x="213" y="178"/>
                  </a:lnTo>
                  <a:lnTo>
                    <a:pt x="215" y="178"/>
                  </a:lnTo>
                  <a:lnTo>
                    <a:pt x="219" y="177"/>
                  </a:lnTo>
                  <a:lnTo>
                    <a:pt x="223" y="172"/>
                  </a:lnTo>
                  <a:lnTo>
                    <a:pt x="224" y="165"/>
                  </a:lnTo>
                  <a:lnTo>
                    <a:pt x="223" y="159"/>
                  </a:lnTo>
                  <a:lnTo>
                    <a:pt x="221" y="153"/>
                  </a:lnTo>
                  <a:lnTo>
                    <a:pt x="221" y="151"/>
                  </a:lnTo>
                  <a:lnTo>
                    <a:pt x="221" y="148"/>
                  </a:lnTo>
                  <a:lnTo>
                    <a:pt x="223" y="147"/>
                  </a:lnTo>
                  <a:lnTo>
                    <a:pt x="224" y="145"/>
                  </a:lnTo>
                  <a:lnTo>
                    <a:pt x="225" y="140"/>
                  </a:lnTo>
                  <a:lnTo>
                    <a:pt x="224" y="134"/>
                  </a:lnTo>
                  <a:lnTo>
                    <a:pt x="224" y="131"/>
                  </a:lnTo>
                  <a:lnTo>
                    <a:pt x="225" y="130"/>
                  </a:lnTo>
                  <a:lnTo>
                    <a:pt x="229" y="129"/>
                  </a:lnTo>
                  <a:lnTo>
                    <a:pt x="234" y="129"/>
                  </a:lnTo>
                  <a:lnTo>
                    <a:pt x="236" y="127"/>
                  </a:lnTo>
                  <a:lnTo>
                    <a:pt x="239" y="126"/>
                  </a:lnTo>
                  <a:lnTo>
                    <a:pt x="242" y="124"/>
                  </a:lnTo>
                  <a:lnTo>
                    <a:pt x="242" y="122"/>
                  </a:lnTo>
                  <a:lnTo>
                    <a:pt x="242" y="121"/>
                  </a:lnTo>
                  <a:lnTo>
                    <a:pt x="241" y="118"/>
                  </a:lnTo>
                  <a:lnTo>
                    <a:pt x="239" y="113"/>
                  </a:lnTo>
                  <a:lnTo>
                    <a:pt x="234" y="108"/>
                  </a:lnTo>
                  <a:lnTo>
                    <a:pt x="230" y="104"/>
                  </a:lnTo>
                  <a:lnTo>
                    <a:pt x="229" y="100"/>
                  </a:lnTo>
                  <a:lnTo>
                    <a:pt x="230" y="99"/>
                  </a:lnTo>
                  <a:lnTo>
                    <a:pt x="236" y="99"/>
                  </a:lnTo>
                  <a:lnTo>
                    <a:pt x="242" y="100"/>
                  </a:lnTo>
                  <a:lnTo>
                    <a:pt x="250" y="100"/>
                  </a:lnTo>
                  <a:lnTo>
                    <a:pt x="257" y="99"/>
                  </a:lnTo>
                  <a:lnTo>
                    <a:pt x="260" y="97"/>
                  </a:lnTo>
                  <a:lnTo>
                    <a:pt x="261" y="94"/>
                  </a:lnTo>
                  <a:lnTo>
                    <a:pt x="261" y="90"/>
                  </a:lnTo>
                  <a:lnTo>
                    <a:pt x="260" y="87"/>
                  </a:lnTo>
                  <a:lnTo>
                    <a:pt x="258" y="86"/>
                  </a:lnTo>
                  <a:lnTo>
                    <a:pt x="256" y="84"/>
                  </a:lnTo>
                  <a:lnTo>
                    <a:pt x="255" y="83"/>
                  </a:lnTo>
                  <a:lnTo>
                    <a:pt x="255" y="82"/>
                  </a:lnTo>
                  <a:lnTo>
                    <a:pt x="257" y="81"/>
                  </a:lnTo>
                  <a:lnTo>
                    <a:pt x="257" y="78"/>
                  </a:lnTo>
                  <a:lnTo>
                    <a:pt x="258" y="77"/>
                  </a:lnTo>
                  <a:lnTo>
                    <a:pt x="260" y="73"/>
                  </a:lnTo>
                  <a:lnTo>
                    <a:pt x="262" y="72"/>
                  </a:lnTo>
                  <a:lnTo>
                    <a:pt x="263" y="70"/>
                  </a:lnTo>
                  <a:lnTo>
                    <a:pt x="266" y="67"/>
                  </a:lnTo>
                  <a:lnTo>
                    <a:pt x="266" y="66"/>
                  </a:lnTo>
                  <a:lnTo>
                    <a:pt x="268" y="61"/>
                  </a:lnTo>
                  <a:lnTo>
                    <a:pt x="268" y="60"/>
                  </a:lnTo>
                  <a:lnTo>
                    <a:pt x="267" y="59"/>
                  </a:lnTo>
                  <a:lnTo>
                    <a:pt x="266" y="56"/>
                  </a:lnTo>
                  <a:lnTo>
                    <a:pt x="266" y="55"/>
                  </a:lnTo>
                  <a:lnTo>
                    <a:pt x="267" y="52"/>
                  </a:lnTo>
                  <a:lnTo>
                    <a:pt x="266" y="51"/>
                  </a:lnTo>
                  <a:lnTo>
                    <a:pt x="264" y="47"/>
                  </a:lnTo>
                  <a:lnTo>
                    <a:pt x="262" y="44"/>
                  </a:lnTo>
                  <a:lnTo>
                    <a:pt x="261" y="41"/>
                  </a:lnTo>
                  <a:lnTo>
                    <a:pt x="260" y="40"/>
                  </a:lnTo>
                  <a:lnTo>
                    <a:pt x="256" y="36"/>
                  </a:lnTo>
                  <a:lnTo>
                    <a:pt x="251" y="33"/>
                  </a:lnTo>
                  <a:lnTo>
                    <a:pt x="251" y="30"/>
                  </a:lnTo>
                  <a:lnTo>
                    <a:pt x="255" y="25"/>
                  </a:lnTo>
                  <a:lnTo>
                    <a:pt x="258" y="20"/>
                  </a:lnTo>
                  <a:lnTo>
                    <a:pt x="261" y="19"/>
                  </a:lnTo>
                  <a:lnTo>
                    <a:pt x="264" y="19"/>
                  </a:lnTo>
                  <a:lnTo>
                    <a:pt x="266" y="18"/>
                  </a:lnTo>
                  <a:lnTo>
                    <a:pt x="268" y="13"/>
                  </a:lnTo>
                  <a:lnTo>
                    <a:pt x="273" y="9"/>
                  </a:lnTo>
                  <a:lnTo>
                    <a:pt x="278" y="8"/>
                  </a:lnTo>
                  <a:lnTo>
                    <a:pt x="290" y="6"/>
                  </a:lnTo>
                  <a:lnTo>
                    <a:pt x="303" y="4"/>
                  </a:lnTo>
                  <a:lnTo>
                    <a:pt x="310" y="3"/>
                  </a:lnTo>
                  <a:lnTo>
                    <a:pt x="314" y="3"/>
                  </a:lnTo>
                  <a:lnTo>
                    <a:pt x="317" y="4"/>
                  </a:lnTo>
                  <a:lnTo>
                    <a:pt x="320" y="6"/>
                  </a:lnTo>
                  <a:lnTo>
                    <a:pt x="321" y="6"/>
                  </a:lnTo>
                  <a:lnTo>
                    <a:pt x="322" y="6"/>
                  </a:lnTo>
                  <a:lnTo>
                    <a:pt x="325" y="4"/>
                  </a:lnTo>
                  <a:lnTo>
                    <a:pt x="330" y="2"/>
                  </a:lnTo>
                  <a:lnTo>
                    <a:pt x="335" y="0"/>
                  </a:lnTo>
                  <a:lnTo>
                    <a:pt x="341" y="0"/>
                  </a:lnTo>
                  <a:lnTo>
                    <a:pt x="343" y="1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1"/>
                  </a:lnTo>
                  <a:lnTo>
                    <a:pt x="357" y="3"/>
                  </a:lnTo>
                  <a:lnTo>
                    <a:pt x="359" y="7"/>
                  </a:lnTo>
                  <a:lnTo>
                    <a:pt x="362" y="8"/>
                  </a:lnTo>
                  <a:lnTo>
                    <a:pt x="365" y="9"/>
                  </a:lnTo>
                  <a:lnTo>
                    <a:pt x="369" y="11"/>
                  </a:lnTo>
                  <a:lnTo>
                    <a:pt x="373" y="12"/>
                  </a:lnTo>
                  <a:lnTo>
                    <a:pt x="376" y="17"/>
                  </a:lnTo>
                  <a:lnTo>
                    <a:pt x="379" y="22"/>
                  </a:lnTo>
                  <a:lnTo>
                    <a:pt x="379" y="27"/>
                  </a:lnTo>
                  <a:lnTo>
                    <a:pt x="380" y="31"/>
                  </a:lnTo>
                  <a:lnTo>
                    <a:pt x="381" y="33"/>
                  </a:lnTo>
                  <a:lnTo>
                    <a:pt x="384" y="35"/>
                  </a:lnTo>
                  <a:lnTo>
                    <a:pt x="387" y="38"/>
                  </a:lnTo>
                  <a:lnTo>
                    <a:pt x="389" y="39"/>
                  </a:lnTo>
                  <a:lnTo>
                    <a:pt x="391" y="40"/>
                  </a:lnTo>
                  <a:lnTo>
                    <a:pt x="394" y="39"/>
                  </a:lnTo>
                  <a:lnTo>
                    <a:pt x="396" y="38"/>
                  </a:lnTo>
                  <a:lnTo>
                    <a:pt x="399" y="36"/>
                  </a:lnTo>
                  <a:lnTo>
                    <a:pt x="400" y="41"/>
                  </a:lnTo>
                  <a:lnTo>
                    <a:pt x="403" y="44"/>
                  </a:lnTo>
                  <a:lnTo>
                    <a:pt x="408" y="46"/>
                  </a:lnTo>
                  <a:lnTo>
                    <a:pt x="413" y="49"/>
                  </a:lnTo>
                  <a:lnTo>
                    <a:pt x="426" y="51"/>
                  </a:lnTo>
                  <a:lnTo>
                    <a:pt x="432" y="51"/>
                  </a:lnTo>
                  <a:lnTo>
                    <a:pt x="435" y="50"/>
                  </a:lnTo>
                  <a:lnTo>
                    <a:pt x="434" y="51"/>
                  </a:lnTo>
                  <a:lnTo>
                    <a:pt x="432" y="54"/>
                  </a:lnTo>
                  <a:lnTo>
                    <a:pt x="426" y="57"/>
                  </a:lnTo>
                  <a:lnTo>
                    <a:pt x="419" y="61"/>
                  </a:lnTo>
                  <a:lnTo>
                    <a:pt x="418" y="63"/>
                  </a:lnTo>
                  <a:lnTo>
                    <a:pt x="418" y="65"/>
                  </a:lnTo>
                  <a:lnTo>
                    <a:pt x="418" y="66"/>
                  </a:lnTo>
                  <a:lnTo>
                    <a:pt x="416" y="68"/>
                  </a:lnTo>
                  <a:lnTo>
                    <a:pt x="416" y="70"/>
                  </a:lnTo>
                  <a:lnTo>
                    <a:pt x="416" y="70"/>
                  </a:lnTo>
                  <a:lnTo>
                    <a:pt x="416" y="70"/>
                  </a:lnTo>
                  <a:lnTo>
                    <a:pt x="414" y="71"/>
                  </a:lnTo>
                  <a:lnTo>
                    <a:pt x="411" y="73"/>
                  </a:lnTo>
                  <a:lnTo>
                    <a:pt x="411" y="75"/>
                  </a:lnTo>
                  <a:lnTo>
                    <a:pt x="408" y="75"/>
                  </a:lnTo>
                  <a:lnTo>
                    <a:pt x="402" y="77"/>
                  </a:lnTo>
                  <a:lnTo>
                    <a:pt x="395" y="78"/>
                  </a:lnTo>
                  <a:lnTo>
                    <a:pt x="392" y="79"/>
                  </a:lnTo>
                  <a:lnTo>
                    <a:pt x="391" y="79"/>
                  </a:lnTo>
                  <a:lnTo>
                    <a:pt x="385" y="82"/>
                  </a:lnTo>
                  <a:lnTo>
                    <a:pt x="379" y="82"/>
                  </a:lnTo>
                  <a:lnTo>
                    <a:pt x="371" y="81"/>
                  </a:lnTo>
                  <a:lnTo>
                    <a:pt x="365" y="79"/>
                  </a:lnTo>
                  <a:lnTo>
                    <a:pt x="359" y="77"/>
                  </a:lnTo>
                  <a:lnTo>
                    <a:pt x="352" y="76"/>
                  </a:lnTo>
                  <a:lnTo>
                    <a:pt x="346" y="75"/>
                  </a:lnTo>
                  <a:lnTo>
                    <a:pt x="339" y="77"/>
                  </a:lnTo>
                  <a:lnTo>
                    <a:pt x="336" y="79"/>
                  </a:lnTo>
                  <a:lnTo>
                    <a:pt x="335" y="83"/>
                  </a:lnTo>
                  <a:lnTo>
                    <a:pt x="335" y="87"/>
                  </a:lnTo>
                  <a:lnTo>
                    <a:pt x="337" y="89"/>
                  </a:lnTo>
                  <a:lnTo>
                    <a:pt x="339" y="90"/>
                  </a:lnTo>
                  <a:lnTo>
                    <a:pt x="339" y="92"/>
                  </a:lnTo>
                  <a:lnTo>
                    <a:pt x="339" y="94"/>
                  </a:lnTo>
                  <a:lnTo>
                    <a:pt x="338" y="97"/>
                  </a:lnTo>
                  <a:lnTo>
                    <a:pt x="339" y="97"/>
                  </a:lnTo>
                  <a:lnTo>
                    <a:pt x="341" y="98"/>
                  </a:lnTo>
                  <a:lnTo>
                    <a:pt x="343" y="98"/>
                  </a:lnTo>
                  <a:lnTo>
                    <a:pt x="347" y="98"/>
                  </a:lnTo>
                  <a:lnTo>
                    <a:pt x="349" y="99"/>
                  </a:lnTo>
                  <a:lnTo>
                    <a:pt x="349" y="100"/>
                  </a:lnTo>
                  <a:lnTo>
                    <a:pt x="349" y="102"/>
                  </a:lnTo>
                  <a:lnTo>
                    <a:pt x="346" y="105"/>
                  </a:lnTo>
                  <a:lnTo>
                    <a:pt x="343" y="108"/>
                  </a:lnTo>
                  <a:lnTo>
                    <a:pt x="343" y="110"/>
                  </a:lnTo>
                  <a:lnTo>
                    <a:pt x="347" y="113"/>
                  </a:lnTo>
                  <a:lnTo>
                    <a:pt x="349" y="115"/>
                  </a:lnTo>
                  <a:lnTo>
                    <a:pt x="349" y="116"/>
                  </a:lnTo>
                  <a:lnTo>
                    <a:pt x="349" y="120"/>
                  </a:lnTo>
                  <a:lnTo>
                    <a:pt x="348" y="124"/>
                  </a:lnTo>
                  <a:lnTo>
                    <a:pt x="349" y="127"/>
                  </a:lnTo>
                  <a:lnTo>
                    <a:pt x="353" y="130"/>
                  </a:lnTo>
                  <a:lnTo>
                    <a:pt x="357" y="132"/>
                  </a:lnTo>
                  <a:lnTo>
                    <a:pt x="358" y="135"/>
                  </a:lnTo>
                  <a:lnTo>
                    <a:pt x="359" y="136"/>
                  </a:lnTo>
                  <a:lnTo>
                    <a:pt x="360" y="138"/>
                  </a:lnTo>
                  <a:lnTo>
                    <a:pt x="362" y="140"/>
                  </a:lnTo>
                  <a:lnTo>
                    <a:pt x="364" y="140"/>
                  </a:lnTo>
                  <a:lnTo>
                    <a:pt x="368" y="142"/>
                  </a:lnTo>
                  <a:lnTo>
                    <a:pt x="370" y="145"/>
                  </a:lnTo>
                  <a:lnTo>
                    <a:pt x="371" y="148"/>
                  </a:lnTo>
                  <a:lnTo>
                    <a:pt x="375" y="149"/>
                  </a:lnTo>
                  <a:lnTo>
                    <a:pt x="379" y="151"/>
                  </a:lnTo>
                  <a:lnTo>
                    <a:pt x="384" y="152"/>
                  </a:lnTo>
                  <a:lnTo>
                    <a:pt x="387" y="153"/>
                  </a:lnTo>
                  <a:lnTo>
                    <a:pt x="390" y="156"/>
                  </a:lnTo>
                  <a:lnTo>
                    <a:pt x="391" y="157"/>
                  </a:lnTo>
                  <a:lnTo>
                    <a:pt x="391" y="158"/>
                  </a:lnTo>
                  <a:lnTo>
                    <a:pt x="387" y="162"/>
                  </a:lnTo>
                  <a:lnTo>
                    <a:pt x="384" y="163"/>
                  </a:lnTo>
                  <a:lnTo>
                    <a:pt x="380" y="164"/>
                  </a:lnTo>
                  <a:lnTo>
                    <a:pt x="375" y="167"/>
                  </a:lnTo>
                  <a:lnTo>
                    <a:pt x="373" y="170"/>
                  </a:lnTo>
                  <a:lnTo>
                    <a:pt x="371" y="174"/>
                  </a:lnTo>
                  <a:lnTo>
                    <a:pt x="373" y="179"/>
                  </a:lnTo>
                  <a:lnTo>
                    <a:pt x="375" y="184"/>
                  </a:lnTo>
                  <a:lnTo>
                    <a:pt x="375" y="189"/>
                  </a:lnTo>
                  <a:lnTo>
                    <a:pt x="376" y="194"/>
                  </a:lnTo>
                  <a:lnTo>
                    <a:pt x="378" y="195"/>
                  </a:lnTo>
                  <a:lnTo>
                    <a:pt x="379" y="195"/>
                  </a:lnTo>
                  <a:lnTo>
                    <a:pt x="378" y="197"/>
                  </a:lnTo>
                  <a:lnTo>
                    <a:pt x="375" y="200"/>
                  </a:lnTo>
                  <a:lnTo>
                    <a:pt x="370" y="205"/>
                  </a:lnTo>
                  <a:lnTo>
                    <a:pt x="367" y="209"/>
                  </a:lnTo>
                  <a:lnTo>
                    <a:pt x="363" y="213"/>
                  </a:lnTo>
                  <a:lnTo>
                    <a:pt x="362" y="218"/>
                  </a:lnTo>
                  <a:lnTo>
                    <a:pt x="363" y="221"/>
                  </a:lnTo>
                  <a:lnTo>
                    <a:pt x="364" y="223"/>
                  </a:lnTo>
                  <a:lnTo>
                    <a:pt x="364" y="226"/>
                  </a:lnTo>
                  <a:lnTo>
                    <a:pt x="364" y="227"/>
                  </a:lnTo>
                  <a:lnTo>
                    <a:pt x="362" y="228"/>
                  </a:lnTo>
                  <a:lnTo>
                    <a:pt x="357" y="231"/>
                  </a:lnTo>
                  <a:lnTo>
                    <a:pt x="353" y="232"/>
                  </a:lnTo>
                  <a:lnTo>
                    <a:pt x="351" y="234"/>
                  </a:lnTo>
                  <a:lnTo>
                    <a:pt x="349" y="237"/>
                  </a:lnTo>
                  <a:lnTo>
                    <a:pt x="349" y="243"/>
                  </a:lnTo>
                  <a:lnTo>
                    <a:pt x="347" y="250"/>
                  </a:lnTo>
                  <a:lnTo>
                    <a:pt x="344" y="258"/>
                  </a:lnTo>
                  <a:lnTo>
                    <a:pt x="341" y="263"/>
                  </a:lnTo>
                  <a:lnTo>
                    <a:pt x="337" y="265"/>
                  </a:lnTo>
                  <a:lnTo>
                    <a:pt x="333" y="269"/>
                  </a:lnTo>
                  <a:lnTo>
                    <a:pt x="330" y="271"/>
                  </a:lnTo>
                  <a:lnTo>
                    <a:pt x="327" y="276"/>
                  </a:lnTo>
                  <a:lnTo>
                    <a:pt x="326" y="281"/>
                  </a:lnTo>
                  <a:lnTo>
                    <a:pt x="325" y="285"/>
                  </a:lnTo>
                  <a:lnTo>
                    <a:pt x="323" y="287"/>
                  </a:lnTo>
                  <a:lnTo>
                    <a:pt x="320" y="291"/>
                  </a:lnTo>
                  <a:lnTo>
                    <a:pt x="319" y="293"/>
                  </a:lnTo>
                  <a:lnTo>
                    <a:pt x="317" y="297"/>
                  </a:lnTo>
                  <a:lnTo>
                    <a:pt x="315" y="299"/>
                  </a:lnTo>
                  <a:lnTo>
                    <a:pt x="311" y="301"/>
                  </a:lnTo>
                  <a:lnTo>
                    <a:pt x="306" y="302"/>
                  </a:lnTo>
                  <a:lnTo>
                    <a:pt x="300" y="303"/>
                  </a:lnTo>
                  <a:lnTo>
                    <a:pt x="295" y="306"/>
                  </a:lnTo>
                  <a:lnTo>
                    <a:pt x="293" y="307"/>
                  </a:lnTo>
                  <a:lnTo>
                    <a:pt x="289" y="307"/>
                  </a:lnTo>
                  <a:lnTo>
                    <a:pt x="287" y="306"/>
                  </a:lnTo>
                  <a:lnTo>
                    <a:pt x="285" y="303"/>
                  </a:lnTo>
                  <a:lnTo>
                    <a:pt x="282" y="298"/>
                  </a:lnTo>
                  <a:lnTo>
                    <a:pt x="279" y="297"/>
                  </a:lnTo>
                  <a:lnTo>
                    <a:pt x="278" y="296"/>
                  </a:lnTo>
                  <a:lnTo>
                    <a:pt x="273" y="298"/>
                  </a:lnTo>
                  <a:lnTo>
                    <a:pt x="271" y="302"/>
                  </a:lnTo>
                  <a:lnTo>
                    <a:pt x="268" y="306"/>
                  </a:lnTo>
                  <a:lnTo>
                    <a:pt x="262" y="317"/>
                  </a:lnTo>
                  <a:lnTo>
                    <a:pt x="256" y="327"/>
                  </a:lnTo>
                  <a:lnTo>
                    <a:pt x="255" y="333"/>
                  </a:lnTo>
                  <a:lnTo>
                    <a:pt x="257" y="338"/>
                  </a:lnTo>
                  <a:lnTo>
                    <a:pt x="261" y="341"/>
                  </a:lnTo>
                  <a:lnTo>
                    <a:pt x="266" y="343"/>
                  </a:lnTo>
                  <a:lnTo>
                    <a:pt x="272" y="345"/>
                  </a:lnTo>
                  <a:lnTo>
                    <a:pt x="276" y="346"/>
                  </a:lnTo>
                  <a:lnTo>
                    <a:pt x="277" y="350"/>
                  </a:lnTo>
                  <a:lnTo>
                    <a:pt x="277" y="355"/>
                  </a:lnTo>
                  <a:lnTo>
                    <a:pt x="277" y="361"/>
                  </a:lnTo>
                  <a:lnTo>
                    <a:pt x="278" y="366"/>
                  </a:lnTo>
                  <a:lnTo>
                    <a:pt x="280" y="371"/>
                  </a:lnTo>
                  <a:lnTo>
                    <a:pt x="285" y="373"/>
                  </a:lnTo>
                  <a:lnTo>
                    <a:pt x="290" y="373"/>
                  </a:lnTo>
                  <a:lnTo>
                    <a:pt x="292" y="373"/>
                  </a:lnTo>
                  <a:lnTo>
                    <a:pt x="294" y="373"/>
                  </a:lnTo>
                  <a:lnTo>
                    <a:pt x="295" y="376"/>
                  </a:lnTo>
                  <a:lnTo>
                    <a:pt x="295" y="379"/>
                  </a:lnTo>
                  <a:lnTo>
                    <a:pt x="295" y="382"/>
                  </a:lnTo>
                  <a:lnTo>
                    <a:pt x="296" y="386"/>
                  </a:lnTo>
                  <a:lnTo>
                    <a:pt x="303" y="394"/>
                  </a:lnTo>
                  <a:lnTo>
                    <a:pt x="308" y="404"/>
                  </a:lnTo>
                  <a:lnTo>
                    <a:pt x="309" y="405"/>
                  </a:lnTo>
                  <a:lnTo>
                    <a:pt x="309" y="406"/>
                  </a:lnTo>
                  <a:lnTo>
                    <a:pt x="309" y="406"/>
                  </a:lnTo>
                  <a:lnTo>
                    <a:pt x="308" y="408"/>
                  </a:lnTo>
                  <a:lnTo>
                    <a:pt x="306" y="410"/>
                  </a:lnTo>
                  <a:lnTo>
                    <a:pt x="308" y="413"/>
                  </a:lnTo>
                  <a:lnTo>
                    <a:pt x="309" y="415"/>
                  </a:lnTo>
                  <a:lnTo>
                    <a:pt x="311" y="415"/>
                  </a:lnTo>
                  <a:lnTo>
                    <a:pt x="306" y="419"/>
                  </a:lnTo>
                  <a:lnTo>
                    <a:pt x="303" y="421"/>
                  </a:lnTo>
                  <a:lnTo>
                    <a:pt x="299" y="420"/>
                  </a:lnTo>
                  <a:lnTo>
                    <a:pt x="295" y="417"/>
                  </a:lnTo>
                  <a:lnTo>
                    <a:pt x="294" y="415"/>
                  </a:lnTo>
                  <a:lnTo>
                    <a:pt x="293" y="415"/>
                  </a:lnTo>
                  <a:lnTo>
                    <a:pt x="288" y="417"/>
                  </a:lnTo>
                  <a:lnTo>
                    <a:pt x="284" y="419"/>
                  </a:lnTo>
                  <a:lnTo>
                    <a:pt x="283" y="420"/>
                  </a:lnTo>
                  <a:lnTo>
                    <a:pt x="283" y="421"/>
                  </a:lnTo>
                  <a:lnTo>
                    <a:pt x="283" y="422"/>
                  </a:lnTo>
                  <a:lnTo>
                    <a:pt x="282" y="424"/>
                  </a:lnTo>
                  <a:lnTo>
                    <a:pt x="276" y="424"/>
                  </a:lnTo>
                  <a:lnTo>
                    <a:pt x="269" y="422"/>
                  </a:lnTo>
                  <a:lnTo>
                    <a:pt x="263" y="420"/>
                  </a:lnTo>
                  <a:lnTo>
                    <a:pt x="258" y="420"/>
                  </a:lnTo>
                  <a:lnTo>
                    <a:pt x="251" y="420"/>
                  </a:lnTo>
                  <a:lnTo>
                    <a:pt x="245" y="419"/>
                  </a:lnTo>
                  <a:lnTo>
                    <a:pt x="245" y="421"/>
                  </a:lnTo>
                  <a:lnTo>
                    <a:pt x="245" y="426"/>
                  </a:lnTo>
                  <a:lnTo>
                    <a:pt x="245" y="429"/>
                  </a:lnTo>
                  <a:lnTo>
                    <a:pt x="242" y="430"/>
                  </a:lnTo>
                  <a:lnTo>
                    <a:pt x="234" y="431"/>
                  </a:lnTo>
                  <a:lnTo>
                    <a:pt x="231" y="433"/>
                  </a:lnTo>
                  <a:lnTo>
                    <a:pt x="230" y="437"/>
                  </a:lnTo>
                  <a:lnTo>
                    <a:pt x="230" y="435"/>
                  </a:lnTo>
                  <a:lnTo>
                    <a:pt x="230" y="433"/>
                  </a:lnTo>
                  <a:lnTo>
                    <a:pt x="230" y="435"/>
                  </a:lnTo>
                  <a:lnTo>
                    <a:pt x="229" y="437"/>
                  </a:lnTo>
                  <a:lnTo>
                    <a:pt x="225" y="431"/>
                  </a:lnTo>
                  <a:lnTo>
                    <a:pt x="225" y="433"/>
                  </a:lnTo>
                  <a:lnTo>
                    <a:pt x="225" y="437"/>
                  </a:lnTo>
                  <a:lnTo>
                    <a:pt x="220" y="432"/>
                  </a:lnTo>
                  <a:lnTo>
                    <a:pt x="220" y="435"/>
                  </a:lnTo>
                  <a:lnTo>
                    <a:pt x="219" y="435"/>
                  </a:lnTo>
                  <a:lnTo>
                    <a:pt x="217" y="435"/>
                  </a:lnTo>
                  <a:lnTo>
                    <a:pt x="214" y="436"/>
                  </a:lnTo>
                  <a:lnTo>
                    <a:pt x="214" y="431"/>
                  </a:lnTo>
                  <a:lnTo>
                    <a:pt x="212" y="432"/>
                  </a:lnTo>
                  <a:lnTo>
                    <a:pt x="210" y="431"/>
                  </a:lnTo>
                  <a:lnTo>
                    <a:pt x="209" y="429"/>
                  </a:lnTo>
                  <a:lnTo>
                    <a:pt x="210" y="427"/>
                  </a:lnTo>
                  <a:lnTo>
                    <a:pt x="207" y="426"/>
                  </a:lnTo>
                  <a:lnTo>
                    <a:pt x="204" y="424"/>
                  </a:lnTo>
                  <a:lnTo>
                    <a:pt x="203" y="421"/>
                  </a:lnTo>
                  <a:lnTo>
                    <a:pt x="204" y="417"/>
                  </a:lnTo>
                  <a:lnTo>
                    <a:pt x="202" y="415"/>
                  </a:lnTo>
                  <a:lnTo>
                    <a:pt x="201" y="411"/>
                  </a:lnTo>
                  <a:lnTo>
                    <a:pt x="201" y="406"/>
                  </a:lnTo>
                  <a:lnTo>
                    <a:pt x="198" y="404"/>
                  </a:lnTo>
                  <a:lnTo>
                    <a:pt x="194" y="403"/>
                  </a:lnTo>
                  <a:lnTo>
                    <a:pt x="189" y="403"/>
                  </a:lnTo>
                  <a:lnTo>
                    <a:pt x="186" y="400"/>
                  </a:lnTo>
                  <a:lnTo>
                    <a:pt x="183" y="398"/>
                  </a:lnTo>
                  <a:lnTo>
                    <a:pt x="183" y="393"/>
                  </a:lnTo>
                  <a:lnTo>
                    <a:pt x="182" y="389"/>
                  </a:lnTo>
                  <a:lnTo>
                    <a:pt x="181" y="386"/>
                  </a:lnTo>
                  <a:lnTo>
                    <a:pt x="178" y="382"/>
                  </a:lnTo>
                  <a:lnTo>
                    <a:pt x="176" y="378"/>
                  </a:lnTo>
                  <a:lnTo>
                    <a:pt x="171" y="377"/>
                  </a:lnTo>
                  <a:lnTo>
                    <a:pt x="167" y="377"/>
                  </a:lnTo>
                  <a:lnTo>
                    <a:pt x="165" y="381"/>
                  </a:lnTo>
                  <a:lnTo>
                    <a:pt x="169" y="381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6" y="383"/>
                  </a:lnTo>
                  <a:lnTo>
                    <a:pt x="172" y="381"/>
                  </a:lnTo>
                  <a:lnTo>
                    <a:pt x="167" y="381"/>
                  </a:lnTo>
                  <a:lnTo>
                    <a:pt x="160" y="383"/>
                  </a:lnTo>
                  <a:lnTo>
                    <a:pt x="156" y="384"/>
                  </a:lnTo>
                  <a:lnTo>
                    <a:pt x="153" y="384"/>
                  </a:lnTo>
                  <a:lnTo>
                    <a:pt x="148" y="384"/>
                  </a:lnTo>
                  <a:lnTo>
                    <a:pt x="144" y="384"/>
                  </a:lnTo>
                  <a:lnTo>
                    <a:pt x="143" y="384"/>
                  </a:lnTo>
                  <a:lnTo>
                    <a:pt x="139" y="386"/>
                  </a:lnTo>
                  <a:lnTo>
                    <a:pt x="133" y="386"/>
                  </a:lnTo>
                  <a:lnTo>
                    <a:pt x="129" y="387"/>
                  </a:lnTo>
                  <a:lnTo>
                    <a:pt x="127" y="387"/>
                  </a:lnTo>
                  <a:lnTo>
                    <a:pt x="127" y="389"/>
                  </a:lnTo>
                  <a:lnTo>
                    <a:pt x="127" y="390"/>
                  </a:lnTo>
                  <a:lnTo>
                    <a:pt x="124" y="390"/>
                  </a:lnTo>
                  <a:lnTo>
                    <a:pt x="123" y="388"/>
                  </a:lnTo>
                  <a:lnTo>
                    <a:pt x="121" y="388"/>
                  </a:lnTo>
                  <a:lnTo>
                    <a:pt x="118" y="388"/>
                  </a:lnTo>
                  <a:lnTo>
                    <a:pt x="113" y="386"/>
                  </a:lnTo>
                  <a:lnTo>
                    <a:pt x="110" y="383"/>
                  </a:lnTo>
                  <a:lnTo>
                    <a:pt x="107" y="382"/>
                  </a:lnTo>
                  <a:lnTo>
                    <a:pt x="106" y="382"/>
                  </a:lnTo>
                  <a:lnTo>
                    <a:pt x="107" y="384"/>
                  </a:lnTo>
                  <a:lnTo>
                    <a:pt x="103" y="384"/>
                  </a:lnTo>
                  <a:lnTo>
                    <a:pt x="97" y="384"/>
                  </a:lnTo>
                  <a:lnTo>
                    <a:pt x="92" y="386"/>
                  </a:lnTo>
                  <a:lnTo>
                    <a:pt x="91" y="387"/>
                  </a:lnTo>
                  <a:lnTo>
                    <a:pt x="92" y="389"/>
                  </a:lnTo>
                  <a:lnTo>
                    <a:pt x="90" y="389"/>
                  </a:lnTo>
                  <a:lnTo>
                    <a:pt x="85" y="388"/>
                  </a:lnTo>
                  <a:lnTo>
                    <a:pt x="74" y="388"/>
                  </a:lnTo>
                  <a:lnTo>
                    <a:pt x="69" y="388"/>
                  </a:lnTo>
                  <a:lnTo>
                    <a:pt x="64" y="389"/>
                  </a:lnTo>
                  <a:lnTo>
                    <a:pt x="62" y="390"/>
                  </a:lnTo>
                  <a:lnTo>
                    <a:pt x="62" y="393"/>
                  </a:lnTo>
                  <a:lnTo>
                    <a:pt x="58" y="392"/>
                  </a:lnTo>
                  <a:lnTo>
                    <a:pt x="55" y="389"/>
                  </a:lnTo>
                  <a:lnTo>
                    <a:pt x="54" y="389"/>
                  </a:lnTo>
                  <a:lnTo>
                    <a:pt x="53" y="390"/>
                  </a:lnTo>
                  <a:lnTo>
                    <a:pt x="52" y="393"/>
                  </a:lnTo>
                  <a:lnTo>
                    <a:pt x="47" y="394"/>
                  </a:lnTo>
                  <a:lnTo>
                    <a:pt x="43" y="393"/>
                  </a:lnTo>
                  <a:lnTo>
                    <a:pt x="41" y="390"/>
                  </a:lnTo>
                  <a:lnTo>
                    <a:pt x="39" y="386"/>
                  </a:lnTo>
                  <a:lnTo>
                    <a:pt x="39" y="382"/>
                  </a:lnTo>
                  <a:lnTo>
                    <a:pt x="39" y="377"/>
                  </a:lnTo>
                  <a:lnTo>
                    <a:pt x="41" y="365"/>
                  </a:lnTo>
                  <a:lnTo>
                    <a:pt x="42" y="358"/>
                  </a:lnTo>
                  <a:lnTo>
                    <a:pt x="46" y="354"/>
                  </a:lnTo>
                  <a:lnTo>
                    <a:pt x="49" y="351"/>
                  </a:lnTo>
                  <a:lnTo>
                    <a:pt x="54" y="351"/>
                  </a:lnTo>
                  <a:lnTo>
                    <a:pt x="53" y="347"/>
                  </a:lnTo>
                  <a:lnTo>
                    <a:pt x="55" y="345"/>
                  </a:lnTo>
                  <a:lnTo>
                    <a:pt x="59" y="344"/>
                  </a:lnTo>
                  <a:lnTo>
                    <a:pt x="64" y="344"/>
                  </a:lnTo>
                  <a:lnTo>
                    <a:pt x="74" y="343"/>
                  </a:lnTo>
                  <a:lnTo>
                    <a:pt x="78" y="341"/>
                  </a:lnTo>
                  <a:lnTo>
                    <a:pt x="79" y="339"/>
                  </a:lnTo>
                  <a:lnTo>
                    <a:pt x="79" y="335"/>
                  </a:lnTo>
                  <a:lnTo>
                    <a:pt x="80" y="330"/>
                  </a:lnTo>
                  <a:lnTo>
                    <a:pt x="80" y="327"/>
                  </a:lnTo>
                  <a:lnTo>
                    <a:pt x="79" y="324"/>
                  </a:lnTo>
                  <a:lnTo>
                    <a:pt x="76" y="323"/>
                  </a:lnTo>
                  <a:lnTo>
                    <a:pt x="74" y="323"/>
                  </a:lnTo>
                  <a:lnTo>
                    <a:pt x="69" y="323"/>
                  </a:lnTo>
                  <a:lnTo>
                    <a:pt x="66" y="322"/>
                  </a:lnTo>
                  <a:lnTo>
                    <a:pt x="65" y="318"/>
                  </a:lnTo>
                  <a:lnTo>
                    <a:pt x="64" y="314"/>
                  </a:lnTo>
                  <a:lnTo>
                    <a:pt x="64" y="312"/>
                  </a:lnTo>
                  <a:lnTo>
                    <a:pt x="63" y="301"/>
                  </a:lnTo>
                  <a:lnTo>
                    <a:pt x="60" y="291"/>
                  </a:lnTo>
                  <a:lnTo>
                    <a:pt x="59" y="290"/>
                  </a:lnTo>
                  <a:lnTo>
                    <a:pt x="57" y="288"/>
                  </a:lnTo>
                  <a:lnTo>
                    <a:pt x="52" y="286"/>
                  </a:lnTo>
                  <a:lnTo>
                    <a:pt x="46" y="283"/>
                  </a:lnTo>
                  <a:lnTo>
                    <a:pt x="39" y="280"/>
                  </a:lnTo>
                  <a:lnTo>
                    <a:pt x="33" y="276"/>
                  </a:lnTo>
                  <a:lnTo>
                    <a:pt x="28" y="272"/>
                  </a:lnTo>
                  <a:lnTo>
                    <a:pt x="21" y="260"/>
                  </a:lnTo>
                  <a:lnTo>
                    <a:pt x="11" y="248"/>
                  </a:lnTo>
                  <a:lnTo>
                    <a:pt x="0" y="23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9913643" y="4391771"/>
              <a:ext cx="2109" cy="4216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1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1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9917859" y="4315887"/>
              <a:ext cx="2109" cy="6324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3 h 6"/>
                <a:gd name="T4" fmla="*/ 0 w 2"/>
                <a:gd name="T5" fmla="*/ 6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9922075" y="4324319"/>
              <a:ext cx="4216" cy="4216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9938938" y="4288485"/>
              <a:ext cx="4216" cy="6324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1 h 6"/>
                <a:gd name="T4" fmla="*/ 0 w 3"/>
                <a:gd name="T5" fmla="*/ 4 h 6"/>
                <a:gd name="T6" fmla="*/ 1 w 3"/>
                <a:gd name="T7" fmla="*/ 6 h 6"/>
                <a:gd name="T8" fmla="*/ 2 w 3"/>
                <a:gd name="T9" fmla="*/ 6 h 6"/>
                <a:gd name="T10" fmla="*/ 3 w 3"/>
                <a:gd name="T11" fmla="*/ 5 h 6"/>
                <a:gd name="T12" fmla="*/ 3 w 3"/>
                <a:gd name="T13" fmla="*/ 4 h 6"/>
                <a:gd name="T14" fmla="*/ 2 w 3"/>
                <a:gd name="T15" fmla="*/ 1 h 6"/>
                <a:gd name="T16" fmla="*/ 2 w 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9947369" y="4307455"/>
              <a:ext cx="6324" cy="0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2 h 2"/>
                <a:gd name="T4" fmla="*/ 5 w 5"/>
                <a:gd name="T5" fmla="*/ 0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9955801" y="4277945"/>
              <a:ext cx="10540" cy="6324"/>
            </a:xfrm>
            <a:custGeom>
              <a:avLst/>
              <a:gdLst>
                <a:gd name="T0" fmla="*/ 0 w 11"/>
                <a:gd name="T1" fmla="*/ 0 h 7"/>
                <a:gd name="T2" fmla="*/ 1 w 11"/>
                <a:gd name="T3" fmla="*/ 3 h 7"/>
                <a:gd name="T4" fmla="*/ 3 w 11"/>
                <a:gd name="T5" fmla="*/ 5 h 7"/>
                <a:gd name="T6" fmla="*/ 7 w 11"/>
                <a:gd name="T7" fmla="*/ 7 h 7"/>
                <a:gd name="T8" fmla="*/ 9 w 11"/>
                <a:gd name="T9" fmla="*/ 5 h 7"/>
                <a:gd name="T10" fmla="*/ 11 w 11"/>
                <a:gd name="T11" fmla="*/ 4 h 7"/>
                <a:gd name="T12" fmla="*/ 9 w 11"/>
                <a:gd name="T13" fmla="*/ 3 h 7"/>
                <a:gd name="T14" fmla="*/ 7 w 11"/>
                <a:gd name="T15" fmla="*/ 2 h 7"/>
                <a:gd name="T16" fmla="*/ 2 w 11"/>
                <a:gd name="T17" fmla="*/ 0 h 7"/>
                <a:gd name="T18" fmla="*/ 0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7" y="7"/>
                  </a:lnTo>
                  <a:lnTo>
                    <a:pt x="9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9957909" y="4311671"/>
              <a:ext cx="42158" cy="8432"/>
            </a:xfrm>
            <a:custGeom>
              <a:avLst/>
              <a:gdLst>
                <a:gd name="T0" fmla="*/ 1 w 41"/>
                <a:gd name="T1" fmla="*/ 0 h 10"/>
                <a:gd name="T2" fmla="*/ 0 w 41"/>
                <a:gd name="T3" fmla="*/ 4 h 10"/>
                <a:gd name="T4" fmla="*/ 6 w 41"/>
                <a:gd name="T5" fmla="*/ 4 h 10"/>
                <a:gd name="T6" fmla="*/ 11 w 41"/>
                <a:gd name="T7" fmla="*/ 6 h 10"/>
                <a:gd name="T8" fmla="*/ 21 w 41"/>
                <a:gd name="T9" fmla="*/ 9 h 10"/>
                <a:gd name="T10" fmla="*/ 25 w 41"/>
                <a:gd name="T11" fmla="*/ 10 h 10"/>
                <a:gd name="T12" fmla="*/ 30 w 41"/>
                <a:gd name="T13" fmla="*/ 10 h 10"/>
                <a:gd name="T14" fmla="*/ 34 w 41"/>
                <a:gd name="T15" fmla="*/ 9 h 10"/>
                <a:gd name="T16" fmla="*/ 41 w 41"/>
                <a:gd name="T17" fmla="*/ 8 h 10"/>
                <a:gd name="T18" fmla="*/ 37 w 41"/>
                <a:gd name="T19" fmla="*/ 5 h 10"/>
                <a:gd name="T20" fmla="*/ 33 w 41"/>
                <a:gd name="T21" fmla="*/ 4 h 10"/>
                <a:gd name="T22" fmla="*/ 25 w 41"/>
                <a:gd name="T23" fmla="*/ 4 h 10"/>
                <a:gd name="T24" fmla="*/ 1 w 41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0">
                  <a:moveTo>
                    <a:pt x="1" y="0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11" y="6"/>
                  </a:lnTo>
                  <a:lnTo>
                    <a:pt x="21" y="9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41" y="8"/>
                  </a:lnTo>
                  <a:lnTo>
                    <a:pt x="37" y="5"/>
                  </a:lnTo>
                  <a:lnTo>
                    <a:pt x="33" y="4"/>
                  </a:lnTo>
                  <a:lnTo>
                    <a:pt x="25" y="4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10010606" y="4511922"/>
              <a:ext cx="46374" cy="35835"/>
            </a:xfrm>
            <a:custGeom>
              <a:avLst/>
              <a:gdLst>
                <a:gd name="T0" fmla="*/ 2 w 44"/>
                <a:gd name="T1" fmla="*/ 31 h 33"/>
                <a:gd name="T2" fmla="*/ 0 w 44"/>
                <a:gd name="T3" fmla="*/ 33 h 33"/>
                <a:gd name="T4" fmla="*/ 9 w 44"/>
                <a:gd name="T5" fmla="*/ 32 h 33"/>
                <a:gd name="T6" fmla="*/ 19 w 44"/>
                <a:gd name="T7" fmla="*/ 32 h 33"/>
                <a:gd name="T8" fmla="*/ 26 w 44"/>
                <a:gd name="T9" fmla="*/ 31 h 33"/>
                <a:gd name="T10" fmla="*/ 32 w 44"/>
                <a:gd name="T11" fmla="*/ 26 h 33"/>
                <a:gd name="T12" fmla="*/ 34 w 44"/>
                <a:gd name="T13" fmla="*/ 24 h 33"/>
                <a:gd name="T14" fmla="*/ 35 w 44"/>
                <a:gd name="T15" fmla="*/ 23 h 33"/>
                <a:gd name="T16" fmla="*/ 40 w 44"/>
                <a:gd name="T17" fmla="*/ 17 h 33"/>
                <a:gd name="T18" fmla="*/ 44 w 44"/>
                <a:gd name="T19" fmla="*/ 11 h 33"/>
                <a:gd name="T20" fmla="*/ 44 w 44"/>
                <a:gd name="T21" fmla="*/ 9 h 33"/>
                <a:gd name="T22" fmla="*/ 44 w 44"/>
                <a:gd name="T23" fmla="*/ 7 h 33"/>
                <a:gd name="T24" fmla="*/ 39 w 44"/>
                <a:gd name="T25" fmla="*/ 2 h 33"/>
                <a:gd name="T26" fmla="*/ 34 w 44"/>
                <a:gd name="T27" fmla="*/ 0 h 33"/>
                <a:gd name="T28" fmla="*/ 29 w 44"/>
                <a:gd name="T29" fmla="*/ 0 h 33"/>
                <a:gd name="T30" fmla="*/ 21 w 44"/>
                <a:gd name="T31" fmla="*/ 1 h 33"/>
                <a:gd name="T32" fmla="*/ 14 w 44"/>
                <a:gd name="T33" fmla="*/ 7 h 33"/>
                <a:gd name="T34" fmla="*/ 9 w 44"/>
                <a:gd name="T35" fmla="*/ 15 h 33"/>
                <a:gd name="T36" fmla="*/ 5 w 44"/>
                <a:gd name="T37" fmla="*/ 22 h 33"/>
                <a:gd name="T38" fmla="*/ 2 w 44"/>
                <a:gd name="T3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33">
                  <a:moveTo>
                    <a:pt x="2" y="31"/>
                  </a:moveTo>
                  <a:lnTo>
                    <a:pt x="0" y="33"/>
                  </a:lnTo>
                  <a:lnTo>
                    <a:pt x="9" y="32"/>
                  </a:lnTo>
                  <a:lnTo>
                    <a:pt x="19" y="32"/>
                  </a:lnTo>
                  <a:lnTo>
                    <a:pt x="26" y="31"/>
                  </a:lnTo>
                  <a:lnTo>
                    <a:pt x="32" y="26"/>
                  </a:lnTo>
                  <a:lnTo>
                    <a:pt x="34" y="24"/>
                  </a:lnTo>
                  <a:lnTo>
                    <a:pt x="35" y="23"/>
                  </a:lnTo>
                  <a:lnTo>
                    <a:pt x="40" y="17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39" y="2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1" y="1"/>
                  </a:lnTo>
                  <a:lnTo>
                    <a:pt x="14" y="7"/>
                  </a:lnTo>
                  <a:lnTo>
                    <a:pt x="9" y="15"/>
                  </a:lnTo>
                  <a:lnTo>
                    <a:pt x="5" y="22"/>
                  </a:lnTo>
                  <a:lnTo>
                    <a:pt x="2" y="3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10042225" y="4539324"/>
              <a:ext cx="8432" cy="8432"/>
            </a:xfrm>
            <a:custGeom>
              <a:avLst/>
              <a:gdLst>
                <a:gd name="T0" fmla="*/ 5 w 9"/>
                <a:gd name="T1" fmla="*/ 7 h 7"/>
                <a:gd name="T2" fmla="*/ 9 w 9"/>
                <a:gd name="T3" fmla="*/ 6 h 7"/>
                <a:gd name="T4" fmla="*/ 6 w 9"/>
                <a:gd name="T5" fmla="*/ 1 h 7"/>
                <a:gd name="T6" fmla="*/ 5 w 9"/>
                <a:gd name="T7" fmla="*/ 0 h 7"/>
                <a:gd name="T8" fmla="*/ 2 w 9"/>
                <a:gd name="T9" fmla="*/ 0 h 7"/>
                <a:gd name="T10" fmla="*/ 0 w 9"/>
                <a:gd name="T11" fmla="*/ 2 h 7"/>
                <a:gd name="T12" fmla="*/ 0 w 9"/>
                <a:gd name="T13" fmla="*/ 5 h 7"/>
                <a:gd name="T14" fmla="*/ 2 w 9"/>
                <a:gd name="T15" fmla="*/ 6 h 7"/>
                <a:gd name="T16" fmla="*/ 5 w 9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7">
                  <a:moveTo>
                    <a:pt x="5" y="7"/>
                  </a:moveTo>
                  <a:lnTo>
                    <a:pt x="9" y="6"/>
                  </a:lnTo>
                  <a:lnTo>
                    <a:pt x="6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6"/>
                  </a:lnTo>
                  <a:lnTo>
                    <a:pt x="5" y="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7" name="Freeform 35"/>
            <p:cNvSpPr>
              <a:spLocks/>
            </p:cNvSpPr>
            <p:nvPr/>
          </p:nvSpPr>
          <p:spPr bwMode="auto">
            <a:xfrm>
              <a:off x="10046441" y="4488735"/>
              <a:ext cx="4216" cy="4216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2 h 3"/>
                <a:gd name="T4" fmla="*/ 3 w 3"/>
                <a:gd name="T5" fmla="*/ 3 h 3"/>
                <a:gd name="T6" fmla="*/ 2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9820895" y="4267406"/>
              <a:ext cx="305646" cy="305646"/>
            </a:xfrm>
            <a:custGeom>
              <a:avLst/>
              <a:gdLst>
                <a:gd name="T0" fmla="*/ 29 w 290"/>
                <a:gd name="T1" fmla="*/ 6 h 288"/>
                <a:gd name="T2" fmla="*/ 60 w 290"/>
                <a:gd name="T3" fmla="*/ 6 h 288"/>
                <a:gd name="T4" fmla="*/ 92 w 290"/>
                <a:gd name="T5" fmla="*/ 16 h 288"/>
                <a:gd name="T6" fmla="*/ 94 w 290"/>
                <a:gd name="T7" fmla="*/ 36 h 288"/>
                <a:gd name="T8" fmla="*/ 101 w 290"/>
                <a:gd name="T9" fmla="*/ 79 h 288"/>
                <a:gd name="T10" fmla="*/ 105 w 290"/>
                <a:gd name="T11" fmla="*/ 75 h 288"/>
                <a:gd name="T12" fmla="*/ 110 w 290"/>
                <a:gd name="T13" fmla="*/ 91 h 288"/>
                <a:gd name="T14" fmla="*/ 130 w 290"/>
                <a:gd name="T15" fmla="*/ 97 h 288"/>
                <a:gd name="T16" fmla="*/ 153 w 290"/>
                <a:gd name="T17" fmla="*/ 66 h 288"/>
                <a:gd name="T18" fmla="*/ 176 w 290"/>
                <a:gd name="T19" fmla="*/ 59 h 288"/>
                <a:gd name="T20" fmla="*/ 182 w 290"/>
                <a:gd name="T21" fmla="*/ 45 h 288"/>
                <a:gd name="T22" fmla="*/ 215 w 290"/>
                <a:gd name="T23" fmla="*/ 44 h 288"/>
                <a:gd name="T24" fmla="*/ 255 w 290"/>
                <a:gd name="T25" fmla="*/ 66 h 288"/>
                <a:gd name="T26" fmla="*/ 279 w 290"/>
                <a:gd name="T27" fmla="*/ 70 h 288"/>
                <a:gd name="T28" fmla="*/ 281 w 290"/>
                <a:gd name="T29" fmla="*/ 201 h 288"/>
                <a:gd name="T30" fmla="*/ 283 w 290"/>
                <a:gd name="T31" fmla="*/ 216 h 288"/>
                <a:gd name="T32" fmla="*/ 260 w 290"/>
                <a:gd name="T33" fmla="*/ 269 h 288"/>
                <a:gd name="T34" fmla="*/ 248 w 290"/>
                <a:gd name="T35" fmla="*/ 255 h 288"/>
                <a:gd name="T36" fmla="*/ 228 w 290"/>
                <a:gd name="T37" fmla="*/ 253 h 288"/>
                <a:gd name="T38" fmla="*/ 220 w 290"/>
                <a:gd name="T39" fmla="*/ 252 h 288"/>
                <a:gd name="T40" fmla="*/ 220 w 290"/>
                <a:gd name="T41" fmla="*/ 232 h 288"/>
                <a:gd name="T42" fmla="*/ 228 w 290"/>
                <a:gd name="T43" fmla="*/ 226 h 288"/>
                <a:gd name="T44" fmla="*/ 216 w 290"/>
                <a:gd name="T45" fmla="*/ 213 h 288"/>
                <a:gd name="T46" fmla="*/ 219 w 290"/>
                <a:gd name="T47" fmla="*/ 209 h 288"/>
                <a:gd name="T48" fmla="*/ 208 w 290"/>
                <a:gd name="T49" fmla="*/ 191 h 288"/>
                <a:gd name="T50" fmla="*/ 205 w 290"/>
                <a:gd name="T51" fmla="*/ 177 h 288"/>
                <a:gd name="T52" fmla="*/ 199 w 290"/>
                <a:gd name="T53" fmla="*/ 174 h 288"/>
                <a:gd name="T54" fmla="*/ 195 w 290"/>
                <a:gd name="T55" fmla="*/ 167 h 288"/>
                <a:gd name="T56" fmla="*/ 179 w 290"/>
                <a:gd name="T57" fmla="*/ 154 h 288"/>
                <a:gd name="T58" fmla="*/ 157 w 290"/>
                <a:gd name="T59" fmla="*/ 146 h 288"/>
                <a:gd name="T60" fmla="*/ 118 w 290"/>
                <a:gd name="T61" fmla="*/ 134 h 288"/>
                <a:gd name="T62" fmla="*/ 110 w 290"/>
                <a:gd name="T63" fmla="*/ 119 h 288"/>
                <a:gd name="T64" fmla="*/ 99 w 290"/>
                <a:gd name="T65" fmla="*/ 119 h 288"/>
                <a:gd name="T66" fmla="*/ 91 w 290"/>
                <a:gd name="T67" fmla="*/ 114 h 288"/>
                <a:gd name="T68" fmla="*/ 78 w 290"/>
                <a:gd name="T69" fmla="*/ 109 h 288"/>
                <a:gd name="T70" fmla="*/ 80 w 290"/>
                <a:gd name="T71" fmla="*/ 93 h 288"/>
                <a:gd name="T72" fmla="*/ 76 w 290"/>
                <a:gd name="T73" fmla="*/ 93 h 288"/>
                <a:gd name="T74" fmla="*/ 70 w 290"/>
                <a:gd name="T75" fmla="*/ 108 h 288"/>
                <a:gd name="T76" fmla="*/ 54 w 290"/>
                <a:gd name="T77" fmla="*/ 122 h 288"/>
                <a:gd name="T78" fmla="*/ 53 w 290"/>
                <a:gd name="T79" fmla="*/ 107 h 288"/>
                <a:gd name="T80" fmla="*/ 48 w 290"/>
                <a:gd name="T81" fmla="*/ 97 h 288"/>
                <a:gd name="T82" fmla="*/ 29 w 290"/>
                <a:gd name="T83" fmla="*/ 83 h 288"/>
                <a:gd name="T84" fmla="*/ 51 w 290"/>
                <a:gd name="T85" fmla="*/ 78 h 288"/>
                <a:gd name="T86" fmla="*/ 69 w 290"/>
                <a:gd name="T87" fmla="*/ 73 h 288"/>
                <a:gd name="T88" fmla="*/ 77 w 290"/>
                <a:gd name="T89" fmla="*/ 75 h 288"/>
                <a:gd name="T90" fmla="*/ 80 w 290"/>
                <a:gd name="T91" fmla="*/ 67 h 288"/>
                <a:gd name="T92" fmla="*/ 82 w 290"/>
                <a:gd name="T93" fmla="*/ 61 h 288"/>
                <a:gd name="T94" fmla="*/ 69 w 290"/>
                <a:gd name="T95" fmla="*/ 61 h 288"/>
                <a:gd name="T96" fmla="*/ 50 w 290"/>
                <a:gd name="T97" fmla="*/ 62 h 288"/>
                <a:gd name="T98" fmla="*/ 37 w 290"/>
                <a:gd name="T99" fmla="*/ 61 h 288"/>
                <a:gd name="T100" fmla="*/ 27 w 290"/>
                <a:gd name="T101" fmla="*/ 50 h 288"/>
                <a:gd name="T102" fmla="*/ 26 w 290"/>
                <a:gd name="T103" fmla="*/ 43 h 288"/>
                <a:gd name="T104" fmla="*/ 16 w 290"/>
                <a:gd name="T105" fmla="*/ 38 h 288"/>
                <a:gd name="T106" fmla="*/ 2 w 290"/>
                <a:gd name="T107" fmla="*/ 35 h 288"/>
                <a:gd name="T108" fmla="*/ 8 w 290"/>
                <a:gd name="T109" fmla="*/ 2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0" h="288">
                  <a:moveTo>
                    <a:pt x="8" y="20"/>
                  </a:moveTo>
                  <a:lnTo>
                    <a:pt x="8" y="18"/>
                  </a:lnTo>
                  <a:lnTo>
                    <a:pt x="7" y="16"/>
                  </a:lnTo>
                  <a:lnTo>
                    <a:pt x="19" y="12"/>
                  </a:lnTo>
                  <a:lnTo>
                    <a:pt x="24" y="9"/>
                  </a:lnTo>
                  <a:lnTo>
                    <a:pt x="29" y="6"/>
                  </a:lnTo>
                  <a:lnTo>
                    <a:pt x="34" y="2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60" y="6"/>
                  </a:lnTo>
                  <a:lnTo>
                    <a:pt x="65" y="8"/>
                  </a:lnTo>
                  <a:lnTo>
                    <a:pt x="70" y="12"/>
                  </a:lnTo>
                  <a:lnTo>
                    <a:pt x="76" y="13"/>
                  </a:lnTo>
                  <a:lnTo>
                    <a:pt x="81" y="13"/>
                  </a:lnTo>
                  <a:lnTo>
                    <a:pt x="87" y="13"/>
                  </a:lnTo>
                  <a:lnTo>
                    <a:pt x="92" y="16"/>
                  </a:lnTo>
                  <a:lnTo>
                    <a:pt x="89" y="19"/>
                  </a:lnTo>
                  <a:lnTo>
                    <a:pt x="89" y="23"/>
                  </a:lnTo>
                  <a:lnTo>
                    <a:pt x="92" y="25"/>
                  </a:lnTo>
                  <a:lnTo>
                    <a:pt x="93" y="29"/>
                  </a:lnTo>
                  <a:lnTo>
                    <a:pt x="94" y="33"/>
                  </a:lnTo>
                  <a:lnTo>
                    <a:pt x="94" y="36"/>
                  </a:lnTo>
                  <a:lnTo>
                    <a:pt x="91" y="44"/>
                  </a:lnTo>
                  <a:lnTo>
                    <a:pt x="89" y="52"/>
                  </a:lnTo>
                  <a:lnTo>
                    <a:pt x="92" y="63"/>
                  </a:lnTo>
                  <a:lnTo>
                    <a:pt x="96" y="72"/>
                  </a:lnTo>
                  <a:lnTo>
                    <a:pt x="99" y="82"/>
                  </a:lnTo>
                  <a:lnTo>
                    <a:pt x="101" y="79"/>
                  </a:lnTo>
                  <a:lnTo>
                    <a:pt x="101" y="76"/>
                  </a:lnTo>
                  <a:lnTo>
                    <a:pt x="101" y="72"/>
                  </a:lnTo>
                  <a:lnTo>
                    <a:pt x="102" y="70"/>
                  </a:lnTo>
                  <a:lnTo>
                    <a:pt x="103" y="70"/>
                  </a:lnTo>
                  <a:lnTo>
                    <a:pt x="104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5" y="82"/>
                  </a:lnTo>
                  <a:lnTo>
                    <a:pt x="107" y="84"/>
                  </a:lnTo>
                  <a:lnTo>
                    <a:pt x="108" y="87"/>
                  </a:lnTo>
                  <a:lnTo>
                    <a:pt x="109" y="88"/>
                  </a:lnTo>
                  <a:lnTo>
                    <a:pt x="110" y="91"/>
                  </a:lnTo>
                  <a:lnTo>
                    <a:pt x="110" y="93"/>
                  </a:lnTo>
                  <a:lnTo>
                    <a:pt x="112" y="94"/>
                  </a:lnTo>
                  <a:lnTo>
                    <a:pt x="115" y="98"/>
                  </a:lnTo>
                  <a:lnTo>
                    <a:pt x="120" y="99"/>
                  </a:lnTo>
                  <a:lnTo>
                    <a:pt x="125" y="99"/>
                  </a:lnTo>
                  <a:lnTo>
                    <a:pt x="130" y="97"/>
                  </a:lnTo>
                  <a:lnTo>
                    <a:pt x="140" y="86"/>
                  </a:lnTo>
                  <a:lnTo>
                    <a:pt x="145" y="79"/>
                  </a:lnTo>
                  <a:lnTo>
                    <a:pt x="147" y="77"/>
                  </a:lnTo>
                  <a:lnTo>
                    <a:pt x="150" y="75"/>
                  </a:lnTo>
                  <a:lnTo>
                    <a:pt x="152" y="71"/>
                  </a:lnTo>
                  <a:lnTo>
                    <a:pt x="153" y="66"/>
                  </a:lnTo>
                  <a:lnTo>
                    <a:pt x="156" y="62"/>
                  </a:lnTo>
                  <a:lnTo>
                    <a:pt x="158" y="61"/>
                  </a:lnTo>
                  <a:lnTo>
                    <a:pt x="163" y="61"/>
                  </a:lnTo>
                  <a:lnTo>
                    <a:pt x="167" y="61"/>
                  </a:lnTo>
                  <a:lnTo>
                    <a:pt x="171" y="60"/>
                  </a:lnTo>
                  <a:lnTo>
                    <a:pt x="176" y="59"/>
                  </a:lnTo>
                  <a:lnTo>
                    <a:pt x="178" y="56"/>
                  </a:lnTo>
                  <a:lnTo>
                    <a:pt x="179" y="55"/>
                  </a:lnTo>
                  <a:lnTo>
                    <a:pt x="179" y="52"/>
                  </a:lnTo>
                  <a:lnTo>
                    <a:pt x="178" y="50"/>
                  </a:lnTo>
                  <a:lnTo>
                    <a:pt x="179" y="48"/>
                  </a:lnTo>
                  <a:lnTo>
                    <a:pt x="182" y="45"/>
                  </a:lnTo>
                  <a:lnTo>
                    <a:pt x="187" y="43"/>
                  </a:lnTo>
                  <a:lnTo>
                    <a:pt x="189" y="40"/>
                  </a:lnTo>
                  <a:lnTo>
                    <a:pt x="196" y="38"/>
                  </a:lnTo>
                  <a:lnTo>
                    <a:pt x="200" y="38"/>
                  </a:lnTo>
                  <a:lnTo>
                    <a:pt x="204" y="39"/>
                  </a:lnTo>
                  <a:lnTo>
                    <a:pt x="215" y="44"/>
                  </a:lnTo>
                  <a:lnTo>
                    <a:pt x="226" y="50"/>
                  </a:lnTo>
                  <a:lnTo>
                    <a:pt x="235" y="55"/>
                  </a:lnTo>
                  <a:lnTo>
                    <a:pt x="243" y="59"/>
                  </a:lnTo>
                  <a:lnTo>
                    <a:pt x="247" y="61"/>
                  </a:lnTo>
                  <a:lnTo>
                    <a:pt x="251" y="63"/>
                  </a:lnTo>
                  <a:lnTo>
                    <a:pt x="255" y="66"/>
                  </a:lnTo>
                  <a:lnTo>
                    <a:pt x="259" y="66"/>
                  </a:lnTo>
                  <a:lnTo>
                    <a:pt x="264" y="65"/>
                  </a:lnTo>
                  <a:lnTo>
                    <a:pt x="267" y="66"/>
                  </a:lnTo>
                  <a:lnTo>
                    <a:pt x="270" y="67"/>
                  </a:lnTo>
                  <a:lnTo>
                    <a:pt x="274" y="68"/>
                  </a:lnTo>
                  <a:lnTo>
                    <a:pt x="279" y="70"/>
                  </a:lnTo>
                  <a:lnTo>
                    <a:pt x="283" y="71"/>
                  </a:lnTo>
                  <a:lnTo>
                    <a:pt x="286" y="73"/>
                  </a:lnTo>
                  <a:lnTo>
                    <a:pt x="290" y="73"/>
                  </a:lnTo>
                  <a:lnTo>
                    <a:pt x="284" y="191"/>
                  </a:lnTo>
                  <a:lnTo>
                    <a:pt x="283" y="196"/>
                  </a:lnTo>
                  <a:lnTo>
                    <a:pt x="281" y="201"/>
                  </a:lnTo>
                  <a:lnTo>
                    <a:pt x="280" y="205"/>
                  </a:lnTo>
                  <a:lnTo>
                    <a:pt x="279" y="210"/>
                  </a:lnTo>
                  <a:lnTo>
                    <a:pt x="280" y="211"/>
                  </a:lnTo>
                  <a:lnTo>
                    <a:pt x="281" y="213"/>
                  </a:lnTo>
                  <a:lnTo>
                    <a:pt x="283" y="215"/>
                  </a:lnTo>
                  <a:lnTo>
                    <a:pt x="283" y="216"/>
                  </a:lnTo>
                  <a:lnTo>
                    <a:pt x="281" y="228"/>
                  </a:lnTo>
                  <a:lnTo>
                    <a:pt x="276" y="288"/>
                  </a:lnTo>
                  <a:lnTo>
                    <a:pt x="271" y="285"/>
                  </a:lnTo>
                  <a:lnTo>
                    <a:pt x="268" y="280"/>
                  </a:lnTo>
                  <a:lnTo>
                    <a:pt x="265" y="274"/>
                  </a:lnTo>
                  <a:lnTo>
                    <a:pt x="260" y="269"/>
                  </a:lnTo>
                  <a:lnTo>
                    <a:pt x="258" y="266"/>
                  </a:lnTo>
                  <a:lnTo>
                    <a:pt x="253" y="263"/>
                  </a:lnTo>
                  <a:lnTo>
                    <a:pt x="251" y="258"/>
                  </a:lnTo>
                  <a:lnTo>
                    <a:pt x="251" y="255"/>
                  </a:lnTo>
                  <a:lnTo>
                    <a:pt x="252" y="254"/>
                  </a:lnTo>
                  <a:lnTo>
                    <a:pt x="248" y="255"/>
                  </a:lnTo>
                  <a:lnTo>
                    <a:pt x="244" y="255"/>
                  </a:lnTo>
                  <a:lnTo>
                    <a:pt x="237" y="256"/>
                  </a:lnTo>
                  <a:lnTo>
                    <a:pt x="235" y="258"/>
                  </a:lnTo>
                  <a:lnTo>
                    <a:pt x="231" y="258"/>
                  </a:lnTo>
                  <a:lnTo>
                    <a:pt x="228" y="256"/>
                  </a:lnTo>
                  <a:lnTo>
                    <a:pt x="228" y="253"/>
                  </a:lnTo>
                  <a:lnTo>
                    <a:pt x="225" y="256"/>
                  </a:lnTo>
                  <a:lnTo>
                    <a:pt x="221" y="259"/>
                  </a:lnTo>
                  <a:lnTo>
                    <a:pt x="219" y="259"/>
                  </a:lnTo>
                  <a:lnTo>
                    <a:pt x="217" y="258"/>
                  </a:lnTo>
                  <a:lnTo>
                    <a:pt x="217" y="255"/>
                  </a:lnTo>
                  <a:lnTo>
                    <a:pt x="220" y="252"/>
                  </a:lnTo>
                  <a:lnTo>
                    <a:pt x="220" y="250"/>
                  </a:lnTo>
                  <a:lnTo>
                    <a:pt x="222" y="247"/>
                  </a:lnTo>
                  <a:lnTo>
                    <a:pt x="224" y="242"/>
                  </a:lnTo>
                  <a:lnTo>
                    <a:pt x="225" y="238"/>
                  </a:lnTo>
                  <a:lnTo>
                    <a:pt x="224" y="236"/>
                  </a:lnTo>
                  <a:lnTo>
                    <a:pt x="220" y="232"/>
                  </a:lnTo>
                  <a:lnTo>
                    <a:pt x="216" y="227"/>
                  </a:lnTo>
                  <a:lnTo>
                    <a:pt x="220" y="226"/>
                  </a:lnTo>
                  <a:lnTo>
                    <a:pt x="224" y="226"/>
                  </a:lnTo>
                  <a:lnTo>
                    <a:pt x="227" y="226"/>
                  </a:lnTo>
                  <a:lnTo>
                    <a:pt x="231" y="223"/>
                  </a:lnTo>
                  <a:lnTo>
                    <a:pt x="228" y="226"/>
                  </a:lnTo>
                  <a:lnTo>
                    <a:pt x="226" y="226"/>
                  </a:lnTo>
                  <a:lnTo>
                    <a:pt x="220" y="225"/>
                  </a:lnTo>
                  <a:lnTo>
                    <a:pt x="216" y="220"/>
                  </a:lnTo>
                  <a:lnTo>
                    <a:pt x="211" y="216"/>
                  </a:lnTo>
                  <a:lnTo>
                    <a:pt x="214" y="215"/>
                  </a:lnTo>
                  <a:lnTo>
                    <a:pt x="216" y="213"/>
                  </a:lnTo>
                  <a:lnTo>
                    <a:pt x="221" y="215"/>
                  </a:lnTo>
                  <a:lnTo>
                    <a:pt x="226" y="217"/>
                  </a:lnTo>
                  <a:lnTo>
                    <a:pt x="230" y="218"/>
                  </a:lnTo>
                  <a:lnTo>
                    <a:pt x="222" y="213"/>
                  </a:lnTo>
                  <a:lnTo>
                    <a:pt x="216" y="210"/>
                  </a:lnTo>
                  <a:lnTo>
                    <a:pt x="219" y="209"/>
                  </a:lnTo>
                  <a:lnTo>
                    <a:pt x="219" y="207"/>
                  </a:lnTo>
                  <a:lnTo>
                    <a:pt x="216" y="206"/>
                  </a:lnTo>
                  <a:lnTo>
                    <a:pt x="215" y="205"/>
                  </a:lnTo>
                  <a:lnTo>
                    <a:pt x="211" y="201"/>
                  </a:lnTo>
                  <a:lnTo>
                    <a:pt x="209" y="196"/>
                  </a:lnTo>
                  <a:lnTo>
                    <a:pt x="208" y="191"/>
                  </a:lnTo>
                  <a:lnTo>
                    <a:pt x="206" y="188"/>
                  </a:lnTo>
                  <a:lnTo>
                    <a:pt x="206" y="183"/>
                  </a:lnTo>
                  <a:lnTo>
                    <a:pt x="209" y="180"/>
                  </a:lnTo>
                  <a:lnTo>
                    <a:pt x="206" y="180"/>
                  </a:lnTo>
                  <a:lnTo>
                    <a:pt x="204" y="179"/>
                  </a:lnTo>
                  <a:lnTo>
                    <a:pt x="205" y="177"/>
                  </a:lnTo>
                  <a:lnTo>
                    <a:pt x="209" y="175"/>
                  </a:lnTo>
                  <a:lnTo>
                    <a:pt x="206" y="175"/>
                  </a:lnTo>
                  <a:lnTo>
                    <a:pt x="204" y="177"/>
                  </a:lnTo>
                  <a:lnTo>
                    <a:pt x="201" y="177"/>
                  </a:lnTo>
                  <a:lnTo>
                    <a:pt x="200" y="175"/>
                  </a:lnTo>
                  <a:lnTo>
                    <a:pt x="199" y="174"/>
                  </a:lnTo>
                  <a:lnTo>
                    <a:pt x="200" y="172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199" y="168"/>
                  </a:lnTo>
                  <a:lnTo>
                    <a:pt x="198" y="168"/>
                  </a:lnTo>
                  <a:lnTo>
                    <a:pt x="195" y="167"/>
                  </a:lnTo>
                  <a:lnTo>
                    <a:pt x="193" y="163"/>
                  </a:lnTo>
                  <a:lnTo>
                    <a:pt x="190" y="161"/>
                  </a:lnTo>
                  <a:lnTo>
                    <a:pt x="188" y="159"/>
                  </a:lnTo>
                  <a:lnTo>
                    <a:pt x="187" y="158"/>
                  </a:lnTo>
                  <a:lnTo>
                    <a:pt x="184" y="157"/>
                  </a:lnTo>
                  <a:lnTo>
                    <a:pt x="179" y="154"/>
                  </a:lnTo>
                  <a:lnTo>
                    <a:pt x="176" y="153"/>
                  </a:lnTo>
                  <a:lnTo>
                    <a:pt x="174" y="152"/>
                  </a:lnTo>
                  <a:lnTo>
                    <a:pt x="172" y="150"/>
                  </a:lnTo>
                  <a:lnTo>
                    <a:pt x="167" y="148"/>
                  </a:lnTo>
                  <a:lnTo>
                    <a:pt x="161" y="147"/>
                  </a:lnTo>
                  <a:lnTo>
                    <a:pt x="157" y="146"/>
                  </a:lnTo>
                  <a:lnTo>
                    <a:pt x="149" y="141"/>
                  </a:lnTo>
                  <a:lnTo>
                    <a:pt x="139" y="137"/>
                  </a:lnTo>
                  <a:lnTo>
                    <a:pt x="134" y="136"/>
                  </a:lnTo>
                  <a:lnTo>
                    <a:pt x="128" y="136"/>
                  </a:lnTo>
                  <a:lnTo>
                    <a:pt x="123" y="135"/>
                  </a:lnTo>
                  <a:lnTo>
                    <a:pt x="118" y="134"/>
                  </a:lnTo>
                  <a:lnTo>
                    <a:pt x="109" y="130"/>
                  </a:lnTo>
                  <a:lnTo>
                    <a:pt x="107" y="126"/>
                  </a:lnTo>
                  <a:lnTo>
                    <a:pt x="104" y="122"/>
                  </a:lnTo>
                  <a:lnTo>
                    <a:pt x="104" y="120"/>
                  </a:lnTo>
                  <a:lnTo>
                    <a:pt x="107" y="119"/>
                  </a:lnTo>
                  <a:lnTo>
                    <a:pt x="110" y="119"/>
                  </a:lnTo>
                  <a:lnTo>
                    <a:pt x="113" y="118"/>
                  </a:lnTo>
                  <a:lnTo>
                    <a:pt x="108" y="116"/>
                  </a:lnTo>
                  <a:lnTo>
                    <a:pt x="105" y="118"/>
                  </a:lnTo>
                  <a:lnTo>
                    <a:pt x="103" y="119"/>
                  </a:lnTo>
                  <a:lnTo>
                    <a:pt x="101" y="120"/>
                  </a:lnTo>
                  <a:lnTo>
                    <a:pt x="99" y="119"/>
                  </a:lnTo>
                  <a:lnTo>
                    <a:pt x="97" y="118"/>
                  </a:lnTo>
                  <a:lnTo>
                    <a:pt x="94" y="116"/>
                  </a:lnTo>
                  <a:lnTo>
                    <a:pt x="93" y="119"/>
                  </a:lnTo>
                  <a:lnTo>
                    <a:pt x="91" y="119"/>
                  </a:lnTo>
                  <a:lnTo>
                    <a:pt x="89" y="116"/>
                  </a:lnTo>
                  <a:lnTo>
                    <a:pt x="91" y="114"/>
                  </a:lnTo>
                  <a:lnTo>
                    <a:pt x="87" y="114"/>
                  </a:lnTo>
                  <a:lnTo>
                    <a:pt x="83" y="113"/>
                  </a:lnTo>
                  <a:lnTo>
                    <a:pt x="82" y="110"/>
                  </a:lnTo>
                  <a:lnTo>
                    <a:pt x="81" y="107"/>
                  </a:lnTo>
                  <a:lnTo>
                    <a:pt x="80" y="109"/>
                  </a:lnTo>
                  <a:lnTo>
                    <a:pt x="78" y="109"/>
                  </a:lnTo>
                  <a:lnTo>
                    <a:pt x="77" y="108"/>
                  </a:lnTo>
                  <a:lnTo>
                    <a:pt x="76" y="105"/>
                  </a:lnTo>
                  <a:lnTo>
                    <a:pt x="76" y="104"/>
                  </a:lnTo>
                  <a:lnTo>
                    <a:pt x="76" y="100"/>
                  </a:lnTo>
                  <a:lnTo>
                    <a:pt x="77" y="95"/>
                  </a:lnTo>
                  <a:lnTo>
                    <a:pt x="80" y="93"/>
                  </a:lnTo>
                  <a:lnTo>
                    <a:pt x="81" y="89"/>
                  </a:lnTo>
                  <a:lnTo>
                    <a:pt x="82" y="84"/>
                  </a:lnTo>
                  <a:lnTo>
                    <a:pt x="81" y="87"/>
                  </a:lnTo>
                  <a:lnTo>
                    <a:pt x="78" y="88"/>
                  </a:lnTo>
                  <a:lnTo>
                    <a:pt x="76" y="91"/>
                  </a:lnTo>
                  <a:lnTo>
                    <a:pt x="76" y="93"/>
                  </a:lnTo>
                  <a:lnTo>
                    <a:pt x="75" y="98"/>
                  </a:lnTo>
                  <a:lnTo>
                    <a:pt x="73" y="100"/>
                  </a:lnTo>
                  <a:lnTo>
                    <a:pt x="71" y="102"/>
                  </a:lnTo>
                  <a:lnTo>
                    <a:pt x="72" y="103"/>
                  </a:lnTo>
                  <a:lnTo>
                    <a:pt x="72" y="104"/>
                  </a:lnTo>
                  <a:lnTo>
                    <a:pt x="70" y="108"/>
                  </a:lnTo>
                  <a:lnTo>
                    <a:pt x="67" y="110"/>
                  </a:lnTo>
                  <a:lnTo>
                    <a:pt x="67" y="116"/>
                  </a:lnTo>
                  <a:lnTo>
                    <a:pt x="65" y="119"/>
                  </a:lnTo>
                  <a:lnTo>
                    <a:pt x="61" y="121"/>
                  </a:lnTo>
                  <a:lnTo>
                    <a:pt x="58" y="122"/>
                  </a:lnTo>
                  <a:lnTo>
                    <a:pt x="54" y="122"/>
                  </a:lnTo>
                  <a:lnTo>
                    <a:pt x="51" y="121"/>
                  </a:lnTo>
                  <a:lnTo>
                    <a:pt x="50" y="118"/>
                  </a:lnTo>
                  <a:lnTo>
                    <a:pt x="49" y="113"/>
                  </a:lnTo>
                  <a:lnTo>
                    <a:pt x="48" y="110"/>
                  </a:lnTo>
                  <a:lnTo>
                    <a:pt x="49" y="108"/>
                  </a:lnTo>
                  <a:lnTo>
                    <a:pt x="53" y="107"/>
                  </a:lnTo>
                  <a:lnTo>
                    <a:pt x="54" y="105"/>
                  </a:lnTo>
                  <a:lnTo>
                    <a:pt x="53" y="103"/>
                  </a:lnTo>
                  <a:lnTo>
                    <a:pt x="51" y="100"/>
                  </a:lnTo>
                  <a:lnTo>
                    <a:pt x="51" y="97"/>
                  </a:lnTo>
                  <a:lnTo>
                    <a:pt x="49" y="98"/>
                  </a:lnTo>
                  <a:lnTo>
                    <a:pt x="48" y="97"/>
                  </a:lnTo>
                  <a:lnTo>
                    <a:pt x="43" y="92"/>
                  </a:lnTo>
                  <a:lnTo>
                    <a:pt x="39" y="87"/>
                  </a:lnTo>
                  <a:lnTo>
                    <a:pt x="37" y="86"/>
                  </a:lnTo>
                  <a:lnTo>
                    <a:pt x="34" y="84"/>
                  </a:lnTo>
                  <a:lnTo>
                    <a:pt x="30" y="84"/>
                  </a:lnTo>
                  <a:lnTo>
                    <a:pt x="29" y="83"/>
                  </a:lnTo>
                  <a:lnTo>
                    <a:pt x="28" y="81"/>
                  </a:lnTo>
                  <a:lnTo>
                    <a:pt x="32" y="78"/>
                  </a:lnTo>
                  <a:lnTo>
                    <a:pt x="37" y="76"/>
                  </a:lnTo>
                  <a:lnTo>
                    <a:pt x="42" y="77"/>
                  </a:lnTo>
                  <a:lnTo>
                    <a:pt x="46" y="78"/>
                  </a:lnTo>
                  <a:lnTo>
                    <a:pt x="51" y="78"/>
                  </a:lnTo>
                  <a:lnTo>
                    <a:pt x="53" y="77"/>
                  </a:lnTo>
                  <a:lnTo>
                    <a:pt x="55" y="75"/>
                  </a:lnTo>
                  <a:lnTo>
                    <a:pt x="59" y="70"/>
                  </a:lnTo>
                  <a:lnTo>
                    <a:pt x="64" y="68"/>
                  </a:lnTo>
                  <a:lnTo>
                    <a:pt x="67" y="71"/>
                  </a:lnTo>
                  <a:lnTo>
                    <a:pt x="69" y="73"/>
                  </a:lnTo>
                  <a:lnTo>
                    <a:pt x="69" y="76"/>
                  </a:lnTo>
                  <a:lnTo>
                    <a:pt x="70" y="71"/>
                  </a:lnTo>
                  <a:lnTo>
                    <a:pt x="71" y="72"/>
                  </a:lnTo>
                  <a:lnTo>
                    <a:pt x="73" y="72"/>
                  </a:lnTo>
                  <a:lnTo>
                    <a:pt x="76" y="72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8" y="72"/>
                  </a:lnTo>
                  <a:lnTo>
                    <a:pt x="80" y="73"/>
                  </a:lnTo>
                  <a:lnTo>
                    <a:pt x="81" y="75"/>
                  </a:lnTo>
                  <a:lnTo>
                    <a:pt x="81" y="71"/>
                  </a:lnTo>
                  <a:lnTo>
                    <a:pt x="80" y="67"/>
                  </a:lnTo>
                  <a:lnTo>
                    <a:pt x="82" y="68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6" y="61"/>
                  </a:lnTo>
                  <a:lnTo>
                    <a:pt x="83" y="63"/>
                  </a:lnTo>
                  <a:lnTo>
                    <a:pt x="82" y="61"/>
                  </a:lnTo>
                  <a:lnTo>
                    <a:pt x="83" y="59"/>
                  </a:lnTo>
                  <a:lnTo>
                    <a:pt x="85" y="57"/>
                  </a:lnTo>
                  <a:lnTo>
                    <a:pt x="81" y="59"/>
                  </a:lnTo>
                  <a:lnTo>
                    <a:pt x="77" y="60"/>
                  </a:lnTo>
                  <a:lnTo>
                    <a:pt x="73" y="61"/>
                  </a:lnTo>
                  <a:lnTo>
                    <a:pt x="69" y="61"/>
                  </a:lnTo>
                  <a:lnTo>
                    <a:pt x="65" y="61"/>
                  </a:lnTo>
                  <a:lnTo>
                    <a:pt x="61" y="62"/>
                  </a:lnTo>
                  <a:lnTo>
                    <a:pt x="59" y="62"/>
                  </a:lnTo>
                  <a:lnTo>
                    <a:pt x="55" y="62"/>
                  </a:lnTo>
                  <a:lnTo>
                    <a:pt x="53" y="62"/>
                  </a:lnTo>
                  <a:lnTo>
                    <a:pt x="50" y="62"/>
                  </a:lnTo>
                  <a:lnTo>
                    <a:pt x="48" y="62"/>
                  </a:lnTo>
                  <a:lnTo>
                    <a:pt x="45" y="61"/>
                  </a:lnTo>
                  <a:lnTo>
                    <a:pt x="44" y="60"/>
                  </a:lnTo>
                  <a:lnTo>
                    <a:pt x="43" y="61"/>
                  </a:lnTo>
                  <a:lnTo>
                    <a:pt x="39" y="62"/>
                  </a:lnTo>
                  <a:lnTo>
                    <a:pt x="37" y="61"/>
                  </a:lnTo>
                  <a:lnTo>
                    <a:pt x="34" y="60"/>
                  </a:lnTo>
                  <a:lnTo>
                    <a:pt x="29" y="56"/>
                  </a:lnTo>
                  <a:lnTo>
                    <a:pt x="32" y="54"/>
                  </a:lnTo>
                  <a:lnTo>
                    <a:pt x="29" y="54"/>
                  </a:lnTo>
                  <a:lnTo>
                    <a:pt x="28" y="52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8" y="46"/>
                  </a:lnTo>
                  <a:lnTo>
                    <a:pt x="29" y="44"/>
                  </a:lnTo>
                  <a:lnTo>
                    <a:pt x="28" y="43"/>
                  </a:lnTo>
                  <a:lnTo>
                    <a:pt x="27" y="43"/>
                  </a:lnTo>
                  <a:lnTo>
                    <a:pt x="26" y="43"/>
                  </a:lnTo>
                  <a:lnTo>
                    <a:pt x="27" y="40"/>
                  </a:lnTo>
                  <a:lnTo>
                    <a:pt x="24" y="40"/>
                  </a:lnTo>
                  <a:lnTo>
                    <a:pt x="23" y="38"/>
                  </a:lnTo>
                  <a:lnTo>
                    <a:pt x="22" y="39"/>
                  </a:lnTo>
                  <a:lnTo>
                    <a:pt x="19" y="39"/>
                  </a:lnTo>
                  <a:lnTo>
                    <a:pt x="16" y="38"/>
                  </a:lnTo>
                  <a:lnTo>
                    <a:pt x="12" y="35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3" y="36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3"/>
                  </a:lnTo>
                  <a:lnTo>
                    <a:pt x="2" y="28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8" y="2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9" name="Freeform 37"/>
            <p:cNvSpPr>
              <a:spLocks/>
            </p:cNvSpPr>
            <p:nvPr/>
          </p:nvSpPr>
          <p:spPr bwMode="auto">
            <a:xfrm>
              <a:off x="8737436" y="4153580"/>
              <a:ext cx="23188" cy="18972"/>
            </a:xfrm>
            <a:custGeom>
              <a:avLst/>
              <a:gdLst>
                <a:gd name="T0" fmla="*/ 17 w 22"/>
                <a:gd name="T1" fmla="*/ 19 h 19"/>
                <a:gd name="T2" fmla="*/ 19 w 22"/>
                <a:gd name="T3" fmla="*/ 19 h 19"/>
                <a:gd name="T4" fmla="*/ 22 w 22"/>
                <a:gd name="T5" fmla="*/ 19 h 19"/>
                <a:gd name="T6" fmla="*/ 22 w 22"/>
                <a:gd name="T7" fmla="*/ 16 h 19"/>
                <a:gd name="T8" fmla="*/ 21 w 22"/>
                <a:gd name="T9" fmla="*/ 15 h 19"/>
                <a:gd name="T10" fmla="*/ 19 w 22"/>
                <a:gd name="T11" fmla="*/ 14 h 19"/>
                <a:gd name="T12" fmla="*/ 17 w 22"/>
                <a:gd name="T13" fmla="*/ 13 h 19"/>
                <a:gd name="T14" fmla="*/ 16 w 22"/>
                <a:gd name="T15" fmla="*/ 11 h 19"/>
                <a:gd name="T16" fmla="*/ 13 w 22"/>
                <a:gd name="T17" fmla="*/ 9 h 19"/>
                <a:gd name="T18" fmla="*/ 9 w 22"/>
                <a:gd name="T19" fmla="*/ 9 h 19"/>
                <a:gd name="T20" fmla="*/ 9 w 22"/>
                <a:gd name="T21" fmla="*/ 7 h 19"/>
                <a:gd name="T22" fmla="*/ 8 w 22"/>
                <a:gd name="T23" fmla="*/ 5 h 19"/>
                <a:gd name="T24" fmla="*/ 5 w 22"/>
                <a:gd name="T25" fmla="*/ 3 h 19"/>
                <a:gd name="T26" fmla="*/ 3 w 22"/>
                <a:gd name="T27" fmla="*/ 2 h 19"/>
                <a:gd name="T28" fmla="*/ 2 w 22"/>
                <a:gd name="T29" fmla="*/ 0 h 19"/>
                <a:gd name="T30" fmla="*/ 1 w 22"/>
                <a:gd name="T31" fmla="*/ 2 h 19"/>
                <a:gd name="T32" fmla="*/ 0 w 22"/>
                <a:gd name="T33" fmla="*/ 4 h 19"/>
                <a:gd name="T34" fmla="*/ 1 w 22"/>
                <a:gd name="T35" fmla="*/ 8 h 19"/>
                <a:gd name="T36" fmla="*/ 6 w 22"/>
                <a:gd name="T37" fmla="*/ 10 h 19"/>
                <a:gd name="T38" fmla="*/ 9 w 22"/>
                <a:gd name="T39" fmla="*/ 13 h 19"/>
                <a:gd name="T40" fmla="*/ 14 w 22"/>
                <a:gd name="T41" fmla="*/ 15 h 19"/>
                <a:gd name="T42" fmla="*/ 17 w 22"/>
                <a:gd name="T4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19">
                  <a:moveTo>
                    <a:pt x="17" y="19"/>
                  </a:moveTo>
                  <a:lnTo>
                    <a:pt x="19" y="19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1" y="15"/>
                  </a:lnTo>
                  <a:lnTo>
                    <a:pt x="19" y="14"/>
                  </a:lnTo>
                  <a:lnTo>
                    <a:pt x="17" y="13"/>
                  </a:lnTo>
                  <a:lnTo>
                    <a:pt x="16" y="11"/>
                  </a:lnTo>
                  <a:lnTo>
                    <a:pt x="13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8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8"/>
                  </a:lnTo>
                  <a:lnTo>
                    <a:pt x="6" y="10"/>
                  </a:lnTo>
                  <a:lnTo>
                    <a:pt x="9" y="13"/>
                  </a:lnTo>
                  <a:lnTo>
                    <a:pt x="14" y="15"/>
                  </a:lnTo>
                  <a:lnTo>
                    <a:pt x="17" y="1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0" name="Freeform 38"/>
            <p:cNvSpPr>
              <a:spLocks/>
            </p:cNvSpPr>
            <p:nvPr/>
          </p:nvSpPr>
          <p:spPr bwMode="auto">
            <a:xfrm>
              <a:off x="9445690" y="4195737"/>
              <a:ext cx="198142" cy="257164"/>
            </a:xfrm>
            <a:custGeom>
              <a:avLst/>
              <a:gdLst>
                <a:gd name="T0" fmla="*/ 17 w 189"/>
                <a:gd name="T1" fmla="*/ 240 h 243"/>
                <a:gd name="T2" fmla="*/ 30 w 189"/>
                <a:gd name="T3" fmla="*/ 240 h 243"/>
                <a:gd name="T4" fmla="*/ 42 w 189"/>
                <a:gd name="T5" fmla="*/ 238 h 243"/>
                <a:gd name="T6" fmla="*/ 41 w 189"/>
                <a:gd name="T7" fmla="*/ 220 h 243"/>
                <a:gd name="T8" fmla="*/ 46 w 189"/>
                <a:gd name="T9" fmla="*/ 178 h 243"/>
                <a:gd name="T10" fmla="*/ 44 w 189"/>
                <a:gd name="T11" fmla="*/ 161 h 243"/>
                <a:gd name="T12" fmla="*/ 57 w 189"/>
                <a:gd name="T13" fmla="*/ 144 h 243"/>
                <a:gd name="T14" fmla="*/ 64 w 189"/>
                <a:gd name="T15" fmla="*/ 162 h 243"/>
                <a:gd name="T16" fmla="*/ 71 w 189"/>
                <a:gd name="T17" fmla="*/ 184 h 243"/>
                <a:gd name="T18" fmla="*/ 76 w 189"/>
                <a:gd name="T19" fmla="*/ 205 h 243"/>
                <a:gd name="T20" fmla="*/ 90 w 189"/>
                <a:gd name="T21" fmla="*/ 216 h 243"/>
                <a:gd name="T22" fmla="*/ 95 w 189"/>
                <a:gd name="T23" fmla="*/ 204 h 243"/>
                <a:gd name="T24" fmla="*/ 112 w 189"/>
                <a:gd name="T25" fmla="*/ 202 h 243"/>
                <a:gd name="T26" fmla="*/ 116 w 189"/>
                <a:gd name="T27" fmla="*/ 200 h 243"/>
                <a:gd name="T28" fmla="*/ 113 w 189"/>
                <a:gd name="T29" fmla="*/ 192 h 243"/>
                <a:gd name="T30" fmla="*/ 108 w 189"/>
                <a:gd name="T31" fmla="*/ 183 h 243"/>
                <a:gd name="T32" fmla="*/ 101 w 189"/>
                <a:gd name="T33" fmla="*/ 170 h 243"/>
                <a:gd name="T34" fmla="*/ 103 w 189"/>
                <a:gd name="T35" fmla="*/ 162 h 243"/>
                <a:gd name="T36" fmla="*/ 101 w 189"/>
                <a:gd name="T37" fmla="*/ 150 h 243"/>
                <a:gd name="T38" fmla="*/ 89 w 189"/>
                <a:gd name="T39" fmla="*/ 131 h 243"/>
                <a:gd name="T40" fmla="*/ 75 w 189"/>
                <a:gd name="T41" fmla="*/ 122 h 243"/>
                <a:gd name="T42" fmla="*/ 89 w 189"/>
                <a:gd name="T43" fmla="*/ 116 h 243"/>
                <a:gd name="T44" fmla="*/ 108 w 189"/>
                <a:gd name="T45" fmla="*/ 101 h 243"/>
                <a:gd name="T46" fmla="*/ 128 w 189"/>
                <a:gd name="T47" fmla="*/ 85 h 243"/>
                <a:gd name="T48" fmla="*/ 137 w 189"/>
                <a:gd name="T49" fmla="*/ 84 h 243"/>
                <a:gd name="T50" fmla="*/ 121 w 189"/>
                <a:gd name="T51" fmla="*/ 76 h 243"/>
                <a:gd name="T52" fmla="*/ 110 w 189"/>
                <a:gd name="T53" fmla="*/ 80 h 243"/>
                <a:gd name="T54" fmla="*/ 91 w 189"/>
                <a:gd name="T55" fmla="*/ 87 h 243"/>
                <a:gd name="T56" fmla="*/ 73 w 189"/>
                <a:gd name="T57" fmla="*/ 95 h 243"/>
                <a:gd name="T58" fmla="*/ 57 w 189"/>
                <a:gd name="T59" fmla="*/ 101 h 243"/>
                <a:gd name="T60" fmla="*/ 49 w 189"/>
                <a:gd name="T61" fmla="*/ 87 h 243"/>
                <a:gd name="T62" fmla="*/ 39 w 189"/>
                <a:gd name="T63" fmla="*/ 79 h 243"/>
                <a:gd name="T64" fmla="*/ 50 w 189"/>
                <a:gd name="T65" fmla="*/ 39 h 243"/>
                <a:gd name="T66" fmla="*/ 70 w 189"/>
                <a:gd name="T67" fmla="*/ 42 h 243"/>
                <a:gd name="T68" fmla="*/ 86 w 189"/>
                <a:gd name="T69" fmla="*/ 39 h 243"/>
                <a:gd name="T70" fmla="*/ 112 w 189"/>
                <a:gd name="T71" fmla="*/ 39 h 243"/>
                <a:gd name="T72" fmla="*/ 139 w 189"/>
                <a:gd name="T73" fmla="*/ 47 h 243"/>
                <a:gd name="T74" fmla="*/ 172 w 189"/>
                <a:gd name="T75" fmla="*/ 31 h 243"/>
                <a:gd name="T76" fmla="*/ 186 w 189"/>
                <a:gd name="T77" fmla="*/ 10 h 243"/>
                <a:gd name="T78" fmla="*/ 180 w 189"/>
                <a:gd name="T79" fmla="*/ 1 h 243"/>
                <a:gd name="T80" fmla="*/ 170 w 189"/>
                <a:gd name="T81" fmla="*/ 11 h 243"/>
                <a:gd name="T82" fmla="*/ 162 w 189"/>
                <a:gd name="T83" fmla="*/ 20 h 243"/>
                <a:gd name="T84" fmla="*/ 134 w 189"/>
                <a:gd name="T85" fmla="*/ 26 h 243"/>
                <a:gd name="T86" fmla="*/ 108 w 189"/>
                <a:gd name="T87" fmla="*/ 23 h 243"/>
                <a:gd name="T88" fmla="*/ 80 w 189"/>
                <a:gd name="T89" fmla="*/ 17 h 243"/>
                <a:gd name="T90" fmla="*/ 63 w 189"/>
                <a:gd name="T91" fmla="*/ 12 h 243"/>
                <a:gd name="T92" fmla="*/ 49 w 189"/>
                <a:gd name="T93" fmla="*/ 28 h 243"/>
                <a:gd name="T94" fmla="*/ 38 w 189"/>
                <a:gd name="T95" fmla="*/ 33 h 243"/>
                <a:gd name="T96" fmla="*/ 32 w 189"/>
                <a:gd name="T97" fmla="*/ 45 h 243"/>
                <a:gd name="T98" fmla="*/ 28 w 189"/>
                <a:gd name="T99" fmla="*/ 56 h 243"/>
                <a:gd name="T100" fmla="*/ 30 w 189"/>
                <a:gd name="T101" fmla="*/ 66 h 243"/>
                <a:gd name="T102" fmla="*/ 31 w 189"/>
                <a:gd name="T103" fmla="*/ 81 h 243"/>
                <a:gd name="T104" fmla="*/ 17 w 189"/>
                <a:gd name="T105" fmla="*/ 102 h 243"/>
                <a:gd name="T106" fmla="*/ 12 w 189"/>
                <a:gd name="T107" fmla="*/ 128 h 243"/>
                <a:gd name="T108" fmla="*/ 0 w 189"/>
                <a:gd name="T109" fmla="*/ 146 h 243"/>
                <a:gd name="T110" fmla="*/ 1 w 189"/>
                <a:gd name="T111" fmla="*/ 155 h 243"/>
                <a:gd name="T112" fmla="*/ 6 w 189"/>
                <a:gd name="T113" fmla="*/ 172 h 243"/>
                <a:gd name="T114" fmla="*/ 20 w 189"/>
                <a:gd name="T115" fmla="*/ 173 h 243"/>
                <a:gd name="T116" fmla="*/ 22 w 189"/>
                <a:gd name="T117" fmla="*/ 20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9" h="243">
                  <a:moveTo>
                    <a:pt x="14" y="226"/>
                  </a:moveTo>
                  <a:lnTo>
                    <a:pt x="14" y="230"/>
                  </a:lnTo>
                  <a:lnTo>
                    <a:pt x="14" y="234"/>
                  </a:lnTo>
                  <a:lnTo>
                    <a:pt x="15" y="240"/>
                  </a:lnTo>
                  <a:lnTo>
                    <a:pt x="17" y="240"/>
                  </a:lnTo>
                  <a:lnTo>
                    <a:pt x="20" y="242"/>
                  </a:lnTo>
                  <a:lnTo>
                    <a:pt x="23" y="243"/>
                  </a:lnTo>
                  <a:lnTo>
                    <a:pt x="26" y="242"/>
                  </a:lnTo>
                  <a:lnTo>
                    <a:pt x="28" y="241"/>
                  </a:lnTo>
                  <a:lnTo>
                    <a:pt x="30" y="240"/>
                  </a:lnTo>
                  <a:lnTo>
                    <a:pt x="31" y="240"/>
                  </a:lnTo>
                  <a:lnTo>
                    <a:pt x="33" y="240"/>
                  </a:lnTo>
                  <a:lnTo>
                    <a:pt x="37" y="240"/>
                  </a:lnTo>
                  <a:lnTo>
                    <a:pt x="39" y="238"/>
                  </a:lnTo>
                  <a:lnTo>
                    <a:pt x="42" y="238"/>
                  </a:lnTo>
                  <a:lnTo>
                    <a:pt x="44" y="238"/>
                  </a:lnTo>
                  <a:lnTo>
                    <a:pt x="43" y="235"/>
                  </a:lnTo>
                  <a:lnTo>
                    <a:pt x="42" y="230"/>
                  </a:lnTo>
                  <a:lnTo>
                    <a:pt x="41" y="225"/>
                  </a:lnTo>
                  <a:lnTo>
                    <a:pt x="41" y="220"/>
                  </a:lnTo>
                  <a:lnTo>
                    <a:pt x="44" y="209"/>
                  </a:lnTo>
                  <a:lnTo>
                    <a:pt x="44" y="204"/>
                  </a:lnTo>
                  <a:lnTo>
                    <a:pt x="44" y="198"/>
                  </a:lnTo>
                  <a:lnTo>
                    <a:pt x="44" y="188"/>
                  </a:lnTo>
                  <a:lnTo>
                    <a:pt x="46" y="178"/>
                  </a:lnTo>
                  <a:lnTo>
                    <a:pt x="46" y="173"/>
                  </a:lnTo>
                  <a:lnTo>
                    <a:pt x="47" y="168"/>
                  </a:lnTo>
                  <a:lnTo>
                    <a:pt x="47" y="165"/>
                  </a:lnTo>
                  <a:lnTo>
                    <a:pt x="46" y="162"/>
                  </a:lnTo>
                  <a:lnTo>
                    <a:pt x="44" y="161"/>
                  </a:lnTo>
                  <a:lnTo>
                    <a:pt x="43" y="157"/>
                  </a:lnTo>
                  <a:lnTo>
                    <a:pt x="43" y="155"/>
                  </a:lnTo>
                  <a:lnTo>
                    <a:pt x="44" y="151"/>
                  </a:lnTo>
                  <a:lnTo>
                    <a:pt x="49" y="146"/>
                  </a:lnTo>
                  <a:lnTo>
                    <a:pt x="57" y="144"/>
                  </a:lnTo>
                  <a:lnTo>
                    <a:pt x="63" y="144"/>
                  </a:lnTo>
                  <a:lnTo>
                    <a:pt x="66" y="146"/>
                  </a:lnTo>
                  <a:lnTo>
                    <a:pt x="66" y="152"/>
                  </a:lnTo>
                  <a:lnTo>
                    <a:pt x="66" y="159"/>
                  </a:lnTo>
                  <a:lnTo>
                    <a:pt x="64" y="162"/>
                  </a:lnTo>
                  <a:lnTo>
                    <a:pt x="62" y="167"/>
                  </a:lnTo>
                  <a:lnTo>
                    <a:pt x="62" y="171"/>
                  </a:lnTo>
                  <a:lnTo>
                    <a:pt x="63" y="175"/>
                  </a:lnTo>
                  <a:lnTo>
                    <a:pt x="65" y="178"/>
                  </a:lnTo>
                  <a:lnTo>
                    <a:pt x="71" y="184"/>
                  </a:lnTo>
                  <a:lnTo>
                    <a:pt x="79" y="189"/>
                  </a:lnTo>
                  <a:lnTo>
                    <a:pt x="80" y="190"/>
                  </a:lnTo>
                  <a:lnTo>
                    <a:pt x="80" y="193"/>
                  </a:lnTo>
                  <a:lnTo>
                    <a:pt x="79" y="199"/>
                  </a:lnTo>
                  <a:lnTo>
                    <a:pt x="76" y="205"/>
                  </a:lnTo>
                  <a:lnTo>
                    <a:pt x="76" y="209"/>
                  </a:lnTo>
                  <a:lnTo>
                    <a:pt x="78" y="211"/>
                  </a:lnTo>
                  <a:lnTo>
                    <a:pt x="80" y="213"/>
                  </a:lnTo>
                  <a:lnTo>
                    <a:pt x="82" y="215"/>
                  </a:lnTo>
                  <a:lnTo>
                    <a:pt x="90" y="216"/>
                  </a:lnTo>
                  <a:lnTo>
                    <a:pt x="92" y="215"/>
                  </a:lnTo>
                  <a:lnTo>
                    <a:pt x="92" y="213"/>
                  </a:lnTo>
                  <a:lnTo>
                    <a:pt x="94" y="210"/>
                  </a:lnTo>
                  <a:lnTo>
                    <a:pt x="94" y="208"/>
                  </a:lnTo>
                  <a:lnTo>
                    <a:pt x="95" y="204"/>
                  </a:lnTo>
                  <a:lnTo>
                    <a:pt x="98" y="203"/>
                  </a:lnTo>
                  <a:lnTo>
                    <a:pt x="102" y="203"/>
                  </a:lnTo>
                  <a:lnTo>
                    <a:pt x="106" y="202"/>
                  </a:lnTo>
                  <a:lnTo>
                    <a:pt x="108" y="202"/>
                  </a:lnTo>
                  <a:lnTo>
                    <a:pt x="112" y="202"/>
                  </a:lnTo>
                  <a:lnTo>
                    <a:pt x="113" y="202"/>
                  </a:lnTo>
                  <a:lnTo>
                    <a:pt x="113" y="200"/>
                  </a:lnTo>
                  <a:lnTo>
                    <a:pt x="112" y="199"/>
                  </a:lnTo>
                  <a:lnTo>
                    <a:pt x="113" y="200"/>
                  </a:lnTo>
                  <a:lnTo>
                    <a:pt x="116" y="200"/>
                  </a:lnTo>
                  <a:lnTo>
                    <a:pt x="118" y="198"/>
                  </a:lnTo>
                  <a:lnTo>
                    <a:pt x="118" y="193"/>
                  </a:lnTo>
                  <a:lnTo>
                    <a:pt x="114" y="189"/>
                  </a:lnTo>
                  <a:lnTo>
                    <a:pt x="114" y="190"/>
                  </a:lnTo>
                  <a:lnTo>
                    <a:pt x="113" y="192"/>
                  </a:lnTo>
                  <a:lnTo>
                    <a:pt x="112" y="190"/>
                  </a:lnTo>
                  <a:lnTo>
                    <a:pt x="111" y="188"/>
                  </a:lnTo>
                  <a:lnTo>
                    <a:pt x="108" y="187"/>
                  </a:lnTo>
                  <a:lnTo>
                    <a:pt x="111" y="183"/>
                  </a:lnTo>
                  <a:lnTo>
                    <a:pt x="108" y="183"/>
                  </a:lnTo>
                  <a:lnTo>
                    <a:pt x="106" y="182"/>
                  </a:lnTo>
                  <a:lnTo>
                    <a:pt x="102" y="177"/>
                  </a:lnTo>
                  <a:lnTo>
                    <a:pt x="101" y="175"/>
                  </a:lnTo>
                  <a:lnTo>
                    <a:pt x="101" y="172"/>
                  </a:lnTo>
                  <a:lnTo>
                    <a:pt x="101" y="170"/>
                  </a:lnTo>
                  <a:lnTo>
                    <a:pt x="100" y="167"/>
                  </a:lnTo>
                  <a:lnTo>
                    <a:pt x="105" y="168"/>
                  </a:lnTo>
                  <a:lnTo>
                    <a:pt x="102" y="166"/>
                  </a:lnTo>
                  <a:lnTo>
                    <a:pt x="102" y="165"/>
                  </a:lnTo>
                  <a:lnTo>
                    <a:pt x="103" y="162"/>
                  </a:lnTo>
                  <a:lnTo>
                    <a:pt x="106" y="162"/>
                  </a:lnTo>
                  <a:lnTo>
                    <a:pt x="103" y="159"/>
                  </a:lnTo>
                  <a:lnTo>
                    <a:pt x="102" y="156"/>
                  </a:lnTo>
                  <a:lnTo>
                    <a:pt x="102" y="155"/>
                  </a:lnTo>
                  <a:lnTo>
                    <a:pt x="101" y="150"/>
                  </a:lnTo>
                  <a:lnTo>
                    <a:pt x="98" y="149"/>
                  </a:lnTo>
                  <a:lnTo>
                    <a:pt x="96" y="146"/>
                  </a:lnTo>
                  <a:lnTo>
                    <a:pt x="94" y="143"/>
                  </a:lnTo>
                  <a:lnTo>
                    <a:pt x="92" y="138"/>
                  </a:lnTo>
                  <a:lnTo>
                    <a:pt x="89" y="131"/>
                  </a:lnTo>
                  <a:lnTo>
                    <a:pt x="85" y="128"/>
                  </a:lnTo>
                  <a:lnTo>
                    <a:pt x="82" y="127"/>
                  </a:lnTo>
                  <a:lnTo>
                    <a:pt x="80" y="123"/>
                  </a:lnTo>
                  <a:lnTo>
                    <a:pt x="78" y="122"/>
                  </a:lnTo>
                  <a:lnTo>
                    <a:pt x="75" y="122"/>
                  </a:lnTo>
                  <a:lnTo>
                    <a:pt x="75" y="114"/>
                  </a:lnTo>
                  <a:lnTo>
                    <a:pt x="79" y="117"/>
                  </a:lnTo>
                  <a:lnTo>
                    <a:pt x="81" y="119"/>
                  </a:lnTo>
                  <a:lnTo>
                    <a:pt x="85" y="118"/>
                  </a:lnTo>
                  <a:lnTo>
                    <a:pt x="89" y="116"/>
                  </a:lnTo>
                  <a:lnTo>
                    <a:pt x="91" y="112"/>
                  </a:lnTo>
                  <a:lnTo>
                    <a:pt x="95" y="111"/>
                  </a:lnTo>
                  <a:lnTo>
                    <a:pt x="102" y="107"/>
                  </a:lnTo>
                  <a:lnTo>
                    <a:pt x="106" y="104"/>
                  </a:lnTo>
                  <a:lnTo>
                    <a:pt x="108" y="101"/>
                  </a:lnTo>
                  <a:lnTo>
                    <a:pt x="113" y="93"/>
                  </a:lnTo>
                  <a:lnTo>
                    <a:pt x="119" y="86"/>
                  </a:lnTo>
                  <a:lnTo>
                    <a:pt x="123" y="85"/>
                  </a:lnTo>
                  <a:lnTo>
                    <a:pt x="127" y="84"/>
                  </a:lnTo>
                  <a:lnTo>
                    <a:pt x="128" y="85"/>
                  </a:lnTo>
                  <a:lnTo>
                    <a:pt x="129" y="87"/>
                  </a:lnTo>
                  <a:lnTo>
                    <a:pt x="132" y="90"/>
                  </a:lnTo>
                  <a:lnTo>
                    <a:pt x="133" y="88"/>
                  </a:lnTo>
                  <a:lnTo>
                    <a:pt x="135" y="87"/>
                  </a:lnTo>
                  <a:lnTo>
                    <a:pt x="137" y="84"/>
                  </a:lnTo>
                  <a:lnTo>
                    <a:pt x="138" y="81"/>
                  </a:lnTo>
                  <a:lnTo>
                    <a:pt x="138" y="79"/>
                  </a:lnTo>
                  <a:lnTo>
                    <a:pt x="133" y="75"/>
                  </a:lnTo>
                  <a:lnTo>
                    <a:pt x="127" y="75"/>
                  </a:lnTo>
                  <a:lnTo>
                    <a:pt x="121" y="76"/>
                  </a:lnTo>
                  <a:lnTo>
                    <a:pt x="116" y="79"/>
                  </a:lnTo>
                  <a:lnTo>
                    <a:pt x="119" y="79"/>
                  </a:lnTo>
                  <a:lnTo>
                    <a:pt x="122" y="81"/>
                  </a:lnTo>
                  <a:lnTo>
                    <a:pt x="117" y="80"/>
                  </a:lnTo>
                  <a:lnTo>
                    <a:pt x="110" y="80"/>
                  </a:lnTo>
                  <a:lnTo>
                    <a:pt x="103" y="81"/>
                  </a:lnTo>
                  <a:lnTo>
                    <a:pt x="101" y="82"/>
                  </a:lnTo>
                  <a:lnTo>
                    <a:pt x="100" y="85"/>
                  </a:lnTo>
                  <a:lnTo>
                    <a:pt x="96" y="87"/>
                  </a:lnTo>
                  <a:lnTo>
                    <a:pt x="91" y="87"/>
                  </a:lnTo>
                  <a:lnTo>
                    <a:pt x="86" y="86"/>
                  </a:lnTo>
                  <a:lnTo>
                    <a:pt x="85" y="85"/>
                  </a:lnTo>
                  <a:lnTo>
                    <a:pt x="85" y="82"/>
                  </a:lnTo>
                  <a:lnTo>
                    <a:pt x="78" y="87"/>
                  </a:lnTo>
                  <a:lnTo>
                    <a:pt x="73" y="95"/>
                  </a:lnTo>
                  <a:lnTo>
                    <a:pt x="71" y="98"/>
                  </a:lnTo>
                  <a:lnTo>
                    <a:pt x="69" y="101"/>
                  </a:lnTo>
                  <a:lnTo>
                    <a:pt x="66" y="102"/>
                  </a:lnTo>
                  <a:lnTo>
                    <a:pt x="63" y="102"/>
                  </a:lnTo>
                  <a:lnTo>
                    <a:pt x="57" y="101"/>
                  </a:lnTo>
                  <a:lnTo>
                    <a:pt x="55" y="98"/>
                  </a:lnTo>
                  <a:lnTo>
                    <a:pt x="53" y="96"/>
                  </a:lnTo>
                  <a:lnTo>
                    <a:pt x="53" y="92"/>
                  </a:lnTo>
                  <a:lnTo>
                    <a:pt x="52" y="88"/>
                  </a:lnTo>
                  <a:lnTo>
                    <a:pt x="49" y="87"/>
                  </a:lnTo>
                  <a:lnTo>
                    <a:pt x="48" y="86"/>
                  </a:lnTo>
                  <a:lnTo>
                    <a:pt x="47" y="87"/>
                  </a:lnTo>
                  <a:lnTo>
                    <a:pt x="44" y="86"/>
                  </a:lnTo>
                  <a:lnTo>
                    <a:pt x="42" y="84"/>
                  </a:lnTo>
                  <a:lnTo>
                    <a:pt x="39" y="79"/>
                  </a:lnTo>
                  <a:lnTo>
                    <a:pt x="38" y="70"/>
                  </a:lnTo>
                  <a:lnTo>
                    <a:pt x="38" y="60"/>
                  </a:lnTo>
                  <a:lnTo>
                    <a:pt x="39" y="52"/>
                  </a:lnTo>
                  <a:lnTo>
                    <a:pt x="43" y="44"/>
                  </a:lnTo>
                  <a:lnTo>
                    <a:pt x="50" y="39"/>
                  </a:lnTo>
                  <a:lnTo>
                    <a:pt x="54" y="38"/>
                  </a:lnTo>
                  <a:lnTo>
                    <a:pt x="59" y="39"/>
                  </a:lnTo>
                  <a:lnTo>
                    <a:pt x="64" y="41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6" y="41"/>
                  </a:lnTo>
                  <a:lnTo>
                    <a:pt x="79" y="39"/>
                  </a:lnTo>
                  <a:lnTo>
                    <a:pt x="82" y="38"/>
                  </a:lnTo>
                  <a:lnTo>
                    <a:pt x="86" y="39"/>
                  </a:lnTo>
                  <a:lnTo>
                    <a:pt x="89" y="41"/>
                  </a:lnTo>
                  <a:lnTo>
                    <a:pt x="91" y="42"/>
                  </a:lnTo>
                  <a:lnTo>
                    <a:pt x="96" y="42"/>
                  </a:lnTo>
                  <a:lnTo>
                    <a:pt x="102" y="41"/>
                  </a:lnTo>
                  <a:lnTo>
                    <a:pt x="112" y="39"/>
                  </a:lnTo>
                  <a:lnTo>
                    <a:pt x="122" y="41"/>
                  </a:lnTo>
                  <a:lnTo>
                    <a:pt x="126" y="42"/>
                  </a:lnTo>
                  <a:lnTo>
                    <a:pt x="130" y="44"/>
                  </a:lnTo>
                  <a:lnTo>
                    <a:pt x="134" y="45"/>
                  </a:lnTo>
                  <a:lnTo>
                    <a:pt x="139" y="47"/>
                  </a:lnTo>
                  <a:lnTo>
                    <a:pt x="150" y="47"/>
                  </a:lnTo>
                  <a:lnTo>
                    <a:pt x="160" y="43"/>
                  </a:lnTo>
                  <a:lnTo>
                    <a:pt x="165" y="42"/>
                  </a:lnTo>
                  <a:lnTo>
                    <a:pt x="167" y="39"/>
                  </a:lnTo>
                  <a:lnTo>
                    <a:pt x="172" y="31"/>
                  </a:lnTo>
                  <a:lnTo>
                    <a:pt x="175" y="27"/>
                  </a:lnTo>
                  <a:lnTo>
                    <a:pt x="178" y="23"/>
                  </a:lnTo>
                  <a:lnTo>
                    <a:pt x="181" y="20"/>
                  </a:lnTo>
                  <a:lnTo>
                    <a:pt x="183" y="15"/>
                  </a:lnTo>
                  <a:lnTo>
                    <a:pt x="186" y="10"/>
                  </a:lnTo>
                  <a:lnTo>
                    <a:pt x="189" y="6"/>
                  </a:lnTo>
                  <a:lnTo>
                    <a:pt x="187" y="4"/>
                  </a:lnTo>
                  <a:lnTo>
                    <a:pt x="187" y="0"/>
                  </a:lnTo>
                  <a:lnTo>
                    <a:pt x="183" y="0"/>
                  </a:lnTo>
                  <a:lnTo>
                    <a:pt x="180" y="1"/>
                  </a:lnTo>
                  <a:lnTo>
                    <a:pt x="177" y="5"/>
                  </a:lnTo>
                  <a:lnTo>
                    <a:pt x="176" y="7"/>
                  </a:lnTo>
                  <a:lnTo>
                    <a:pt x="173" y="9"/>
                  </a:lnTo>
                  <a:lnTo>
                    <a:pt x="171" y="10"/>
                  </a:lnTo>
                  <a:lnTo>
                    <a:pt x="170" y="11"/>
                  </a:lnTo>
                  <a:lnTo>
                    <a:pt x="170" y="13"/>
                  </a:lnTo>
                  <a:lnTo>
                    <a:pt x="169" y="16"/>
                  </a:lnTo>
                  <a:lnTo>
                    <a:pt x="165" y="17"/>
                  </a:lnTo>
                  <a:lnTo>
                    <a:pt x="164" y="18"/>
                  </a:lnTo>
                  <a:lnTo>
                    <a:pt x="162" y="20"/>
                  </a:lnTo>
                  <a:lnTo>
                    <a:pt x="159" y="25"/>
                  </a:lnTo>
                  <a:lnTo>
                    <a:pt x="154" y="27"/>
                  </a:lnTo>
                  <a:lnTo>
                    <a:pt x="148" y="27"/>
                  </a:lnTo>
                  <a:lnTo>
                    <a:pt x="143" y="27"/>
                  </a:lnTo>
                  <a:lnTo>
                    <a:pt x="134" y="26"/>
                  </a:lnTo>
                  <a:lnTo>
                    <a:pt x="127" y="25"/>
                  </a:lnTo>
                  <a:lnTo>
                    <a:pt x="122" y="27"/>
                  </a:lnTo>
                  <a:lnTo>
                    <a:pt x="119" y="27"/>
                  </a:lnTo>
                  <a:lnTo>
                    <a:pt x="118" y="27"/>
                  </a:lnTo>
                  <a:lnTo>
                    <a:pt x="108" y="23"/>
                  </a:lnTo>
                  <a:lnTo>
                    <a:pt x="97" y="22"/>
                  </a:lnTo>
                  <a:lnTo>
                    <a:pt x="91" y="21"/>
                  </a:lnTo>
                  <a:lnTo>
                    <a:pt x="86" y="21"/>
                  </a:lnTo>
                  <a:lnTo>
                    <a:pt x="82" y="20"/>
                  </a:lnTo>
                  <a:lnTo>
                    <a:pt x="80" y="17"/>
                  </a:lnTo>
                  <a:lnTo>
                    <a:pt x="79" y="16"/>
                  </a:lnTo>
                  <a:lnTo>
                    <a:pt x="76" y="15"/>
                  </a:lnTo>
                  <a:lnTo>
                    <a:pt x="73" y="13"/>
                  </a:lnTo>
                  <a:lnTo>
                    <a:pt x="68" y="12"/>
                  </a:lnTo>
                  <a:lnTo>
                    <a:pt x="63" y="12"/>
                  </a:lnTo>
                  <a:lnTo>
                    <a:pt x="60" y="15"/>
                  </a:lnTo>
                  <a:lnTo>
                    <a:pt x="59" y="22"/>
                  </a:lnTo>
                  <a:lnTo>
                    <a:pt x="54" y="27"/>
                  </a:lnTo>
                  <a:lnTo>
                    <a:pt x="52" y="28"/>
                  </a:lnTo>
                  <a:lnTo>
                    <a:pt x="49" y="28"/>
                  </a:lnTo>
                  <a:lnTo>
                    <a:pt x="47" y="27"/>
                  </a:lnTo>
                  <a:lnTo>
                    <a:pt x="44" y="23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8" y="33"/>
                  </a:lnTo>
                  <a:lnTo>
                    <a:pt x="37" y="37"/>
                  </a:lnTo>
                  <a:lnTo>
                    <a:pt x="36" y="39"/>
                  </a:lnTo>
                  <a:lnTo>
                    <a:pt x="35" y="41"/>
                  </a:lnTo>
                  <a:lnTo>
                    <a:pt x="33" y="43"/>
                  </a:lnTo>
                  <a:lnTo>
                    <a:pt x="32" y="45"/>
                  </a:lnTo>
                  <a:lnTo>
                    <a:pt x="32" y="50"/>
                  </a:lnTo>
                  <a:lnTo>
                    <a:pt x="32" y="55"/>
                  </a:lnTo>
                  <a:lnTo>
                    <a:pt x="32" y="56"/>
                  </a:lnTo>
                  <a:lnTo>
                    <a:pt x="30" y="59"/>
                  </a:lnTo>
                  <a:lnTo>
                    <a:pt x="28" y="56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30" y="61"/>
                  </a:lnTo>
                  <a:lnTo>
                    <a:pt x="30" y="63"/>
                  </a:lnTo>
                  <a:lnTo>
                    <a:pt x="30" y="66"/>
                  </a:lnTo>
                  <a:lnTo>
                    <a:pt x="30" y="71"/>
                  </a:lnTo>
                  <a:lnTo>
                    <a:pt x="31" y="76"/>
                  </a:lnTo>
                  <a:lnTo>
                    <a:pt x="32" y="80"/>
                  </a:lnTo>
                  <a:lnTo>
                    <a:pt x="32" y="85"/>
                  </a:lnTo>
                  <a:lnTo>
                    <a:pt x="31" y="81"/>
                  </a:lnTo>
                  <a:lnTo>
                    <a:pt x="28" y="77"/>
                  </a:lnTo>
                  <a:lnTo>
                    <a:pt x="25" y="85"/>
                  </a:lnTo>
                  <a:lnTo>
                    <a:pt x="21" y="90"/>
                  </a:lnTo>
                  <a:lnTo>
                    <a:pt x="19" y="96"/>
                  </a:lnTo>
                  <a:lnTo>
                    <a:pt x="17" y="102"/>
                  </a:lnTo>
                  <a:lnTo>
                    <a:pt x="17" y="109"/>
                  </a:lnTo>
                  <a:lnTo>
                    <a:pt x="17" y="117"/>
                  </a:lnTo>
                  <a:lnTo>
                    <a:pt x="16" y="120"/>
                  </a:lnTo>
                  <a:lnTo>
                    <a:pt x="14" y="124"/>
                  </a:lnTo>
                  <a:lnTo>
                    <a:pt x="12" y="128"/>
                  </a:lnTo>
                  <a:lnTo>
                    <a:pt x="11" y="131"/>
                  </a:lnTo>
                  <a:lnTo>
                    <a:pt x="9" y="136"/>
                  </a:lnTo>
                  <a:lnTo>
                    <a:pt x="5" y="141"/>
                  </a:lnTo>
                  <a:lnTo>
                    <a:pt x="1" y="145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1" y="151"/>
                  </a:lnTo>
                  <a:lnTo>
                    <a:pt x="3" y="151"/>
                  </a:lnTo>
                  <a:lnTo>
                    <a:pt x="3" y="152"/>
                  </a:lnTo>
                  <a:lnTo>
                    <a:pt x="1" y="155"/>
                  </a:lnTo>
                  <a:lnTo>
                    <a:pt x="0" y="160"/>
                  </a:lnTo>
                  <a:lnTo>
                    <a:pt x="0" y="165"/>
                  </a:lnTo>
                  <a:lnTo>
                    <a:pt x="3" y="170"/>
                  </a:lnTo>
                  <a:lnTo>
                    <a:pt x="4" y="173"/>
                  </a:lnTo>
                  <a:lnTo>
                    <a:pt x="6" y="172"/>
                  </a:lnTo>
                  <a:lnTo>
                    <a:pt x="9" y="171"/>
                  </a:lnTo>
                  <a:lnTo>
                    <a:pt x="16" y="170"/>
                  </a:lnTo>
                  <a:lnTo>
                    <a:pt x="19" y="170"/>
                  </a:lnTo>
                  <a:lnTo>
                    <a:pt x="20" y="171"/>
                  </a:lnTo>
                  <a:lnTo>
                    <a:pt x="20" y="173"/>
                  </a:lnTo>
                  <a:lnTo>
                    <a:pt x="20" y="177"/>
                  </a:lnTo>
                  <a:lnTo>
                    <a:pt x="20" y="181"/>
                  </a:lnTo>
                  <a:lnTo>
                    <a:pt x="22" y="187"/>
                  </a:lnTo>
                  <a:lnTo>
                    <a:pt x="23" y="192"/>
                  </a:lnTo>
                  <a:lnTo>
                    <a:pt x="22" y="203"/>
                  </a:lnTo>
                  <a:lnTo>
                    <a:pt x="21" y="209"/>
                  </a:lnTo>
                  <a:lnTo>
                    <a:pt x="20" y="215"/>
                  </a:lnTo>
                  <a:lnTo>
                    <a:pt x="17" y="221"/>
                  </a:lnTo>
                  <a:lnTo>
                    <a:pt x="14" y="22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1" name="Freeform 39"/>
            <p:cNvSpPr>
              <a:spLocks/>
            </p:cNvSpPr>
            <p:nvPr/>
          </p:nvSpPr>
          <p:spPr bwMode="auto">
            <a:xfrm>
              <a:off x="9536330" y="4431822"/>
              <a:ext cx="4216" cy="12647"/>
            </a:xfrm>
            <a:custGeom>
              <a:avLst/>
              <a:gdLst>
                <a:gd name="T0" fmla="*/ 4 w 5"/>
                <a:gd name="T1" fmla="*/ 0 h 12"/>
                <a:gd name="T2" fmla="*/ 1 w 5"/>
                <a:gd name="T3" fmla="*/ 1 h 12"/>
                <a:gd name="T4" fmla="*/ 0 w 5"/>
                <a:gd name="T5" fmla="*/ 2 h 12"/>
                <a:gd name="T6" fmla="*/ 0 w 5"/>
                <a:gd name="T7" fmla="*/ 7 h 12"/>
                <a:gd name="T8" fmla="*/ 3 w 5"/>
                <a:gd name="T9" fmla="*/ 11 h 12"/>
                <a:gd name="T10" fmla="*/ 4 w 5"/>
                <a:gd name="T11" fmla="*/ 12 h 12"/>
                <a:gd name="T12" fmla="*/ 5 w 5"/>
                <a:gd name="T13" fmla="*/ 10 h 12"/>
                <a:gd name="T14" fmla="*/ 5 w 5"/>
                <a:gd name="T15" fmla="*/ 6 h 12"/>
                <a:gd name="T16" fmla="*/ 5 w 5"/>
                <a:gd name="T17" fmla="*/ 2 h 12"/>
                <a:gd name="T18" fmla="*/ 4 w 5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2">
                  <a:moveTo>
                    <a:pt x="4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5" y="6"/>
                  </a:lnTo>
                  <a:lnTo>
                    <a:pt x="5" y="2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9536330" y="4269513"/>
              <a:ext cx="6324" cy="4216"/>
            </a:xfrm>
            <a:custGeom>
              <a:avLst/>
              <a:gdLst>
                <a:gd name="T0" fmla="*/ 5 w 5"/>
                <a:gd name="T1" fmla="*/ 2 h 3"/>
                <a:gd name="T2" fmla="*/ 2 w 5"/>
                <a:gd name="T3" fmla="*/ 0 h 3"/>
                <a:gd name="T4" fmla="*/ 0 w 5"/>
                <a:gd name="T5" fmla="*/ 1 h 3"/>
                <a:gd name="T6" fmla="*/ 0 w 5"/>
                <a:gd name="T7" fmla="*/ 3 h 3"/>
                <a:gd name="T8" fmla="*/ 3 w 5"/>
                <a:gd name="T9" fmla="*/ 3 h 3"/>
                <a:gd name="T10" fmla="*/ 5 w 5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9540546" y="4267406"/>
              <a:ext cx="4216" cy="2109"/>
            </a:xfrm>
            <a:custGeom>
              <a:avLst/>
              <a:gdLst>
                <a:gd name="T0" fmla="*/ 5 w 5"/>
                <a:gd name="T1" fmla="*/ 2 h 3"/>
                <a:gd name="T2" fmla="*/ 3 w 5"/>
                <a:gd name="T3" fmla="*/ 0 h 3"/>
                <a:gd name="T4" fmla="*/ 0 w 5"/>
                <a:gd name="T5" fmla="*/ 2 h 3"/>
                <a:gd name="T6" fmla="*/ 3 w 5"/>
                <a:gd name="T7" fmla="*/ 3 h 3"/>
                <a:gd name="T8" fmla="*/ 5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5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9548977" y="4414959"/>
              <a:ext cx="14756" cy="29511"/>
            </a:xfrm>
            <a:custGeom>
              <a:avLst/>
              <a:gdLst>
                <a:gd name="T0" fmla="*/ 8 w 15"/>
                <a:gd name="T1" fmla="*/ 27 h 27"/>
                <a:gd name="T2" fmla="*/ 10 w 15"/>
                <a:gd name="T3" fmla="*/ 24 h 27"/>
                <a:gd name="T4" fmla="*/ 10 w 15"/>
                <a:gd name="T5" fmla="*/ 22 h 27"/>
                <a:gd name="T6" fmla="*/ 10 w 15"/>
                <a:gd name="T7" fmla="*/ 21 h 27"/>
                <a:gd name="T8" fmla="*/ 10 w 15"/>
                <a:gd name="T9" fmla="*/ 18 h 27"/>
                <a:gd name="T10" fmla="*/ 12 w 15"/>
                <a:gd name="T11" fmla="*/ 16 h 27"/>
                <a:gd name="T12" fmla="*/ 14 w 15"/>
                <a:gd name="T13" fmla="*/ 12 h 27"/>
                <a:gd name="T14" fmla="*/ 14 w 15"/>
                <a:gd name="T15" fmla="*/ 10 h 27"/>
                <a:gd name="T16" fmla="*/ 15 w 15"/>
                <a:gd name="T17" fmla="*/ 5 h 27"/>
                <a:gd name="T18" fmla="*/ 14 w 15"/>
                <a:gd name="T19" fmla="*/ 1 h 27"/>
                <a:gd name="T20" fmla="*/ 13 w 15"/>
                <a:gd name="T21" fmla="*/ 0 h 27"/>
                <a:gd name="T22" fmla="*/ 12 w 15"/>
                <a:gd name="T23" fmla="*/ 1 h 27"/>
                <a:gd name="T24" fmla="*/ 8 w 15"/>
                <a:gd name="T25" fmla="*/ 2 h 27"/>
                <a:gd name="T26" fmla="*/ 4 w 15"/>
                <a:gd name="T27" fmla="*/ 5 h 27"/>
                <a:gd name="T28" fmla="*/ 3 w 15"/>
                <a:gd name="T29" fmla="*/ 8 h 27"/>
                <a:gd name="T30" fmla="*/ 3 w 15"/>
                <a:gd name="T31" fmla="*/ 11 h 27"/>
                <a:gd name="T32" fmla="*/ 4 w 15"/>
                <a:gd name="T33" fmla="*/ 13 h 27"/>
                <a:gd name="T34" fmla="*/ 3 w 15"/>
                <a:gd name="T35" fmla="*/ 16 h 27"/>
                <a:gd name="T36" fmla="*/ 2 w 15"/>
                <a:gd name="T37" fmla="*/ 18 h 27"/>
                <a:gd name="T38" fmla="*/ 0 w 15"/>
                <a:gd name="T39" fmla="*/ 19 h 27"/>
                <a:gd name="T40" fmla="*/ 0 w 15"/>
                <a:gd name="T41" fmla="*/ 22 h 27"/>
                <a:gd name="T42" fmla="*/ 0 w 15"/>
                <a:gd name="T43" fmla="*/ 24 h 27"/>
                <a:gd name="T44" fmla="*/ 2 w 15"/>
                <a:gd name="T45" fmla="*/ 26 h 27"/>
                <a:gd name="T46" fmla="*/ 4 w 15"/>
                <a:gd name="T47" fmla="*/ 26 h 27"/>
                <a:gd name="T48" fmla="*/ 5 w 15"/>
                <a:gd name="T49" fmla="*/ 24 h 27"/>
                <a:gd name="T50" fmla="*/ 7 w 15"/>
                <a:gd name="T51" fmla="*/ 23 h 27"/>
                <a:gd name="T52" fmla="*/ 8 w 15"/>
                <a:gd name="T5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27">
                  <a:moveTo>
                    <a:pt x="8" y="27"/>
                  </a:moveTo>
                  <a:lnTo>
                    <a:pt x="10" y="24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5" y="5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8" y="2"/>
                  </a:lnTo>
                  <a:lnTo>
                    <a:pt x="4" y="5"/>
                  </a:lnTo>
                  <a:lnTo>
                    <a:pt x="3" y="8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5" y="24"/>
                  </a:lnTo>
                  <a:lnTo>
                    <a:pt x="7" y="23"/>
                  </a:lnTo>
                  <a:lnTo>
                    <a:pt x="8" y="2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9557409" y="4408635"/>
              <a:ext cx="21079" cy="44267"/>
            </a:xfrm>
            <a:custGeom>
              <a:avLst/>
              <a:gdLst>
                <a:gd name="T0" fmla="*/ 16 w 20"/>
                <a:gd name="T1" fmla="*/ 0 h 41"/>
                <a:gd name="T2" fmla="*/ 14 w 20"/>
                <a:gd name="T3" fmla="*/ 0 h 41"/>
                <a:gd name="T4" fmla="*/ 11 w 20"/>
                <a:gd name="T5" fmla="*/ 2 h 41"/>
                <a:gd name="T6" fmla="*/ 9 w 20"/>
                <a:gd name="T7" fmla="*/ 7 h 41"/>
                <a:gd name="T8" fmla="*/ 6 w 20"/>
                <a:gd name="T9" fmla="*/ 14 h 41"/>
                <a:gd name="T10" fmla="*/ 6 w 20"/>
                <a:gd name="T11" fmla="*/ 19 h 41"/>
                <a:gd name="T12" fmla="*/ 4 w 20"/>
                <a:gd name="T13" fmla="*/ 27 h 41"/>
                <a:gd name="T14" fmla="*/ 1 w 20"/>
                <a:gd name="T15" fmla="*/ 33 h 41"/>
                <a:gd name="T16" fmla="*/ 0 w 20"/>
                <a:gd name="T17" fmla="*/ 36 h 41"/>
                <a:gd name="T18" fmla="*/ 1 w 20"/>
                <a:gd name="T19" fmla="*/ 38 h 41"/>
                <a:gd name="T20" fmla="*/ 4 w 20"/>
                <a:gd name="T21" fmla="*/ 39 h 41"/>
                <a:gd name="T22" fmla="*/ 6 w 20"/>
                <a:gd name="T23" fmla="*/ 41 h 41"/>
                <a:gd name="T24" fmla="*/ 9 w 20"/>
                <a:gd name="T25" fmla="*/ 38 h 41"/>
                <a:gd name="T26" fmla="*/ 10 w 20"/>
                <a:gd name="T27" fmla="*/ 34 h 41"/>
                <a:gd name="T28" fmla="*/ 11 w 20"/>
                <a:gd name="T29" fmla="*/ 33 h 41"/>
                <a:gd name="T30" fmla="*/ 14 w 20"/>
                <a:gd name="T31" fmla="*/ 32 h 41"/>
                <a:gd name="T32" fmla="*/ 15 w 20"/>
                <a:gd name="T33" fmla="*/ 32 h 41"/>
                <a:gd name="T34" fmla="*/ 17 w 20"/>
                <a:gd name="T35" fmla="*/ 30 h 41"/>
                <a:gd name="T36" fmla="*/ 17 w 20"/>
                <a:gd name="T37" fmla="*/ 28 h 41"/>
                <a:gd name="T38" fmla="*/ 16 w 20"/>
                <a:gd name="T39" fmla="*/ 25 h 41"/>
                <a:gd name="T40" fmla="*/ 14 w 20"/>
                <a:gd name="T41" fmla="*/ 24 h 41"/>
                <a:gd name="T42" fmla="*/ 11 w 20"/>
                <a:gd name="T43" fmla="*/ 25 h 41"/>
                <a:gd name="T44" fmla="*/ 12 w 20"/>
                <a:gd name="T45" fmla="*/ 20 h 41"/>
                <a:gd name="T46" fmla="*/ 12 w 20"/>
                <a:gd name="T47" fmla="*/ 14 h 41"/>
                <a:gd name="T48" fmla="*/ 14 w 20"/>
                <a:gd name="T49" fmla="*/ 13 h 41"/>
                <a:gd name="T50" fmla="*/ 16 w 20"/>
                <a:gd name="T51" fmla="*/ 11 h 41"/>
                <a:gd name="T52" fmla="*/ 17 w 20"/>
                <a:gd name="T53" fmla="*/ 9 h 41"/>
                <a:gd name="T54" fmla="*/ 19 w 20"/>
                <a:gd name="T55" fmla="*/ 11 h 41"/>
                <a:gd name="T56" fmla="*/ 19 w 20"/>
                <a:gd name="T57" fmla="*/ 12 h 41"/>
                <a:gd name="T58" fmla="*/ 20 w 20"/>
                <a:gd name="T59" fmla="*/ 8 h 41"/>
                <a:gd name="T60" fmla="*/ 19 w 20"/>
                <a:gd name="T61" fmla="*/ 6 h 41"/>
                <a:gd name="T62" fmla="*/ 16 w 20"/>
                <a:gd name="T63" fmla="*/ 2 h 41"/>
                <a:gd name="T64" fmla="*/ 16 w 20"/>
                <a:gd name="T6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1">
                  <a:moveTo>
                    <a:pt x="16" y="0"/>
                  </a:moveTo>
                  <a:lnTo>
                    <a:pt x="14" y="0"/>
                  </a:lnTo>
                  <a:lnTo>
                    <a:pt x="11" y="2"/>
                  </a:lnTo>
                  <a:lnTo>
                    <a:pt x="9" y="7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4" y="27"/>
                  </a:lnTo>
                  <a:lnTo>
                    <a:pt x="1" y="33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4" y="39"/>
                  </a:lnTo>
                  <a:lnTo>
                    <a:pt x="6" y="41"/>
                  </a:lnTo>
                  <a:lnTo>
                    <a:pt x="9" y="38"/>
                  </a:lnTo>
                  <a:lnTo>
                    <a:pt x="10" y="34"/>
                  </a:lnTo>
                  <a:lnTo>
                    <a:pt x="11" y="33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6" y="25"/>
                  </a:lnTo>
                  <a:lnTo>
                    <a:pt x="14" y="24"/>
                  </a:lnTo>
                  <a:lnTo>
                    <a:pt x="11" y="25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6" y="2"/>
                  </a:lnTo>
                  <a:lnTo>
                    <a:pt x="16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6" name="Freeform 44"/>
            <p:cNvSpPr>
              <a:spLocks/>
            </p:cNvSpPr>
            <p:nvPr/>
          </p:nvSpPr>
          <p:spPr bwMode="auto">
            <a:xfrm>
              <a:off x="9570056" y="4296917"/>
              <a:ext cx="18972" cy="14756"/>
            </a:xfrm>
            <a:custGeom>
              <a:avLst/>
              <a:gdLst>
                <a:gd name="T0" fmla="*/ 11 w 19"/>
                <a:gd name="T1" fmla="*/ 14 h 14"/>
                <a:gd name="T2" fmla="*/ 13 w 19"/>
                <a:gd name="T3" fmla="*/ 9 h 14"/>
                <a:gd name="T4" fmla="*/ 15 w 19"/>
                <a:gd name="T5" fmla="*/ 9 h 14"/>
                <a:gd name="T6" fmla="*/ 18 w 19"/>
                <a:gd name="T7" fmla="*/ 9 h 14"/>
                <a:gd name="T8" fmla="*/ 19 w 19"/>
                <a:gd name="T9" fmla="*/ 6 h 14"/>
                <a:gd name="T10" fmla="*/ 19 w 19"/>
                <a:gd name="T11" fmla="*/ 3 h 14"/>
                <a:gd name="T12" fmla="*/ 18 w 19"/>
                <a:gd name="T13" fmla="*/ 2 h 14"/>
                <a:gd name="T14" fmla="*/ 15 w 19"/>
                <a:gd name="T15" fmla="*/ 3 h 14"/>
                <a:gd name="T16" fmla="*/ 11 w 19"/>
                <a:gd name="T17" fmla="*/ 7 h 14"/>
                <a:gd name="T18" fmla="*/ 11 w 19"/>
                <a:gd name="T19" fmla="*/ 5 h 14"/>
                <a:gd name="T20" fmla="*/ 11 w 19"/>
                <a:gd name="T21" fmla="*/ 2 h 14"/>
                <a:gd name="T22" fmla="*/ 11 w 19"/>
                <a:gd name="T23" fmla="*/ 1 h 14"/>
                <a:gd name="T24" fmla="*/ 9 w 19"/>
                <a:gd name="T25" fmla="*/ 0 h 14"/>
                <a:gd name="T26" fmla="*/ 7 w 19"/>
                <a:gd name="T27" fmla="*/ 0 h 14"/>
                <a:gd name="T28" fmla="*/ 3 w 19"/>
                <a:gd name="T29" fmla="*/ 0 h 14"/>
                <a:gd name="T30" fmla="*/ 0 w 19"/>
                <a:gd name="T31" fmla="*/ 2 h 14"/>
                <a:gd name="T32" fmla="*/ 0 w 19"/>
                <a:gd name="T33" fmla="*/ 6 h 14"/>
                <a:gd name="T34" fmla="*/ 2 w 19"/>
                <a:gd name="T35" fmla="*/ 13 h 14"/>
                <a:gd name="T36" fmla="*/ 5 w 19"/>
                <a:gd name="T37" fmla="*/ 11 h 14"/>
                <a:gd name="T38" fmla="*/ 8 w 19"/>
                <a:gd name="T39" fmla="*/ 6 h 14"/>
                <a:gd name="T40" fmla="*/ 9 w 19"/>
                <a:gd name="T41" fmla="*/ 8 h 14"/>
                <a:gd name="T42" fmla="*/ 9 w 19"/>
                <a:gd name="T43" fmla="*/ 11 h 14"/>
                <a:gd name="T44" fmla="*/ 10 w 19"/>
                <a:gd name="T45" fmla="*/ 13 h 14"/>
                <a:gd name="T46" fmla="*/ 11 w 19"/>
                <a:gd name="T4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14">
                  <a:moveTo>
                    <a:pt x="11" y="14"/>
                  </a:moveTo>
                  <a:lnTo>
                    <a:pt x="13" y="9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5" y="3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3"/>
                  </a:lnTo>
                  <a:lnTo>
                    <a:pt x="5" y="11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11"/>
                  </a:lnTo>
                  <a:lnTo>
                    <a:pt x="10" y="13"/>
                  </a:lnTo>
                  <a:lnTo>
                    <a:pt x="11" y="1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7" name="Freeform 45"/>
            <p:cNvSpPr>
              <a:spLocks/>
            </p:cNvSpPr>
            <p:nvPr/>
          </p:nvSpPr>
          <p:spPr bwMode="auto">
            <a:xfrm>
              <a:off x="9572164" y="4393880"/>
              <a:ext cx="6324" cy="8432"/>
            </a:xfrm>
            <a:custGeom>
              <a:avLst/>
              <a:gdLst>
                <a:gd name="T0" fmla="*/ 2 w 6"/>
                <a:gd name="T1" fmla="*/ 0 h 8"/>
                <a:gd name="T2" fmla="*/ 0 w 6"/>
                <a:gd name="T3" fmla="*/ 1 h 8"/>
                <a:gd name="T4" fmla="*/ 0 w 6"/>
                <a:gd name="T5" fmla="*/ 5 h 8"/>
                <a:gd name="T6" fmla="*/ 0 w 6"/>
                <a:gd name="T7" fmla="*/ 7 h 8"/>
                <a:gd name="T8" fmla="*/ 2 w 6"/>
                <a:gd name="T9" fmla="*/ 8 h 8"/>
                <a:gd name="T10" fmla="*/ 5 w 6"/>
                <a:gd name="T11" fmla="*/ 8 h 8"/>
                <a:gd name="T12" fmla="*/ 6 w 6"/>
                <a:gd name="T13" fmla="*/ 5 h 8"/>
                <a:gd name="T14" fmla="*/ 6 w 6"/>
                <a:gd name="T15" fmla="*/ 2 h 8"/>
                <a:gd name="T16" fmla="*/ 2 w 6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5"/>
                  </a:lnTo>
                  <a:lnTo>
                    <a:pt x="6" y="2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8" name="Freeform 46"/>
            <p:cNvSpPr>
              <a:spLocks/>
            </p:cNvSpPr>
            <p:nvPr/>
          </p:nvSpPr>
          <p:spPr bwMode="auto">
            <a:xfrm>
              <a:off x="9584811" y="4296917"/>
              <a:ext cx="0" cy="4216"/>
            </a:xfrm>
            <a:custGeom>
              <a:avLst/>
              <a:gdLst>
                <a:gd name="T0" fmla="*/ 0 h 2"/>
                <a:gd name="T1" fmla="*/ 1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9" name="Freeform 47"/>
            <p:cNvSpPr>
              <a:spLocks/>
            </p:cNvSpPr>
            <p:nvPr/>
          </p:nvSpPr>
          <p:spPr bwMode="auto">
            <a:xfrm>
              <a:off x="9584811" y="4313780"/>
              <a:ext cx="2109" cy="4216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0" name="Freeform 48"/>
            <p:cNvSpPr>
              <a:spLocks/>
            </p:cNvSpPr>
            <p:nvPr/>
          </p:nvSpPr>
          <p:spPr bwMode="auto">
            <a:xfrm>
              <a:off x="9586920" y="4438145"/>
              <a:ext cx="2109" cy="4216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 h 3"/>
                <a:gd name="T4" fmla="*/ 3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2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1" name="Freeform 49"/>
            <p:cNvSpPr>
              <a:spLocks/>
            </p:cNvSpPr>
            <p:nvPr/>
          </p:nvSpPr>
          <p:spPr bwMode="auto">
            <a:xfrm>
              <a:off x="9591135" y="4444469"/>
              <a:ext cx="4216" cy="4216"/>
            </a:xfrm>
            <a:custGeom>
              <a:avLst/>
              <a:gdLst>
                <a:gd name="T0" fmla="*/ 0 w 4"/>
                <a:gd name="T1" fmla="*/ 0 h 2"/>
                <a:gd name="T2" fmla="*/ 1 w 4"/>
                <a:gd name="T3" fmla="*/ 2 h 2"/>
                <a:gd name="T4" fmla="*/ 4 w 4"/>
                <a:gd name="T5" fmla="*/ 2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2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2" name="Freeform 50"/>
            <p:cNvSpPr>
              <a:spLocks/>
            </p:cNvSpPr>
            <p:nvPr/>
          </p:nvSpPr>
          <p:spPr bwMode="auto">
            <a:xfrm>
              <a:off x="9599567" y="4459224"/>
              <a:ext cx="2109" cy="421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2 h 3"/>
                <a:gd name="T4" fmla="*/ 3 w 3"/>
                <a:gd name="T5" fmla="*/ 3 h 3"/>
                <a:gd name="T6" fmla="*/ 2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0" y="2"/>
                  </a:lnTo>
                  <a:lnTo>
                    <a:pt x="3" y="3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3" name="Freeform 51"/>
            <p:cNvSpPr>
              <a:spLocks/>
            </p:cNvSpPr>
            <p:nvPr/>
          </p:nvSpPr>
          <p:spPr bwMode="auto">
            <a:xfrm>
              <a:off x="9616430" y="4313780"/>
              <a:ext cx="29511" cy="10540"/>
            </a:xfrm>
            <a:custGeom>
              <a:avLst/>
              <a:gdLst>
                <a:gd name="T0" fmla="*/ 1 w 27"/>
                <a:gd name="T1" fmla="*/ 0 h 11"/>
                <a:gd name="T2" fmla="*/ 0 w 27"/>
                <a:gd name="T3" fmla="*/ 5 h 11"/>
                <a:gd name="T4" fmla="*/ 0 w 27"/>
                <a:gd name="T5" fmla="*/ 8 h 11"/>
                <a:gd name="T6" fmla="*/ 3 w 27"/>
                <a:gd name="T7" fmla="*/ 11 h 11"/>
                <a:gd name="T8" fmla="*/ 8 w 27"/>
                <a:gd name="T9" fmla="*/ 9 h 11"/>
                <a:gd name="T10" fmla="*/ 13 w 27"/>
                <a:gd name="T11" fmla="*/ 8 h 11"/>
                <a:gd name="T12" fmla="*/ 17 w 27"/>
                <a:gd name="T13" fmla="*/ 8 h 11"/>
                <a:gd name="T14" fmla="*/ 23 w 27"/>
                <a:gd name="T15" fmla="*/ 7 h 11"/>
                <a:gd name="T16" fmla="*/ 25 w 27"/>
                <a:gd name="T17" fmla="*/ 6 h 11"/>
                <a:gd name="T18" fmla="*/ 27 w 27"/>
                <a:gd name="T19" fmla="*/ 3 h 11"/>
                <a:gd name="T20" fmla="*/ 24 w 27"/>
                <a:gd name="T21" fmla="*/ 3 h 11"/>
                <a:gd name="T22" fmla="*/ 23 w 27"/>
                <a:gd name="T23" fmla="*/ 1 h 11"/>
                <a:gd name="T24" fmla="*/ 22 w 27"/>
                <a:gd name="T25" fmla="*/ 2 h 11"/>
                <a:gd name="T26" fmla="*/ 19 w 27"/>
                <a:gd name="T27" fmla="*/ 2 h 11"/>
                <a:gd name="T28" fmla="*/ 13 w 27"/>
                <a:gd name="T29" fmla="*/ 1 h 11"/>
                <a:gd name="T30" fmla="*/ 6 w 27"/>
                <a:gd name="T31" fmla="*/ 0 h 11"/>
                <a:gd name="T32" fmla="*/ 1 w 27"/>
                <a:gd name="T3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11">
                  <a:moveTo>
                    <a:pt x="1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" y="9"/>
                  </a:lnTo>
                  <a:lnTo>
                    <a:pt x="13" y="8"/>
                  </a:lnTo>
                  <a:lnTo>
                    <a:pt x="17" y="8"/>
                  </a:lnTo>
                  <a:lnTo>
                    <a:pt x="23" y="7"/>
                  </a:lnTo>
                  <a:lnTo>
                    <a:pt x="25" y="6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3" y="1"/>
                  </a:lnTo>
                  <a:lnTo>
                    <a:pt x="6" y="0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4" name="Freeform 52"/>
            <p:cNvSpPr>
              <a:spLocks/>
            </p:cNvSpPr>
            <p:nvPr/>
          </p:nvSpPr>
          <p:spPr bwMode="auto">
            <a:xfrm>
              <a:off x="9645941" y="4159903"/>
              <a:ext cx="4216" cy="2109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5" name="Freeform 53"/>
            <p:cNvSpPr>
              <a:spLocks/>
            </p:cNvSpPr>
            <p:nvPr/>
          </p:nvSpPr>
          <p:spPr bwMode="auto">
            <a:xfrm>
              <a:off x="9645941" y="4128285"/>
              <a:ext cx="8432" cy="10540"/>
            </a:xfrm>
            <a:custGeom>
              <a:avLst/>
              <a:gdLst>
                <a:gd name="T0" fmla="*/ 7 w 7"/>
                <a:gd name="T1" fmla="*/ 10 h 10"/>
                <a:gd name="T2" fmla="*/ 7 w 7"/>
                <a:gd name="T3" fmla="*/ 7 h 10"/>
                <a:gd name="T4" fmla="*/ 6 w 7"/>
                <a:gd name="T5" fmla="*/ 2 h 10"/>
                <a:gd name="T6" fmla="*/ 4 w 7"/>
                <a:gd name="T7" fmla="*/ 0 h 10"/>
                <a:gd name="T8" fmla="*/ 2 w 7"/>
                <a:gd name="T9" fmla="*/ 0 h 10"/>
                <a:gd name="T10" fmla="*/ 0 w 7"/>
                <a:gd name="T11" fmla="*/ 1 h 10"/>
                <a:gd name="T12" fmla="*/ 2 w 7"/>
                <a:gd name="T13" fmla="*/ 2 h 10"/>
                <a:gd name="T14" fmla="*/ 4 w 7"/>
                <a:gd name="T15" fmla="*/ 5 h 10"/>
                <a:gd name="T16" fmla="*/ 5 w 7"/>
                <a:gd name="T17" fmla="*/ 8 h 10"/>
                <a:gd name="T18" fmla="*/ 7 w 7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0">
                  <a:moveTo>
                    <a:pt x="7" y="10"/>
                  </a:moveTo>
                  <a:lnTo>
                    <a:pt x="7" y="7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4" y="5"/>
                  </a:lnTo>
                  <a:lnTo>
                    <a:pt x="5" y="8"/>
                  </a:lnTo>
                  <a:lnTo>
                    <a:pt x="7" y="1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6" name="Freeform 54"/>
            <p:cNvSpPr>
              <a:spLocks/>
            </p:cNvSpPr>
            <p:nvPr/>
          </p:nvSpPr>
          <p:spPr bwMode="auto">
            <a:xfrm>
              <a:off x="9648048" y="4317996"/>
              <a:ext cx="27403" cy="4216"/>
            </a:xfrm>
            <a:custGeom>
              <a:avLst/>
              <a:gdLst>
                <a:gd name="T0" fmla="*/ 1 w 26"/>
                <a:gd name="T1" fmla="*/ 0 h 5"/>
                <a:gd name="T2" fmla="*/ 0 w 26"/>
                <a:gd name="T3" fmla="*/ 2 h 5"/>
                <a:gd name="T4" fmla="*/ 0 w 26"/>
                <a:gd name="T5" fmla="*/ 3 h 5"/>
                <a:gd name="T6" fmla="*/ 3 w 26"/>
                <a:gd name="T7" fmla="*/ 4 h 5"/>
                <a:gd name="T8" fmla="*/ 6 w 26"/>
                <a:gd name="T9" fmla="*/ 5 h 5"/>
                <a:gd name="T10" fmla="*/ 9 w 26"/>
                <a:gd name="T11" fmla="*/ 5 h 5"/>
                <a:gd name="T12" fmla="*/ 19 w 26"/>
                <a:gd name="T13" fmla="*/ 5 h 5"/>
                <a:gd name="T14" fmla="*/ 22 w 26"/>
                <a:gd name="T15" fmla="*/ 4 h 5"/>
                <a:gd name="T16" fmla="*/ 26 w 26"/>
                <a:gd name="T17" fmla="*/ 2 h 5"/>
                <a:gd name="T18" fmla="*/ 20 w 26"/>
                <a:gd name="T19" fmla="*/ 2 h 5"/>
                <a:gd name="T20" fmla="*/ 14 w 26"/>
                <a:gd name="T21" fmla="*/ 2 h 5"/>
                <a:gd name="T22" fmla="*/ 8 w 26"/>
                <a:gd name="T23" fmla="*/ 2 h 5"/>
                <a:gd name="T24" fmla="*/ 1 w 26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5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3" y="4"/>
                  </a:lnTo>
                  <a:lnTo>
                    <a:pt x="6" y="5"/>
                  </a:lnTo>
                  <a:lnTo>
                    <a:pt x="9" y="5"/>
                  </a:lnTo>
                  <a:lnTo>
                    <a:pt x="19" y="5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20" y="2"/>
                  </a:lnTo>
                  <a:lnTo>
                    <a:pt x="14" y="2"/>
                  </a:lnTo>
                  <a:lnTo>
                    <a:pt x="8" y="2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7" name="Freeform 55"/>
            <p:cNvSpPr>
              <a:spLocks/>
            </p:cNvSpPr>
            <p:nvPr/>
          </p:nvSpPr>
          <p:spPr bwMode="auto">
            <a:xfrm>
              <a:off x="9662804" y="4324319"/>
              <a:ext cx="6324" cy="16863"/>
            </a:xfrm>
            <a:custGeom>
              <a:avLst/>
              <a:gdLst>
                <a:gd name="T0" fmla="*/ 2 w 6"/>
                <a:gd name="T1" fmla="*/ 0 h 18"/>
                <a:gd name="T2" fmla="*/ 0 w 6"/>
                <a:gd name="T3" fmla="*/ 4 h 18"/>
                <a:gd name="T4" fmla="*/ 1 w 6"/>
                <a:gd name="T5" fmla="*/ 9 h 18"/>
                <a:gd name="T6" fmla="*/ 2 w 6"/>
                <a:gd name="T7" fmla="*/ 14 h 18"/>
                <a:gd name="T8" fmla="*/ 5 w 6"/>
                <a:gd name="T9" fmla="*/ 18 h 18"/>
                <a:gd name="T10" fmla="*/ 6 w 6"/>
                <a:gd name="T11" fmla="*/ 14 h 18"/>
                <a:gd name="T12" fmla="*/ 5 w 6"/>
                <a:gd name="T13" fmla="*/ 9 h 18"/>
                <a:gd name="T14" fmla="*/ 3 w 6"/>
                <a:gd name="T15" fmla="*/ 4 h 18"/>
                <a:gd name="T16" fmla="*/ 2 w 6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8">
                  <a:moveTo>
                    <a:pt x="2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2" y="14"/>
                  </a:lnTo>
                  <a:lnTo>
                    <a:pt x="5" y="18"/>
                  </a:lnTo>
                  <a:lnTo>
                    <a:pt x="6" y="14"/>
                  </a:lnTo>
                  <a:lnTo>
                    <a:pt x="5" y="9"/>
                  </a:lnTo>
                  <a:lnTo>
                    <a:pt x="3" y="4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8" name="Freeform 56"/>
            <p:cNvSpPr>
              <a:spLocks/>
            </p:cNvSpPr>
            <p:nvPr/>
          </p:nvSpPr>
          <p:spPr bwMode="auto">
            <a:xfrm>
              <a:off x="9664911" y="4362261"/>
              <a:ext cx="40051" cy="25295"/>
            </a:xfrm>
            <a:custGeom>
              <a:avLst/>
              <a:gdLst>
                <a:gd name="T0" fmla="*/ 20 w 37"/>
                <a:gd name="T1" fmla="*/ 25 h 25"/>
                <a:gd name="T2" fmla="*/ 24 w 37"/>
                <a:gd name="T3" fmla="*/ 24 h 25"/>
                <a:gd name="T4" fmla="*/ 28 w 37"/>
                <a:gd name="T5" fmla="*/ 22 h 25"/>
                <a:gd name="T6" fmla="*/ 32 w 37"/>
                <a:gd name="T7" fmla="*/ 20 h 25"/>
                <a:gd name="T8" fmla="*/ 36 w 37"/>
                <a:gd name="T9" fmla="*/ 18 h 25"/>
                <a:gd name="T10" fmla="*/ 37 w 37"/>
                <a:gd name="T11" fmla="*/ 15 h 25"/>
                <a:gd name="T12" fmla="*/ 37 w 37"/>
                <a:gd name="T13" fmla="*/ 11 h 25"/>
                <a:gd name="T14" fmla="*/ 35 w 37"/>
                <a:gd name="T15" fmla="*/ 10 h 25"/>
                <a:gd name="T16" fmla="*/ 32 w 37"/>
                <a:gd name="T17" fmla="*/ 9 h 25"/>
                <a:gd name="T18" fmla="*/ 32 w 37"/>
                <a:gd name="T19" fmla="*/ 5 h 25"/>
                <a:gd name="T20" fmla="*/ 31 w 37"/>
                <a:gd name="T21" fmla="*/ 3 h 25"/>
                <a:gd name="T22" fmla="*/ 27 w 37"/>
                <a:gd name="T23" fmla="*/ 2 h 25"/>
                <a:gd name="T24" fmla="*/ 24 w 37"/>
                <a:gd name="T25" fmla="*/ 0 h 25"/>
                <a:gd name="T26" fmla="*/ 16 w 37"/>
                <a:gd name="T27" fmla="*/ 0 h 25"/>
                <a:gd name="T28" fmla="*/ 8 w 37"/>
                <a:gd name="T29" fmla="*/ 2 h 25"/>
                <a:gd name="T30" fmla="*/ 4 w 37"/>
                <a:gd name="T31" fmla="*/ 3 h 25"/>
                <a:gd name="T32" fmla="*/ 1 w 37"/>
                <a:gd name="T33" fmla="*/ 4 h 25"/>
                <a:gd name="T34" fmla="*/ 0 w 37"/>
                <a:gd name="T35" fmla="*/ 8 h 25"/>
                <a:gd name="T36" fmla="*/ 3 w 37"/>
                <a:gd name="T37" fmla="*/ 11 h 25"/>
                <a:gd name="T38" fmla="*/ 5 w 37"/>
                <a:gd name="T39" fmla="*/ 16 h 25"/>
                <a:gd name="T40" fmla="*/ 10 w 37"/>
                <a:gd name="T41" fmla="*/ 20 h 25"/>
                <a:gd name="T42" fmla="*/ 20 w 37"/>
                <a:gd name="T4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5">
                  <a:moveTo>
                    <a:pt x="20" y="25"/>
                  </a:moveTo>
                  <a:lnTo>
                    <a:pt x="24" y="24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6" y="18"/>
                  </a:lnTo>
                  <a:lnTo>
                    <a:pt x="37" y="15"/>
                  </a:lnTo>
                  <a:lnTo>
                    <a:pt x="37" y="11"/>
                  </a:lnTo>
                  <a:lnTo>
                    <a:pt x="35" y="10"/>
                  </a:lnTo>
                  <a:lnTo>
                    <a:pt x="32" y="9"/>
                  </a:lnTo>
                  <a:lnTo>
                    <a:pt x="32" y="5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8"/>
                  </a:lnTo>
                  <a:lnTo>
                    <a:pt x="3" y="11"/>
                  </a:lnTo>
                  <a:lnTo>
                    <a:pt x="5" y="16"/>
                  </a:lnTo>
                  <a:lnTo>
                    <a:pt x="10" y="20"/>
                  </a:lnTo>
                  <a:lnTo>
                    <a:pt x="20" y="2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9" name="Freeform 57"/>
            <p:cNvSpPr>
              <a:spLocks/>
            </p:cNvSpPr>
            <p:nvPr/>
          </p:nvSpPr>
          <p:spPr bwMode="auto">
            <a:xfrm>
              <a:off x="9683883" y="4117745"/>
              <a:ext cx="4216" cy="6324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2 h 6"/>
                <a:gd name="T4" fmla="*/ 0 w 2"/>
                <a:gd name="T5" fmla="*/ 0 h 6"/>
                <a:gd name="T6" fmla="*/ 1 w 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1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0" name="Freeform 58"/>
            <p:cNvSpPr>
              <a:spLocks/>
            </p:cNvSpPr>
            <p:nvPr/>
          </p:nvSpPr>
          <p:spPr bwMode="auto">
            <a:xfrm>
              <a:off x="9685990" y="4098774"/>
              <a:ext cx="4216" cy="18972"/>
            </a:xfrm>
            <a:custGeom>
              <a:avLst/>
              <a:gdLst>
                <a:gd name="T0" fmla="*/ 1 w 5"/>
                <a:gd name="T1" fmla="*/ 18 h 18"/>
                <a:gd name="T2" fmla="*/ 5 w 5"/>
                <a:gd name="T3" fmla="*/ 12 h 18"/>
                <a:gd name="T4" fmla="*/ 5 w 5"/>
                <a:gd name="T5" fmla="*/ 6 h 18"/>
                <a:gd name="T6" fmla="*/ 5 w 5"/>
                <a:gd name="T7" fmla="*/ 3 h 18"/>
                <a:gd name="T8" fmla="*/ 4 w 5"/>
                <a:gd name="T9" fmla="*/ 1 h 18"/>
                <a:gd name="T10" fmla="*/ 2 w 5"/>
                <a:gd name="T11" fmla="*/ 0 h 18"/>
                <a:gd name="T12" fmla="*/ 1 w 5"/>
                <a:gd name="T13" fmla="*/ 2 h 18"/>
                <a:gd name="T14" fmla="*/ 0 w 5"/>
                <a:gd name="T15" fmla="*/ 4 h 18"/>
                <a:gd name="T16" fmla="*/ 1 w 5"/>
                <a:gd name="T17" fmla="*/ 7 h 18"/>
                <a:gd name="T18" fmla="*/ 2 w 5"/>
                <a:gd name="T19" fmla="*/ 9 h 18"/>
                <a:gd name="T20" fmla="*/ 2 w 5"/>
                <a:gd name="T21" fmla="*/ 11 h 18"/>
                <a:gd name="T22" fmla="*/ 0 w 5"/>
                <a:gd name="T23" fmla="*/ 14 h 18"/>
                <a:gd name="T24" fmla="*/ 0 w 5"/>
                <a:gd name="T25" fmla="*/ 15 h 18"/>
                <a:gd name="T26" fmla="*/ 1 w 5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8">
                  <a:moveTo>
                    <a:pt x="1" y="18"/>
                  </a:moveTo>
                  <a:lnTo>
                    <a:pt x="5" y="12"/>
                  </a:lnTo>
                  <a:lnTo>
                    <a:pt x="5" y="6"/>
                  </a:lnTo>
                  <a:lnTo>
                    <a:pt x="5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9700746" y="4265297"/>
              <a:ext cx="6324" cy="8432"/>
            </a:xfrm>
            <a:custGeom>
              <a:avLst/>
              <a:gdLst>
                <a:gd name="T0" fmla="*/ 3 w 4"/>
                <a:gd name="T1" fmla="*/ 0 h 9"/>
                <a:gd name="T2" fmla="*/ 1 w 4"/>
                <a:gd name="T3" fmla="*/ 0 h 9"/>
                <a:gd name="T4" fmla="*/ 0 w 4"/>
                <a:gd name="T5" fmla="*/ 3 h 9"/>
                <a:gd name="T6" fmla="*/ 0 w 4"/>
                <a:gd name="T7" fmla="*/ 5 h 9"/>
                <a:gd name="T8" fmla="*/ 0 w 4"/>
                <a:gd name="T9" fmla="*/ 7 h 9"/>
                <a:gd name="T10" fmla="*/ 2 w 4"/>
                <a:gd name="T11" fmla="*/ 9 h 9"/>
                <a:gd name="T12" fmla="*/ 3 w 4"/>
                <a:gd name="T13" fmla="*/ 6 h 9"/>
                <a:gd name="T14" fmla="*/ 4 w 4"/>
                <a:gd name="T15" fmla="*/ 3 h 9"/>
                <a:gd name="T16" fmla="*/ 3 w 4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9">
                  <a:moveTo>
                    <a:pt x="3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3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2" name="Freeform 60"/>
            <p:cNvSpPr>
              <a:spLocks/>
            </p:cNvSpPr>
            <p:nvPr/>
          </p:nvSpPr>
          <p:spPr bwMode="auto">
            <a:xfrm>
              <a:off x="9704962" y="4277945"/>
              <a:ext cx="2109" cy="4216"/>
            </a:xfrm>
            <a:custGeom>
              <a:avLst/>
              <a:gdLst>
                <a:gd name="T0" fmla="*/ 1 w 4"/>
                <a:gd name="T1" fmla="*/ 0 h 5"/>
                <a:gd name="T2" fmla="*/ 0 w 4"/>
                <a:gd name="T3" fmla="*/ 1 h 5"/>
                <a:gd name="T4" fmla="*/ 0 w 4"/>
                <a:gd name="T5" fmla="*/ 4 h 5"/>
                <a:gd name="T6" fmla="*/ 1 w 4"/>
                <a:gd name="T7" fmla="*/ 5 h 5"/>
                <a:gd name="T8" fmla="*/ 4 w 4"/>
                <a:gd name="T9" fmla="*/ 5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5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3" name="Freeform 61"/>
            <p:cNvSpPr>
              <a:spLocks/>
            </p:cNvSpPr>
            <p:nvPr/>
          </p:nvSpPr>
          <p:spPr bwMode="auto">
            <a:xfrm>
              <a:off x="9707069" y="4225248"/>
              <a:ext cx="2109" cy="4216"/>
            </a:xfrm>
            <a:custGeom>
              <a:avLst/>
              <a:gdLst>
                <a:gd name="T0" fmla="*/ 1 w 1"/>
                <a:gd name="T1" fmla="*/ 0 h 4"/>
                <a:gd name="T2" fmla="*/ 0 w 1"/>
                <a:gd name="T3" fmla="*/ 2 h 4"/>
                <a:gd name="T4" fmla="*/ 1 w 1"/>
                <a:gd name="T5" fmla="*/ 4 h 4"/>
                <a:gd name="T6" fmla="*/ 1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4" name="Freeform 62"/>
            <p:cNvSpPr>
              <a:spLocks/>
            </p:cNvSpPr>
            <p:nvPr/>
          </p:nvSpPr>
          <p:spPr bwMode="auto">
            <a:xfrm>
              <a:off x="9707069" y="4267406"/>
              <a:ext cx="18972" cy="18972"/>
            </a:xfrm>
            <a:custGeom>
              <a:avLst/>
              <a:gdLst>
                <a:gd name="T0" fmla="*/ 6 w 17"/>
                <a:gd name="T1" fmla="*/ 0 h 19"/>
                <a:gd name="T2" fmla="*/ 3 w 17"/>
                <a:gd name="T3" fmla="*/ 4 h 19"/>
                <a:gd name="T4" fmla="*/ 1 w 17"/>
                <a:gd name="T5" fmla="*/ 0 h 19"/>
                <a:gd name="T6" fmla="*/ 0 w 17"/>
                <a:gd name="T7" fmla="*/ 5 h 19"/>
                <a:gd name="T8" fmla="*/ 1 w 17"/>
                <a:gd name="T9" fmla="*/ 6 h 19"/>
                <a:gd name="T10" fmla="*/ 2 w 17"/>
                <a:gd name="T11" fmla="*/ 8 h 19"/>
                <a:gd name="T12" fmla="*/ 5 w 17"/>
                <a:gd name="T13" fmla="*/ 11 h 19"/>
                <a:gd name="T14" fmla="*/ 5 w 17"/>
                <a:gd name="T15" fmla="*/ 13 h 19"/>
                <a:gd name="T16" fmla="*/ 3 w 17"/>
                <a:gd name="T17" fmla="*/ 14 h 19"/>
                <a:gd name="T18" fmla="*/ 3 w 17"/>
                <a:gd name="T19" fmla="*/ 16 h 19"/>
                <a:gd name="T20" fmla="*/ 5 w 17"/>
                <a:gd name="T21" fmla="*/ 16 h 19"/>
                <a:gd name="T22" fmla="*/ 8 w 17"/>
                <a:gd name="T23" fmla="*/ 15 h 19"/>
                <a:gd name="T24" fmla="*/ 10 w 17"/>
                <a:gd name="T25" fmla="*/ 16 h 19"/>
                <a:gd name="T26" fmla="*/ 10 w 17"/>
                <a:gd name="T27" fmla="*/ 18 h 19"/>
                <a:gd name="T28" fmla="*/ 12 w 17"/>
                <a:gd name="T29" fmla="*/ 19 h 19"/>
                <a:gd name="T30" fmla="*/ 16 w 17"/>
                <a:gd name="T31" fmla="*/ 18 h 19"/>
                <a:gd name="T32" fmla="*/ 17 w 17"/>
                <a:gd name="T33" fmla="*/ 15 h 19"/>
                <a:gd name="T34" fmla="*/ 16 w 17"/>
                <a:gd name="T35" fmla="*/ 14 h 19"/>
                <a:gd name="T36" fmla="*/ 13 w 17"/>
                <a:gd name="T37" fmla="*/ 13 h 19"/>
                <a:gd name="T38" fmla="*/ 10 w 17"/>
                <a:gd name="T39" fmla="*/ 10 h 19"/>
                <a:gd name="T40" fmla="*/ 10 w 17"/>
                <a:gd name="T41" fmla="*/ 6 h 19"/>
                <a:gd name="T42" fmla="*/ 10 w 17"/>
                <a:gd name="T43" fmla="*/ 4 h 19"/>
                <a:gd name="T44" fmla="*/ 10 w 17"/>
                <a:gd name="T45" fmla="*/ 3 h 19"/>
                <a:gd name="T46" fmla="*/ 6 w 17"/>
                <a:gd name="T4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9">
                  <a:moveTo>
                    <a:pt x="6" y="0"/>
                  </a:moveTo>
                  <a:lnTo>
                    <a:pt x="3" y="4"/>
                  </a:lnTo>
                  <a:lnTo>
                    <a:pt x="1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2" y="19"/>
                  </a:lnTo>
                  <a:lnTo>
                    <a:pt x="16" y="18"/>
                  </a:lnTo>
                  <a:lnTo>
                    <a:pt x="17" y="15"/>
                  </a:lnTo>
                  <a:lnTo>
                    <a:pt x="16" y="14"/>
                  </a:lnTo>
                  <a:lnTo>
                    <a:pt x="13" y="13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6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5" name="Freeform 63"/>
            <p:cNvSpPr>
              <a:spLocks/>
            </p:cNvSpPr>
            <p:nvPr/>
          </p:nvSpPr>
          <p:spPr bwMode="auto">
            <a:xfrm>
              <a:off x="9711285" y="4242111"/>
              <a:ext cx="0" cy="4216"/>
            </a:xfrm>
            <a:custGeom>
              <a:avLst/>
              <a:gdLst>
                <a:gd name="T0" fmla="*/ 0 h 4"/>
                <a:gd name="T1" fmla="*/ 1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6" name="Freeform 64"/>
            <p:cNvSpPr>
              <a:spLocks/>
            </p:cNvSpPr>
            <p:nvPr/>
          </p:nvSpPr>
          <p:spPr bwMode="auto">
            <a:xfrm>
              <a:off x="9711285" y="4303240"/>
              <a:ext cx="21079" cy="12647"/>
            </a:xfrm>
            <a:custGeom>
              <a:avLst/>
              <a:gdLst>
                <a:gd name="T0" fmla="*/ 1 w 21"/>
                <a:gd name="T1" fmla="*/ 2 h 12"/>
                <a:gd name="T2" fmla="*/ 0 w 21"/>
                <a:gd name="T3" fmla="*/ 5 h 12"/>
                <a:gd name="T4" fmla="*/ 0 w 21"/>
                <a:gd name="T5" fmla="*/ 8 h 12"/>
                <a:gd name="T6" fmla="*/ 1 w 21"/>
                <a:gd name="T7" fmla="*/ 11 h 12"/>
                <a:gd name="T8" fmla="*/ 5 w 21"/>
                <a:gd name="T9" fmla="*/ 12 h 12"/>
                <a:gd name="T10" fmla="*/ 8 w 21"/>
                <a:gd name="T11" fmla="*/ 12 h 12"/>
                <a:gd name="T12" fmla="*/ 11 w 21"/>
                <a:gd name="T13" fmla="*/ 11 h 12"/>
                <a:gd name="T14" fmla="*/ 17 w 21"/>
                <a:gd name="T15" fmla="*/ 11 h 12"/>
                <a:gd name="T16" fmla="*/ 20 w 21"/>
                <a:gd name="T17" fmla="*/ 11 h 12"/>
                <a:gd name="T18" fmla="*/ 21 w 21"/>
                <a:gd name="T19" fmla="*/ 11 h 12"/>
                <a:gd name="T20" fmla="*/ 21 w 21"/>
                <a:gd name="T21" fmla="*/ 8 h 12"/>
                <a:gd name="T22" fmla="*/ 19 w 21"/>
                <a:gd name="T23" fmla="*/ 5 h 12"/>
                <a:gd name="T24" fmla="*/ 16 w 21"/>
                <a:gd name="T25" fmla="*/ 3 h 12"/>
                <a:gd name="T26" fmla="*/ 9 w 21"/>
                <a:gd name="T27" fmla="*/ 0 h 12"/>
                <a:gd name="T28" fmla="*/ 5 w 21"/>
                <a:gd name="T29" fmla="*/ 0 h 12"/>
                <a:gd name="T30" fmla="*/ 1 w 21"/>
                <a:gd name="T3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12">
                  <a:moveTo>
                    <a:pt x="1" y="2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1" y="11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11" y="11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19" y="5"/>
                  </a:lnTo>
                  <a:lnTo>
                    <a:pt x="16" y="3"/>
                  </a:lnTo>
                  <a:lnTo>
                    <a:pt x="9" y="0"/>
                  </a:lnTo>
                  <a:lnTo>
                    <a:pt x="5" y="0"/>
                  </a:lnTo>
                  <a:lnTo>
                    <a:pt x="1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7" name="Freeform 65"/>
            <p:cNvSpPr>
              <a:spLocks/>
            </p:cNvSpPr>
            <p:nvPr/>
          </p:nvSpPr>
          <p:spPr bwMode="auto">
            <a:xfrm>
              <a:off x="9711285" y="4229464"/>
              <a:ext cx="0" cy="4216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1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8" name="Freeform 66"/>
            <p:cNvSpPr>
              <a:spLocks/>
            </p:cNvSpPr>
            <p:nvPr/>
          </p:nvSpPr>
          <p:spPr bwMode="auto">
            <a:xfrm>
              <a:off x="9711285" y="4178874"/>
              <a:ext cx="44267" cy="105395"/>
            </a:xfrm>
            <a:custGeom>
              <a:avLst/>
              <a:gdLst>
                <a:gd name="T0" fmla="*/ 8 w 42"/>
                <a:gd name="T1" fmla="*/ 76 h 100"/>
                <a:gd name="T2" fmla="*/ 9 w 42"/>
                <a:gd name="T3" fmla="*/ 81 h 100"/>
                <a:gd name="T4" fmla="*/ 15 w 42"/>
                <a:gd name="T5" fmla="*/ 90 h 100"/>
                <a:gd name="T6" fmla="*/ 20 w 42"/>
                <a:gd name="T7" fmla="*/ 97 h 100"/>
                <a:gd name="T8" fmla="*/ 27 w 42"/>
                <a:gd name="T9" fmla="*/ 100 h 100"/>
                <a:gd name="T10" fmla="*/ 18 w 42"/>
                <a:gd name="T11" fmla="*/ 84 h 100"/>
                <a:gd name="T12" fmla="*/ 14 w 42"/>
                <a:gd name="T13" fmla="*/ 64 h 100"/>
                <a:gd name="T14" fmla="*/ 15 w 42"/>
                <a:gd name="T15" fmla="*/ 58 h 100"/>
                <a:gd name="T16" fmla="*/ 21 w 42"/>
                <a:gd name="T17" fmla="*/ 58 h 100"/>
                <a:gd name="T18" fmla="*/ 42 w 42"/>
                <a:gd name="T19" fmla="*/ 63 h 100"/>
                <a:gd name="T20" fmla="*/ 39 w 42"/>
                <a:gd name="T21" fmla="*/ 59 h 100"/>
                <a:gd name="T22" fmla="*/ 31 w 42"/>
                <a:gd name="T23" fmla="*/ 52 h 100"/>
                <a:gd name="T24" fmla="*/ 25 w 42"/>
                <a:gd name="T25" fmla="*/ 48 h 100"/>
                <a:gd name="T26" fmla="*/ 25 w 42"/>
                <a:gd name="T27" fmla="*/ 44 h 100"/>
                <a:gd name="T28" fmla="*/ 32 w 42"/>
                <a:gd name="T29" fmla="*/ 39 h 100"/>
                <a:gd name="T30" fmla="*/ 37 w 42"/>
                <a:gd name="T31" fmla="*/ 33 h 100"/>
                <a:gd name="T32" fmla="*/ 37 w 42"/>
                <a:gd name="T33" fmla="*/ 26 h 100"/>
                <a:gd name="T34" fmla="*/ 37 w 42"/>
                <a:gd name="T35" fmla="*/ 20 h 100"/>
                <a:gd name="T36" fmla="*/ 26 w 42"/>
                <a:gd name="T37" fmla="*/ 22 h 100"/>
                <a:gd name="T38" fmla="*/ 19 w 42"/>
                <a:gd name="T39" fmla="*/ 31 h 100"/>
                <a:gd name="T40" fmla="*/ 23 w 42"/>
                <a:gd name="T41" fmla="*/ 32 h 100"/>
                <a:gd name="T42" fmla="*/ 20 w 42"/>
                <a:gd name="T43" fmla="*/ 34 h 100"/>
                <a:gd name="T44" fmla="*/ 15 w 42"/>
                <a:gd name="T45" fmla="*/ 37 h 100"/>
                <a:gd name="T46" fmla="*/ 15 w 42"/>
                <a:gd name="T47" fmla="*/ 42 h 100"/>
                <a:gd name="T48" fmla="*/ 11 w 42"/>
                <a:gd name="T49" fmla="*/ 45 h 100"/>
                <a:gd name="T50" fmla="*/ 7 w 42"/>
                <a:gd name="T51" fmla="*/ 42 h 100"/>
                <a:gd name="T52" fmla="*/ 7 w 42"/>
                <a:gd name="T53" fmla="*/ 38 h 100"/>
                <a:gd name="T54" fmla="*/ 14 w 42"/>
                <a:gd name="T55" fmla="*/ 31 h 100"/>
                <a:gd name="T56" fmla="*/ 18 w 42"/>
                <a:gd name="T57" fmla="*/ 20 h 100"/>
                <a:gd name="T58" fmla="*/ 15 w 42"/>
                <a:gd name="T59" fmla="*/ 13 h 100"/>
                <a:gd name="T60" fmla="*/ 13 w 42"/>
                <a:gd name="T61" fmla="*/ 11 h 100"/>
                <a:gd name="T62" fmla="*/ 14 w 42"/>
                <a:gd name="T63" fmla="*/ 6 h 100"/>
                <a:gd name="T64" fmla="*/ 16 w 42"/>
                <a:gd name="T65" fmla="*/ 2 h 100"/>
                <a:gd name="T66" fmla="*/ 13 w 42"/>
                <a:gd name="T67" fmla="*/ 1 h 100"/>
                <a:gd name="T68" fmla="*/ 5 w 42"/>
                <a:gd name="T69" fmla="*/ 13 h 100"/>
                <a:gd name="T70" fmla="*/ 2 w 42"/>
                <a:gd name="T71" fmla="*/ 23 h 100"/>
                <a:gd name="T72" fmla="*/ 0 w 42"/>
                <a:gd name="T73" fmla="*/ 34 h 100"/>
                <a:gd name="T74" fmla="*/ 5 w 42"/>
                <a:gd name="T75" fmla="*/ 44 h 100"/>
                <a:gd name="T76" fmla="*/ 4 w 42"/>
                <a:gd name="T77" fmla="*/ 53 h 100"/>
                <a:gd name="T78" fmla="*/ 8 w 42"/>
                <a:gd name="T79" fmla="*/ 61 h 100"/>
                <a:gd name="T80" fmla="*/ 9 w 42"/>
                <a:gd name="T81" fmla="*/ 6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" h="100">
                  <a:moveTo>
                    <a:pt x="8" y="71"/>
                  </a:moveTo>
                  <a:lnTo>
                    <a:pt x="8" y="76"/>
                  </a:lnTo>
                  <a:lnTo>
                    <a:pt x="8" y="79"/>
                  </a:lnTo>
                  <a:lnTo>
                    <a:pt x="9" y="81"/>
                  </a:lnTo>
                  <a:lnTo>
                    <a:pt x="13" y="85"/>
                  </a:lnTo>
                  <a:lnTo>
                    <a:pt x="15" y="90"/>
                  </a:lnTo>
                  <a:lnTo>
                    <a:pt x="18" y="93"/>
                  </a:lnTo>
                  <a:lnTo>
                    <a:pt x="20" y="97"/>
                  </a:lnTo>
                  <a:lnTo>
                    <a:pt x="24" y="100"/>
                  </a:lnTo>
                  <a:lnTo>
                    <a:pt x="27" y="100"/>
                  </a:lnTo>
                  <a:lnTo>
                    <a:pt x="21" y="92"/>
                  </a:lnTo>
                  <a:lnTo>
                    <a:pt x="18" y="84"/>
                  </a:lnTo>
                  <a:lnTo>
                    <a:pt x="16" y="74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5" y="58"/>
                  </a:lnTo>
                  <a:lnTo>
                    <a:pt x="16" y="57"/>
                  </a:lnTo>
                  <a:lnTo>
                    <a:pt x="21" y="58"/>
                  </a:lnTo>
                  <a:lnTo>
                    <a:pt x="31" y="61"/>
                  </a:lnTo>
                  <a:lnTo>
                    <a:pt x="42" y="63"/>
                  </a:lnTo>
                  <a:lnTo>
                    <a:pt x="40" y="61"/>
                  </a:lnTo>
                  <a:lnTo>
                    <a:pt x="39" y="59"/>
                  </a:lnTo>
                  <a:lnTo>
                    <a:pt x="35" y="53"/>
                  </a:lnTo>
                  <a:lnTo>
                    <a:pt x="31" y="52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4"/>
                  </a:lnTo>
                  <a:lnTo>
                    <a:pt x="29" y="41"/>
                  </a:lnTo>
                  <a:lnTo>
                    <a:pt x="32" y="39"/>
                  </a:lnTo>
                  <a:lnTo>
                    <a:pt x="35" y="37"/>
                  </a:lnTo>
                  <a:lnTo>
                    <a:pt x="37" y="33"/>
                  </a:lnTo>
                  <a:lnTo>
                    <a:pt x="37" y="29"/>
                  </a:lnTo>
                  <a:lnTo>
                    <a:pt x="37" y="26"/>
                  </a:lnTo>
                  <a:lnTo>
                    <a:pt x="36" y="22"/>
                  </a:lnTo>
                  <a:lnTo>
                    <a:pt x="37" y="20"/>
                  </a:lnTo>
                  <a:lnTo>
                    <a:pt x="32" y="20"/>
                  </a:lnTo>
                  <a:lnTo>
                    <a:pt x="26" y="22"/>
                  </a:lnTo>
                  <a:lnTo>
                    <a:pt x="23" y="27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3" y="32"/>
                  </a:lnTo>
                  <a:lnTo>
                    <a:pt x="21" y="33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5" y="42"/>
                  </a:lnTo>
                  <a:lnTo>
                    <a:pt x="14" y="44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7" y="38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6" y="15"/>
                  </a:lnTo>
                  <a:lnTo>
                    <a:pt x="15" y="13"/>
                  </a:lnTo>
                  <a:lnTo>
                    <a:pt x="14" y="12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5"/>
                  </a:lnTo>
                  <a:lnTo>
                    <a:pt x="5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3" y="42"/>
                  </a:lnTo>
                  <a:lnTo>
                    <a:pt x="5" y="44"/>
                  </a:lnTo>
                  <a:lnTo>
                    <a:pt x="4" y="48"/>
                  </a:lnTo>
                  <a:lnTo>
                    <a:pt x="4" y="53"/>
                  </a:lnTo>
                  <a:lnTo>
                    <a:pt x="5" y="57"/>
                  </a:lnTo>
                  <a:lnTo>
                    <a:pt x="8" y="61"/>
                  </a:lnTo>
                  <a:lnTo>
                    <a:pt x="9" y="64"/>
                  </a:lnTo>
                  <a:lnTo>
                    <a:pt x="9" y="66"/>
                  </a:lnTo>
                  <a:lnTo>
                    <a:pt x="8" y="7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>
              <a:off x="9713393" y="4296917"/>
              <a:ext cx="4216" cy="2109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1 h 2"/>
                <a:gd name="T6" fmla="*/ 2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1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0" name="Freeform 68"/>
            <p:cNvSpPr>
              <a:spLocks/>
            </p:cNvSpPr>
            <p:nvPr/>
          </p:nvSpPr>
          <p:spPr bwMode="auto">
            <a:xfrm>
              <a:off x="9713393" y="4368585"/>
              <a:ext cx="2109" cy="2109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1" name="Freeform 69"/>
            <p:cNvSpPr>
              <a:spLocks/>
            </p:cNvSpPr>
            <p:nvPr/>
          </p:nvSpPr>
          <p:spPr bwMode="auto">
            <a:xfrm>
              <a:off x="9717609" y="4364369"/>
              <a:ext cx="4216" cy="4216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3 h 3"/>
                <a:gd name="T4" fmla="*/ 4 w 4"/>
                <a:gd name="T5" fmla="*/ 2 h 3"/>
                <a:gd name="T6" fmla="*/ 2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2" name="Freeform 70"/>
            <p:cNvSpPr>
              <a:spLocks/>
            </p:cNvSpPr>
            <p:nvPr/>
          </p:nvSpPr>
          <p:spPr bwMode="auto">
            <a:xfrm>
              <a:off x="9723932" y="4358045"/>
              <a:ext cx="2109" cy="4216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3" name="Freeform 71"/>
            <p:cNvSpPr>
              <a:spLocks/>
            </p:cNvSpPr>
            <p:nvPr/>
          </p:nvSpPr>
          <p:spPr bwMode="auto">
            <a:xfrm>
              <a:off x="9723932" y="4353829"/>
              <a:ext cx="90640" cy="33726"/>
            </a:xfrm>
            <a:custGeom>
              <a:avLst/>
              <a:gdLst>
                <a:gd name="T0" fmla="*/ 62 w 87"/>
                <a:gd name="T1" fmla="*/ 22 h 33"/>
                <a:gd name="T2" fmla="*/ 71 w 87"/>
                <a:gd name="T3" fmla="*/ 27 h 33"/>
                <a:gd name="T4" fmla="*/ 79 w 87"/>
                <a:gd name="T5" fmla="*/ 32 h 33"/>
                <a:gd name="T6" fmla="*/ 84 w 87"/>
                <a:gd name="T7" fmla="*/ 33 h 33"/>
                <a:gd name="T8" fmla="*/ 85 w 87"/>
                <a:gd name="T9" fmla="*/ 32 h 33"/>
                <a:gd name="T10" fmla="*/ 87 w 87"/>
                <a:gd name="T11" fmla="*/ 28 h 33"/>
                <a:gd name="T12" fmla="*/ 87 w 87"/>
                <a:gd name="T13" fmla="*/ 24 h 33"/>
                <a:gd name="T14" fmla="*/ 85 w 87"/>
                <a:gd name="T15" fmla="*/ 22 h 33"/>
                <a:gd name="T16" fmla="*/ 83 w 87"/>
                <a:gd name="T17" fmla="*/ 21 h 33"/>
                <a:gd name="T18" fmla="*/ 82 w 87"/>
                <a:gd name="T19" fmla="*/ 19 h 33"/>
                <a:gd name="T20" fmla="*/ 80 w 87"/>
                <a:gd name="T21" fmla="*/ 17 h 33"/>
                <a:gd name="T22" fmla="*/ 79 w 87"/>
                <a:gd name="T23" fmla="*/ 12 h 33"/>
                <a:gd name="T24" fmla="*/ 77 w 87"/>
                <a:gd name="T25" fmla="*/ 8 h 33"/>
                <a:gd name="T26" fmla="*/ 73 w 87"/>
                <a:gd name="T27" fmla="*/ 6 h 33"/>
                <a:gd name="T28" fmla="*/ 72 w 87"/>
                <a:gd name="T29" fmla="*/ 6 h 33"/>
                <a:gd name="T30" fmla="*/ 69 w 87"/>
                <a:gd name="T31" fmla="*/ 6 h 33"/>
                <a:gd name="T32" fmla="*/ 64 w 87"/>
                <a:gd name="T33" fmla="*/ 6 h 33"/>
                <a:gd name="T34" fmla="*/ 60 w 87"/>
                <a:gd name="T35" fmla="*/ 3 h 33"/>
                <a:gd name="T36" fmla="*/ 55 w 87"/>
                <a:gd name="T37" fmla="*/ 0 h 33"/>
                <a:gd name="T38" fmla="*/ 48 w 87"/>
                <a:gd name="T39" fmla="*/ 0 h 33"/>
                <a:gd name="T40" fmla="*/ 44 w 87"/>
                <a:gd name="T41" fmla="*/ 1 h 33"/>
                <a:gd name="T42" fmla="*/ 40 w 87"/>
                <a:gd name="T43" fmla="*/ 3 h 33"/>
                <a:gd name="T44" fmla="*/ 36 w 87"/>
                <a:gd name="T45" fmla="*/ 3 h 33"/>
                <a:gd name="T46" fmla="*/ 34 w 87"/>
                <a:gd name="T47" fmla="*/ 1 h 33"/>
                <a:gd name="T48" fmla="*/ 32 w 87"/>
                <a:gd name="T49" fmla="*/ 0 h 33"/>
                <a:gd name="T50" fmla="*/ 29 w 87"/>
                <a:gd name="T51" fmla="*/ 1 h 33"/>
                <a:gd name="T52" fmla="*/ 25 w 87"/>
                <a:gd name="T53" fmla="*/ 1 h 33"/>
                <a:gd name="T54" fmla="*/ 23 w 87"/>
                <a:gd name="T55" fmla="*/ 1 h 33"/>
                <a:gd name="T56" fmla="*/ 13 w 87"/>
                <a:gd name="T57" fmla="*/ 2 h 33"/>
                <a:gd name="T58" fmla="*/ 5 w 87"/>
                <a:gd name="T59" fmla="*/ 6 h 33"/>
                <a:gd name="T60" fmla="*/ 3 w 87"/>
                <a:gd name="T61" fmla="*/ 10 h 33"/>
                <a:gd name="T62" fmla="*/ 0 w 87"/>
                <a:gd name="T63" fmla="*/ 13 h 33"/>
                <a:gd name="T64" fmla="*/ 0 w 87"/>
                <a:gd name="T65" fmla="*/ 18 h 33"/>
                <a:gd name="T66" fmla="*/ 2 w 87"/>
                <a:gd name="T67" fmla="*/ 23 h 33"/>
                <a:gd name="T68" fmla="*/ 2 w 87"/>
                <a:gd name="T69" fmla="*/ 19 h 33"/>
                <a:gd name="T70" fmla="*/ 4 w 87"/>
                <a:gd name="T71" fmla="*/ 14 h 33"/>
                <a:gd name="T72" fmla="*/ 7 w 87"/>
                <a:gd name="T73" fmla="*/ 11 h 33"/>
                <a:gd name="T74" fmla="*/ 10 w 87"/>
                <a:gd name="T75" fmla="*/ 10 h 33"/>
                <a:gd name="T76" fmla="*/ 10 w 87"/>
                <a:gd name="T77" fmla="*/ 13 h 33"/>
                <a:gd name="T78" fmla="*/ 13 w 87"/>
                <a:gd name="T79" fmla="*/ 16 h 33"/>
                <a:gd name="T80" fmla="*/ 15 w 87"/>
                <a:gd name="T81" fmla="*/ 19 h 33"/>
                <a:gd name="T82" fmla="*/ 19 w 87"/>
                <a:gd name="T83" fmla="*/ 21 h 33"/>
                <a:gd name="T84" fmla="*/ 20 w 87"/>
                <a:gd name="T85" fmla="*/ 19 h 33"/>
                <a:gd name="T86" fmla="*/ 21 w 87"/>
                <a:gd name="T87" fmla="*/ 18 h 33"/>
                <a:gd name="T88" fmla="*/ 28 w 87"/>
                <a:gd name="T89" fmla="*/ 16 h 33"/>
                <a:gd name="T90" fmla="*/ 30 w 87"/>
                <a:gd name="T91" fmla="*/ 14 h 33"/>
                <a:gd name="T92" fmla="*/ 31 w 87"/>
                <a:gd name="T93" fmla="*/ 13 h 33"/>
                <a:gd name="T94" fmla="*/ 32 w 87"/>
                <a:gd name="T95" fmla="*/ 14 h 33"/>
                <a:gd name="T96" fmla="*/ 31 w 87"/>
                <a:gd name="T97" fmla="*/ 17 h 33"/>
                <a:gd name="T98" fmla="*/ 35 w 87"/>
                <a:gd name="T99" fmla="*/ 18 h 33"/>
                <a:gd name="T100" fmla="*/ 41 w 87"/>
                <a:gd name="T101" fmla="*/ 19 h 33"/>
                <a:gd name="T102" fmla="*/ 46 w 87"/>
                <a:gd name="T103" fmla="*/ 19 h 33"/>
                <a:gd name="T104" fmla="*/ 48 w 87"/>
                <a:gd name="T105" fmla="*/ 19 h 33"/>
                <a:gd name="T106" fmla="*/ 50 w 87"/>
                <a:gd name="T107" fmla="*/ 18 h 33"/>
                <a:gd name="T108" fmla="*/ 51 w 87"/>
                <a:gd name="T109" fmla="*/ 16 h 33"/>
                <a:gd name="T110" fmla="*/ 56 w 87"/>
                <a:gd name="T111" fmla="*/ 17 h 33"/>
                <a:gd name="T112" fmla="*/ 60 w 87"/>
                <a:gd name="T113" fmla="*/ 18 h 33"/>
                <a:gd name="T114" fmla="*/ 62 w 87"/>
                <a:gd name="T115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7" h="33">
                  <a:moveTo>
                    <a:pt x="62" y="22"/>
                  </a:moveTo>
                  <a:lnTo>
                    <a:pt x="71" y="27"/>
                  </a:lnTo>
                  <a:lnTo>
                    <a:pt x="79" y="32"/>
                  </a:lnTo>
                  <a:lnTo>
                    <a:pt x="84" y="33"/>
                  </a:lnTo>
                  <a:lnTo>
                    <a:pt x="85" y="32"/>
                  </a:lnTo>
                  <a:lnTo>
                    <a:pt x="87" y="28"/>
                  </a:lnTo>
                  <a:lnTo>
                    <a:pt x="87" y="24"/>
                  </a:lnTo>
                  <a:lnTo>
                    <a:pt x="85" y="22"/>
                  </a:lnTo>
                  <a:lnTo>
                    <a:pt x="83" y="21"/>
                  </a:lnTo>
                  <a:lnTo>
                    <a:pt x="82" y="19"/>
                  </a:lnTo>
                  <a:lnTo>
                    <a:pt x="80" y="17"/>
                  </a:lnTo>
                  <a:lnTo>
                    <a:pt x="79" y="12"/>
                  </a:lnTo>
                  <a:lnTo>
                    <a:pt x="77" y="8"/>
                  </a:lnTo>
                  <a:lnTo>
                    <a:pt x="73" y="6"/>
                  </a:lnTo>
                  <a:lnTo>
                    <a:pt x="72" y="6"/>
                  </a:lnTo>
                  <a:lnTo>
                    <a:pt x="69" y="6"/>
                  </a:lnTo>
                  <a:lnTo>
                    <a:pt x="64" y="6"/>
                  </a:lnTo>
                  <a:lnTo>
                    <a:pt x="60" y="3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4" y="1"/>
                  </a:lnTo>
                  <a:lnTo>
                    <a:pt x="40" y="3"/>
                  </a:lnTo>
                  <a:lnTo>
                    <a:pt x="36" y="3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13" y="2"/>
                  </a:lnTo>
                  <a:lnTo>
                    <a:pt x="5" y="6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3" y="16"/>
                  </a:lnTo>
                  <a:lnTo>
                    <a:pt x="15" y="19"/>
                  </a:lnTo>
                  <a:lnTo>
                    <a:pt x="19" y="21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2" y="14"/>
                  </a:lnTo>
                  <a:lnTo>
                    <a:pt x="31" y="17"/>
                  </a:lnTo>
                  <a:lnTo>
                    <a:pt x="35" y="18"/>
                  </a:lnTo>
                  <a:lnTo>
                    <a:pt x="41" y="19"/>
                  </a:lnTo>
                  <a:lnTo>
                    <a:pt x="46" y="19"/>
                  </a:lnTo>
                  <a:lnTo>
                    <a:pt x="48" y="19"/>
                  </a:lnTo>
                  <a:lnTo>
                    <a:pt x="50" y="18"/>
                  </a:lnTo>
                  <a:lnTo>
                    <a:pt x="51" y="16"/>
                  </a:lnTo>
                  <a:lnTo>
                    <a:pt x="56" y="17"/>
                  </a:lnTo>
                  <a:lnTo>
                    <a:pt x="60" y="18"/>
                  </a:lnTo>
                  <a:lnTo>
                    <a:pt x="62" y="2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4" name="Freeform 72"/>
            <p:cNvSpPr>
              <a:spLocks/>
            </p:cNvSpPr>
            <p:nvPr/>
          </p:nvSpPr>
          <p:spPr bwMode="auto">
            <a:xfrm>
              <a:off x="9723932" y="4379124"/>
              <a:ext cx="12647" cy="6324"/>
            </a:xfrm>
            <a:custGeom>
              <a:avLst/>
              <a:gdLst>
                <a:gd name="T0" fmla="*/ 4 w 13"/>
                <a:gd name="T1" fmla="*/ 3 h 7"/>
                <a:gd name="T2" fmla="*/ 2 w 13"/>
                <a:gd name="T3" fmla="*/ 4 h 7"/>
                <a:gd name="T4" fmla="*/ 0 w 13"/>
                <a:gd name="T5" fmla="*/ 7 h 7"/>
                <a:gd name="T6" fmla="*/ 5 w 13"/>
                <a:gd name="T7" fmla="*/ 6 h 7"/>
                <a:gd name="T8" fmla="*/ 9 w 13"/>
                <a:gd name="T9" fmla="*/ 4 h 7"/>
                <a:gd name="T10" fmla="*/ 9 w 13"/>
                <a:gd name="T11" fmla="*/ 6 h 7"/>
                <a:gd name="T12" fmla="*/ 10 w 13"/>
                <a:gd name="T13" fmla="*/ 5 h 7"/>
                <a:gd name="T14" fmla="*/ 13 w 13"/>
                <a:gd name="T15" fmla="*/ 3 h 7"/>
                <a:gd name="T16" fmla="*/ 13 w 13"/>
                <a:gd name="T17" fmla="*/ 0 h 7"/>
                <a:gd name="T18" fmla="*/ 9 w 13"/>
                <a:gd name="T19" fmla="*/ 1 h 7"/>
                <a:gd name="T20" fmla="*/ 7 w 13"/>
                <a:gd name="T21" fmla="*/ 3 h 7"/>
                <a:gd name="T22" fmla="*/ 4 w 13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7">
                  <a:moveTo>
                    <a:pt x="4" y="3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5" y="6"/>
                  </a:lnTo>
                  <a:lnTo>
                    <a:pt x="9" y="4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5" name="Freeform 73"/>
            <p:cNvSpPr>
              <a:spLocks/>
            </p:cNvSpPr>
            <p:nvPr/>
          </p:nvSpPr>
          <p:spPr bwMode="auto">
            <a:xfrm>
              <a:off x="9732364" y="4172550"/>
              <a:ext cx="0" cy="4216"/>
            </a:xfrm>
            <a:custGeom>
              <a:avLst/>
              <a:gdLst>
                <a:gd name="T0" fmla="*/ 2 h 2"/>
                <a:gd name="T1" fmla="*/ 1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6" name="Freeform 74"/>
            <p:cNvSpPr>
              <a:spLocks/>
            </p:cNvSpPr>
            <p:nvPr/>
          </p:nvSpPr>
          <p:spPr bwMode="auto">
            <a:xfrm>
              <a:off x="9734472" y="4164118"/>
              <a:ext cx="12647" cy="21079"/>
            </a:xfrm>
            <a:custGeom>
              <a:avLst/>
              <a:gdLst>
                <a:gd name="T0" fmla="*/ 1 w 12"/>
                <a:gd name="T1" fmla="*/ 20 h 20"/>
                <a:gd name="T2" fmla="*/ 8 w 12"/>
                <a:gd name="T3" fmla="*/ 17 h 20"/>
                <a:gd name="T4" fmla="*/ 12 w 12"/>
                <a:gd name="T5" fmla="*/ 13 h 20"/>
                <a:gd name="T6" fmla="*/ 12 w 12"/>
                <a:gd name="T7" fmla="*/ 6 h 20"/>
                <a:gd name="T8" fmla="*/ 9 w 12"/>
                <a:gd name="T9" fmla="*/ 0 h 20"/>
                <a:gd name="T10" fmla="*/ 6 w 12"/>
                <a:gd name="T11" fmla="*/ 3 h 20"/>
                <a:gd name="T12" fmla="*/ 2 w 12"/>
                <a:gd name="T13" fmla="*/ 5 h 20"/>
                <a:gd name="T14" fmla="*/ 0 w 12"/>
                <a:gd name="T15" fmla="*/ 13 h 20"/>
                <a:gd name="T16" fmla="*/ 1 w 12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0">
                  <a:moveTo>
                    <a:pt x="1" y="20"/>
                  </a:moveTo>
                  <a:lnTo>
                    <a:pt x="8" y="17"/>
                  </a:lnTo>
                  <a:lnTo>
                    <a:pt x="12" y="13"/>
                  </a:lnTo>
                  <a:lnTo>
                    <a:pt x="12" y="6"/>
                  </a:lnTo>
                  <a:lnTo>
                    <a:pt x="9" y="0"/>
                  </a:lnTo>
                  <a:lnTo>
                    <a:pt x="6" y="3"/>
                  </a:lnTo>
                  <a:lnTo>
                    <a:pt x="2" y="5"/>
                  </a:lnTo>
                  <a:lnTo>
                    <a:pt x="0" y="13"/>
                  </a:lnTo>
                  <a:lnTo>
                    <a:pt x="1" y="2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7" name="Freeform 75"/>
            <p:cNvSpPr>
              <a:spLocks/>
            </p:cNvSpPr>
            <p:nvPr/>
          </p:nvSpPr>
          <p:spPr bwMode="auto">
            <a:xfrm>
              <a:off x="9738688" y="4379124"/>
              <a:ext cx="4216" cy="2109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1 h 3"/>
                <a:gd name="T4" fmla="*/ 1 w 4"/>
                <a:gd name="T5" fmla="*/ 3 h 3"/>
                <a:gd name="T6" fmla="*/ 4 w 4"/>
                <a:gd name="T7" fmla="*/ 1 h 3"/>
                <a:gd name="T8" fmla="*/ 1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4" y="1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9745011" y="4377017"/>
              <a:ext cx="4216" cy="4216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2 h 5"/>
                <a:gd name="T4" fmla="*/ 1 w 5"/>
                <a:gd name="T5" fmla="*/ 4 h 5"/>
                <a:gd name="T6" fmla="*/ 3 w 5"/>
                <a:gd name="T7" fmla="*/ 5 h 5"/>
                <a:gd name="T8" fmla="*/ 5 w 5"/>
                <a:gd name="T9" fmla="*/ 4 h 5"/>
                <a:gd name="T10" fmla="*/ 4 w 5"/>
                <a:gd name="T11" fmla="*/ 1 h 5"/>
                <a:gd name="T12" fmla="*/ 0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5"/>
                  </a:lnTo>
                  <a:lnTo>
                    <a:pt x="5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9" name="Freeform 77"/>
            <p:cNvSpPr>
              <a:spLocks/>
            </p:cNvSpPr>
            <p:nvPr/>
          </p:nvSpPr>
          <p:spPr bwMode="auto">
            <a:xfrm>
              <a:off x="9770306" y="4254759"/>
              <a:ext cx="6324" cy="6324"/>
            </a:xfrm>
            <a:custGeom>
              <a:avLst/>
              <a:gdLst>
                <a:gd name="T0" fmla="*/ 0 w 6"/>
                <a:gd name="T1" fmla="*/ 0 h 6"/>
                <a:gd name="T2" fmla="*/ 2 w 6"/>
                <a:gd name="T3" fmla="*/ 4 h 6"/>
                <a:gd name="T4" fmla="*/ 6 w 6"/>
                <a:gd name="T5" fmla="*/ 6 h 6"/>
                <a:gd name="T6" fmla="*/ 3 w 6"/>
                <a:gd name="T7" fmla="*/ 3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4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0" name="Freeform 78"/>
            <p:cNvSpPr>
              <a:spLocks/>
            </p:cNvSpPr>
            <p:nvPr/>
          </p:nvSpPr>
          <p:spPr bwMode="auto">
            <a:xfrm>
              <a:off x="9782953" y="4313780"/>
              <a:ext cx="18972" cy="14756"/>
            </a:xfrm>
            <a:custGeom>
              <a:avLst/>
              <a:gdLst>
                <a:gd name="T0" fmla="*/ 6 w 18"/>
                <a:gd name="T1" fmla="*/ 10 h 12"/>
                <a:gd name="T2" fmla="*/ 12 w 18"/>
                <a:gd name="T3" fmla="*/ 12 h 12"/>
                <a:gd name="T4" fmla="*/ 15 w 18"/>
                <a:gd name="T5" fmla="*/ 11 h 12"/>
                <a:gd name="T6" fmla="*/ 17 w 18"/>
                <a:gd name="T7" fmla="*/ 10 h 12"/>
                <a:gd name="T8" fmla="*/ 17 w 18"/>
                <a:gd name="T9" fmla="*/ 7 h 12"/>
                <a:gd name="T10" fmla="*/ 17 w 18"/>
                <a:gd name="T11" fmla="*/ 6 h 12"/>
                <a:gd name="T12" fmla="*/ 18 w 18"/>
                <a:gd name="T13" fmla="*/ 4 h 12"/>
                <a:gd name="T14" fmla="*/ 17 w 18"/>
                <a:gd name="T15" fmla="*/ 1 h 12"/>
                <a:gd name="T16" fmla="*/ 15 w 18"/>
                <a:gd name="T17" fmla="*/ 0 h 12"/>
                <a:gd name="T18" fmla="*/ 10 w 18"/>
                <a:gd name="T19" fmla="*/ 1 h 12"/>
                <a:gd name="T20" fmla="*/ 4 w 18"/>
                <a:gd name="T21" fmla="*/ 4 h 12"/>
                <a:gd name="T22" fmla="*/ 0 w 18"/>
                <a:gd name="T23" fmla="*/ 5 h 12"/>
                <a:gd name="T24" fmla="*/ 3 w 18"/>
                <a:gd name="T25" fmla="*/ 8 h 12"/>
                <a:gd name="T26" fmla="*/ 6 w 18"/>
                <a:gd name="T2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2">
                  <a:moveTo>
                    <a:pt x="6" y="10"/>
                  </a:moveTo>
                  <a:lnTo>
                    <a:pt x="12" y="12"/>
                  </a:lnTo>
                  <a:lnTo>
                    <a:pt x="15" y="11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8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1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1" name="Freeform 79"/>
            <p:cNvSpPr>
              <a:spLocks/>
            </p:cNvSpPr>
            <p:nvPr/>
          </p:nvSpPr>
          <p:spPr bwMode="auto">
            <a:xfrm>
              <a:off x="9782953" y="4294808"/>
              <a:ext cx="4216" cy="2109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3 h 3"/>
                <a:gd name="T4" fmla="*/ 3 w 4"/>
                <a:gd name="T5" fmla="*/ 3 h 3"/>
                <a:gd name="T6" fmla="*/ 4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2" name="Freeform 80"/>
            <p:cNvSpPr>
              <a:spLocks/>
            </p:cNvSpPr>
            <p:nvPr/>
          </p:nvSpPr>
          <p:spPr bwMode="auto">
            <a:xfrm>
              <a:off x="9793493" y="4254759"/>
              <a:ext cx="2109" cy="4216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4 h 4"/>
                <a:gd name="T4" fmla="*/ 1 w 1"/>
                <a:gd name="T5" fmla="*/ 1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3" name="Freeform 81"/>
            <p:cNvSpPr>
              <a:spLocks/>
            </p:cNvSpPr>
            <p:nvPr/>
          </p:nvSpPr>
          <p:spPr bwMode="auto">
            <a:xfrm>
              <a:off x="9797709" y="4256866"/>
              <a:ext cx="33726" cy="14756"/>
            </a:xfrm>
            <a:custGeom>
              <a:avLst/>
              <a:gdLst>
                <a:gd name="T0" fmla="*/ 13 w 31"/>
                <a:gd name="T1" fmla="*/ 14 h 15"/>
                <a:gd name="T2" fmla="*/ 17 w 31"/>
                <a:gd name="T3" fmla="*/ 15 h 15"/>
                <a:gd name="T4" fmla="*/ 18 w 31"/>
                <a:gd name="T5" fmla="*/ 14 h 15"/>
                <a:gd name="T6" fmla="*/ 18 w 31"/>
                <a:gd name="T7" fmla="*/ 13 h 15"/>
                <a:gd name="T8" fmla="*/ 17 w 31"/>
                <a:gd name="T9" fmla="*/ 12 h 15"/>
                <a:gd name="T10" fmla="*/ 13 w 31"/>
                <a:gd name="T11" fmla="*/ 7 h 15"/>
                <a:gd name="T12" fmla="*/ 11 w 31"/>
                <a:gd name="T13" fmla="*/ 4 h 15"/>
                <a:gd name="T14" fmla="*/ 13 w 31"/>
                <a:gd name="T15" fmla="*/ 4 h 15"/>
                <a:gd name="T16" fmla="*/ 15 w 31"/>
                <a:gd name="T17" fmla="*/ 5 h 15"/>
                <a:gd name="T18" fmla="*/ 18 w 31"/>
                <a:gd name="T19" fmla="*/ 9 h 15"/>
                <a:gd name="T20" fmla="*/ 19 w 31"/>
                <a:gd name="T21" fmla="*/ 10 h 15"/>
                <a:gd name="T22" fmla="*/ 22 w 31"/>
                <a:gd name="T23" fmla="*/ 10 h 15"/>
                <a:gd name="T24" fmla="*/ 23 w 31"/>
                <a:gd name="T25" fmla="*/ 10 h 15"/>
                <a:gd name="T26" fmla="*/ 24 w 31"/>
                <a:gd name="T27" fmla="*/ 10 h 15"/>
                <a:gd name="T28" fmla="*/ 28 w 31"/>
                <a:gd name="T29" fmla="*/ 12 h 15"/>
                <a:gd name="T30" fmla="*/ 31 w 31"/>
                <a:gd name="T31" fmla="*/ 9 h 15"/>
                <a:gd name="T32" fmla="*/ 29 w 31"/>
                <a:gd name="T33" fmla="*/ 5 h 15"/>
                <a:gd name="T34" fmla="*/ 27 w 31"/>
                <a:gd name="T35" fmla="*/ 3 h 15"/>
                <a:gd name="T36" fmla="*/ 24 w 31"/>
                <a:gd name="T37" fmla="*/ 2 h 15"/>
                <a:gd name="T38" fmla="*/ 22 w 31"/>
                <a:gd name="T39" fmla="*/ 2 h 15"/>
                <a:gd name="T40" fmla="*/ 13 w 31"/>
                <a:gd name="T41" fmla="*/ 0 h 15"/>
                <a:gd name="T42" fmla="*/ 5 w 31"/>
                <a:gd name="T43" fmla="*/ 2 h 15"/>
                <a:gd name="T44" fmla="*/ 2 w 31"/>
                <a:gd name="T45" fmla="*/ 3 h 15"/>
                <a:gd name="T46" fmla="*/ 1 w 31"/>
                <a:gd name="T47" fmla="*/ 5 h 15"/>
                <a:gd name="T48" fmla="*/ 3 w 31"/>
                <a:gd name="T49" fmla="*/ 4 h 15"/>
                <a:gd name="T50" fmla="*/ 5 w 31"/>
                <a:gd name="T51" fmla="*/ 5 h 15"/>
                <a:gd name="T52" fmla="*/ 2 w 31"/>
                <a:gd name="T53" fmla="*/ 7 h 15"/>
                <a:gd name="T54" fmla="*/ 0 w 31"/>
                <a:gd name="T55" fmla="*/ 7 h 15"/>
                <a:gd name="T56" fmla="*/ 2 w 31"/>
                <a:gd name="T57" fmla="*/ 8 h 15"/>
                <a:gd name="T58" fmla="*/ 6 w 31"/>
                <a:gd name="T59" fmla="*/ 9 h 15"/>
                <a:gd name="T60" fmla="*/ 7 w 31"/>
                <a:gd name="T61" fmla="*/ 10 h 15"/>
                <a:gd name="T62" fmla="*/ 8 w 31"/>
                <a:gd name="T63" fmla="*/ 14 h 15"/>
                <a:gd name="T64" fmla="*/ 10 w 31"/>
                <a:gd name="T65" fmla="*/ 12 h 15"/>
                <a:gd name="T66" fmla="*/ 12 w 31"/>
                <a:gd name="T67" fmla="*/ 9 h 15"/>
                <a:gd name="T68" fmla="*/ 13 w 31"/>
                <a:gd name="T6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15">
                  <a:moveTo>
                    <a:pt x="13" y="14"/>
                  </a:moveTo>
                  <a:lnTo>
                    <a:pt x="17" y="15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7" y="12"/>
                  </a:lnTo>
                  <a:lnTo>
                    <a:pt x="13" y="7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1" y="9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3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3" y="4"/>
                  </a:lnTo>
                  <a:lnTo>
                    <a:pt x="5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8"/>
                  </a:lnTo>
                  <a:lnTo>
                    <a:pt x="6" y="9"/>
                  </a:lnTo>
                  <a:lnTo>
                    <a:pt x="7" y="10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2" y="9"/>
                  </a:lnTo>
                  <a:lnTo>
                    <a:pt x="13" y="1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4" name="Freeform 82"/>
            <p:cNvSpPr>
              <a:spLocks/>
            </p:cNvSpPr>
            <p:nvPr/>
          </p:nvSpPr>
          <p:spPr bwMode="auto">
            <a:xfrm>
              <a:off x="9804032" y="4282161"/>
              <a:ext cx="12647" cy="6324"/>
            </a:xfrm>
            <a:custGeom>
              <a:avLst/>
              <a:gdLst>
                <a:gd name="T0" fmla="*/ 0 w 12"/>
                <a:gd name="T1" fmla="*/ 3 h 5"/>
                <a:gd name="T2" fmla="*/ 1 w 12"/>
                <a:gd name="T3" fmla="*/ 4 h 5"/>
                <a:gd name="T4" fmla="*/ 2 w 12"/>
                <a:gd name="T5" fmla="*/ 5 h 5"/>
                <a:gd name="T6" fmla="*/ 6 w 12"/>
                <a:gd name="T7" fmla="*/ 5 h 5"/>
                <a:gd name="T8" fmla="*/ 11 w 12"/>
                <a:gd name="T9" fmla="*/ 4 h 5"/>
                <a:gd name="T10" fmla="*/ 12 w 12"/>
                <a:gd name="T11" fmla="*/ 1 h 5"/>
                <a:gd name="T12" fmla="*/ 12 w 12"/>
                <a:gd name="T13" fmla="*/ 0 h 5"/>
                <a:gd name="T14" fmla="*/ 10 w 12"/>
                <a:gd name="T15" fmla="*/ 1 h 5"/>
                <a:gd name="T16" fmla="*/ 6 w 12"/>
                <a:gd name="T17" fmla="*/ 1 h 5"/>
                <a:gd name="T18" fmla="*/ 3 w 12"/>
                <a:gd name="T19" fmla="*/ 1 h 5"/>
                <a:gd name="T20" fmla="*/ 0 w 12"/>
                <a:gd name="T2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5">
                  <a:moveTo>
                    <a:pt x="0" y="3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6" y="5"/>
                  </a:lnTo>
                  <a:lnTo>
                    <a:pt x="11" y="4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5" name="Freeform 83"/>
            <p:cNvSpPr>
              <a:spLocks/>
            </p:cNvSpPr>
            <p:nvPr/>
          </p:nvSpPr>
          <p:spPr bwMode="auto">
            <a:xfrm>
              <a:off x="9806141" y="4271622"/>
              <a:ext cx="6324" cy="2109"/>
            </a:xfrm>
            <a:custGeom>
              <a:avLst/>
              <a:gdLst>
                <a:gd name="T0" fmla="*/ 4 w 5"/>
                <a:gd name="T1" fmla="*/ 0 h 4"/>
                <a:gd name="T2" fmla="*/ 0 w 5"/>
                <a:gd name="T3" fmla="*/ 2 h 4"/>
                <a:gd name="T4" fmla="*/ 1 w 5"/>
                <a:gd name="T5" fmla="*/ 4 h 4"/>
                <a:gd name="T6" fmla="*/ 4 w 5"/>
                <a:gd name="T7" fmla="*/ 2 h 4"/>
                <a:gd name="T8" fmla="*/ 5 w 5"/>
                <a:gd name="T9" fmla="*/ 1 h 4"/>
                <a:gd name="T10" fmla="*/ 4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4" y="2"/>
                  </a:lnTo>
                  <a:lnTo>
                    <a:pt x="5" y="1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6" name="Freeform 84"/>
            <p:cNvSpPr>
              <a:spLocks/>
            </p:cNvSpPr>
            <p:nvPr/>
          </p:nvSpPr>
          <p:spPr bwMode="auto">
            <a:xfrm>
              <a:off x="9812464" y="4286376"/>
              <a:ext cx="10540" cy="14756"/>
            </a:xfrm>
            <a:custGeom>
              <a:avLst/>
              <a:gdLst>
                <a:gd name="T0" fmla="*/ 6 w 11"/>
                <a:gd name="T1" fmla="*/ 0 h 15"/>
                <a:gd name="T2" fmla="*/ 3 w 11"/>
                <a:gd name="T3" fmla="*/ 1 h 15"/>
                <a:gd name="T4" fmla="*/ 1 w 11"/>
                <a:gd name="T5" fmla="*/ 2 h 15"/>
                <a:gd name="T6" fmla="*/ 0 w 11"/>
                <a:gd name="T7" fmla="*/ 6 h 15"/>
                <a:gd name="T8" fmla="*/ 1 w 11"/>
                <a:gd name="T9" fmla="*/ 11 h 15"/>
                <a:gd name="T10" fmla="*/ 5 w 11"/>
                <a:gd name="T11" fmla="*/ 15 h 15"/>
                <a:gd name="T12" fmla="*/ 7 w 11"/>
                <a:gd name="T13" fmla="*/ 15 h 15"/>
                <a:gd name="T14" fmla="*/ 9 w 11"/>
                <a:gd name="T15" fmla="*/ 15 h 15"/>
                <a:gd name="T16" fmla="*/ 11 w 11"/>
                <a:gd name="T17" fmla="*/ 10 h 15"/>
                <a:gd name="T18" fmla="*/ 10 w 11"/>
                <a:gd name="T19" fmla="*/ 3 h 15"/>
                <a:gd name="T20" fmla="*/ 9 w 11"/>
                <a:gd name="T21" fmla="*/ 1 h 15"/>
                <a:gd name="T22" fmla="*/ 6 w 11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5">
                  <a:moveTo>
                    <a:pt x="6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1" y="11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0"/>
                  </a:lnTo>
                  <a:lnTo>
                    <a:pt x="10" y="3"/>
                  </a:lnTo>
                  <a:lnTo>
                    <a:pt x="9" y="1"/>
                  </a:lnTo>
                  <a:lnTo>
                    <a:pt x="6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7" name="Freeform 85"/>
            <p:cNvSpPr>
              <a:spLocks/>
            </p:cNvSpPr>
            <p:nvPr/>
          </p:nvSpPr>
          <p:spPr bwMode="auto">
            <a:xfrm>
              <a:off x="9825111" y="4290592"/>
              <a:ext cx="0" cy="2109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2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8" name="Freeform 86"/>
            <p:cNvSpPr>
              <a:spLocks/>
            </p:cNvSpPr>
            <p:nvPr/>
          </p:nvSpPr>
          <p:spPr bwMode="auto">
            <a:xfrm>
              <a:off x="9827220" y="4398096"/>
              <a:ext cx="2109" cy="2109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9" name="Freeform 87"/>
            <p:cNvSpPr>
              <a:spLocks/>
            </p:cNvSpPr>
            <p:nvPr/>
          </p:nvSpPr>
          <p:spPr bwMode="auto">
            <a:xfrm>
              <a:off x="9829327" y="4393880"/>
              <a:ext cx="2109" cy="2109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0" name="Freeform 88"/>
            <p:cNvSpPr>
              <a:spLocks/>
            </p:cNvSpPr>
            <p:nvPr/>
          </p:nvSpPr>
          <p:spPr bwMode="auto">
            <a:xfrm>
              <a:off x="9888348" y="4398096"/>
              <a:ext cx="10540" cy="6324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3 h 8"/>
                <a:gd name="T4" fmla="*/ 2 w 8"/>
                <a:gd name="T5" fmla="*/ 5 h 8"/>
                <a:gd name="T6" fmla="*/ 6 w 8"/>
                <a:gd name="T7" fmla="*/ 7 h 8"/>
                <a:gd name="T8" fmla="*/ 8 w 8"/>
                <a:gd name="T9" fmla="*/ 8 h 8"/>
                <a:gd name="T10" fmla="*/ 4 w 8"/>
                <a:gd name="T11" fmla="*/ 4 h 8"/>
                <a:gd name="T12" fmla="*/ 0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6" y="7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1" name="Freeform 89"/>
            <p:cNvSpPr>
              <a:spLocks/>
            </p:cNvSpPr>
            <p:nvPr/>
          </p:nvSpPr>
          <p:spPr bwMode="auto">
            <a:xfrm>
              <a:off x="9572164" y="4564619"/>
              <a:ext cx="54805" cy="50590"/>
            </a:xfrm>
            <a:custGeom>
              <a:avLst/>
              <a:gdLst>
                <a:gd name="T0" fmla="*/ 4 w 51"/>
                <a:gd name="T1" fmla="*/ 37 h 48"/>
                <a:gd name="T2" fmla="*/ 6 w 51"/>
                <a:gd name="T3" fmla="*/ 38 h 48"/>
                <a:gd name="T4" fmla="*/ 7 w 51"/>
                <a:gd name="T5" fmla="*/ 38 h 48"/>
                <a:gd name="T6" fmla="*/ 7 w 51"/>
                <a:gd name="T7" fmla="*/ 41 h 48"/>
                <a:gd name="T8" fmla="*/ 5 w 51"/>
                <a:gd name="T9" fmla="*/ 43 h 48"/>
                <a:gd name="T10" fmla="*/ 1 w 51"/>
                <a:gd name="T11" fmla="*/ 46 h 48"/>
                <a:gd name="T12" fmla="*/ 0 w 51"/>
                <a:gd name="T13" fmla="*/ 48 h 48"/>
                <a:gd name="T14" fmla="*/ 5 w 51"/>
                <a:gd name="T15" fmla="*/ 48 h 48"/>
                <a:gd name="T16" fmla="*/ 10 w 51"/>
                <a:gd name="T17" fmla="*/ 48 h 48"/>
                <a:gd name="T18" fmla="*/ 13 w 51"/>
                <a:gd name="T19" fmla="*/ 47 h 48"/>
                <a:gd name="T20" fmla="*/ 16 w 51"/>
                <a:gd name="T21" fmla="*/ 44 h 48"/>
                <a:gd name="T22" fmla="*/ 18 w 51"/>
                <a:gd name="T23" fmla="*/ 43 h 48"/>
                <a:gd name="T24" fmla="*/ 22 w 51"/>
                <a:gd name="T25" fmla="*/ 42 h 48"/>
                <a:gd name="T26" fmla="*/ 27 w 51"/>
                <a:gd name="T27" fmla="*/ 42 h 48"/>
                <a:gd name="T28" fmla="*/ 29 w 51"/>
                <a:gd name="T29" fmla="*/ 41 h 48"/>
                <a:gd name="T30" fmla="*/ 35 w 51"/>
                <a:gd name="T31" fmla="*/ 35 h 48"/>
                <a:gd name="T32" fmla="*/ 42 w 51"/>
                <a:gd name="T33" fmla="*/ 30 h 48"/>
                <a:gd name="T34" fmla="*/ 44 w 51"/>
                <a:gd name="T35" fmla="*/ 26 h 48"/>
                <a:gd name="T36" fmla="*/ 45 w 51"/>
                <a:gd name="T37" fmla="*/ 22 h 48"/>
                <a:gd name="T38" fmla="*/ 47 w 51"/>
                <a:gd name="T39" fmla="*/ 20 h 48"/>
                <a:gd name="T40" fmla="*/ 45 w 51"/>
                <a:gd name="T41" fmla="*/ 20 h 48"/>
                <a:gd name="T42" fmla="*/ 47 w 51"/>
                <a:gd name="T43" fmla="*/ 20 h 48"/>
                <a:gd name="T44" fmla="*/ 49 w 51"/>
                <a:gd name="T45" fmla="*/ 20 h 48"/>
                <a:gd name="T46" fmla="*/ 50 w 51"/>
                <a:gd name="T47" fmla="*/ 20 h 48"/>
                <a:gd name="T48" fmla="*/ 50 w 51"/>
                <a:gd name="T49" fmla="*/ 19 h 48"/>
                <a:gd name="T50" fmla="*/ 51 w 51"/>
                <a:gd name="T51" fmla="*/ 17 h 48"/>
                <a:gd name="T52" fmla="*/ 50 w 51"/>
                <a:gd name="T53" fmla="*/ 15 h 48"/>
                <a:gd name="T54" fmla="*/ 50 w 51"/>
                <a:gd name="T55" fmla="*/ 10 h 48"/>
                <a:gd name="T56" fmla="*/ 51 w 51"/>
                <a:gd name="T57" fmla="*/ 7 h 48"/>
                <a:gd name="T58" fmla="*/ 51 w 51"/>
                <a:gd name="T59" fmla="*/ 5 h 48"/>
                <a:gd name="T60" fmla="*/ 50 w 51"/>
                <a:gd name="T61" fmla="*/ 3 h 48"/>
                <a:gd name="T62" fmla="*/ 48 w 51"/>
                <a:gd name="T63" fmla="*/ 1 h 48"/>
                <a:gd name="T64" fmla="*/ 47 w 51"/>
                <a:gd name="T65" fmla="*/ 0 h 48"/>
                <a:gd name="T66" fmla="*/ 44 w 51"/>
                <a:gd name="T67" fmla="*/ 1 h 48"/>
                <a:gd name="T68" fmla="*/ 42 w 51"/>
                <a:gd name="T69" fmla="*/ 4 h 48"/>
                <a:gd name="T70" fmla="*/ 40 w 51"/>
                <a:gd name="T71" fmla="*/ 6 h 48"/>
                <a:gd name="T72" fmla="*/ 38 w 51"/>
                <a:gd name="T73" fmla="*/ 7 h 48"/>
                <a:gd name="T74" fmla="*/ 35 w 51"/>
                <a:gd name="T75" fmla="*/ 9 h 48"/>
                <a:gd name="T76" fmla="*/ 31 w 51"/>
                <a:gd name="T77" fmla="*/ 10 h 48"/>
                <a:gd name="T78" fmla="*/ 29 w 51"/>
                <a:gd name="T79" fmla="*/ 12 h 48"/>
                <a:gd name="T80" fmla="*/ 29 w 51"/>
                <a:gd name="T81" fmla="*/ 16 h 48"/>
                <a:gd name="T82" fmla="*/ 29 w 51"/>
                <a:gd name="T83" fmla="*/ 20 h 48"/>
                <a:gd name="T84" fmla="*/ 28 w 51"/>
                <a:gd name="T85" fmla="*/ 21 h 48"/>
                <a:gd name="T86" fmla="*/ 27 w 51"/>
                <a:gd name="T87" fmla="*/ 22 h 48"/>
                <a:gd name="T88" fmla="*/ 26 w 51"/>
                <a:gd name="T89" fmla="*/ 21 h 48"/>
                <a:gd name="T90" fmla="*/ 24 w 51"/>
                <a:gd name="T91" fmla="*/ 20 h 48"/>
                <a:gd name="T92" fmla="*/ 23 w 51"/>
                <a:gd name="T93" fmla="*/ 20 h 48"/>
                <a:gd name="T94" fmla="*/ 22 w 51"/>
                <a:gd name="T95" fmla="*/ 20 h 48"/>
                <a:gd name="T96" fmla="*/ 19 w 51"/>
                <a:gd name="T97" fmla="*/ 19 h 48"/>
                <a:gd name="T98" fmla="*/ 17 w 51"/>
                <a:gd name="T99" fmla="*/ 17 h 48"/>
                <a:gd name="T100" fmla="*/ 15 w 51"/>
                <a:gd name="T101" fmla="*/ 17 h 48"/>
                <a:gd name="T102" fmla="*/ 13 w 51"/>
                <a:gd name="T103" fmla="*/ 21 h 48"/>
                <a:gd name="T104" fmla="*/ 10 w 51"/>
                <a:gd name="T105" fmla="*/ 27 h 48"/>
                <a:gd name="T106" fmla="*/ 6 w 51"/>
                <a:gd name="T107" fmla="*/ 32 h 48"/>
                <a:gd name="T108" fmla="*/ 4 w 51"/>
                <a:gd name="T10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" h="48">
                  <a:moveTo>
                    <a:pt x="4" y="37"/>
                  </a:moveTo>
                  <a:lnTo>
                    <a:pt x="6" y="38"/>
                  </a:lnTo>
                  <a:lnTo>
                    <a:pt x="7" y="38"/>
                  </a:lnTo>
                  <a:lnTo>
                    <a:pt x="7" y="41"/>
                  </a:lnTo>
                  <a:lnTo>
                    <a:pt x="5" y="43"/>
                  </a:lnTo>
                  <a:lnTo>
                    <a:pt x="1" y="46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10" y="48"/>
                  </a:lnTo>
                  <a:lnTo>
                    <a:pt x="13" y="47"/>
                  </a:lnTo>
                  <a:lnTo>
                    <a:pt x="16" y="44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5" y="35"/>
                  </a:lnTo>
                  <a:lnTo>
                    <a:pt x="42" y="30"/>
                  </a:lnTo>
                  <a:lnTo>
                    <a:pt x="44" y="26"/>
                  </a:lnTo>
                  <a:lnTo>
                    <a:pt x="45" y="22"/>
                  </a:lnTo>
                  <a:lnTo>
                    <a:pt x="47" y="20"/>
                  </a:lnTo>
                  <a:lnTo>
                    <a:pt x="45" y="20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51" y="17"/>
                  </a:lnTo>
                  <a:lnTo>
                    <a:pt x="50" y="15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3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38" y="7"/>
                  </a:lnTo>
                  <a:lnTo>
                    <a:pt x="35" y="9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9" y="16"/>
                  </a:lnTo>
                  <a:lnTo>
                    <a:pt x="29" y="20"/>
                  </a:lnTo>
                  <a:lnTo>
                    <a:pt x="28" y="21"/>
                  </a:lnTo>
                  <a:lnTo>
                    <a:pt x="27" y="22"/>
                  </a:lnTo>
                  <a:lnTo>
                    <a:pt x="26" y="21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19" y="19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3" y="21"/>
                  </a:lnTo>
                  <a:lnTo>
                    <a:pt x="10" y="27"/>
                  </a:lnTo>
                  <a:lnTo>
                    <a:pt x="6" y="32"/>
                  </a:lnTo>
                  <a:lnTo>
                    <a:pt x="4" y="3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2" name="Freeform 90"/>
            <p:cNvSpPr>
              <a:spLocks/>
            </p:cNvSpPr>
            <p:nvPr/>
          </p:nvSpPr>
          <p:spPr bwMode="auto">
            <a:xfrm>
              <a:off x="9441474" y="4539324"/>
              <a:ext cx="4216" cy="4216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2 h 4"/>
                <a:gd name="T4" fmla="*/ 0 w 3"/>
                <a:gd name="T5" fmla="*/ 4 h 4"/>
                <a:gd name="T6" fmla="*/ 3 w 3"/>
                <a:gd name="T7" fmla="*/ 3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3" y="3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3" name="Freeform 91"/>
            <p:cNvSpPr>
              <a:spLocks/>
            </p:cNvSpPr>
            <p:nvPr/>
          </p:nvSpPr>
          <p:spPr bwMode="auto">
            <a:xfrm>
              <a:off x="9019895" y="4482412"/>
              <a:ext cx="4216" cy="4216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1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4" name="Freeform 92"/>
            <p:cNvSpPr>
              <a:spLocks/>
            </p:cNvSpPr>
            <p:nvPr/>
          </p:nvSpPr>
          <p:spPr bwMode="auto">
            <a:xfrm>
              <a:off x="9022003" y="4461333"/>
              <a:ext cx="284567" cy="99072"/>
            </a:xfrm>
            <a:custGeom>
              <a:avLst/>
              <a:gdLst>
                <a:gd name="T0" fmla="*/ 37 w 269"/>
                <a:gd name="T1" fmla="*/ 2 h 94"/>
                <a:gd name="T2" fmla="*/ 28 w 269"/>
                <a:gd name="T3" fmla="*/ 1 h 94"/>
                <a:gd name="T4" fmla="*/ 22 w 269"/>
                <a:gd name="T5" fmla="*/ 5 h 94"/>
                <a:gd name="T6" fmla="*/ 19 w 269"/>
                <a:gd name="T7" fmla="*/ 16 h 94"/>
                <a:gd name="T8" fmla="*/ 14 w 269"/>
                <a:gd name="T9" fmla="*/ 18 h 94"/>
                <a:gd name="T10" fmla="*/ 8 w 269"/>
                <a:gd name="T11" fmla="*/ 27 h 94"/>
                <a:gd name="T12" fmla="*/ 8 w 269"/>
                <a:gd name="T13" fmla="*/ 29 h 94"/>
                <a:gd name="T14" fmla="*/ 28 w 269"/>
                <a:gd name="T15" fmla="*/ 33 h 94"/>
                <a:gd name="T16" fmla="*/ 38 w 269"/>
                <a:gd name="T17" fmla="*/ 38 h 94"/>
                <a:gd name="T18" fmla="*/ 35 w 269"/>
                <a:gd name="T19" fmla="*/ 44 h 94"/>
                <a:gd name="T20" fmla="*/ 41 w 269"/>
                <a:gd name="T21" fmla="*/ 50 h 94"/>
                <a:gd name="T22" fmla="*/ 58 w 269"/>
                <a:gd name="T23" fmla="*/ 51 h 94"/>
                <a:gd name="T24" fmla="*/ 73 w 269"/>
                <a:gd name="T25" fmla="*/ 56 h 94"/>
                <a:gd name="T26" fmla="*/ 89 w 269"/>
                <a:gd name="T27" fmla="*/ 62 h 94"/>
                <a:gd name="T28" fmla="*/ 95 w 269"/>
                <a:gd name="T29" fmla="*/ 59 h 94"/>
                <a:gd name="T30" fmla="*/ 113 w 269"/>
                <a:gd name="T31" fmla="*/ 59 h 94"/>
                <a:gd name="T32" fmla="*/ 154 w 269"/>
                <a:gd name="T33" fmla="*/ 73 h 94"/>
                <a:gd name="T34" fmla="*/ 180 w 269"/>
                <a:gd name="T35" fmla="*/ 78 h 94"/>
                <a:gd name="T36" fmla="*/ 193 w 269"/>
                <a:gd name="T37" fmla="*/ 78 h 94"/>
                <a:gd name="T38" fmla="*/ 217 w 269"/>
                <a:gd name="T39" fmla="*/ 82 h 94"/>
                <a:gd name="T40" fmla="*/ 230 w 269"/>
                <a:gd name="T41" fmla="*/ 78 h 94"/>
                <a:gd name="T42" fmla="*/ 247 w 269"/>
                <a:gd name="T43" fmla="*/ 87 h 94"/>
                <a:gd name="T44" fmla="*/ 261 w 269"/>
                <a:gd name="T45" fmla="*/ 89 h 94"/>
                <a:gd name="T46" fmla="*/ 263 w 269"/>
                <a:gd name="T47" fmla="*/ 93 h 94"/>
                <a:gd name="T48" fmla="*/ 269 w 269"/>
                <a:gd name="T49" fmla="*/ 93 h 94"/>
                <a:gd name="T50" fmla="*/ 266 w 269"/>
                <a:gd name="T51" fmla="*/ 87 h 94"/>
                <a:gd name="T52" fmla="*/ 266 w 269"/>
                <a:gd name="T53" fmla="*/ 71 h 94"/>
                <a:gd name="T54" fmla="*/ 265 w 269"/>
                <a:gd name="T55" fmla="*/ 61 h 94"/>
                <a:gd name="T56" fmla="*/ 254 w 269"/>
                <a:gd name="T57" fmla="*/ 59 h 94"/>
                <a:gd name="T58" fmla="*/ 244 w 269"/>
                <a:gd name="T59" fmla="*/ 59 h 94"/>
                <a:gd name="T60" fmla="*/ 231 w 269"/>
                <a:gd name="T61" fmla="*/ 60 h 94"/>
                <a:gd name="T62" fmla="*/ 222 w 269"/>
                <a:gd name="T63" fmla="*/ 55 h 94"/>
                <a:gd name="T64" fmla="*/ 220 w 269"/>
                <a:gd name="T65" fmla="*/ 45 h 94"/>
                <a:gd name="T66" fmla="*/ 217 w 269"/>
                <a:gd name="T67" fmla="*/ 44 h 94"/>
                <a:gd name="T68" fmla="*/ 214 w 269"/>
                <a:gd name="T69" fmla="*/ 34 h 94"/>
                <a:gd name="T70" fmla="*/ 202 w 269"/>
                <a:gd name="T71" fmla="*/ 33 h 94"/>
                <a:gd name="T72" fmla="*/ 194 w 269"/>
                <a:gd name="T73" fmla="*/ 29 h 94"/>
                <a:gd name="T74" fmla="*/ 188 w 269"/>
                <a:gd name="T75" fmla="*/ 27 h 94"/>
                <a:gd name="T76" fmla="*/ 182 w 269"/>
                <a:gd name="T77" fmla="*/ 24 h 94"/>
                <a:gd name="T78" fmla="*/ 175 w 269"/>
                <a:gd name="T79" fmla="*/ 26 h 94"/>
                <a:gd name="T80" fmla="*/ 165 w 269"/>
                <a:gd name="T81" fmla="*/ 17 h 94"/>
                <a:gd name="T82" fmla="*/ 158 w 269"/>
                <a:gd name="T83" fmla="*/ 28 h 94"/>
                <a:gd name="T84" fmla="*/ 149 w 269"/>
                <a:gd name="T85" fmla="*/ 34 h 94"/>
                <a:gd name="T86" fmla="*/ 138 w 269"/>
                <a:gd name="T87" fmla="*/ 32 h 94"/>
                <a:gd name="T88" fmla="*/ 121 w 269"/>
                <a:gd name="T89" fmla="*/ 32 h 94"/>
                <a:gd name="T90" fmla="*/ 113 w 269"/>
                <a:gd name="T91" fmla="*/ 29 h 94"/>
                <a:gd name="T92" fmla="*/ 103 w 269"/>
                <a:gd name="T93" fmla="*/ 30 h 94"/>
                <a:gd name="T94" fmla="*/ 96 w 269"/>
                <a:gd name="T95" fmla="*/ 19 h 94"/>
                <a:gd name="T96" fmla="*/ 90 w 269"/>
                <a:gd name="T97" fmla="*/ 12 h 94"/>
                <a:gd name="T98" fmla="*/ 84 w 269"/>
                <a:gd name="T99" fmla="*/ 13 h 94"/>
                <a:gd name="T100" fmla="*/ 75 w 269"/>
                <a:gd name="T101" fmla="*/ 10 h 94"/>
                <a:gd name="T102" fmla="*/ 65 w 269"/>
                <a:gd name="T103" fmla="*/ 5 h 94"/>
                <a:gd name="T104" fmla="*/ 57 w 269"/>
                <a:gd name="T105" fmla="*/ 1 h 94"/>
                <a:gd name="T106" fmla="*/ 51 w 269"/>
                <a:gd name="T107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9" h="94">
                  <a:moveTo>
                    <a:pt x="46" y="5"/>
                  </a:moveTo>
                  <a:lnTo>
                    <a:pt x="42" y="3"/>
                  </a:lnTo>
                  <a:lnTo>
                    <a:pt x="37" y="2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20" y="11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1" y="23"/>
                  </a:lnTo>
                  <a:lnTo>
                    <a:pt x="9" y="29"/>
                  </a:lnTo>
                  <a:lnTo>
                    <a:pt x="8" y="27"/>
                  </a:lnTo>
                  <a:lnTo>
                    <a:pt x="5" y="27"/>
                  </a:lnTo>
                  <a:lnTo>
                    <a:pt x="0" y="28"/>
                  </a:lnTo>
                  <a:lnTo>
                    <a:pt x="8" y="29"/>
                  </a:lnTo>
                  <a:lnTo>
                    <a:pt x="15" y="29"/>
                  </a:lnTo>
                  <a:lnTo>
                    <a:pt x="21" y="30"/>
                  </a:lnTo>
                  <a:lnTo>
                    <a:pt x="28" y="33"/>
                  </a:lnTo>
                  <a:lnTo>
                    <a:pt x="32" y="34"/>
                  </a:lnTo>
                  <a:lnTo>
                    <a:pt x="37" y="35"/>
                  </a:lnTo>
                  <a:lnTo>
                    <a:pt x="38" y="38"/>
                  </a:lnTo>
                  <a:lnTo>
                    <a:pt x="37" y="40"/>
                  </a:lnTo>
                  <a:lnTo>
                    <a:pt x="36" y="42"/>
                  </a:lnTo>
                  <a:lnTo>
                    <a:pt x="35" y="44"/>
                  </a:lnTo>
                  <a:lnTo>
                    <a:pt x="35" y="46"/>
                  </a:lnTo>
                  <a:lnTo>
                    <a:pt x="37" y="49"/>
                  </a:lnTo>
                  <a:lnTo>
                    <a:pt x="41" y="50"/>
                  </a:lnTo>
                  <a:lnTo>
                    <a:pt x="46" y="50"/>
                  </a:lnTo>
                  <a:lnTo>
                    <a:pt x="54" y="51"/>
                  </a:lnTo>
                  <a:lnTo>
                    <a:pt x="58" y="51"/>
                  </a:lnTo>
                  <a:lnTo>
                    <a:pt x="60" y="51"/>
                  </a:lnTo>
                  <a:lnTo>
                    <a:pt x="67" y="54"/>
                  </a:lnTo>
                  <a:lnTo>
                    <a:pt x="73" y="56"/>
                  </a:lnTo>
                  <a:lnTo>
                    <a:pt x="78" y="59"/>
                  </a:lnTo>
                  <a:lnTo>
                    <a:pt x="84" y="61"/>
                  </a:lnTo>
                  <a:lnTo>
                    <a:pt x="89" y="62"/>
                  </a:lnTo>
                  <a:lnTo>
                    <a:pt x="92" y="61"/>
                  </a:lnTo>
                  <a:lnTo>
                    <a:pt x="94" y="60"/>
                  </a:lnTo>
                  <a:lnTo>
                    <a:pt x="95" y="59"/>
                  </a:lnTo>
                  <a:lnTo>
                    <a:pt x="96" y="58"/>
                  </a:lnTo>
                  <a:lnTo>
                    <a:pt x="99" y="58"/>
                  </a:lnTo>
                  <a:lnTo>
                    <a:pt x="113" y="59"/>
                  </a:lnTo>
                  <a:lnTo>
                    <a:pt x="128" y="62"/>
                  </a:lnTo>
                  <a:lnTo>
                    <a:pt x="145" y="70"/>
                  </a:lnTo>
                  <a:lnTo>
                    <a:pt x="154" y="73"/>
                  </a:lnTo>
                  <a:lnTo>
                    <a:pt x="164" y="76"/>
                  </a:lnTo>
                  <a:lnTo>
                    <a:pt x="172" y="76"/>
                  </a:lnTo>
                  <a:lnTo>
                    <a:pt x="180" y="78"/>
                  </a:lnTo>
                  <a:lnTo>
                    <a:pt x="183" y="78"/>
                  </a:lnTo>
                  <a:lnTo>
                    <a:pt x="187" y="78"/>
                  </a:lnTo>
                  <a:lnTo>
                    <a:pt x="193" y="78"/>
                  </a:lnTo>
                  <a:lnTo>
                    <a:pt x="201" y="80"/>
                  </a:lnTo>
                  <a:lnTo>
                    <a:pt x="209" y="82"/>
                  </a:lnTo>
                  <a:lnTo>
                    <a:pt x="217" y="82"/>
                  </a:lnTo>
                  <a:lnTo>
                    <a:pt x="224" y="80"/>
                  </a:lnTo>
                  <a:lnTo>
                    <a:pt x="228" y="78"/>
                  </a:lnTo>
                  <a:lnTo>
                    <a:pt x="230" y="78"/>
                  </a:lnTo>
                  <a:lnTo>
                    <a:pt x="236" y="80"/>
                  </a:lnTo>
                  <a:lnTo>
                    <a:pt x="242" y="83"/>
                  </a:lnTo>
                  <a:lnTo>
                    <a:pt x="247" y="87"/>
                  </a:lnTo>
                  <a:lnTo>
                    <a:pt x="251" y="88"/>
                  </a:lnTo>
                  <a:lnTo>
                    <a:pt x="256" y="88"/>
                  </a:lnTo>
                  <a:lnTo>
                    <a:pt x="261" y="89"/>
                  </a:lnTo>
                  <a:lnTo>
                    <a:pt x="262" y="91"/>
                  </a:lnTo>
                  <a:lnTo>
                    <a:pt x="263" y="91"/>
                  </a:lnTo>
                  <a:lnTo>
                    <a:pt x="263" y="93"/>
                  </a:lnTo>
                  <a:lnTo>
                    <a:pt x="265" y="94"/>
                  </a:lnTo>
                  <a:lnTo>
                    <a:pt x="269" y="94"/>
                  </a:lnTo>
                  <a:lnTo>
                    <a:pt x="269" y="93"/>
                  </a:lnTo>
                  <a:lnTo>
                    <a:pt x="268" y="91"/>
                  </a:lnTo>
                  <a:lnTo>
                    <a:pt x="267" y="88"/>
                  </a:lnTo>
                  <a:lnTo>
                    <a:pt x="266" y="87"/>
                  </a:lnTo>
                  <a:lnTo>
                    <a:pt x="263" y="82"/>
                  </a:lnTo>
                  <a:lnTo>
                    <a:pt x="265" y="76"/>
                  </a:lnTo>
                  <a:lnTo>
                    <a:pt x="266" y="71"/>
                  </a:lnTo>
                  <a:lnTo>
                    <a:pt x="267" y="65"/>
                  </a:lnTo>
                  <a:lnTo>
                    <a:pt x="267" y="62"/>
                  </a:lnTo>
                  <a:lnTo>
                    <a:pt x="265" y="61"/>
                  </a:lnTo>
                  <a:lnTo>
                    <a:pt x="260" y="59"/>
                  </a:lnTo>
                  <a:lnTo>
                    <a:pt x="256" y="59"/>
                  </a:lnTo>
                  <a:lnTo>
                    <a:pt x="254" y="59"/>
                  </a:lnTo>
                  <a:lnTo>
                    <a:pt x="251" y="59"/>
                  </a:lnTo>
                  <a:lnTo>
                    <a:pt x="247" y="59"/>
                  </a:lnTo>
                  <a:lnTo>
                    <a:pt x="244" y="59"/>
                  </a:lnTo>
                  <a:lnTo>
                    <a:pt x="239" y="60"/>
                  </a:lnTo>
                  <a:lnTo>
                    <a:pt x="235" y="61"/>
                  </a:lnTo>
                  <a:lnTo>
                    <a:pt x="231" y="60"/>
                  </a:lnTo>
                  <a:lnTo>
                    <a:pt x="228" y="59"/>
                  </a:lnTo>
                  <a:lnTo>
                    <a:pt x="224" y="58"/>
                  </a:lnTo>
                  <a:lnTo>
                    <a:pt x="222" y="55"/>
                  </a:lnTo>
                  <a:lnTo>
                    <a:pt x="219" y="53"/>
                  </a:lnTo>
                  <a:lnTo>
                    <a:pt x="219" y="50"/>
                  </a:lnTo>
                  <a:lnTo>
                    <a:pt x="220" y="45"/>
                  </a:lnTo>
                  <a:lnTo>
                    <a:pt x="219" y="43"/>
                  </a:lnTo>
                  <a:lnTo>
                    <a:pt x="218" y="43"/>
                  </a:lnTo>
                  <a:lnTo>
                    <a:pt x="217" y="44"/>
                  </a:lnTo>
                  <a:lnTo>
                    <a:pt x="217" y="40"/>
                  </a:lnTo>
                  <a:lnTo>
                    <a:pt x="215" y="38"/>
                  </a:lnTo>
                  <a:lnTo>
                    <a:pt x="214" y="34"/>
                  </a:lnTo>
                  <a:lnTo>
                    <a:pt x="214" y="32"/>
                  </a:lnTo>
                  <a:lnTo>
                    <a:pt x="208" y="33"/>
                  </a:lnTo>
                  <a:lnTo>
                    <a:pt x="202" y="33"/>
                  </a:lnTo>
                  <a:lnTo>
                    <a:pt x="198" y="30"/>
                  </a:lnTo>
                  <a:lnTo>
                    <a:pt x="196" y="29"/>
                  </a:lnTo>
                  <a:lnTo>
                    <a:pt x="194" y="29"/>
                  </a:lnTo>
                  <a:lnTo>
                    <a:pt x="192" y="29"/>
                  </a:lnTo>
                  <a:lnTo>
                    <a:pt x="190" y="28"/>
                  </a:lnTo>
                  <a:lnTo>
                    <a:pt x="188" y="27"/>
                  </a:lnTo>
                  <a:lnTo>
                    <a:pt x="187" y="24"/>
                  </a:lnTo>
                  <a:lnTo>
                    <a:pt x="185" y="23"/>
                  </a:lnTo>
                  <a:lnTo>
                    <a:pt x="182" y="24"/>
                  </a:lnTo>
                  <a:lnTo>
                    <a:pt x="180" y="26"/>
                  </a:lnTo>
                  <a:lnTo>
                    <a:pt x="177" y="27"/>
                  </a:lnTo>
                  <a:lnTo>
                    <a:pt x="175" y="26"/>
                  </a:lnTo>
                  <a:lnTo>
                    <a:pt x="172" y="23"/>
                  </a:lnTo>
                  <a:lnTo>
                    <a:pt x="169" y="18"/>
                  </a:lnTo>
                  <a:lnTo>
                    <a:pt x="165" y="17"/>
                  </a:lnTo>
                  <a:lnTo>
                    <a:pt x="161" y="18"/>
                  </a:lnTo>
                  <a:lnTo>
                    <a:pt x="159" y="24"/>
                  </a:lnTo>
                  <a:lnTo>
                    <a:pt x="158" y="28"/>
                  </a:lnTo>
                  <a:lnTo>
                    <a:pt x="155" y="32"/>
                  </a:lnTo>
                  <a:lnTo>
                    <a:pt x="153" y="34"/>
                  </a:lnTo>
                  <a:lnTo>
                    <a:pt x="149" y="34"/>
                  </a:lnTo>
                  <a:lnTo>
                    <a:pt x="145" y="33"/>
                  </a:lnTo>
                  <a:lnTo>
                    <a:pt x="142" y="32"/>
                  </a:lnTo>
                  <a:lnTo>
                    <a:pt x="138" y="32"/>
                  </a:lnTo>
                  <a:lnTo>
                    <a:pt x="134" y="32"/>
                  </a:lnTo>
                  <a:lnTo>
                    <a:pt x="127" y="32"/>
                  </a:lnTo>
                  <a:lnTo>
                    <a:pt x="121" y="32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3" y="29"/>
                  </a:lnTo>
                  <a:lnTo>
                    <a:pt x="111" y="29"/>
                  </a:lnTo>
                  <a:lnTo>
                    <a:pt x="107" y="30"/>
                  </a:lnTo>
                  <a:lnTo>
                    <a:pt x="103" y="30"/>
                  </a:lnTo>
                  <a:lnTo>
                    <a:pt x="101" y="28"/>
                  </a:lnTo>
                  <a:lnTo>
                    <a:pt x="100" y="26"/>
                  </a:lnTo>
                  <a:lnTo>
                    <a:pt x="96" y="19"/>
                  </a:lnTo>
                  <a:lnTo>
                    <a:pt x="94" y="14"/>
                  </a:lnTo>
                  <a:lnTo>
                    <a:pt x="91" y="12"/>
                  </a:lnTo>
                  <a:lnTo>
                    <a:pt x="90" y="12"/>
                  </a:lnTo>
                  <a:lnTo>
                    <a:pt x="89" y="13"/>
                  </a:lnTo>
                  <a:lnTo>
                    <a:pt x="86" y="13"/>
                  </a:lnTo>
                  <a:lnTo>
                    <a:pt x="84" y="13"/>
                  </a:lnTo>
                  <a:lnTo>
                    <a:pt x="81" y="11"/>
                  </a:lnTo>
                  <a:lnTo>
                    <a:pt x="78" y="10"/>
                  </a:lnTo>
                  <a:lnTo>
                    <a:pt x="75" y="10"/>
                  </a:lnTo>
                  <a:lnTo>
                    <a:pt x="72" y="11"/>
                  </a:lnTo>
                  <a:lnTo>
                    <a:pt x="69" y="8"/>
                  </a:lnTo>
                  <a:lnTo>
                    <a:pt x="65" y="5"/>
                  </a:lnTo>
                  <a:lnTo>
                    <a:pt x="63" y="2"/>
                  </a:lnTo>
                  <a:lnTo>
                    <a:pt x="60" y="2"/>
                  </a:lnTo>
                  <a:lnTo>
                    <a:pt x="57" y="1"/>
                  </a:lnTo>
                  <a:lnTo>
                    <a:pt x="54" y="0"/>
                  </a:lnTo>
                  <a:lnTo>
                    <a:pt x="53" y="3"/>
                  </a:lnTo>
                  <a:lnTo>
                    <a:pt x="51" y="6"/>
                  </a:lnTo>
                  <a:lnTo>
                    <a:pt x="48" y="6"/>
                  </a:lnTo>
                  <a:lnTo>
                    <a:pt x="46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5" name="Freeform 93"/>
            <p:cNvSpPr>
              <a:spLocks/>
            </p:cNvSpPr>
            <p:nvPr/>
          </p:nvSpPr>
          <p:spPr bwMode="auto">
            <a:xfrm>
              <a:off x="9131614" y="4522461"/>
              <a:ext cx="6324" cy="4216"/>
            </a:xfrm>
            <a:custGeom>
              <a:avLst/>
              <a:gdLst>
                <a:gd name="T0" fmla="*/ 0 w 7"/>
                <a:gd name="T1" fmla="*/ 0 h 3"/>
                <a:gd name="T2" fmla="*/ 2 w 7"/>
                <a:gd name="T3" fmla="*/ 2 h 3"/>
                <a:gd name="T4" fmla="*/ 3 w 7"/>
                <a:gd name="T5" fmla="*/ 2 h 3"/>
                <a:gd name="T6" fmla="*/ 7 w 7"/>
                <a:gd name="T7" fmla="*/ 3 h 3"/>
                <a:gd name="T8" fmla="*/ 0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6" name="Freeform 94"/>
            <p:cNvSpPr>
              <a:spLocks/>
            </p:cNvSpPr>
            <p:nvPr/>
          </p:nvSpPr>
          <p:spPr bwMode="auto">
            <a:xfrm>
              <a:off x="9251763" y="4495059"/>
              <a:ext cx="42158" cy="10540"/>
            </a:xfrm>
            <a:custGeom>
              <a:avLst/>
              <a:gdLst>
                <a:gd name="T0" fmla="*/ 7 w 40"/>
                <a:gd name="T1" fmla="*/ 0 h 11"/>
                <a:gd name="T2" fmla="*/ 5 w 40"/>
                <a:gd name="T3" fmla="*/ 1 h 11"/>
                <a:gd name="T4" fmla="*/ 1 w 40"/>
                <a:gd name="T5" fmla="*/ 3 h 11"/>
                <a:gd name="T6" fmla="*/ 0 w 40"/>
                <a:gd name="T7" fmla="*/ 6 h 11"/>
                <a:gd name="T8" fmla="*/ 0 w 40"/>
                <a:gd name="T9" fmla="*/ 8 h 11"/>
                <a:gd name="T10" fmla="*/ 4 w 40"/>
                <a:gd name="T11" fmla="*/ 10 h 11"/>
                <a:gd name="T12" fmla="*/ 7 w 40"/>
                <a:gd name="T13" fmla="*/ 11 h 11"/>
                <a:gd name="T14" fmla="*/ 10 w 40"/>
                <a:gd name="T15" fmla="*/ 11 h 11"/>
                <a:gd name="T16" fmla="*/ 11 w 40"/>
                <a:gd name="T17" fmla="*/ 8 h 11"/>
                <a:gd name="T18" fmla="*/ 15 w 40"/>
                <a:gd name="T19" fmla="*/ 11 h 11"/>
                <a:gd name="T20" fmla="*/ 18 w 40"/>
                <a:gd name="T21" fmla="*/ 11 h 11"/>
                <a:gd name="T22" fmla="*/ 23 w 40"/>
                <a:gd name="T23" fmla="*/ 10 h 11"/>
                <a:gd name="T24" fmla="*/ 27 w 40"/>
                <a:gd name="T25" fmla="*/ 8 h 11"/>
                <a:gd name="T26" fmla="*/ 31 w 40"/>
                <a:gd name="T27" fmla="*/ 8 h 11"/>
                <a:gd name="T28" fmla="*/ 34 w 40"/>
                <a:gd name="T29" fmla="*/ 8 h 11"/>
                <a:gd name="T30" fmla="*/ 34 w 40"/>
                <a:gd name="T31" fmla="*/ 6 h 11"/>
                <a:gd name="T32" fmla="*/ 36 w 40"/>
                <a:gd name="T33" fmla="*/ 5 h 11"/>
                <a:gd name="T34" fmla="*/ 40 w 40"/>
                <a:gd name="T35" fmla="*/ 3 h 11"/>
                <a:gd name="T36" fmla="*/ 38 w 40"/>
                <a:gd name="T37" fmla="*/ 1 h 11"/>
                <a:gd name="T38" fmla="*/ 34 w 40"/>
                <a:gd name="T39" fmla="*/ 0 h 11"/>
                <a:gd name="T40" fmla="*/ 31 w 40"/>
                <a:gd name="T41" fmla="*/ 0 h 11"/>
                <a:gd name="T42" fmla="*/ 28 w 40"/>
                <a:gd name="T43" fmla="*/ 0 h 11"/>
                <a:gd name="T44" fmla="*/ 17 w 40"/>
                <a:gd name="T45" fmla="*/ 0 h 11"/>
                <a:gd name="T46" fmla="*/ 12 w 40"/>
                <a:gd name="T47" fmla="*/ 0 h 11"/>
                <a:gd name="T48" fmla="*/ 7 w 40"/>
                <a:gd name="T4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1">
                  <a:moveTo>
                    <a:pt x="7" y="0"/>
                  </a:moveTo>
                  <a:lnTo>
                    <a:pt x="5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1" y="8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23" y="10"/>
                  </a:lnTo>
                  <a:lnTo>
                    <a:pt x="27" y="8"/>
                  </a:lnTo>
                  <a:lnTo>
                    <a:pt x="31" y="8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6" y="5"/>
                  </a:lnTo>
                  <a:lnTo>
                    <a:pt x="40" y="3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7" name="Freeform 95"/>
            <p:cNvSpPr>
              <a:spLocks/>
            </p:cNvSpPr>
            <p:nvPr/>
          </p:nvSpPr>
          <p:spPr bwMode="auto">
            <a:xfrm>
              <a:off x="9251763" y="4455008"/>
              <a:ext cx="2109" cy="4216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0 w 2"/>
                <a:gd name="T5" fmla="*/ 3 h 3"/>
                <a:gd name="T6" fmla="*/ 2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2" y="2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8" name="Freeform 96"/>
            <p:cNvSpPr>
              <a:spLocks/>
            </p:cNvSpPr>
            <p:nvPr/>
          </p:nvSpPr>
          <p:spPr bwMode="auto">
            <a:xfrm>
              <a:off x="9300246" y="4501382"/>
              <a:ext cx="4216" cy="2109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1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9" name="Freeform 97"/>
            <p:cNvSpPr>
              <a:spLocks/>
            </p:cNvSpPr>
            <p:nvPr/>
          </p:nvSpPr>
          <p:spPr bwMode="auto">
            <a:xfrm>
              <a:off x="9304461" y="4537217"/>
              <a:ext cx="35835" cy="25295"/>
            </a:xfrm>
            <a:custGeom>
              <a:avLst/>
              <a:gdLst>
                <a:gd name="T0" fmla="*/ 0 w 36"/>
                <a:gd name="T1" fmla="*/ 0 h 25"/>
                <a:gd name="T2" fmla="*/ 0 w 36"/>
                <a:gd name="T3" fmla="*/ 5 h 25"/>
                <a:gd name="T4" fmla="*/ 2 w 36"/>
                <a:gd name="T5" fmla="*/ 9 h 25"/>
                <a:gd name="T6" fmla="*/ 6 w 36"/>
                <a:gd name="T7" fmla="*/ 11 h 25"/>
                <a:gd name="T8" fmla="*/ 10 w 36"/>
                <a:gd name="T9" fmla="*/ 12 h 25"/>
                <a:gd name="T10" fmla="*/ 15 w 36"/>
                <a:gd name="T11" fmla="*/ 15 h 25"/>
                <a:gd name="T12" fmla="*/ 17 w 36"/>
                <a:gd name="T13" fmla="*/ 18 h 25"/>
                <a:gd name="T14" fmla="*/ 18 w 36"/>
                <a:gd name="T15" fmla="*/ 21 h 25"/>
                <a:gd name="T16" fmla="*/ 18 w 36"/>
                <a:gd name="T17" fmla="*/ 22 h 25"/>
                <a:gd name="T18" fmla="*/ 17 w 36"/>
                <a:gd name="T19" fmla="*/ 23 h 25"/>
                <a:gd name="T20" fmla="*/ 16 w 36"/>
                <a:gd name="T21" fmla="*/ 25 h 25"/>
                <a:gd name="T22" fmla="*/ 17 w 36"/>
                <a:gd name="T23" fmla="*/ 25 h 25"/>
                <a:gd name="T24" fmla="*/ 21 w 36"/>
                <a:gd name="T25" fmla="*/ 22 h 25"/>
                <a:gd name="T26" fmla="*/ 23 w 36"/>
                <a:gd name="T27" fmla="*/ 18 h 25"/>
                <a:gd name="T28" fmla="*/ 26 w 36"/>
                <a:gd name="T29" fmla="*/ 17 h 25"/>
                <a:gd name="T30" fmla="*/ 30 w 36"/>
                <a:gd name="T31" fmla="*/ 16 h 25"/>
                <a:gd name="T32" fmla="*/ 33 w 36"/>
                <a:gd name="T33" fmla="*/ 14 h 25"/>
                <a:gd name="T34" fmla="*/ 36 w 36"/>
                <a:gd name="T35" fmla="*/ 10 h 25"/>
                <a:gd name="T36" fmla="*/ 36 w 36"/>
                <a:gd name="T37" fmla="*/ 9 h 25"/>
                <a:gd name="T38" fmla="*/ 34 w 36"/>
                <a:gd name="T39" fmla="*/ 7 h 25"/>
                <a:gd name="T40" fmla="*/ 31 w 36"/>
                <a:gd name="T41" fmla="*/ 4 h 25"/>
                <a:gd name="T42" fmla="*/ 27 w 36"/>
                <a:gd name="T43" fmla="*/ 1 h 25"/>
                <a:gd name="T44" fmla="*/ 23 w 36"/>
                <a:gd name="T45" fmla="*/ 0 h 25"/>
                <a:gd name="T46" fmla="*/ 18 w 36"/>
                <a:gd name="T47" fmla="*/ 1 h 25"/>
                <a:gd name="T48" fmla="*/ 15 w 36"/>
                <a:gd name="T49" fmla="*/ 2 h 25"/>
                <a:gd name="T50" fmla="*/ 10 w 36"/>
                <a:gd name="T51" fmla="*/ 4 h 25"/>
                <a:gd name="T52" fmla="*/ 5 w 36"/>
                <a:gd name="T53" fmla="*/ 2 h 25"/>
                <a:gd name="T54" fmla="*/ 0 w 36"/>
                <a:gd name="T5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" h="25">
                  <a:moveTo>
                    <a:pt x="0" y="0"/>
                  </a:moveTo>
                  <a:lnTo>
                    <a:pt x="0" y="5"/>
                  </a:lnTo>
                  <a:lnTo>
                    <a:pt x="2" y="9"/>
                  </a:lnTo>
                  <a:lnTo>
                    <a:pt x="6" y="11"/>
                  </a:lnTo>
                  <a:lnTo>
                    <a:pt x="10" y="12"/>
                  </a:lnTo>
                  <a:lnTo>
                    <a:pt x="15" y="15"/>
                  </a:lnTo>
                  <a:lnTo>
                    <a:pt x="17" y="18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21" y="22"/>
                  </a:lnTo>
                  <a:lnTo>
                    <a:pt x="23" y="18"/>
                  </a:lnTo>
                  <a:lnTo>
                    <a:pt x="26" y="17"/>
                  </a:lnTo>
                  <a:lnTo>
                    <a:pt x="30" y="16"/>
                  </a:lnTo>
                  <a:lnTo>
                    <a:pt x="33" y="14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1" y="4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0" name="Freeform 98"/>
            <p:cNvSpPr>
              <a:spLocks/>
            </p:cNvSpPr>
            <p:nvPr/>
          </p:nvSpPr>
          <p:spPr bwMode="auto">
            <a:xfrm>
              <a:off x="9306569" y="4503491"/>
              <a:ext cx="4216" cy="0"/>
            </a:xfrm>
            <a:custGeom>
              <a:avLst/>
              <a:gdLst>
                <a:gd name="T0" fmla="*/ 0 w 2"/>
                <a:gd name="T1" fmla="*/ 1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1" name="Freeform 99"/>
            <p:cNvSpPr>
              <a:spLocks/>
            </p:cNvSpPr>
            <p:nvPr/>
          </p:nvSpPr>
          <p:spPr bwMode="auto">
            <a:xfrm>
              <a:off x="9329756" y="4492950"/>
              <a:ext cx="10540" cy="6324"/>
            </a:xfrm>
            <a:custGeom>
              <a:avLst/>
              <a:gdLst>
                <a:gd name="T0" fmla="*/ 1 w 9"/>
                <a:gd name="T1" fmla="*/ 0 h 5"/>
                <a:gd name="T2" fmla="*/ 0 w 9"/>
                <a:gd name="T3" fmla="*/ 3 h 5"/>
                <a:gd name="T4" fmla="*/ 1 w 9"/>
                <a:gd name="T5" fmla="*/ 5 h 5"/>
                <a:gd name="T6" fmla="*/ 5 w 9"/>
                <a:gd name="T7" fmla="*/ 3 h 5"/>
                <a:gd name="T8" fmla="*/ 9 w 9"/>
                <a:gd name="T9" fmla="*/ 4 h 5"/>
                <a:gd name="T10" fmla="*/ 8 w 9"/>
                <a:gd name="T11" fmla="*/ 2 h 5"/>
                <a:gd name="T12" fmla="*/ 6 w 9"/>
                <a:gd name="T13" fmla="*/ 0 h 5"/>
                <a:gd name="T14" fmla="*/ 1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1" y="0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5" y="3"/>
                  </a:lnTo>
                  <a:lnTo>
                    <a:pt x="9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2" name="Freeform 100"/>
            <p:cNvSpPr>
              <a:spLocks/>
            </p:cNvSpPr>
            <p:nvPr/>
          </p:nvSpPr>
          <p:spPr bwMode="auto">
            <a:xfrm>
              <a:off x="9333972" y="4556187"/>
              <a:ext cx="4216" cy="6324"/>
            </a:xfrm>
            <a:custGeom>
              <a:avLst/>
              <a:gdLst>
                <a:gd name="T0" fmla="*/ 3 w 4"/>
                <a:gd name="T1" fmla="*/ 5 h 5"/>
                <a:gd name="T2" fmla="*/ 4 w 4"/>
                <a:gd name="T3" fmla="*/ 2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lnTo>
                    <a:pt x="4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3" name="Freeform 101"/>
            <p:cNvSpPr>
              <a:spLocks/>
            </p:cNvSpPr>
            <p:nvPr/>
          </p:nvSpPr>
          <p:spPr bwMode="auto">
            <a:xfrm>
              <a:off x="9344511" y="4541433"/>
              <a:ext cx="25295" cy="23188"/>
            </a:xfrm>
            <a:custGeom>
              <a:avLst/>
              <a:gdLst>
                <a:gd name="T0" fmla="*/ 15 w 25"/>
                <a:gd name="T1" fmla="*/ 0 h 22"/>
                <a:gd name="T2" fmla="*/ 9 w 25"/>
                <a:gd name="T3" fmla="*/ 4 h 22"/>
                <a:gd name="T4" fmla="*/ 8 w 25"/>
                <a:gd name="T5" fmla="*/ 7 h 22"/>
                <a:gd name="T6" fmla="*/ 7 w 25"/>
                <a:gd name="T7" fmla="*/ 10 h 22"/>
                <a:gd name="T8" fmla="*/ 7 w 25"/>
                <a:gd name="T9" fmla="*/ 13 h 22"/>
                <a:gd name="T10" fmla="*/ 5 w 25"/>
                <a:gd name="T11" fmla="*/ 17 h 22"/>
                <a:gd name="T12" fmla="*/ 4 w 25"/>
                <a:gd name="T13" fmla="*/ 18 h 22"/>
                <a:gd name="T14" fmla="*/ 0 w 25"/>
                <a:gd name="T15" fmla="*/ 17 h 22"/>
                <a:gd name="T16" fmla="*/ 0 w 25"/>
                <a:gd name="T17" fmla="*/ 18 h 22"/>
                <a:gd name="T18" fmla="*/ 2 w 25"/>
                <a:gd name="T19" fmla="*/ 20 h 22"/>
                <a:gd name="T20" fmla="*/ 4 w 25"/>
                <a:gd name="T21" fmla="*/ 21 h 22"/>
                <a:gd name="T22" fmla="*/ 8 w 25"/>
                <a:gd name="T23" fmla="*/ 22 h 22"/>
                <a:gd name="T24" fmla="*/ 15 w 25"/>
                <a:gd name="T25" fmla="*/ 22 h 22"/>
                <a:gd name="T26" fmla="*/ 18 w 25"/>
                <a:gd name="T27" fmla="*/ 22 h 22"/>
                <a:gd name="T28" fmla="*/ 19 w 25"/>
                <a:gd name="T29" fmla="*/ 22 h 22"/>
                <a:gd name="T30" fmla="*/ 19 w 25"/>
                <a:gd name="T31" fmla="*/ 20 h 22"/>
                <a:gd name="T32" fmla="*/ 20 w 25"/>
                <a:gd name="T33" fmla="*/ 15 h 22"/>
                <a:gd name="T34" fmla="*/ 23 w 25"/>
                <a:gd name="T35" fmla="*/ 11 h 22"/>
                <a:gd name="T36" fmla="*/ 25 w 25"/>
                <a:gd name="T37" fmla="*/ 7 h 22"/>
                <a:gd name="T38" fmla="*/ 25 w 25"/>
                <a:gd name="T39" fmla="*/ 4 h 22"/>
                <a:gd name="T40" fmla="*/ 23 w 25"/>
                <a:gd name="T41" fmla="*/ 1 h 22"/>
                <a:gd name="T42" fmla="*/ 19 w 25"/>
                <a:gd name="T43" fmla="*/ 0 h 22"/>
                <a:gd name="T44" fmla="*/ 15 w 25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22">
                  <a:moveTo>
                    <a:pt x="15" y="0"/>
                  </a:moveTo>
                  <a:lnTo>
                    <a:pt x="9" y="4"/>
                  </a:lnTo>
                  <a:lnTo>
                    <a:pt x="8" y="7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1"/>
                  </a:lnTo>
                  <a:lnTo>
                    <a:pt x="8" y="22"/>
                  </a:lnTo>
                  <a:lnTo>
                    <a:pt x="15" y="22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5" y="7"/>
                  </a:lnTo>
                  <a:lnTo>
                    <a:pt x="25" y="4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4" name="Freeform 102"/>
            <p:cNvSpPr>
              <a:spLocks/>
            </p:cNvSpPr>
            <p:nvPr/>
          </p:nvSpPr>
          <p:spPr bwMode="auto">
            <a:xfrm>
              <a:off x="9369805" y="4537217"/>
              <a:ext cx="77993" cy="33726"/>
            </a:xfrm>
            <a:custGeom>
              <a:avLst/>
              <a:gdLst>
                <a:gd name="T0" fmla="*/ 43 w 73"/>
                <a:gd name="T1" fmla="*/ 22 h 32"/>
                <a:gd name="T2" fmla="*/ 49 w 73"/>
                <a:gd name="T3" fmla="*/ 16 h 32"/>
                <a:gd name="T4" fmla="*/ 49 w 73"/>
                <a:gd name="T5" fmla="*/ 21 h 32"/>
                <a:gd name="T6" fmla="*/ 49 w 73"/>
                <a:gd name="T7" fmla="*/ 24 h 32"/>
                <a:gd name="T8" fmla="*/ 55 w 73"/>
                <a:gd name="T9" fmla="*/ 24 h 32"/>
                <a:gd name="T10" fmla="*/ 63 w 73"/>
                <a:gd name="T11" fmla="*/ 25 h 32"/>
                <a:gd name="T12" fmla="*/ 58 w 73"/>
                <a:gd name="T13" fmla="*/ 21 h 32"/>
                <a:gd name="T14" fmla="*/ 66 w 73"/>
                <a:gd name="T15" fmla="*/ 21 h 32"/>
                <a:gd name="T16" fmla="*/ 71 w 73"/>
                <a:gd name="T17" fmla="*/ 19 h 32"/>
                <a:gd name="T18" fmla="*/ 70 w 73"/>
                <a:gd name="T19" fmla="*/ 17 h 32"/>
                <a:gd name="T20" fmla="*/ 68 w 73"/>
                <a:gd name="T21" fmla="*/ 15 h 32"/>
                <a:gd name="T22" fmla="*/ 66 w 73"/>
                <a:gd name="T23" fmla="*/ 9 h 32"/>
                <a:gd name="T24" fmla="*/ 61 w 73"/>
                <a:gd name="T25" fmla="*/ 8 h 32"/>
                <a:gd name="T26" fmla="*/ 58 w 73"/>
                <a:gd name="T27" fmla="*/ 13 h 32"/>
                <a:gd name="T28" fmla="*/ 55 w 73"/>
                <a:gd name="T29" fmla="*/ 6 h 32"/>
                <a:gd name="T30" fmla="*/ 49 w 73"/>
                <a:gd name="T31" fmla="*/ 6 h 32"/>
                <a:gd name="T32" fmla="*/ 44 w 73"/>
                <a:gd name="T33" fmla="*/ 6 h 32"/>
                <a:gd name="T34" fmla="*/ 42 w 73"/>
                <a:gd name="T35" fmla="*/ 1 h 32"/>
                <a:gd name="T36" fmla="*/ 34 w 73"/>
                <a:gd name="T37" fmla="*/ 0 h 32"/>
                <a:gd name="T38" fmla="*/ 31 w 73"/>
                <a:gd name="T39" fmla="*/ 4 h 32"/>
                <a:gd name="T40" fmla="*/ 34 w 73"/>
                <a:gd name="T41" fmla="*/ 9 h 32"/>
                <a:gd name="T42" fmla="*/ 45 w 73"/>
                <a:gd name="T43" fmla="*/ 16 h 32"/>
                <a:gd name="T44" fmla="*/ 36 w 73"/>
                <a:gd name="T45" fmla="*/ 20 h 32"/>
                <a:gd name="T46" fmla="*/ 31 w 73"/>
                <a:gd name="T47" fmla="*/ 19 h 32"/>
                <a:gd name="T48" fmla="*/ 23 w 73"/>
                <a:gd name="T49" fmla="*/ 10 h 32"/>
                <a:gd name="T50" fmla="*/ 9 w 73"/>
                <a:gd name="T51" fmla="*/ 11 h 32"/>
                <a:gd name="T52" fmla="*/ 2 w 73"/>
                <a:gd name="T53" fmla="*/ 17 h 32"/>
                <a:gd name="T54" fmla="*/ 2 w 73"/>
                <a:gd name="T55" fmla="*/ 22 h 32"/>
                <a:gd name="T56" fmla="*/ 0 w 73"/>
                <a:gd name="T57" fmla="*/ 27 h 32"/>
                <a:gd name="T58" fmla="*/ 6 w 73"/>
                <a:gd name="T59" fmla="*/ 32 h 32"/>
                <a:gd name="T60" fmla="*/ 12 w 73"/>
                <a:gd name="T61" fmla="*/ 32 h 32"/>
                <a:gd name="T62" fmla="*/ 15 w 73"/>
                <a:gd name="T63" fmla="*/ 31 h 32"/>
                <a:gd name="T64" fmla="*/ 18 w 73"/>
                <a:gd name="T65" fmla="*/ 31 h 32"/>
                <a:gd name="T66" fmla="*/ 26 w 73"/>
                <a:gd name="T67" fmla="*/ 29 h 32"/>
                <a:gd name="T68" fmla="*/ 34 w 73"/>
                <a:gd name="T6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32">
                  <a:moveTo>
                    <a:pt x="34" y="27"/>
                  </a:moveTo>
                  <a:lnTo>
                    <a:pt x="43" y="22"/>
                  </a:lnTo>
                  <a:lnTo>
                    <a:pt x="47" y="20"/>
                  </a:lnTo>
                  <a:lnTo>
                    <a:pt x="49" y="16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53" y="25"/>
                  </a:lnTo>
                  <a:lnTo>
                    <a:pt x="55" y="24"/>
                  </a:lnTo>
                  <a:lnTo>
                    <a:pt x="59" y="24"/>
                  </a:lnTo>
                  <a:lnTo>
                    <a:pt x="63" y="25"/>
                  </a:lnTo>
                  <a:lnTo>
                    <a:pt x="61" y="22"/>
                  </a:lnTo>
                  <a:lnTo>
                    <a:pt x="58" y="21"/>
                  </a:lnTo>
                  <a:lnTo>
                    <a:pt x="61" y="20"/>
                  </a:lnTo>
                  <a:lnTo>
                    <a:pt x="66" y="21"/>
                  </a:lnTo>
                  <a:lnTo>
                    <a:pt x="70" y="20"/>
                  </a:lnTo>
                  <a:lnTo>
                    <a:pt x="71" y="19"/>
                  </a:lnTo>
                  <a:lnTo>
                    <a:pt x="73" y="16"/>
                  </a:lnTo>
                  <a:lnTo>
                    <a:pt x="70" y="17"/>
                  </a:lnTo>
                  <a:lnTo>
                    <a:pt x="69" y="17"/>
                  </a:lnTo>
                  <a:lnTo>
                    <a:pt x="68" y="15"/>
                  </a:lnTo>
                  <a:lnTo>
                    <a:pt x="68" y="11"/>
                  </a:lnTo>
                  <a:lnTo>
                    <a:pt x="66" y="9"/>
                  </a:lnTo>
                  <a:lnTo>
                    <a:pt x="64" y="6"/>
                  </a:lnTo>
                  <a:lnTo>
                    <a:pt x="61" y="8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8" y="9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49" y="6"/>
                  </a:lnTo>
                  <a:lnTo>
                    <a:pt x="47" y="8"/>
                  </a:lnTo>
                  <a:lnTo>
                    <a:pt x="44" y="6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1"/>
                  </a:lnTo>
                  <a:lnTo>
                    <a:pt x="31" y="4"/>
                  </a:lnTo>
                  <a:lnTo>
                    <a:pt x="31" y="5"/>
                  </a:lnTo>
                  <a:lnTo>
                    <a:pt x="34" y="9"/>
                  </a:lnTo>
                  <a:lnTo>
                    <a:pt x="38" y="11"/>
                  </a:lnTo>
                  <a:lnTo>
                    <a:pt x="45" y="16"/>
                  </a:lnTo>
                  <a:lnTo>
                    <a:pt x="42" y="19"/>
                  </a:lnTo>
                  <a:lnTo>
                    <a:pt x="36" y="20"/>
                  </a:lnTo>
                  <a:lnTo>
                    <a:pt x="33" y="20"/>
                  </a:lnTo>
                  <a:lnTo>
                    <a:pt x="31" y="19"/>
                  </a:lnTo>
                  <a:lnTo>
                    <a:pt x="28" y="14"/>
                  </a:lnTo>
                  <a:lnTo>
                    <a:pt x="23" y="10"/>
                  </a:lnTo>
                  <a:lnTo>
                    <a:pt x="16" y="10"/>
                  </a:lnTo>
                  <a:lnTo>
                    <a:pt x="9" y="11"/>
                  </a:lnTo>
                  <a:lnTo>
                    <a:pt x="4" y="15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1" y="30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6" y="29"/>
                  </a:lnTo>
                  <a:lnTo>
                    <a:pt x="29" y="27"/>
                  </a:lnTo>
                  <a:lnTo>
                    <a:pt x="34" y="2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5" name="Freeform 103"/>
            <p:cNvSpPr>
              <a:spLocks/>
            </p:cNvSpPr>
            <p:nvPr/>
          </p:nvSpPr>
          <p:spPr bwMode="auto">
            <a:xfrm>
              <a:off x="9397209" y="4539324"/>
              <a:ext cx="4216" cy="6324"/>
            </a:xfrm>
            <a:custGeom>
              <a:avLst/>
              <a:gdLst>
                <a:gd name="T0" fmla="*/ 0 w 4"/>
                <a:gd name="T1" fmla="*/ 8 h 8"/>
                <a:gd name="T2" fmla="*/ 2 w 4"/>
                <a:gd name="T3" fmla="*/ 4 h 8"/>
                <a:gd name="T4" fmla="*/ 4 w 4"/>
                <a:gd name="T5" fmla="*/ 0 h 8"/>
                <a:gd name="T6" fmla="*/ 1 w 4"/>
                <a:gd name="T7" fmla="*/ 0 h 8"/>
                <a:gd name="T8" fmla="*/ 0 w 4"/>
                <a:gd name="T9" fmla="*/ 3 h 8"/>
                <a:gd name="T10" fmla="*/ 0 w 4"/>
                <a:gd name="T11" fmla="*/ 5 h 8"/>
                <a:gd name="T12" fmla="*/ 0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6" name="Freeform 104"/>
            <p:cNvSpPr>
              <a:spLocks/>
            </p:cNvSpPr>
            <p:nvPr/>
          </p:nvSpPr>
          <p:spPr bwMode="auto">
            <a:xfrm>
              <a:off x="9437258" y="4579375"/>
              <a:ext cx="54805" cy="33726"/>
            </a:xfrm>
            <a:custGeom>
              <a:avLst/>
              <a:gdLst>
                <a:gd name="T0" fmla="*/ 0 w 53"/>
                <a:gd name="T1" fmla="*/ 6 h 31"/>
                <a:gd name="T2" fmla="*/ 2 w 53"/>
                <a:gd name="T3" fmla="*/ 10 h 31"/>
                <a:gd name="T4" fmla="*/ 6 w 53"/>
                <a:gd name="T5" fmla="*/ 12 h 31"/>
                <a:gd name="T6" fmla="*/ 14 w 53"/>
                <a:gd name="T7" fmla="*/ 13 h 31"/>
                <a:gd name="T8" fmla="*/ 19 w 53"/>
                <a:gd name="T9" fmla="*/ 16 h 31"/>
                <a:gd name="T10" fmla="*/ 24 w 53"/>
                <a:gd name="T11" fmla="*/ 18 h 31"/>
                <a:gd name="T12" fmla="*/ 32 w 53"/>
                <a:gd name="T13" fmla="*/ 27 h 31"/>
                <a:gd name="T14" fmla="*/ 35 w 53"/>
                <a:gd name="T15" fmla="*/ 29 h 31"/>
                <a:gd name="T16" fmla="*/ 39 w 53"/>
                <a:gd name="T17" fmla="*/ 31 h 31"/>
                <a:gd name="T18" fmla="*/ 44 w 53"/>
                <a:gd name="T19" fmla="*/ 31 h 31"/>
                <a:gd name="T20" fmla="*/ 48 w 53"/>
                <a:gd name="T21" fmla="*/ 29 h 31"/>
                <a:gd name="T22" fmla="*/ 50 w 53"/>
                <a:gd name="T23" fmla="*/ 27 h 31"/>
                <a:gd name="T24" fmla="*/ 53 w 53"/>
                <a:gd name="T25" fmla="*/ 24 h 31"/>
                <a:gd name="T26" fmla="*/ 51 w 53"/>
                <a:gd name="T27" fmla="*/ 21 h 31"/>
                <a:gd name="T28" fmla="*/ 49 w 53"/>
                <a:gd name="T29" fmla="*/ 16 h 31"/>
                <a:gd name="T30" fmla="*/ 45 w 53"/>
                <a:gd name="T31" fmla="*/ 12 h 31"/>
                <a:gd name="T32" fmla="*/ 39 w 53"/>
                <a:gd name="T33" fmla="*/ 10 h 31"/>
                <a:gd name="T34" fmla="*/ 38 w 53"/>
                <a:gd name="T35" fmla="*/ 8 h 31"/>
                <a:gd name="T36" fmla="*/ 35 w 53"/>
                <a:gd name="T37" fmla="*/ 6 h 31"/>
                <a:gd name="T38" fmla="*/ 33 w 53"/>
                <a:gd name="T39" fmla="*/ 2 h 31"/>
                <a:gd name="T40" fmla="*/ 32 w 53"/>
                <a:gd name="T41" fmla="*/ 0 h 31"/>
                <a:gd name="T42" fmla="*/ 29 w 53"/>
                <a:gd name="T43" fmla="*/ 0 h 31"/>
                <a:gd name="T44" fmla="*/ 24 w 53"/>
                <a:gd name="T45" fmla="*/ 0 h 31"/>
                <a:gd name="T46" fmla="*/ 21 w 53"/>
                <a:gd name="T47" fmla="*/ 0 h 31"/>
                <a:gd name="T48" fmla="*/ 18 w 53"/>
                <a:gd name="T49" fmla="*/ 0 h 31"/>
                <a:gd name="T50" fmla="*/ 13 w 53"/>
                <a:gd name="T51" fmla="*/ 2 h 31"/>
                <a:gd name="T52" fmla="*/ 8 w 53"/>
                <a:gd name="T53" fmla="*/ 1 h 31"/>
                <a:gd name="T54" fmla="*/ 3 w 53"/>
                <a:gd name="T55" fmla="*/ 2 h 31"/>
                <a:gd name="T56" fmla="*/ 1 w 53"/>
                <a:gd name="T57" fmla="*/ 4 h 31"/>
                <a:gd name="T58" fmla="*/ 0 w 53"/>
                <a:gd name="T5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" h="31">
                  <a:moveTo>
                    <a:pt x="0" y="6"/>
                  </a:moveTo>
                  <a:lnTo>
                    <a:pt x="2" y="10"/>
                  </a:lnTo>
                  <a:lnTo>
                    <a:pt x="6" y="12"/>
                  </a:lnTo>
                  <a:lnTo>
                    <a:pt x="14" y="13"/>
                  </a:lnTo>
                  <a:lnTo>
                    <a:pt x="19" y="16"/>
                  </a:lnTo>
                  <a:lnTo>
                    <a:pt x="24" y="18"/>
                  </a:lnTo>
                  <a:lnTo>
                    <a:pt x="32" y="27"/>
                  </a:lnTo>
                  <a:lnTo>
                    <a:pt x="35" y="29"/>
                  </a:lnTo>
                  <a:lnTo>
                    <a:pt x="39" y="31"/>
                  </a:lnTo>
                  <a:lnTo>
                    <a:pt x="44" y="31"/>
                  </a:lnTo>
                  <a:lnTo>
                    <a:pt x="48" y="29"/>
                  </a:lnTo>
                  <a:lnTo>
                    <a:pt x="50" y="27"/>
                  </a:lnTo>
                  <a:lnTo>
                    <a:pt x="53" y="24"/>
                  </a:lnTo>
                  <a:lnTo>
                    <a:pt x="51" y="21"/>
                  </a:lnTo>
                  <a:lnTo>
                    <a:pt x="49" y="16"/>
                  </a:lnTo>
                  <a:lnTo>
                    <a:pt x="45" y="12"/>
                  </a:lnTo>
                  <a:lnTo>
                    <a:pt x="39" y="10"/>
                  </a:lnTo>
                  <a:lnTo>
                    <a:pt x="38" y="8"/>
                  </a:lnTo>
                  <a:lnTo>
                    <a:pt x="35" y="6"/>
                  </a:lnTo>
                  <a:lnTo>
                    <a:pt x="33" y="2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8" y="1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7" name="Freeform 105"/>
            <p:cNvSpPr>
              <a:spLocks/>
            </p:cNvSpPr>
            <p:nvPr/>
          </p:nvSpPr>
          <p:spPr bwMode="auto">
            <a:xfrm>
              <a:off x="9454121" y="4549864"/>
              <a:ext cx="4216" cy="6324"/>
            </a:xfrm>
            <a:custGeom>
              <a:avLst/>
              <a:gdLst>
                <a:gd name="T0" fmla="*/ 1 w 3"/>
                <a:gd name="T1" fmla="*/ 0 h 8"/>
                <a:gd name="T2" fmla="*/ 0 w 3"/>
                <a:gd name="T3" fmla="*/ 4 h 8"/>
                <a:gd name="T4" fmla="*/ 0 w 3"/>
                <a:gd name="T5" fmla="*/ 6 h 8"/>
                <a:gd name="T6" fmla="*/ 0 w 3"/>
                <a:gd name="T7" fmla="*/ 8 h 8"/>
                <a:gd name="T8" fmla="*/ 1 w 3"/>
                <a:gd name="T9" fmla="*/ 5 h 8"/>
                <a:gd name="T10" fmla="*/ 3 w 3"/>
                <a:gd name="T11" fmla="*/ 4 h 8"/>
                <a:gd name="T12" fmla="*/ 3 w 3"/>
                <a:gd name="T13" fmla="*/ 2 h 8"/>
                <a:gd name="T14" fmla="*/ 3 w 3"/>
                <a:gd name="T15" fmla="*/ 0 h 8"/>
                <a:gd name="T16" fmla="*/ 1 w 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8" name="Freeform 106"/>
            <p:cNvSpPr>
              <a:spLocks/>
            </p:cNvSpPr>
            <p:nvPr/>
          </p:nvSpPr>
          <p:spPr bwMode="auto">
            <a:xfrm>
              <a:off x="9458337" y="4554080"/>
              <a:ext cx="4216" cy="6324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4 h 6"/>
                <a:gd name="T4" fmla="*/ 0 w 3"/>
                <a:gd name="T5" fmla="*/ 6 h 6"/>
                <a:gd name="T6" fmla="*/ 2 w 3"/>
                <a:gd name="T7" fmla="*/ 6 h 6"/>
                <a:gd name="T8" fmla="*/ 3 w 3"/>
                <a:gd name="T9" fmla="*/ 5 h 6"/>
                <a:gd name="T10" fmla="*/ 3 w 3"/>
                <a:gd name="T11" fmla="*/ 0 h 6"/>
                <a:gd name="T12" fmla="*/ 1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9" name="Freeform 107"/>
            <p:cNvSpPr>
              <a:spLocks/>
            </p:cNvSpPr>
            <p:nvPr/>
          </p:nvSpPr>
          <p:spPr bwMode="auto">
            <a:xfrm>
              <a:off x="9464662" y="4537217"/>
              <a:ext cx="101179" cy="29511"/>
            </a:xfrm>
            <a:custGeom>
              <a:avLst/>
              <a:gdLst>
                <a:gd name="T0" fmla="*/ 5 w 94"/>
                <a:gd name="T1" fmla="*/ 24 h 27"/>
                <a:gd name="T2" fmla="*/ 11 w 94"/>
                <a:gd name="T3" fmla="*/ 22 h 27"/>
                <a:gd name="T4" fmla="*/ 17 w 94"/>
                <a:gd name="T5" fmla="*/ 24 h 27"/>
                <a:gd name="T6" fmla="*/ 22 w 94"/>
                <a:gd name="T7" fmla="*/ 24 h 27"/>
                <a:gd name="T8" fmla="*/ 28 w 94"/>
                <a:gd name="T9" fmla="*/ 24 h 27"/>
                <a:gd name="T10" fmla="*/ 32 w 94"/>
                <a:gd name="T11" fmla="*/ 26 h 27"/>
                <a:gd name="T12" fmla="*/ 34 w 94"/>
                <a:gd name="T13" fmla="*/ 27 h 27"/>
                <a:gd name="T14" fmla="*/ 37 w 94"/>
                <a:gd name="T15" fmla="*/ 27 h 27"/>
                <a:gd name="T16" fmla="*/ 39 w 94"/>
                <a:gd name="T17" fmla="*/ 26 h 27"/>
                <a:gd name="T18" fmla="*/ 43 w 94"/>
                <a:gd name="T19" fmla="*/ 26 h 27"/>
                <a:gd name="T20" fmla="*/ 44 w 94"/>
                <a:gd name="T21" fmla="*/ 26 h 27"/>
                <a:gd name="T22" fmla="*/ 45 w 94"/>
                <a:gd name="T23" fmla="*/ 22 h 27"/>
                <a:gd name="T24" fmla="*/ 50 w 94"/>
                <a:gd name="T25" fmla="*/ 25 h 27"/>
                <a:gd name="T26" fmla="*/ 55 w 94"/>
                <a:gd name="T27" fmla="*/ 25 h 27"/>
                <a:gd name="T28" fmla="*/ 60 w 94"/>
                <a:gd name="T29" fmla="*/ 24 h 27"/>
                <a:gd name="T30" fmla="*/ 65 w 94"/>
                <a:gd name="T31" fmla="*/ 21 h 27"/>
                <a:gd name="T32" fmla="*/ 69 w 94"/>
                <a:gd name="T33" fmla="*/ 20 h 27"/>
                <a:gd name="T34" fmla="*/ 71 w 94"/>
                <a:gd name="T35" fmla="*/ 20 h 27"/>
                <a:gd name="T36" fmla="*/ 80 w 94"/>
                <a:gd name="T37" fmla="*/ 20 h 27"/>
                <a:gd name="T38" fmla="*/ 86 w 94"/>
                <a:gd name="T39" fmla="*/ 17 h 27"/>
                <a:gd name="T40" fmla="*/ 87 w 94"/>
                <a:gd name="T41" fmla="*/ 15 h 27"/>
                <a:gd name="T42" fmla="*/ 87 w 94"/>
                <a:gd name="T43" fmla="*/ 11 h 27"/>
                <a:gd name="T44" fmla="*/ 90 w 94"/>
                <a:gd name="T45" fmla="*/ 10 h 27"/>
                <a:gd name="T46" fmla="*/ 91 w 94"/>
                <a:gd name="T47" fmla="*/ 9 h 27"/>
                <a:gd name="T48" fmla="*/ 92 w 94"/>
                <a:gd name="T49" fmla="*/ 8 h 27"/>
                <a:gd name="T50" fmla="*/ 94 w 94"/>
                <a:gd name="T51" fmla="*/ 6 h 27"/>
                <a:gd name="T52" fmla="*/ 92 w 94"/>
                <a:gd name="T53" fmla="*/ 3 h 27"/>
                <a:gd name="T54" fmla="*/ 90 w 94"/>
                <a:gd name="T55" fmla="*/ 0 h 27"/>
                <a:gd name="T56" fmla="*/ 88 w 94"/>
                <a:gd name="T57" fmla="*/ 0 h 27"/>
                <a:gd name="T58" fmla="*/ 87 w 94"/>
                <a:gd name="T59" fmla="*/ 1 h 27"/>
                <a:gd name="T60" fmla="*/ 86 w 94"/>
                <a:gd name="T61" fmla="*/ 4 h 27"/>
                <a:gd name="T62" fmla="*/ 90 w 94"/>
                <a:gd name="T63" fmla="*/ 3 h 27"/>
                <a:gd name="T64" fmla="*/ 92 w 94"/>
                <a:gd name="T65" fmla="*/ 4 h 27"/>
                <a:gd name="T66" fmla="*/ 88 w 94"/>
                <a:gd name="T67" fmla="*/ 6 h 27"/>
                <a:gd name="T68" fmla="*/ 85 w 94"/>
                <a:gd name="T69" fmla="*/ 9 h 27"/>
                <a:gd name="T70" fmla="*/ 81 w 94"/>
                <a:gd name="T71" fmla="*/ 10 h 27"/>
                <a:gd name="T72" fmla="*/ 78 w 94"/>
                <a:gd name="T73" fmla="*/ 14 h 27"/>
                <a:gd name="T74" fmla="*/ 76 w 94"/>
                <a:gd name="T75" fmla="*/ 16 h 27"/>
                <a:gd name="T76" fmla="*/ 72 w 94"/>
                <a:gd name="T77" fmla="*/ 16 h 27"/>
                <a:gd name="T78" fmla="*/ 69 w 94"/>
                <a:gd name="T79" fmla="*/ 15 h 27"/>
                <a:gd name="T80" fmla="*/ 65 w 94"/>
                <a:gd name="T81" fmla="*/ 13 h 27"/>
                <a:gd name="T82" fmla="*/ 62 w 94"/>
                <a:gd name="T83" fmla="*/ 11 h 27"/>
                <a:gd name="T84" fmla="*/ 60 w 94"/>
                <a:gd name="T85" fmla="*/ 13 h 27"/>
                <a:gd name="T86" fmla="*/ 56 w 94"/>
                <a:gd name="T87" fmla="*/ 14 h 27"/>
                <a:gd name="T88" fmla="*/ 54 w 94"/>
                <a:gd name="T89" fmla="*/ 13 h 27"/>
                <a:gd name="T90" fmla="*/ 51 w 94"/>
                <a:gd name="T91" fmla="*/ 14 h 27"/>
                <a:gd name="T92" fmla="*/ 50 w 94"/>
                <a:gd name="T93" fmla="*/ 15 h 27"/>
                <a:gd name="T94" fmla="*/ 49 w 94"/>
                <a:gd name="T95" fmla="*/ 16 h 27"/>
                <a:gd name="T96" fmla="*/ 46 w 94"/>
                <a:gd name="T97" fmla="*/ 15 h 27"/>
                <a:gd name="T98" fmla="*/ 44 w 94"/>
                <a:gd name="T99" fmla="*/ 13 h 27"/>
                <a:gd name="T100" fmla="*/ 35 w 94"/>
                <a:gd name="T101" fmla="*/ 9 h 27"/>
                <a:gd name="T102" fmla="*/ 26 w 94"/>
                <a:gd name="T103" fmla="*/ 5 h 27"/>
                <a:gd name="T104" fmla="*/ 21 w 94"/>
                <a:gd name="T105" fmla="*/ 5 h 27"/>
                <a:gd name="T106" fmla="*/ 16 w 94"/>
                <a:gd name="T107" fmla="*/ 6 h 27"/>
                <a:gd name="T108" fmla="*/ 12 w 94"/>
                <a:gd name="T109" fmla="*/ 9 h 27"/>
                <a:gd name="T110" fmla="*/ 7 w 94"/>
                <a:gd name="T111" fmla="*/ 11 h 27"/>
                <a:gd name="T112" fmla="*/ 2 w 94"/>
                <a:gd name="T113" fmla="*/ 13 h 27"/>
                <a:gd name="T114" fmla="*/ 1 w 94"/>
                <a:gd name="T115" fmla="*/ 15 h 27"/>
                <a:gd name="T116" fmla="*/ 0 w 94"/>
                <a:gd name="T117" fmla="*/ 17 h 27"/>
                <a:gd name="T118" fmla="*/ 0 w 94"/>
                <a:gd name="T119" fmla="*/ 20 h 27"/>
                <a:gd name="T120" fmla="*/ 1 w 94"/>
                <a:gd name="T121" fmla="*/ 24 h 27"/>
                <a:gd name="T122" fmla="*/ 2 w 94"/>
                <a:gd name="T123" fmla="*/ 25 h 27"/>
                <a:gd name="T124" fmla="*/ 5 w 94"/>
                <a:gd name="T12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27">
                  <a:moveTo>
                    <a:pt x="5" y="24"/>
                  </a:moveTo>
                  <a:lnTo>
                    <a:pt x="11" y="22"/>
                  </a:lnTo>
                  <a:lnTo>
                    <a:pt x="17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2" y="26"/>
                  </a:lnTo>
                  <a:lnTo>
                    <a:pt x="34" y="27"/>
                  </a:lnTo>
                  <a:lnTo>
                    <a:pt x="37" y="27"/>
                  </a:lnTo>
                  <a:lnTo>
                    <a:pt x="39" y="26"/>
                  </a:lnTo>
                  <a:lnTo>
                    <a:pt x="43" y="26"/>
                  </a:lnTo>
                  <a:lnTo>
                    <a:pt x="44" y="26"/>
                  </a:lnTo>
                  <a:lnTo>
                    <a:pt x="45" y="22"/>
                  </a:lnTo>
                  <a:lnTo>
                    <a:pt x="50" y="25"/>
                  </a:lnTo>
                  <a:lnTo>
                    <a:pt x="55" y="25"/>
                  </a:lnTo>
                  <a:lnTo>
                    <a:pt x="60" y="24"/>
                  </a:lnTo>
                  <a:lnTo>
                    <a:pt x="65" y="21"/>
                  </a:lnTo>
                  <a:lnTo>
                    <a:pt x="69" y="20"/>
                  </a:lnTo>
                  <a:lnTo>
                    <a:pt x="71" y="20"/>
                  </a:lnTo>
                  <a:lnTo>
                    <a:pt x="80" y="20"/>
                  </a:lnTo>
                  <a:lnTo>
                    <a:pt x="86" y="17"/>
                  </a:lnTo>
                  <a:lnTo>
                    <a:pt x="87" y="15"/>
                  </a:lnTo>
                  <a:lnTo>
                    <a:pt x="87" y="11"/>
                  </a:lnTo>
                  <a:lnTo>
                    <a:pt x="90" y="10"/>
                  </a:lnTo>
                  <a:lnTo>
                    <a:pt x="91" y="9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2" y="3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7" y="1"/>
                  </a:lnTo>
                  <a:lnTo>
                    <a:pt x="86" y="4"/>
                  </a:lnTo>
                  <a:lnTo>
                    <a:pt x="90" y="3"/>
                  </a:lnTo>
                  <a:lnTo>
                    <a:pt x="92" y="4"/>
                  </a:lnTo>
                  <a:lnTo>
                    <a:pt x="88" y="6"/>
                  </a:lnTo>
                  <a:lnTo>
                    <a:pt x="85" y="9"/>
                  </a:lnTo>
                  <a:lnTo>
                    <a:pt x="81" y="10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16"/>
                  </a:lnTo>
                  <a:lnTo>
                    <a:pt x="69" y="15"/>
                  </a:lnTo>
                  <a:lnTo>
                    <a:pt x="65" y="13"/>
                  </a:lnTo>
                  <a:lnTo>
                    <a:pt x="62" y="11"/>
                  </a:lnTo>
                  <a:lnTo>
                    <a:pt x="60" y="13"/>
                  </a:lnTo>
                  <a:lnTo>
                    <a:pt x="56" y="14"/>
                  </a:lnTo>
                  <a:lnTo>
                    <a:pt x="54" y="13"/>
                  </a:lnTo>
                  <a:lnTo>
                    <a:pt x="51" y="14"/>
                  </a:lnTo>
                  <a:lnTo>
                    <a:pt x="50" y="15"/>
                  </a:lnTo>
                  <a:lnTo>
                    <a:pt x="49" y="16"/>
                  </a:lnTo>
                  <a:lnTo>
                    <a:pt x="46" y="15"/>
                  </a:lnTo>
                  <a:lnTo>
                    <a:pt x="44" y="13"/>
                  </a:lnTo>
                  <a:lnTo>
                    <a:pt x="35" y="9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6" y="6"/>
                  </a:lnTo>
                  <a:lnTo>
                    <a:pt x="12" y="9"/>
                  </a:lnTo>
                  <a:lnTo>
                    <a:pt x="7" y="11"/>
                  </a:lnTo>
                  <a:lnTo>
                    <a:pt x="2" y="13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5" y="2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0" name="Freeform 108"/>
            <p:cNvSpPr>
              <a:spLocks/>
            </p:cNvSpPr>
            <p:nvPr/>
          </p:nvSpPr>
          <p:spPr bwMode="auto">
            <a:xfrm>
              <a:off x="9489956" y="4457117"/>
              <a:ext cx="2109" cy="23188"/>
            </a:xfrm>
            <a:custGeom>
              <a:avLst/>
              <a:gdLst>
                <a:gd name="T0" fmla="*/ 3 w 3"/>
                <a:gd name="T1" fmla="*/ 0 h 22"/>
                <a:gd name="T2" fmla="*/ 1 w 3"/>
                <a:gd name="T3" fmla="*/ 1 h 22"/>
                <a:gd name="T4" fmla="*/ 0 w 3"/>
                <a:gd name="T5" fmla="*/ 4 h 22"/>
                <a:gd name="T6" fmla="*/ 0 w 3"/>
                <a:gd name="T7" fmla="*/ 10 h 22"/>
                <a:gd name="T8" fmla="*/ 0 w 3"/>
                <a:gd name="T9" fmla="*/ 17 h 22"/>
                <a:gd name="T10" fmla="*/ 1 w 3"/>
                <a:gd name="T11" fmla="*/ 20 h 22"/>
                <a:gd name="T12" fmla="*/ 1 w 3"/>
                <a:gd name="T13" fmla="*/ 22 h 22"/>
                <a:gd name="T14" fmla="*/ 3 w 3"/>
                <a:gd name="T15" fmla="*/ 11 h 22"/>
                <a:gd name="T16" fmla="*/ 3 w 3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22">
                  <a:moveTo>
                    <a:pt x="3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3" y="11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1" name="Freeform 109"/>
            <p:cNvSpPr>
              <a:spLocks/>
            </p:cNvSpPr>
            <p:nvPr/>
          </p:nvSpPr>
          <p:spPr bwMode="auto">
            <a:xfrm>
              <a:off x="9494172" y="4499275"/>
              <a:ext cx="4216" cy="4216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3" y="1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2" name="Freeform 110"/>
            <p:cNvSpPr>
              <a:spLocks/>
            </p:cNvSpPr>
            <p:nvPr/>
          </p:nvSpPr>
          <p:spPr bwMode="auto">
            <a:xfrm>
              <a:off x="9500495" y="4507706"/>
              <a:ext cx="4216" cy="2109"/>
            </a:xfrm>
            <a:custGeom>
              <a:avLst/>
              <a:gdLst>
                <a:gd name="T0" fmla="*/ 0 w 5"/>
                <a:gd name="T1" fmla="*/ 0 h 1"/>
                <a:gd name="T2" fmla="*/ 1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3" name="Freeform 111"/>
            <p:cNvSpPr>
              <a:spLocks/>
            </p:cNvSpPr>
            <p:nvPr/>
          </p:nvSpPr>
          <p:spPr bwMode="auto">
            <a:xfrm>
              <a:off x="9513142" y="4623640"/>
              <a:ext cx="2109" cy="0"/>
            </a:xfrm>
            <a:custGeom>
              <a:avLst/>
              <a:gdLst>
                <a:gd name="T0" fmla="*/ 0 w 3"/>
                <a:gd name="T1" fmla="*/ 2 h 2"/>
                <a:gd name="T2" fmla="*/ 1 w 3"/>
                <a:gd name="T3" fmla="*/ 2 h 2"/>
                <a:gd name="T4" fmla="*/ 3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1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4" name="Freeform 112"/>
            <p:cNvSpPr>
              <a:spLocks/>
            </p:cNvSpPr>
            <p:nvPr/>
          </p:nvSpPr>
          <p:spPr bwMode="auto">
            <a:xfrm>
              <a:off x="9519467" y="4617317"/>
              <a:ext cx="6324" cy="6324"/>
            </a:xfrm>
            <a:custGeom>
              <a:avLst/>
              <a:gdLst>
                <a:gd name="T0" fmla="*/ 0 w 8"/>
                <a:gd name="T1" fmla="*/ 4 h 7"/>
                <a:gd name="T2" fmla="*/ 0 w 8"/>
                <a:gd name="T3" fmla="*/ 5 h 7"/>
                <a:gd name="T4" fmla="*/ 4 w 8"/>
                <a:gd name="T5" fmla="*/ 7 h 7"/>
                <a:gd name="T6" fmla="*/ 8 w 8"/>
                <a:gd name="T7" fmla="*/ 4 h 7"/>
                <a:gd name="T8" fmla="*/ 8 w 8"/>
                <a:gd name="T9" fmla="*/ 3 h 7"/>
                <a:gd name="T10" fmla="*/ 8 w 8"/>
                <a:gd name="T11" fmla="*/ 2 h 7"/>
                <a:gd name="T12" fmla="*/ 6 w 8"/>
                <a:gd name="T13" fmla="*/ 0 h 7"/>
                <a:gd name="T14" fmla="*/ 4 w 8"/>
                <a:gd name="T15" fmla="*/ 2 h 7"/>
                <a:gd name="T16" fmla="*/ 3 w 8"/>
                <a:gd name="T17" fmla="*/ 3 h 7"/>
                <a:gd name="T18" fmla="*/ 0 w 8"/>
                <a:gd name="T1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lnTo>
                    <a:pt x="0" y="5"/>
                  </a:lnTo>
                  <a:lnTo>
                    <a:pt x="4" y="7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3" y="3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5" name="Freeform 113"/>
            <p:cNvSpPr>
              <a:spLocks/>
            </p:cNvSpPr>
            <p:nvPr/>
          </p:nvSpPr>
          <p:spPr bwMode="auto">
            <a:xfrm>
              <a:off x="9553193" y="4619424"/>
              <a:ext cx="16863" cy="16863"/>
            </a:xfrm>
            <a:custGeom>
              <a:avLst/>
              <a:gdLst>
                <a:gd name="T0" fmla="*/ 0 w 17"/>
                <a:gd name="T1" fmla="*/ 9 h 15"/>
                <a:gd name="T2" fmla="*/ 0 w 17"/>
                <a:gd name="T3" fmla="*/ 11 h 15"/>
                <a:gd name="T4" fmla="*/ 0 w 17"/>
                <a:gd name="T5" fmla="*/ 15 h 15"/>
                <a:gd name="T6" fmla="*/ 9 w 17"/>
                <a:gd name="T7" fmla="*/ 10 h 15"/>
                <a:gd name="T8" fmla="*/ 12 w 17"/>
                <a:gd name="T9" fmla="*/ 7 h 15"/>
                <a:gd name="T10" fmla="*/ 17 w 17"/>
                <a:gd name="T11" fmla="*/ 6 h 15"/>
                <a:gd name="T12" fmla="*/ 15 w 17"/>
                <a:gd name="T13" fmla="*/ 0 h 15"/>
                <a:gd name="T14" fmla="*/ 8 w 17"/>
                <a:gd name="T15" fmla="*/ 5 h 15"/>
                <a:gd name="T16" fmla="*/ 0 w 1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5">
                  <a:moveTo>
                    <a:pt x="0" y="9"/>
                  </a:moveTo>
                  <a:lnTo>
                    <a:pt x="0" y="11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7" y="6"/>
                  </a:lnTo>
                  <a:lnTo>
                    <a:pt x="15" y="0"/>
                  </a:lnTo>
                  <a:lnTo>
                    <a:pt x="8" y="5"/>
                  </a:lnTo>
                  <a:lnTo>
                    <a:pt x="0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6" name="Freeform 114"/>
            <p:cNvSpPr>
              <a:spLocks/>
            </p:cNvSpPr>
            <p:nvPr/>
          </p:nvSpPr>
          <p:spPr bwMode="auto">
            <a:xfrm>
              <a:off x="9561625" y="4549864"/>
              <a:ext cx="4216" cy="4216"/>
            </a:xfrm>
            <a:custGeom>
              <a:avLst/>
              <a:gdLst>
                <a:gd name="T0" fmla="*/ 0 w 5"/>
                <a:gd name="T1" fmla="*/ 3 h 5"/>
                <a:gd name="T2" fmla="*/ 0 w 5"/>
                <a:gd name="T3" fmla="*/ 5 h 5"/>
                <a:gd name="T4" fmla="*/ 5 w 5"/>
                <a:gd name="T5" fmla="*/ 0 h 5"/>
                <a:gd name="T6" fmla="*/ 2 w 5"/>
                <a:gd name="T7" fmla="*/ 0 h 5"/>
                <a:gd name="T8" fmla="*/ 0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7" name="Freeform 115"/>
            <p:cNvSpPr>
              <a:spLocks/>
            </p:cNvSpPr>
            <p:nvPr/>
          </p:nvSpPr>
          <p:spPr bwMode="auto">
            <a:xfrm>
              <a:off x="9565841" y="4543540"/>
              <a:ext cx="8432" cy="4216"/>
            </a:xfrm>
            <a:custGeom>
              <a:avLst/>
              <a:gdLst>
                <a:gd name="T0" fmla="*/ 2 w 9"/>
                <a:gd name="T1" fmla="*/ 1 h 5"/>
                <a:gd name="T2" fmla="*/ 0 w 9"/>
                <a:gd name="T3" fmla="*/ 5 h 5"/>
                <a:gd name="T4" fmla="*/ 5 w 9"/>
                <a:gd name="T5" fmla="*/ 5 h 5"/>
                <a:gd name="T6" fmla="*/ 8 w 9"/>
                <a:gd name="T7" fmla="*/ 4 h 5"/>
                <a:gd name="T8" fmla="*/ 9 w 9"/>
                <a:gd name="T9" fmla="*/ 3 h 5"/>
                <a:gd name="T10" fmla="*/ 8 w 9"/>
                <a:gd name="T11" fmla="*/ 0 h 5"/>
                <a:gd name="T12" fmla="*/ 7 w 9"/>
                <a:gd name="T13" fmla="*/ 0 h 5"/>
                <a:gd name="T14" fmla="*/ 4 w 9"/>
                <a:gd name="T15" fmla="*/ 0 h 5"/>
                <a:gd name="T16" fmla="*/ 2 w 9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2" y="1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8" name="Freeform 116"/>
            <p:cNvSpPr>
              <a:spLocks/>
            </p:cNvSpPr>
            <p:nvPr/>
          </p:nvSpPr>
          <p:spPr bwMode="auto">
            <a:xfrm>
              <a:off x="9567948" y="4608886"/>
              <a:ext cx="4216" cy="4216"/>
            </a:xfrm>
            <a:custGeom>
              <a:avLst/>
              <a:gdLst>
                <a:gd name="T0" fmla="*/ 4 w 4"/>
                <a:gd name="T1" fmla="*/ 0 h 5"/>
                <a:gd name="T2" fmla="*/ 1 w 4"/>
                <a:gd name="T3" fmla="*/ 2 h 5"/>
                <a:gd name="T4" fmla="*/ 0 w 4"/>
                <a:gd name="T5" fmla="*/ 5 h 5"/>
                <a:gd name="T6" fmla="*/ 2 w 4"/>
                <a:gd name="T7" fmla="*/ 5 h 5"/>
                <a:gd name="T8" fmla="*/ 4 w 4"/>
                <a:gd name="T9" fmla="*/ 4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9" name="Freeform 117"/>
            <p:cNvSpPr>
              <a:spLocks/>
            </p:cNvSpPr>
            <p:nvPr/>
          </p:nvSpPr>
          <p:spPr bwMode="auto">
            <a:xfrm>
              <a:off x="9572164" y="4539324"/>
              <a:ext cx="21079" cy="14756"/>
            </a:xfrm>
            <a:custGeom>
              <a:avLst/>
              <a:gdLst>
                <a:gd name="T0" fmla="*/ 5 w 19"/>
                <a:gd name="T1" fmla="*/ 2 h 12"/>
                <a:gd name="T2" fmla="*/ 6 w 19"/>
                <a:gd name="T3" fmla="*/ 6 h 12"/>
                <a:gd name="T4" fmla="*/ 2 w 19"/>
                <a:gd name="T5" fmla="*/ 7 h 12"/>
                <a:gd name="T6" fmla="*/ 0 w 19"/>
                <a:gd name="T7" fmla="*/ 11 h 12"/>
                <a:gd name="T8" fmla="*/ 1 w 19"/>
                <a:gd name="T9" fmla="*/ 12 h 12"/>
                <a:gd name="T10" fmla="*/ 3 w 19"/>
                <a:gd name="T11" fmla="*/ 12 h 12"/>
                <a:gd name="T12" fmla="*/ 6 w 19"/>
                <a:gd name="T13" fmla="*/ 12 h 12"/>
                <a:gd name="T14" fmla="*/ 8 w 19"/>
                <a:gd name="T15" fmla="*/ 12 h 12"/>
                <a:gd name="T16" fmla="*/ 9 w 19"/>
                <a:gd name="T17" fmla="*/ 8 h 12"/>
                <a:gd name="T18" fmla="*/ 12 w 19"/>
                <a:gd name="T19" fmla="*/ 6 h 12"/>
                <a:gd name="T20" fmla="*/ 16 w 19"/>
                <a:gd name="T21" fmla="*/ 3 h 12"/>
                <a:gd name="T22" fmla="*/ 19 w 19"/>
                <a:gd name="T23" fmla="*/ 2 h 12"/>
                <a:gd name="T24" fmla="*/ 18 w 19"/>
                <a:gd name="T25" fmla="*/ 1 h 12"/>
                <a:gd name="T26" fmla="*/ 16 w 19"/>
                <a:gd name="T27" fmla="*/ 0 h 12"/>
                <a:gd name="T28" fmla="*/ 13 w 19"/>
                <a:gd name="T29" fmla="*/ 1 h 12"/>
                <a:gd name="T30" fmla="*/ 11 w 19"/>
                <a:gd name="T31" fmla="*/ 3 h 12"/>
                <a:gd name="T32" fmla="*/ 8 w 19"/>
                <a:gd name="T33" fmla="*/ 6 h 12"/>
                <a:gd name="T34" fmla="*/ 8 w 19"/>
                <a:gd name="T35" fmla="*/ 3 h 12"/>
                <a:gd name="T36" fmla="*/ 8 w 19"/>
                <a:gd name="T37" fmla="*/ 2 h 12"/>
                <a:gd name="T38" fmla="*/ 5 w 19"/>
                <a:gd name="T3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2">
                  <a:moveTo>
                    <a:pt x="5" y="2"/>
                  </a:moveTo>
                  <a:lnTo>
                    <a:pt x="6" y="6"/>
                  </a:lnTo>
                  <a:lnTo>
                    <a:pt x="2" y="7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9" y="8"/>
                  </a:lnTo>
                  <a:lnTo>
                    <a:pt x="12" y="6"/>
                  </a:lnTo>
                  <a:lnTo>
                    <a:pt x="16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8" y="6"/>
                  </a:lnTo>
                  <a:lnTo>
                    <a:pt x="8" y="3"/>
                  </a:lnTo>
                  <a:lnTo>
                    <a:pt x="8" y="2"/>
                  </a:lnTo>
                  <a:lnTo>
                    <a:pt x="5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10" name="Freeform 118"/>
            <p:cNvSpPr>
              <a:spLocks/>
            </p:cNvSpPr>
            <p:nvPr/>
          </p:nvSpPr>
          <p:spPr bwMode="auto">
            <a:xfrm>
              <a:off x="9593243" y="4541433"/>
              <a:ext cx="10540" cy="12647"/>
            </a:xfrm>
            <a:custGeom>
              <a:avLst/>
              <a:gdLst>
                <a:gd name="T0" fmla="*/ 1 w 10"/>
                <a:gd name="T1" fmla="*/ 4 h 11"/>
                <a:gd name="T2" fmla="*/ 0 w 10"/>
                <a:gd name="T3" fmla="*/ 7 h 11"/>
                <a:gd name="T4" fmla="*/ 4 w 10"/>
                <a:gd name="T5" fmla="*/ 9 h 11"/>
                <a:gd name="T6" fmla="*/ 5 w 10"/>
                <a:gd name="T7" fmla="*/ 11 h 11"/>
                <a:gd name="T8" fmla="*/ 8 w 10"/>
                <a:gd name="T9" fmla="*/ 9 h 11"/>
                <a:gd name="T10" fmla="*/ 10 w 10"/>
                <a:gd name="T11" fmla="*/ 5 h 11"/>
                <a:gd name="T12" fmla="*/ 10 w 10"/>
                <a:gd name="T13" fmla="*/ 2 h 11"/>
                <a:gd name="T14" fmla="*/ 9 w 10"/>
                <a:gd name="T15" fmla="*/ 0 h 11"/>
                <a:gd name="T16" fmla="*/ 6 w 10"/>
                <a:gd name="T17" fmla="*/ 2 h 11"/>
                <a:gd name="T18" fmla="*/ 1 w 10"/>
                <a:gd name="T1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1" y="4"/>
                  </a:moveTo>
                  <a:lnTo>
                    <a:pt x="0" y="7"/>
                  </a:lnTo>
                  <a:lnTo>
                    <a:pt x="4" y="9"/>
                  </a:lnTo>
                  <a:lnTo>
                    <a:pt x="5" y="11"/>
                  </a:lnTo>
                  <a:lnTo>
                    <a:pt x="8" y="9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1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11" name="Freeform 119"/>
            <p:cNvSpPr>
              <a:spLocks/>
            </p:cNvSpPr>
            <p:nvPr/>
          </p:nvSpPr>
          <p:spPr bwMode="auto">
            <a:xfrm>
              <a:off x="9605890" y="4539324"/>
              <a:ext cx="23188" cy="10540"/>
            </a:xfrm>
            <a:custGeom>
              <a:avLst/>
              <a:gdLst>
                <a:gd name="T0" fmla="*/ 3 w 23"/>
                <a:gd name="T1" fmla="*/ 0 h 10"/>
                <a:gd name="T2" fmla="*/ 2 w 23"/>
                <a:gd name="T3" fmla="*/ 2 h 10"/>
                <a:gd name="T4" fmla="*/ 2 w 23"/>
                <a:gd name="T5" fmla="*/ 3 h 10"/>
                <a:gd name="T6" fmla="*/ 2 w 23"/>
                <a:gd name="T7" fmla="*/ 4 h 10"/>
                <a:gd name="T8" fmla="*/ 4 w 23"/>
                <a:gd name="T9" fmla="*/ 3 h 10"/>
                <a:gd name="T10" fmla="*/ 1 w 23"/>
                <a:gd name="T11" fmla="*/ 7 h 10"/>
                <a:gd name="T12" fmla="*/ 0 w 23"/>
                <a:gd name="T13" fmla="*/ 10 h 10"/>
                <a:gd name="T14" fmla="*/ 11 w 23"/>
                <a:gd name="T15" fmla="*/ 10 h 10"/>
                <a:gd name="T16" fmla="*/ 16 w 23"/>
                <a:gd name="T17" fmla="*/ 9 h 10"/>
                <a:gd name="T18" fmla="*/ 20 w 23"/>
                <a:gd name="T19" fmla="*/ 8 h 10"/>
                <a:gd name="T20" fmla="*/ 23 w 23"/>
                <a:gd name="T21" fmla="*/ 5 h 10"/>
                <a:gd name="T22" fmla="*/ 23 w 23"/>
                <a:gd name="T23" fmla="*/ 4 h 10"/>
                <a:gd name="T24" fmla="*/ 22 w 23"/>
                <a:gd name="T25" fmla="*/ 2 h 10"/>
                <a:gd name="T26" fmla="*/ 19 w 23"/>
                <a:gd name="T27" fmla="*/ 0 h 10"/>
                <a:gd name="T28" fmla="*/ 16 w 23"/>
                <a:gd name="T29" fmla="*/ 2 h 10"/>
                <a:gd name="T30" fmla="*/ 12 w 23"/>
                <a:gd name="T31" fmla="*/ 2 h 10"/>
                <a:gd name="T32" fmla="*/ 8 w 23"/>
                <a:gd name="T33" fmla="*/ 0 h 10"/>
                <a:gd name="T34" fmla="*/ 3 w 23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10">
                  <a:moveTo>
                    <a:pt x="3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12" name="Freeform 120"/>
            <p:cNvSpPr>
              <a:spLocks/>
            </p:cNvSpPr>
            <p:nvPr/>
          </p:nvSpPr>
          <p:spPr bwMode="auto">
            <a:xfrm>
              <a:off x="9641725" y="4539324"/>
              <a:ext cx="4216" cy="4216"/>
            </a:xfrm>
            <a:custGeom>
              <a:avLst/>
              <a:gdLst>
                <a:gd name="T0" fmla="*/ 4 w 4"/>
                <a:gd name="T1" fmla="*/ 0 h 5"/>
                <a:gd name="T2" fmla="*/ 2 w 4"/>
                <a:gd name="T3" fmla="*/ 0 h 5"/>
                <a:gd name="T4" fmla="*/ 1 w 4"/>
                <a:gd name="T5" fmla="*/ 3 h 5"/>
                <a:gd name="T6" fmla="*/ 0 w 4"/>
                <a:gd name="T7" fmla="*/ 5 h 5"/>
                <a:gd name="T8" fmla="*/ 2 w 4"/>
                <a:gd name="T9" fmla="*/ 3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2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13" name="Freeform 121"/>
            <p:cNvSpPr>
              <a:spLocks/>
            </p:cNvSpPr>
            <p:nvPr/>
          </p:nvSpPr>
          <p:spPr bwMode="auto">
            <a:xfrm>
              <a:off x="9650156" y="4520354"/>
              <a:ext cx="31619" cy="12647"/>
            </a:xfrm>
            <a:custGeom>
              <a:avLst/>
              <a:gdLst>
                <a:gd name="T0" fmla="*/ 0 w 31"/>
                <a:gd name="T1" fmla="*/ 13 h 13"/>
                <a:gd name="T2" fmla="*/ 5 w 31"/>
                <a:gd name="T3" fmla="*/ 10 h 13"/>
                <a:gd name="T4" fmla="*/ 9 w 31"/>
                <a:gd name="T5" fmla="*/ 10 h 13"/>
                <a:gd name="T6" fmla="*/ 19 w 31"/>
                <a:gd name="T7" fmla="*/ 10 h 13"/>
                <a:gd name="T8" fmla="*/ 21 w 31"/>
                <a:gd name="T9" fmla="*/ 10 h 13"/>
                <a:gd name="T10" fmla="*/ 25 w 31"/>
                <a:gd name="T11" fmla="*/ 8 h 13"/>
                <a:gd name="T12" fmla="*/ 27 w 31"/>
                <a:gd name="T13" fmla="*/ 5 h 13"/>
                <a:gd name="T14" fmla="*/ 31 w 31"/>
                <a:gd name="T15" fmla="*/ 4 h 13"/>
                <a:gd name="T16" fmla="*/ 26 w 31"/>
                <a:gd name="T17" fmla="*/ 0 h 13"/>
                <a:gd name="T18" fmla="*/ 23 w 31"/>
                <a:gd name="T19" fmla="*/ 0 h 13"/>
                <a:gd name="T20" fmla="*/ 19 w 31"/>
                <a:gd name="T21" fmla="*/ 0 h 13"/>
                <a:gd name="T22" fmla="*/ 13 w 31"/>
                <a:gd name="T23" fmla="*/ 3 h 13"/>
                <a:gd name="T24" fmla="*/ 10 w 31"/>
                <a:gd name="T25" fmla="*/ 3 h 13"/>
                <a:gd name="T26" fmla="*/ 7 w 31"/>
                <a:gd name="T27" fmla="*/ 3 h 13"/>
                <a:gd name="T28" fmla="*/ 4 w 31"/>
                <a:gd name="T29" fmla="*/ 4 h 13"/>
                <a:gd name="T30" fmla="*/ 3 w 31"/>
                <a:gd name="T31" fmla="*/ 8 h 13"/>
                <a:gd name="T32" fmla="*/ 0 w 31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13">
                  <a:moveTo>
                    <a:pt x="0" y="13"/>
                  </a:moveTo>
                  <a:lnTo>
                    <a:pt x="5" y="10"/>
                  </a:lnTo>
                  <a:lnTo>
                    <a:pt x="9" y="10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5" y="8"/>
                  </a:lnTo>
                  <a:lnTo>
                    <a:pt x="27" y="5"/>
                  </a:lnTo>
                  <a:lnTo>
                    <a:pt x="31" y="4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4" y="4"/>
                  </a:lnTo>
                  <a:lnTo>
                    <a:pt x="3" y="8"/>
                  </a:lnTo>
                  <a:lnTo>
                    <a:pt x="0" y="1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14" name="Freeform 122"/>
            <p:cNvSpPr>
              <a:spLocks/>
            </p:cNvSpPr>
            <p:nvPr/>
          </p:nvSpPr>
          <p:spPr bwMode="auto">
            <a:xfrm>
              <a:off x="9698637" y="4516138"/>
              <a:ext cx="2109" cy="6324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3 w 3"/>
                <a:gd name="T5" fmla="*/ 2 h 5"/>
                <a:gd name="T6" fmla="*/ 3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15" name="Freeform 123"/>
            <p:cNvSpPr>
              <a:spLocks/>
            </p:cNvSpPr>
            <p:nvPr/>
          </p:nvSpPr>
          <p:spPr bwMode="auto">
            <a:xfrm>
              <a:off x="9707069" y="4539324"/>
              <a:ext cx="4216" cy="4216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2 w 4"/>
                <a:gd name="T5" fmla="*/ 4 h 4"/>
                <a:gd name="T6" fmla="*/ 4 w 4"/>
                <a:gd name="T7" fmla="*/ 2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16" name="Freeform 124"/>
            <p:cNvSpPr>
              <a:spLocks/>
            </p:cNvSpPr>
            <p:nvPr/>
          </p:nvSpPr>
          <p:spPr bwMode="auto">
            <a:xfrm>
              <a:off x="9711285" y="4537217"/>
              <a:ext cx="10540" cy="4216"/>
            </a:xfrm>
            <a:custGeom>
              <a:avLst/>
              <a:gdLst>
                <a:gd name="T0" fmla="*/ 0 w 9"/>
                <a:gd name="T1" fmla="*/ 0 h 4"/>
                <a:gd name="T2" fmla="*/ 0 w 9"/>
                <a:gd name="T3" fmla="*/ 3 h 4"/>
                <a:gd name="T4" fmla="*/ 4 w 9"/>
                <a:gd name="T5" fmla="*/ 4 h 4"/>
                <a:gd name="T6" fmla="*/ 7 w 9"/>
                <a:gd name="T7" fmla="*/ 4 h 4"/>
                <a:gd name="T8" fmla="*/ 9 w 9"/>
                <a:gd name="T9" fmla="*/ 1 h 4"/>
                <a:gd name="T10" fmla="*/ 4 w 9"/>
                <a:gd name="T11" fmla="*/ 1 h 4"/>
                <a:gd name="T12" fmla="*/ 0 w 9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0" y="3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1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17" name="Freeform 125"/>
            <p:cNvSpPr>
              <a:spLocks/>
            </p:cNvSpPr>
            <p:nvPr/>
          </p:nvSpPr>
          <p:spPr bwMode="auto">
            <a:xfrm>
              <a:off x="9721825" y="4541433"/>
              <a:ext cx="2109" cy="2109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18" name="Freeform 126"/>
            <p:cNvSpPr>
              <a:spLocks/>
            </p:cNvSpPr>
            <p:nvPr/>
          </p:nvSpPr>
          <p:spPr bwMode="auto">
            <a:xfrm>
              <a:off x="9738688" y="4501382"/>
              <a:ext cx="2109" cy="4216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4 h 4"/>
                <a:gd name="T4" fmla="*/ 2 w 2"/>
                <a:gd name="T5" fmla="*/ 2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19" name="Freeform 127"/>
            <p:cNvSpPr>
              <a:spLocks/>
            </p:cNvSpPr>
            <p:nvPr/>
          </p:nvSpPr>
          <p:spPr bwMode="auto">
            <a:xfrm>
              <a:off x="9745011" y="4539324"/>
              <a:ext cx="2109" cy="4216"/>
            </a:xfrm>
            <a:custGeom>
              <a:avLst/>
              <a:gdLst>
                <a:gd name="T0" fmla="*/ 0 w 4"/>
                <a:gd name="T1" fmla="*/ 0 h 2"/>
                <a:gd name="T2" fmla="*/ 1 w 4"/>
                <a:gd name="T3" fmla="*/ 2 h 2"/>
                <a:gd name="T4" fmla="*/ 4 w 4"/>
                <a:gd name="T5" fmla="*/ 2 h 2"/>
                <a:gd name="T6" fmla="*/ 3 w 4"/>
                <a:gd name="T7" fmla="*/ 0 h 2"/>
                <a:gd name="T8" fmla="*/ 0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20" name="Freeform 128"/>
            <p:cNvSpPr>
              <a:spLocks/>
            </p:cNvSpPr>
            <p:nvPr/>
          </p:nvSpPr>
          <p:spPr bwMode="auto">
            <a:xfrm>
              <a:off x="9768199" y="4526677"/>
              <a:ext cx="6324" cy="8432"/>
            </a:xfrm>
            <a:custGeom>
              <a:avLst/>
              <a:gdLst>
                <a:gd name="T0" fmla="*/ 2 w 8"/>
                <a:gd name="T1" fmla="*/ 0 h 8"/>
                <a:gd name="T2" fmla="*/ 0 w 8"/>
                <a:gd name="T3" fmla="*/ 2 h 8"/>
                <a:gd name="T4" fmla="*/ 0 w 8"/>
                <a:gd name="T5" fmla="*/ 4 h 8"/>
                <a:gd name="T6" fmla="*/ 2 w 8"/>
                <a:gd name="T7" fmla="*/ 7 h 8"/>
                <a:gd name="T8" fmla="*/ 4 w 8"/>
                <a:gd name="T9" fmla="*/ 8 h 8"/>
                <a:gd name="T10" fmla="*/ 6 w 8"/>
                <a:gd name="T11" fmla="*/ 7 h 8"/>
                <a:gd name="T12" fmla="*/ 8 w 8"/>
                <a:gd name="T13" fmla="*/ 3 h 8"/>
                <a:gd name="T14" fmla="*/ 5 w 8"/>
                <a:gd name="T15" fmla="*/ 0 h 8"/>
                <a:gd name="T16" fmla="*/ 2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8"/>
                  </a:lnTo>
                  <a:lnTo>
                    <a:pt x="6" y="7"/>
                  </a:lnTo>
                  <a:lnTo>
                    <a:pt x="8" y="3"/>
                  </a:lnTo>
                  <a:lnTo>
                    <a:pt x="5" y="0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21" name="Freeform 129"/>
            <p:cNvSpPr>
              <a:spLocks/>
            </p:cNvSpPr>
            <p:nvPr/>
          </p:nvSpPr>
          <p:spPr bwMode="auto">
            <a:xfrm>
              <a:off x="9801925" y="4539324"/>
              <a:ext cx="12647" cy="6324"/>
            </a:xfrm>
            <a:custGeom>
              <a:avLst/>
              <a:gdLst>
                <a:gd name="T0" fmla="*/ 0 w 14"/>
                <a:gd name="T1" fmla="*/ 7 h 7"/>
                <a:gd name="T2" fmla="*/ 8 w 14"/>
                <a:gd name="T3" fmla="*/ 4 h 7"/>
                <a:gd name="T4" fmla="*/ 14 w 14"/>
                <a:gd name="T5" fmla="*/ 0 h 7"/>
                <a:gd name="T6" fmla="*/ 6 w 14"/>
                <a:gd name="T7" fmla="*/ 2 h 7"/>
                <a:gd name="T8" fmla="*/ 4 w 14"/>
                <a:gd name="T9" fmla="*/ 4 h 7"/>
                <a:gd name="T10" fmla="*/ 0 w 14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8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22" name="Freeform 130"/>
            <p:cNvSpPr>
              <a:spLocks/>
            </p:cNvSpPr>
            <p:nvPr/>
          </p:nvSpPr>
          <p:spPr bwMode="auto">
            <a:xfrm>
              <a:off x="9808248" y="4516138"/>
              <a:ext cx="2109" cy="2109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1 h 1"/>
                <a:gd name="T4" fmla="*/ 3 w 3"/>
                <a:gd name="T5" fmla="*/ 0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23" name="Freeform 131"/>
            <p:cNvSpPr>
              <a:spLocks/>
            </p:cNvSpPr>
            <p:nvPr/>
          </p:nvSpPr>
          <p:spPr bwMode="auto">
            <a:xfrm>
              <a:off x="9810357" y="4511922"/>
              <a:ext cx="4216" cy="4216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4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24" name="Freeform 132"/>
            <p:cNvSpPr>
              <a:spLocks/>
            </p:cNvSpPr>
            <p:nvPr/>
          </p:nvSpPr>
          <p:spPr bwMode="auto">
            <a:xfrm>
              <a:off x="9814572" y="4503491"/>
              <a:ext cx="21079" cy="31619"/>
            </a:xfrm>
            <a:custGeom>
              <a:avLst/>
              <a:gdLst>
                <a:gd name="T0" fmla="*/ 16 w 19"/>
                <a:gd name="T1" fmla="*/ 0 h 31"/>
                <a:gd name="T2" fmla="*/ 14 w 19"/>
                <a:gd name="T3" fmla="*/ 1 h 31"/>
                <a:gd name="T4" fmla="*/ 12 w 19"/>
                <a:gd name="T5" fmla="*/ 4 h 31"/>
                <a:gd name="T6" fmla="*/ 7 w 19"/>
                <a:gd name="T7" fmla="*/ 9 h 31"/>
                <a:gd name="T8" fmla="*/ 3 w 19"/>
                <a:gd name="T9" fmla="*/ 15 h 31"/>
                <a:gd name="T10" fmla="*/ 2 w 19"/>
                <a:gd name="T11" fmla="*/ 19 h 31"/>
                <a:gd name="T12" fmla="*/ 3 w 19"/>
                <a:gd name="T13" fmla="*/ 20 h 31"/>
                <a:gd name="T14" fmla="*/ 1 w 19"/>
                <a:gd name="T15" fmla="*/ 20 h 31"/>
                <a:gd name="T16" fmla="*/ 0 w 19"/>
                <a:gd name="T17" fmla="*/ 21 h 31"/>
                <a:gd name="T18" fmla="*/ 0 w 19"/>
                <a:gd name="T19" fmla="*/ 26 h 31"/>
                <a:gd name="T20" fmla="*/ 1 w 19"/>
                <a:gd name="T21" fmla="*/ 28 h 31"/>
                <a:gd name="T22" fmla="*/ 2 w 19"/>
                <a:gd name="T23" fmla="*/ 31 h 31"/>
                <a:gd name="T24" fmla="*/ 3 w 19"/>
                <a:gd name="T25" fmla="*/ 31 h 31"/>
                <a:gd name="T26" fmla="*/ 4 w 19"/>
                <a:gd name="T27" fmla="*/ 28 h 31"/>
                <a:gd name="T28" fmla="*/ 9 w 19"/>
                <a:gd name="T29" fmla="*/ 22 h 31"/>
                <a:gd name="T30" fmla="*/ 14 w 19"/>
                <a:gd name="T31" fmla="*/ 17 h 31"/>
                <a:gd name="T32" fmla="*/ 16 w 19"/>
                <a:gd name="T33" fmla="*/ 14 h 31"/>
                <a:gd name="T34" fmla="*/ 16 w 19"/>
                <a:gd name="T35" fmla="*/ 10 h 31"/>
                <a:gd name="T36" fmla="*/ 17 w 19"/>
                <a:gd name="T37" fmla="*/ 5 h 31"/>
                <a:gd name="T38" fmla="*/ 19 w 19"/>
                <a:gd name="T39" fmla="*/ 4 h 31"/>
                <a:gd name="T40" fmla="*/ 16 w 19"/>
                <a:gd name="T4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1">
                  <a:moveTo>
                    <a:pt x="16" y="0"/>
                  </a:moveTo>
                  <a:lnTo>
                    <a:pt x="14" y="1"/>
                  </a:lnTo>
                  <a:lnTo>
                    <a:pt x="12" y="4"/>
                  </a:lnTo>
                  <a:lnTo>
                    <a:pt x="7" y="9"/>
                  </a:lnTo>
                  <a:lnTo>
                    <a:pt x="3" y="15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4" y="28"/>
                  </a:lnTo>
                  <a:lnTo>
                    <a:pt x="9" y="22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16" y="10"/>
                  </a:lnTo>
                  <a:lnTo>
                    <a:pt x="17" y="5"/>
                  </a:lnTo>
                  <a:lnTo>
                    <a:pt x="19" y="4"/>
                  </a:lnTo>
                  <a:lnTo>
                    <a:pt x="16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25" name="Freeform 133"/>
            <p:cNvSpPr>
              <a:spLocks/>
            </p:cNvSpPr>
            <p:nvPr/>
          </p:nvSpPr>
          <p:spPr bwMode="auto">
            <a:xfrm>
              <a:off x="9835651" y="4503491"/>
              <a:ext cx="6324" cy="2109"/>
            </a:xfrm>
            <a:custGeom>
              <a:avLst/>
              <a:gdLst>
                <a:gd name="T0" fmla="*/ 0 w 6"/>
                <a:gd name="T1" fmla="*/ 0 h 4"/>
                <a:gd name="T2" fmla="*/ 1 w 6"/>
                <a:gd name="T3" fmla="*/ 1 h 4"/>
                <a:gd name="T4" fmla="*/ 4 w 6"/>
                <a:gd name="T5" fmla="*/ 3 h 4"/>
                <a:gd name="T6" fmla="*/ 6 w 6"/>
                <a:gd name="T7" fmla="*/ 4 h 4"/>
                <a:gd name="T8" fmla="*/ 6 w 6"/>
                <a:gd name="T9" fmla="*/ 3 h 4"/>
                <a:gd name="T10" fmla="*/ 5 w 6"/>
                <a:gd name="T11" fmla="*/ 1 h 4"/>
                <a:gd name="T12" fmla="*/ 0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1" y="1"/>
                  </a:lnTo>
                  <a:lnTo>
                    <a:pt x="4" y="3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26" name="Freeform 134"/>
            <p:cNvSpPr>
              <a:spLocks/>
            </p:cNvSpPr>
            <p:nvPr/>
          </p:nvSpPr>
          <p:spPr bwMode="auto">
            <a:xfrm>
              <a:off x="9865162" y="4452901"/>
              <a:ext cx="4216" cy="8432"/>
            </a:xfrm>
            <a:custGeom>
              <a:avLst/>
              <a:gdLst>
                <a:gd name="T0" fmla="*/ 3 w 4"/>
                <a:gd name="T1" fmla="*/ 1 h 9"/>
                <a:gd name="T2" fmla="*/ 2 w 4"/>
                <a:gd name="T3" fmla="*/ 0 h 9"/>
                <a:gd name="T4" fmla="*/ 0 w 4"/>
                <a:gd name="T5" fmla="*/ 0 h 9"/>
                <a:gd name="T6" fmla="*/ 1 w 4"/>
                <a:gd name="T7" fmla="*/ 3 h 9"/>
                <a:gd name="T8" fmla="*/ 1 w 4"/>
                <a:gd name="T9" fmla="*/ 5 h 9"/>
                <a:gd name="T10" fmla="*/ 1 w 4"/>
                <a:gd name="T11" fmla="*/ 8 h 9"/>
                <a:gd name="T12" fmla="*/ 2 w 4"/>
                <a:gd name="T13" fmla="*/ 9 h 9"/>
                <a:gd name="T14" fmla="*/ 4 w 4"/>
                <a:gd name="T15" fmla="*/ 9 h 9"/>
                <a:gd name="T16" fmla="*/ 4 w 4"/>
                <a:gd name="T17" fmla="*/ 6 h 9"/>
                <a:gd name="T18" fmla="*/ 3 w 4"/>
                <a:gd name="T19" fmla="*/ 3 h 9"/>
                <a:gd name="T20" fmla="*/ 3 w 4"/>
                <a:gd name="T2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9">
                  <a:moveTo>
                    <a:pt x="3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8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6"/>
                  </a:lnTo>
                  <a:lnTo>
                    <a:pt x="3" y="3"/>
                  </a:lnTo>
                  <a:lnTo>
                    <a:pt x="3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27" name="Freeform 135"/>
            <p:cNvSpPr>
              <a:spLocks/>
            </p:cNvSpPr>
            <p:nvPr/>
          </p:nvSpPr>
          <p:spPr bwMode="auto">
            <a:xfrm>
              <a:off x="9869378" y="4448685"/>
              <a:ext cx="0" cy="4216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28" name="Freeform 136"/>
            <p:cNvSpPr>
              <a:spLocks/>
            </p:cNvSpPr>
            <p:nvPr/>
          </p:nvSpPr>
          <p:spPr bwMode="auto">
            <a:xfrm>
              <a:off x="9869378" y="4440254"/>
              <a:ext cx="12647" cy="23188"/>
            </a:xfrm>
            <a:custGeom>
              <a:avLst/>
              <a:gdLst>
                <a:gd name="T0" fmla="*/ 0 w 13"/>
                <a:gd name="T1" fmla="*/ 22 h 22"/>
                <a:gd name="T2" fmla="*/ 4 w 13"/>
                <a:gd name="T3" fmla="*/ 19 h 22"/>
                <a:gd name="T4" fmla="*/ 8 w 13"/>
                <a:gd name="T5" fmla="*/ 12 h 22"/>
                <a:gd name="T6" fmla="*/ 10 w 13"/>
                <a:gd name="T7" fmla="*/ 6 h 22"/>
                <a:gd name="T8" fmla="*/ 13 w 13"/>
                <a:gd name="T9" fmla="*/ 0 h 22"/>
                <a:gd name="T10" fmla="*/ 10 w 13"/>
                <a:gd name="T11" fmla="*/ 1 h 22"/>
                <a:gd name="T12" fmla="*/ 9 w 13"/>
                <a:gd name="T13" fmla="*/ 4 h 22"/>
                <a:gd name="T14" fmla="*/ 8 w 13"/>
                <a:gd name="T15" fmla="*/ 9 h 22"/>
                <a:gd name="T16" fmla="*/ 4 w 13"/>
                <a:gd name="T17" fmla="*/ 16 h 22"/>
                <a:gd name="T18" fmla="*/ 0 w 1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0" y="22"/>
                  </a:moveTo>
                  <a:lnTo>
                    <a:pt x="4" y="19"/>
                  </a:lnTo>
                  <a:lnTo>
                    <a:pt x="8" y="12"/>
                  </a:lnTo>
                  <a:lnTo>
                    <a:pt x="10" y="6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8" y="9"/>
                  </a:lnTo>
                  <a:lnTo>
                    <a:pt x="4" y="16"/>
                  </a:lnTo>
                  <a:lnTo>
                    <a:pt x="0" y="2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29" name="Freeform 137"/>
            <p:cNvSpPr>
              <a:spLocks/>
            </p:cNvSpPr>
            <p:nvPr/>
          </p:nvSpPr>
          <p:spPr bwMode="auto">
            <a:xfrm>
              <a:off x="9905211" y="4469764"/>
              <a:ext cx="14756" cy="25295"/>
            </a:xfrm>
            <a:custGeom>
              <a:avLst/>
              <a:gdLst>
                <a:gd name="T0" fmla="*/ 4 w 12"/>
                <a:gd name="T1" fmla="*/ 0 h 24"/>
                <a:gd name="T2" fmla="*/ 2 w 12"/>
                <a:gd name="T3" fmla="*/ 5 h 24"/>
                <a:gd name="T4" fmla="*/ 2 w 12"/>
                <a:gd name="T5" fmla="*/ 9 h 24"/>
                <a:gd name="T6" fmla="*/ 5 w 12"/>
                <a:gd name="T7" fmla="*/ 11 h 24"/>
                <a:gd name="T8" fmla="*/ 2 w 12"/>
                <a:gd name="T9" fmla="*/ 11 h 24"/>
                <a:gd name="T10" fmla="*/ 1 w 12"/>
                <a:gd name="T11" fmla="*/ 14 h 24"/>
                <a:gd name="T12" fmla="*/ 0 w 12"/>
                <a:gd name="T13" fmla="*/ 19 h 24"/>
                <a:gd name="T14" fmla="*/ 1 w 12"/>
                <a:gd name="T15" fmla="*/ 22 h 24"/>
                <a:gd name="T16" fmla="*/ 4 w 12"/>
                <a:gd name="T17" fmla="*/ 24 h 24"/>
                <a:gd name="T18" fmla="*/ 6 w 12"/>
                <a:gd name="T19" fmla="*/ 22 h 24"/>
                <a:gd name="T20" fmla="*/ 10 w 12"/>
                <a:gd name="T21" fmla="*/ 20 h 24"/>
                <a:gd name="T22" fmla="*/ 12 w 12"/>
                <a:gd name="T23" fmla="*/ 18 h 24"/>
                <a:gd name="T24" fmla="*/ 12 w 12"/>
                <a:gd name="T25" fmla="*/ 15 h 24"/>
                <a:gd name="T26" fmla="*/ 12 w 12"/>
                <a:gd name="T27" fmla="*/ 11 h 24"/>
                <a:gd name="T28" fmla="*/ 8 w 12"/>
                <a:gd name="T29" fmla="*/ 5 h 24"/>
                <a:gd name="T30" fmla="*/ 4 w 12"/>
                <a:gd name="T3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24">
                  <a:moveTo>
                    <a:pt x="4" y="0"/>
                  </a:moveTo>
                  <a:lnTo>
                    <a:pt x="2" y="5"/>
                  </a:lnTo>
                  <a:lnTo>
                    <a:pt x="2" y="9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5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30" name="Freeform 138"/>
            <p:cNvSpPr>
              <a:spLocks/>
            </p:cNvSpPr>
            <p:nvPr/>
          </p:nvSpPr>
          <p:spPr bwMode="auto">
            <a:xfrm>
              <a:off x="9924183" y="4484519"/>
              <a:ext cx="2109" cy="6324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2 h 6"/>
                <a:gd name="T4" fmla="*/ 1 w 3"/>
                <a:gd name="T5" fmla="*/ 6 h 6"/>
                <a:gd name="T6" fmla="*/ 3 w 3"/>
                <a:gd name="T7" fmla="*/ 4 h 6"/>
                <a:gd name="T8" fmla="*/ 3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2"/>
                  </a:lnTo>
                  <a:lnTo>
                    <a:pt x="1" y="6"/>
                  </a:lnTo>
                  <a:lnTo>
                    <a:pt x="3" y="4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31" name="Freeform 139"/>
            <p:cNvSpPr>
              <a:spLocks/>
            </p:cNvSpPr>
            <p:nvPr/>
          </p:nvSpPr>
          <p:spPr bwMode="auto">
            <a:xfrm>
              <a:off x="9924183" y="4478196"/>
              <a:ext cx="4216" cy="421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2 h 4"/>
                <a:gd name="T4" fmla="*/ 4 w 4"/>
                <a:gd name="T5" fmla="*/ 4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32" name="Freeform 140"/>
            <p:cNvSpPr>
              <a:spLocks/>
            </p:cNvSpPr>
            <p:nvPr/>
          </p:nvSpPr>
          <p:spPr bwMode="auto">
            <a:xfrm>
              <a:off x="9930506" y="4476087"/>
              <a:ext cx="2109" cy="4216"/>
            </a:xfrm>
            <a:custGeom>
              <a:avLst/>
              <a:gdLst>
                <a:gd name="T0" fmla="*/ 1 w 2"/>
                <a:gd name="T1" fmla="*/ 5 h 5"/>
                <a:gd name="T2" fmla="*/ 2 w 2"/>
                <a:gd name="T3" fmla="*/ 3 h 5"/>
                <a:gd name="T4" fmla="*/ 2 w 2"/>
                <a:gd name="T5" fmla="*/ 0 h 5"/>
                <a:gd name="T6" fmla="*/ 1 w 2"/>
                <a:gd name="T7" fmla="*/ 0 h 5"/>
                <a:gd name="T8" fmla="*/ 0 w 2"/>
                <a:gd name="T9" fmla="*/ 3 h 5"/>
                <a:gd name="T10" fmla="*/ 1 w 2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33" name="Freeform 141"/>
            <p:cNvSpPr>
              <a:spLocks/>
            </p:cNvSpPr>
            <p:nvPr/>
          </p:nvSpPr>
          <p:spPr bwMode="auto">
            <a:xfrm>
              <a:off x="8929256" y="4440254"/>
              <a:ext cx="8432" cy="6324"/>
            </a:xfrm>
            <a:custGeom>
              <a:avLst/>
              <a:gdLst>
                <a:gd name="T0" fmla="*/ 7 w 7"/>
                <a:gd name="T1" fmla="*/ 6 h 6"/>
                <a:gd name="T2" fmla="*/ 6 w 7"/>
                <a:gd name="T3" fmla="*/ 3 h 6"/>
                <a:gd name="T4" fmla="*/ 5 w 7"/>
                <a:gd name="T5" fmla="*/ 1 h 6"/>
                <a:gd name="T6" fmla="*/ 2 w 7"/>
                <a:gd name="T7" fmla="*/ 0 h 6"/>
                <a:gd name="T8" fmla="*/ 0 w 7"/>
                <a:gd name="T9" fmla="*/ 1 h 6"/>
                <a:gd name="T10" fmla="*/ 2 w 7"/>
                <a:gd name="T11" fmla="*/ 5 h 6"/>
                <a:gd name="T12" fmla="*/ 5 w 7"/>
                <a:gd name="T13" fmla="*/ 6 h 6"/>
                <a:gd name="T14" fmla="*/ 7 w 7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6" y="3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6"/>
                  </a:lnTo>
                  <a:lnTo>
                    <a:pt x="7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34" name="Freeform 142"/>
            <p:cNvSpPr>
              <a:spLocks/>
            </p:cNvSpPr>
            <p:nvPr/>
          </p:nvSpPr>
          <p:spPr bwMode="auto">
            <a:xfrm>
              <a:off x="8718466" y="4052400"/>
              <a:ext cx="2109" cy="2109"/>
            </a:xfrm>
            <a:custGeom>
              <a:avLst/>
              <a:gdLst>
                <a:gd name="T0" fmla="*/ 1 w 4"/>
                <a:gd name="T1" fmla="*/ 3 h 3"/>
                <a:gd name="T2" fmla="*/ 4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0 w 4"/>
                <a:gd name="T9" fmla="*/ 0 h 3"/>
                <a:gd name="T10" fmla="*/ 1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35" name="Freeform 143"/>
            <p:cNvSpPr>
              <a:spLocks/>
            </p:cNvSpPr>
            <p:nvPr/>
          </p:nvSpPr>
          <p:spPr bwMode="auto">
            <a:xfrm>
              <a:off x="8718466" y="4058723"/>
              <a:ext cx="335156" cy="402609"/>
            </a:xfrm>
            <a:custGeom>
              <a:avLst/>
              <a:gdLst>
                <a:gd name="T0" fmla="*/ 52 w 319"/>
                <a:gd name="T1" fmla="*/ 12 h 381"/>
                <a:gd name="T2" fmla="*/ 21 w 319"/>
                <a:gd name="T3" fmla="*/ 6 h 381"/>
                <a:gd name="T4" fmla="*/ 1 w 319"/>
                <a:gd name="T5" fmla="*/ 3 h 381"/>
                <a:gd name="T6" fmla="*/ 19 w 319"/>
                <a:gd name="T7" fmla="*/ 39 h 381"/>
                <a:gd name="T8" fmla="*/ 47 w 319"/>
                <a:gd name="T9" fmla="*/ 62 h 381"/>
                <a:gd name="T10" fmla="*/ 63 w 319"/>
                <a:gd name="T11" fmla="*/ 83 h 381"/>
                <a:gd name="T12" fmla="*/ 75 w 319"/>
                <a:gd name="T13" fmla="*/ 102 h 381"/>
                <a:gd name="T14" fmla="*/ 88 w 319"/>
                <a:gd name="T15" fmla="*/ 114 h 381"/>
                <a:gd name="T16" fmla="*/ 107 w 319"/>
                <a:gd name="T17" fmla="*/ 135 h 381"/>
                <a:gd name="T18" fmla="*/ 118 w 319"/>
                <a:gd name="T19" fmla="*/ 169 h 381"/>
                <a:gd name="T20" fmla="*/ 126 w 319"/>
                <a:gd name="T21" fmla="*/ 179 h 381"/>
                <a:gd name="T22" fmla="*/ 140 w 319"/>
                <a:gd name="T23" fmla="*/ 199 h 381"/>
                <a:gd name="T24" fmla="*/ 155 w 319"/>
                <a:gd name="T25" fmla="*/ 223 h 381"/>
                <a:gd name="T26" fmla="*/ 169 w 319"/>
                <a:gd name="T27" fmla="*/ 252 h 381"/>
                <a:gd name="T28" fmla="*/ 183 w 319"/>
                <a:gd name="T29" fmla="*/ 280 h 381"/>
                <a:gd name="T30" fmla="*/ 207 w 319"/>
                <a:gd name="T31" fmla="*/ 308 h 381"/>
                <a:gd name="T32" fmla="*/ 230 w 319"/>
                <a:gd name="T33" fmla="*/ 336 h 381"/>
                <a:gd name="T34" fmla="*/ 254 w 319"/>
                <a:gd name="T35" fmla="*/ 357 h 381"/>
                <a:gd name="T36" fmla="*/ 267 w 319"/>
                <a:gd name="T37" fmla="*/ 375 h 381"/>
                <a:gd name="T38" fmla="*/ 274 w 319"/>
                <a:gd name="T39" fmla="*/ 376 h 381"/>
                <a:gd name="T40" fmla="*/ 278 w 319"/>
                <a:gd name="T41" fmla="*/ 370 h 381"/>
                <a:gd name="T42" fmla="*/ 293 w 319"/>
                <a:gd name="T43" fmla="*/ 366 h 381"/>
                <a:gd name="T44" fmla="*/ 308 w 319"/>
                <a:gd name="T45" fmla="*/ 377 h 381"/>
                <a:gd name="T46" fmla="*/ 311 w 319"/>
                <a:gd name="T47" fmla="*/ 344 h 381"/>
                <a:gd name="T48" fmla="*/ 311 w 319"/>
                <a:gd name="T49" fmla="*/ 324 h 381"/>
                <a:gd name="T50" fmla="*/ 313 w 319"/>
                <a:gd name="T51" fmla="*/ 307 h 381"/>
                <a:gd name="T52" fmla="*/ 319 w 319"/>
                <a:gd name="T53" fmla="*/ 287 h 381"/>
                <a:gd name="T54" fmla="*/ 310 w 319"/>
                <a:gd name="T55" fmla="*/ 279 h 381"/>
                <a:gd name="T56" fmla="*/ 297 w 319"/>
                <a:gd name="T57" fmla="*/ 263 h 381"/>
                <a:gd name="T58" fmla="*/ 283 w 319"/>
                <a:gd name="T59" fmla="*/ 265 h 381"/>
                <a:gd name="T60" fmla="*/ 281 w 319"/>
                <a:gd name="T61" fmla="*/ 269 h 381"/>
                <a:gd name="T62" fmla="*/ 285 w 319"/>
                <a:gd name="T63" fmla="*/ 259 h 381"/>
                <a:gd name="T64" fmla="*/ 278 w 319"/>
                <a:gd name="T65" fmla="*/ 250 h 381"/>
                <a:gd name="T66" fmla="*/ 272 w 319"/>
                <a:gd name="T67" fmla="*/ 223 h 381"/>
                <a:gd name="T68" fmla="*/ 254 w 319"/>
                <a:gd name="T69" fmla="*/ 220 h 381"/>
                <a:gd name="T70" fmla="*/ 244 w 319"/>
                <a:gd name="T71" fmla="*/ 207 h 381"/>
                <a:gd name="T72" fmla="*/ 241 w 319"/>
                <a:gd name="T73" fmla="*/ 198 h 381"/>
                <a:gd name="T74" fmla="*/ 247 w 319"/>
                <a:gd name="T75" fmla="*/ 189 h 381"/>
                <a:gd name="T76" fmla="*/ 254 w 319"/>
                <a:gd name="T77" fmla="*/ 179 h 381"/>
                <a:gd name="T78" fmla="*/ 239 w 319"/>
                <a:gd name="T79" fmla="*/ 171 h 381"/>
                <a:gd name="T80" fmla="*/ 217 w 319"/>
                <a:gd name="T81" fmla="*/ 179 h 381"/>
                <a:gd name="T82" fmla="*/ 230 w 319"/>
                <a:gd name="T83" fmla="*/ 173 h 381"/>
                <a:gd name="T84" fmla="*/ 222 w 319"/>
                <a:gd name="T85" fmla="*/ 162 h 381"/>
                <a:gd name="T86" fmla="*/ 207 w 319"/>
                <a:gd name="T87" fmla="*/ 146 h 381"/>
                <a:gd name="T88" fmla="*/ 191 w 319"/>
                <a:gd name="T89" fmla="*/ 131 h 381"/>
                <a:gd name="T90" fmla="*/ 179 w 319"/>
                <a:gd name="T91" fmla="*/ 115 h 381"/>
                <a:gd name="T92" fmla="*/ 167 w 319"/>
                <a:gd name="T93" fmla="*/ 115 h 381"/>
                <a:gd name="T94" fmla="*/ 167 w 319"/>
                <a:gd name="T95" fmla="*/ 119 h 381"/>
                <a:gd name="T96" fmla="*/ 150 w 319"/>
                <a:gd name="T97" fmla="*/ 100 h 381"/>
                <a:gd name="T98" fmla="*/ 144 w 319"/>
                <a:gd name="T99" fmla="*/ 97 h 381"/>
                <a:gd name="T100" fmla="*/ 142 w 319"/>
                <a:gd name="T101" fmla="*/ 93 h 381"/>
                <a:gd name="T102" fmla="*/ 122 w 319"/>
                <a:gd name="T103" fmla="*/ 71 h 381"/>
                <a:gd name="T104" fmla="*/ 105 w 319"/>
                <a:gd name="T105" fmla="*/ 60 h 381"/>
                <a:gd name="T106" fmla="*/ 91 w 319"/>
                <a:gd name="T107" fmla="*/ 44 h 381"/>
                <a:gd name="T108" fmla="*/ 83 w 319"/>
                <a:gd name="T109" fmla="*/ 32 h 381"/>
                <a:gd name="T110" fmla="*/ 67 w 319"/>
                <a:gd name="T111" fmla="*/ 1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9" h="381">
                  <a:moveTo>
                    <a:pt x="67" y="12"/>
                  </a:moveTo>
                  <a:lnTo>
                    <a:pt x="63" y="14"/>
                  </a:lnTo>
                  <a:lnTo>
                    <a:pt x="58" y="16"/>
                  </a:lnTo>
                  <a:lnTo>
                    <a:pt x="56" y="13"/>
                  </a:lnTo>
                  <a:lnTo>
                    <a:pt x="52" y="12"/>
                  </a:lnTo>
                  <a:lnTo>
                    <a:pt x="43" y="13"/>
                  </a:lnTo>
                  <a:lnTo>
                    <a:pt x="40" y="13"/>
                  </a:lnTo>
                  <a:lnTo>
                    <a:pt x="36" y="13"/>
                  </a:lnTo>
                  <a:lnTo>
                    <a:pt x="27" y="12"/>
                  </a:lnTo>
                  <a:lnTo>
                    <a:pt x="21" y="6"/>
                  </a:lnTo>
                  <a:lnTo>
                    <a:pt x="17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3"/>
                  </a:lnTo>
                  <a:lnTo>
                    <a:pt x="4" y="22"/>
                  </a:lnTo>
                  <a:lnTo>
                    <a:pt x="11" y="30"/>
                  </a:lnTo>
                  <a:lnTo>
                    <a:pt x="19" y="39"/>
                  </a:lnTo>
                  <a:lnTo>
                    <a:pt x="26" y="46"/>
                  </a:lnTo>
                  <a:lnTo>
                    <a:pt x="32" y="52"/>
                  </a:lnTo>
                  <a:lnTo>
                    <a:pt x="36" y="57"/>
                  </a:lnTo>
                  <a:lnTo>
                    <a:pt x="41" y="61"/>
                  </a:lnTo>
                  <a:lnTo>
                    <a:pt x="47" y="62"/>
                  </a:lnTo>
                  <a:lnTo>
                    <a:pt x="51" y="64"/>
                  </a:lnTo>
                  <a:lnTo>
                    <a:pt x="53" y="67"/>
                  </a:lnTo>
                  <a:lnTo>
                    <a:pt x="58" y="76"/>
                  </a:lnTo>
                  <a:lnTo>
                    <a:pt x="60" y="80"/>
                  </a:lnTo>
                  <a:lnTo>
                    <a:pt x="63" y="83"/>
                  </a:lnTo>
                  <a:lnTo>
                    <a:pt x="67" y="88"/>
                  </a:lnTo>
                  <a:lnTo>
                    <a:pt x="69" y="91"/>
                  </a:lnTo>
                  <a:lnTo>
                    <a:pt x="73" y="93"/>
                  </a:lnTo>
                  <a:lnTo>
                    <a:pt x="74" y="97"/>
                  </a:lnTo>
                  <a:lnTo>
                    <a:pt x="75" y="102"/>
                  </a:lnTo>
                  <a:lnTo>
                    <a:pt x="75" y="107"/>
                  </a:lnTo>
                  <a:lnTo>
                    <a:pt x="78" y="109"/>
                  </a:lnTo>
                  <a:lnTo>
                    <a:pt x="80" y="112"/>
                  </a:lnTo>
                  <a:lnTo>
                    <a:pt x="84" y="112"/>
                  </a:lnTo>
                  <a:lnTo>
                    <a:pt x="88" y="114"/>
                  </a:lnTo>
                  <a:lnTo>
                    <a:pt x="96" y="120"/>
                  </a:lnTo>
                  <a:lnTo>
                    <a:pt x="106" y="127"/>
                  </a:lnTo>
                  <a:lnTo>
                    <a:pt x="108" y="131"/>
                  </a:lnTo>
                  <a:lnTo>
                    <a:pt x="108" y="132"/>
                  </a:lnTo>
                  <a:lnTo>
                    <a:pt x="107" y="135"/>
                  </a:lnTo>
                  <a:lnTo>
                    <a:pt x="107" y="137"/>
                  </a:lnTo>
                  <a:lnTo>
                    <a:pt x="111" y="146"/>
                  </a:lnTo>
                  <a:lnTo>
                    <a:pt x="113" y="155"/>
                  </a:lnTo>
                  <a:lnTo>
                    <a:pt x="117" y="164"/>
                  </a:lnTo>
                  <a:lnTo>
                    <a:pt x="118" y="169"/>
                  </a:lnTo>
                  <a:lnTo>
                    <a:pt x="118" y="174"/>
                  </a:lnTo>
                  <a:lnTo>
                    <a:pt x="119" y="177"/>
                  </a:lnTo>
                  <a:lnTo>
                    <a:pt x="122" y="178"/>
                  </a:lnTo>
                  <a:lnTo>
                    <a:pt x="124" y="178"/>
                  </a:lnTo>
                  <a:lnTo>
                    <a:pt x="126" y="179"/>
                  </a:lnTo>
                  <a:lnTo>
                    <a:pt x="129" y="183"/>
                  </a:lnTo>
                  <a:lnTo>
                    <a:pt x="133" y="184"/>
                  </a:lnTo>
                  <a:lnTo>
                    <a:pt x="137" y="186"/>
                  </a:lnTo>
                  <a:lnTo>
                    <a:pt x="138" y="191"/>
                  </a:lnTo>
                  <a:lnTo>
                    <a:pt x="140" y="199"/>
                  </a:lnTo>
                  <a:lnTo>
                    <a:pt x="147" y="206"/>
                  </a:lnTo>
                  <a:lnTo>
                    <a:pt x="153" y="212"/>
                  </a:lnTo>
                  <a:lnTo>
                    <a:pt x="156" y="221"/>
                  </a:lnTo>
                  <a:lnTo>
                    <a:pt x="155" y="222"/>
                  </a:lnTo>
                  <a:lnTo>
                    <a:pt x="155" y="223"/>
                  </a:lnTo>
                  <a:lnTo>
                    <a:pt x="155" y="223"/>
                  </a:lnTo>
                  <a:lnTo>
                    <a:pt x="159" y="231"/>
                  </a:lnTo>
                  <a:lnTo>
                    <a:pt x="165" y="242"/>
                  </a:lnTo>
                  <a:lnTo>
                    <a:pt x="167" y="247"/>
                  </a:lnTo>
                  <a:lnTo>
                    <a:pt x="169" y="252"/>
                  </a:lnTo>
                  <a:lnTo>
                    <a:pt x="170" y="260"/>
                  </a:lnTo>
                  <a:lnTo>
                    <a:pt x="171" y="264"/>
                  </a:lnTo>
                  <a:lnTo>
                    <a:pt x="172" y="268"/>
                  </a:lnTo>
                  <a:lnTo>
                    <a:pt x="179" y="274"/>
                  </a:lnTo>
                  <a:lnTo>
                    <a:pt x="183" y="280"/>
                  </a:lnTo>
                  <a:lnTo>
                    <a:pt x="187" y="287"/>
                  </a:lnTo>
                  <a:lnTo>
                    <a:pt x="192" y="295"/>
                  </a:lnTo>
                  <a:lnTo>
                    <a:pt x="201" y="301"/>
                  </a:lnTo>
                  <a:lnTo>
                    <a:pt x="204" y="305"/>
                  </a:lnTo>
                  <a:lnTo>
                    <a:pt x="207" y="308"/>
                  </a:lnTo>
                  <a:lnTo>
                    <a:pt x="208" y="312"/>
                  </a:lnTo>
                  <a:lnTo>
                    <a:pt x="209" y="316"/>
                  </a:lnTo>
                  <a:lnTo>
                    <a:pt x="212" y="318"/>
                  </a:lnTo>
                  <a:lnTo>
                    <a:pt x="214" y="322"/>
                  </a:lnTo>
                  <a:lnTo>
                    <a:pt x="230" y="336"/>
                  </a:lnTo>
                  <a:lnTo>
                    <a:pt x="238" y="343"/>
                  </a:lnTo>
                  <a:lnTo>
                    <a:pt x="245" y="348"/>
                  </a:lnTo>
                  <a:lnTo>
                    <a:pt x="249" y="350"/>
                  </a:lnTo>
                  <a:lnTo>
                    <a:pt x="250" y="351"/>
                  </a:lnTo>
                  <a:lnTo>
                    <a:pt x="254" y="357"/>
                  </a:lnTo>
                  <a:lnTo>
                    <a:pt x="258" y="365"/>
                  </a:lnTo>
                  <a:lnTo>
                    <a:pt x="263" y="370"/>
                  </a:lnTo>
                  <a:lnTo>
                    <a:pt x="265" y="371"/>
                  </a:lnTo>
                  <a:lnTo>
                    <a:pt x="265" y="372"/>
                  </a:lnTo>
                  <a:lnTo>
                    <a:pt x="267" y="375"/>
                  </a:lnTo>
                  <a:lnTo>
                    <a:pt x="271" y="378"/>
                  </a:lnTo>
                  <a:lnTo>
                    <a:pt x="274" y="381"/>
                  </a:lnTo>
                  <a:lnTo>
                    <a:pt x="274" y="381"/>
                  </a:lnTo>
                  <a:lnTo>
                    <a:pt x="276" y="378"/>
                  </a:lnTo>
                  <a:lnTo>
                    <a:pt x="274" y="376"/>
                  </a:lnTo>
                  <a:lnTo>
                    <a:pt x="273" y="373"/>
                  </a:lnTo>
                  <a:lnTo>
                    <a:pt x="272" y="368"/>
                  </a:lnTo>
                  <a:lnTo>
                    <a:pt x="272" y="367"/>
                  </a:lnTo>
                  <a:lnTo>
                    <a:pt x="276" y="367"/>
                  </a:lnTo>
                  <a:lnTo>
                    <a:pt x="278" y="370"/>
                  </a:lnTo>
                  <a:lnTo>
                    <a:pt x="279" y="371"/>
                  </a:lnTo>
                  <a:lnTo>
                    <a:pt x="285" y="375"/>
                  </a:lnTo>
                  <a:lnTo>
                    <a:pt x="289" y="375"/>
                  </a:lnTo>
                  <a:lnTo>
                    <a:pt x="292" y="372"/>
                  </a:lnTo>
                  <a:lnTo>
                    <a:pt x="293" y="366"/>
                  </a:lnTo>
                  <a:lnTo>
                    <a:pt x="295" y="368"/>
                  </a:lnTo>
                  <a:lnTo>
                    <a:pt x="299" y="372"/>
                  </a:lnTo>
                  <a:lnTo>
                    <a:pt x="301" y="376"/>
                  </a:lnTo>
                  <a:lnTo>
                    <a:pt x="306" y="378"/>
                  </a:lnTo>
                  <a:lnTo>
                    <a:pt x="308" y="377"/>
                  </a:lnTo>
                  <a:lnTo>
                    <a:pt x="309" y="373"/>
                  </a:lnTo>
                  <a:lnTo>
                    <a:pt x="309" y="368"/>
                  </a:lnTo>
                  <a:lnTo>
                    <a:pt x="309" y="366"/>
                  </a:lnTo>
                  <a:lnTo>
                    <a:pt x="310" y="355"/>
                  </a:lnTo>
                  <a:lnTo>
                    <a:pt x="311" y="344"/>
                  </a:lnTo>
                  <a:lnTo>
                    <a:pt x="313" y="338"/>
                  </a:lnTo>
                  <a:lnTo>
                    <a:pt x="313" y="335"/>
                  </a:lnTo>
                  <a:lnTo>
                    <a:pt x="313" y="332"/>
                  </a:lnTo>
                  <a:lnTo>
                    <a:pt x="311" y="328"/>
                  </a:lnTo>
                  <a:lnTo>
                    <a:pt x="311" y="324"/>
                  </a:lnTo>
                  <a:lnTo>
                    <a:pt x="314" y="318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3" y="308"/>
                  </a:lnTo>
                  <a:lnTo>
                    <a:pt x="313" y="307"/>
                  </a:lnTo>
                  <a:lnTo>
                    <a:pt x="311" y="305"/>
                  </a:lnTo>
                  <a:lnTo>
                    <a:pt x="314" y="300"/>
                  </a:lnTo>
                  <a:lnTo>
                    <a:pt x="316" y="296"/>
                  </a:lnTo>
                  <a:lnTo>
                    <a:pt x="319" y="291"/>
                  </a:lnTo>
                  <a:lnTo>
                    <a:pt x="319" y="287"/>
                  </a:lnTo>
                  <a:lnTo>
                    <a:pt x="317" y="285"/>
                  </a:lnTo>
                  <a:lnTo>
                    <a:pt x="316" y="284"/>
                  </a:lnTo>
                  <a:lnTo>
                    <a:pt x="315" y="284"/>
                  </a:lnTo>
                  <a:lnTo>
                    <a:pt x="313" y="282"/>
                  </a:lnTo>
                  <a:lnTo>
                    <a:pt x="310" y="279"/>
                  </a:lnTo>
                  <a:lnTo>
                    <a:pt x="309" y="274"/>
                  </a:lnTo>
                  <a:lnTo>
                    <a:pt x="306" y="269"/>
                  </a:lnTo>
                  <a:lnTo>
                    <a:pt x="308" y="265"/>
                  </a:lnTo>
                  <a:lnTo>
                    <a:pt x="303" y="264"/>
                  </a:lnTo>
                  <a:lnTo>
                    <a:pt x="297" y="263"/>
                  </a:lnTo>
                  <a:lnTo>
                    <a:pt x="290" y="263"/>
                  </a:lnTo>
                  <a:lnTo>
                    <a:pt x="288" y="263"/>
                  </a:lnTo>
                  <a:lnTo>
                    <a:pt x="287" y="264"/>
                  </a:lnTo>
                  <a:lnTo>
                    <a:pt x="285" y="261"/>
                  </a:lnTo>
                  <a:lnTo>
                    <a:pt x="283" y="265"/>
                  </a:lnTo>
                  <a:lnTo>
                    <a:pt x="282" y="269"/>
                  </a:lnTo>
                  <a:lnTo>
                    <a:pt x="279" y="271"/>
                  </a:lnTo>
                  <a:lnTo>
                    <a:pt x="276" y="275"/>
                  </a:lnTo>
                  <a:lnTo>
                    <a:pt x="278" y="273"/>
                  </a:lnTo>
                  <a:lnTo>
                    <a:pt x="281" y="269"/>
                  </a:lnTo>
                  <a:lnTo>
                    <a:pt x="281" y="266"/>
                  </a:lnTo>
                  <a:lnTo>
                    <a:pt x="279" y="265"/>
                  </a:lnTo>
                  <a:lnTo>
                    <a:pt x="278" y="264"/>
                  </a:lnTo>
                  <a:lnTo>
                    <a:pt x="283" y="261"/>
                  </a:lnTo>
                  <a:lnTo>
                    <a:pt x="285" y="259"/>
                  </a:lnTo>
                  <a:lnTo>
                    <a:pt x="285" y="255"/>
                  </a:lnTo>
                  <a:lnTo>
                    <a:pt x="284" y="253"/>
                  </a:lnTo>
                  <a:lnTo>
                    <a:pt x="283" y="253"/>
                  </a:lnTo>
                  <a:lnTo>
                    <a:pt x="279" y="252"/>
                  </a:lnTo>
                  <a:lnTo>
                    <a:pt x="278" y="250"/>
                  </a:lnTo>
                  <a:lnTo>
                    <a:pt x="277" y="248"/>
                  </a:lnTo>
                  <a:lnTo>
                    <a:pt x="276" y="244"/>
                  </a:lnTo>
                  <a:lnTo>
                    <a:pt x="276" y="243"/>
                  </a:lnTo>
                  <a:lnTo>
                    <a:pt x="273" y="233"/>
                  </a:lnTo>
                  <a:lnTo>
                    <a:pt x="272" y="223"/>
                  </a:lnTo>
                  <a:lnTo>
                    <a:pt x="270" y="221"/>
                  </a:lnTo>
                  <a:lnTo>
                    <a:pt x="265" y="220"/>
                  </a:lnTo>
                  <a:lnTo>
                    <a:pt x="260" y="220"/>
                  </a:lnTo>
                  <a:lnTo>
                    <a:pt x="256" y="220"/>
                  </a:lnTo>
                  <a:lnTo>
                    <a:pt x="254" y="220"/>
                  </a:lnTo>
                  <a:lnTo>
                    <a:pt x="250" y="217"/>
                  </a:lnTo>
                  <a:lnTo>
                    <a:pt x="247" y="215"/>
                  </a:lnTo>
                  <a:lnTo>
                    <a:pt x="246" y="214"/>
                  </a:lnTo>
                  <a:lnTo>
                    <a:pt x="244" y="211"/>
                  </a:lnTo>
                  <a:lnTo>
                    <a:pt x="244" y="207"/>
                  </a:lnTo>
                  <a:lnTo>
                    <a:pt x="242" y="200"/>
                  </a:lnTo>
                  <a:lnTo>
                    <a:pt x="245" y="202"/>
                  </a:lnTo>
                  <a:lnTo>
                    <a:pt x="247" y="201"/>
                  </a:lnTo>
                  <a:lnTo>
                    <a:pt x="245" y="199"/>
                  </a:lnTo>
                  <a:lnTo>
                    <a:pt x="241" y="198"/>
                  </a:lnTo>
                  <a:lnTo>
                    <a:pt x="244" y="196"/>
                  </a:lnTo>
                  <a:lnTo>
                    <a:pt x="246" y="194"/>
                  </a:lnTo>
                  <a:lnTo>
                    <a:pt x="240" y="194"/>
                  </a:lnTo>
                  <a:lnTo>
                    <a:pt x="245" y="191"/>
                  </a:lnTo>
                  <a:lnTo>
                    <a:pt x="247" y="189"/>
                  </a:lnTo>
                  <a:lnTo>
                    <a:pt x="252" y="186"/>
                  </a:lnTo>
                  <a:lnTo>
                    <a:pt x="254" y="186"/>
                  </a:lnTo>
                  <a:lnTo>
                    <a:pt x="256" y="185"/>
                  </a:lnTo>
                  <a:lnTo>
                    <a:pt x="256" y="183"/>
                  </a:lnTo>
                  <a:lnTo>
                    <a:pt x="254" y="179"/>
                  </a:lnTo>
                  <a:lnTo>
                    <a:pt x="251" y="175"/>
                  </a:lnTo>
                  <a:lnTo>
                    <a:pt x="249" y="174"/>
                  </a:lnTo>
                  <a:lnTo>
                    <a:pt x="245" y="171"/>
                  </a:lnTo>
                  <a:lnTo>
                    <a:pt x="242" y="169"/>
                  </a:lnTo>
                  <a:lnTo>
                    <a:pt x="239" y="171"/>
                  </a:lnTo>
                  <a:lnTo>
                    <a:pt x="235" y="173"/>
                  </a:lnTo>
                  <a:lnTo>
                    <a:pt x="230" y="175"/>
                  </a:lnTo>
                  <a:lnTo>
                    <a:pt x="225" y="178"/>
                  </a:lnTo>
                  <a:lnTo>
                    <a:pt x="219" y="179"/>
                  </a:lnTo>
                  <a:lnTo>
                    <a:pt x="217" y="179"/>
                  </a:lnTo>
                  <a:lnTo>
                    <a:pt x="214" y="178"/>
                  </a:lnTo>
                  <a:lnTo>
                    <a:pt x="219" y="179"/>
                  </a:lnTo>
                  <a:lnTo>
                    <a:pt x="223" y="178"/>
                  </a:lnTo>
                  <a:lnTo>
                    <a:pt x="228" y="175"/>
                  </a:lnTo>
                  <a:lnTo>
                    <a:pt x="230" y="173"/>
                  </a:lnTo>
                  <a:lnTo>
                    <a:pt x="233" y="171"/>
                  </a:lnTo>
                  <a:lnTo>
                    <a:pt x="233" y="167"/>
                  </a:lnTo>
                  <a:lnTo>
                    <a:pt x="230" y="164"/>
                  </a:lnTo>
                  <a:lnTo>
                    <a:pt x="225" y="162"/>
                  </a:lnTo>
                  <a:lnTo>
                    <a:pt x="222" y="162"/>
                  </a:lnTo>
                  <a:lnTo>
                    <a:pt x="217" y="161"/>
                  </a:lnTo>
                  <a:lnTo>
                    <a:pt x="213" y="158"/>
                  </a:lnTo>
                  <a:lnTo>
                    <a:pt x="210" y="155"/>
                  </a:lnTo>
                  <a:lnTo>
                    <a:pt x="207" y="151"/>
                  </a:lnTo>
                  <a:lnTo>
                    <a:pt x="207" y="146"/>
                  </a:lnTo>
                  <a:lnTo>
                    <a:pt x="204" y="141"/>
                  </a:lnTo>
                  <a:lnTo>
                    <a:pt x="202" y="137"/>
                  </a:lnTo>
                  <a:lnTo>
                    <a:pt x="199" y="135"/>
                  </a:lnTo>
                  <a:lnTo>
                    <a:pt x="196" y="132"/>
                  </a:lnTo>
                  <a:lnTo>
                    <a:pt x="191" y="131"/>
                  </a:lnTo>
                  <a:lnTo>
                    <a:pt x="187" y="130"/>
                  </a:lnTo>
                  <a:lnTo>
                    <a:pt x="185" y="127"/>
                  </a:lnTo>
                  <a:lnTo>
                    <a:pt x="183" y="125"/>
                  </a:lnTo>
                  <a:lnTo>
                    <a:pt x="180" y="118"/>
                  </a:lnTo>
                  <a:lnTo>
                    <a:pt x="179" y="115"/>
                  </a:lnTo>
                  <a:lnTo>
                    <a:pt x="174" y="112"/>
                  </a:lnTo>
                  <a:lnTo>
                    <a:pt x="170" y="110"/>
                  </a:lnTo>
                  <a:lnTo>
                    <a:pt x="169" y="110"/>
                  </a:lnTo>
                  <a:lnTo>
                    <a:pt x="167" y="112"/>
                  </a:lnTo>
                  <a:lnTo>
                    <a:pt x="167" y="115"/>
                  </a:lnTo>
                  <a:lnTo>
                    <a:pt x="169" y="119"/>
                  </a:lnTo>
                  <a:lnTo>
                    <a:pt x="170" y="123"/>
                  </a:lnTo>
                  <a:lnTo>
                    <a:pt x="171" y="126"/>
                  </a:lnTo>
                  <a:lnTo>
                    <a:pt x="169" y="123"/>
                  </a:lnTo>
                  <a:lnTo>
                    <a:pt x="167" y="119"/>
                  </a:lnTo>
                  <a:lnTo>
                    <a:pt x="163" y="116"/>
                  </a:lnTo>
                  <a:lnTo>
                    <a:pt x="158" y="113"/>
                  </a:lnTo>
                  <a:lnTo>
                    <a:pt x="155" y="109"/>
                  </a:lnTo>
                  <a:lnTo>
                    <a:pt x="153" y="104"/>
                  </a:lnTo>
                  <a:lnTo>
                    <a:pt x="150" y="100"/>
                  </a:lnTo>
                  <a:lnTo>
                    <a:pt x="148" y="97"/>
                  </a:lnTo>
                  <a:lnTo>
                    <a:pt x="147" y="99"/>
                  </a:lnTo>
                  <a:lnTo>
                    <a:pt x="147" y="102"/>
                  </a:lnTo>
                  <a:lnTo>
                    <a:pt x="145" y="100"/>
                  </a:lnTo>
                  <a:lnTo>
                    <a:pt x="144" y="97"/>
                  </a:lnTo>
                  <a:lnTo>
                    <a:pt x="143" y="96"/>
                  </a:lnTo>
                  <a:lnTo>
                    <a:pt x="143" y="97"/>
                  </a:lnTo>
                  <a:lnTo>
                    <a:pt x="143" y="99"/>
                  </a:lnTo>
                  <a:lnTo>
                    <a:pt x="142" y="96"/>
                  </a:lnTo>
                  <a:lnTo>
                    <a:pt x="142" y="93"/>
                  </a:lnTo>
                  <a:lnTo>
                    <a:pt x="142" y="91"/>
                  </a:lnTo>
                  <a:lnTo>
                    <a:pt x="140" y="88"/>
                  </a:lnTo>
                  <a:lnTo>
                    <a:pt x="134" y="83"/>
                  </a:lnTo>
                  <a:lnTo>
                    <a:pt x="128" y="77"/>
                  </a:lnTo>
                  <a:lnTo>
                    <a:pt x="122" y="71"/>
                  </a:lnTo>
                  <a:lnTo>
                    <a:pt x="118" y="67"/>
                  </a:lnTo>
                  <a:lnTo>
                    <a:pt x="115" y="66"/>
                  </a:lnTo>
                  <a:lnTo>
                    <a:pt x="108" y="64"/>
                  </a:lnTo>
                  <a:lnTo>
                    <a:pt x="106" y="62"/>
                  </a:lnTo>
                  <a:lnTo>
                    <a:pt x="105" y="60"/>
                  </a:lnTo>
                  <a:lnTo>
                    <a:pt x="102" y="57"/>
                  </a:lnTo>
                  <a:lnTo>
                    <a:pt x="97" y="54"/>
                  </a:lnTo>
                  <a:lnTo>
                    <a:pt x="92" y="51"/>
                  </a:lnTo>
                  <a:lnTo>
                    <a:pt x="90" y="48"/>
                  </a:lnTo>
                  <a:lnTo>
                    <a:pt x="91" y="44"/>
                  </a:lnTo>
                  <a:lnTo>
                    <a:pt x="91" y="40"/>
                  </a:lnTo>
                  <a:lnTo>
                    <a:pt x="89" y="38"/>
                  </a:lnTo>
                  <a:lnTo>
                    <a:pt x="86" y="35"/>
                  </a:lnTo>
                  <a:lnTo>
                    <a:pt x="85" y="34"/>
                  </a:lnTo>
                  <a:lnTo>
                    <a:pt x="83" y="32"/>
                  </a:lnTo>
                  <a:lnTo>
                    <a:pt x="81" y="28"/>
                  </a:lnTo>
                  <a:lnTo>
                    <a:pt x="79" y="24"/>
                  </a:lnTo>
                  <a:lnTo>
                    <a:pt x="75" y="19"/>
                  </a:lnTo>
                  <a:lnTo>
                    <a:pt x="70" y="16"/>
                  </a:lnTo>
                  <a:lnTo>
                    <a:pt x="67" y="1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36" name="Freeform 144"/>
            <p:cNvSpPr>
              <a:spLocks/>
            </p:cNvSpPr>
            <p:nvPr/>
          </p:nvSpPr>
          <p:spPr bwMode="auto">
            <a:xfrm>
              <a:off x="8781703" y="4204169"/>
              <a:ext cx="23188" cy="31619"/>
            </a:xfrm>
            <a:custGeom>
              <a:avLst/>
              <a:gdLst>
                <a:gd name="T0" fmla="*/ 16 w 23"/>
                <a:gd name="T1" fmla="*/ 29 h 30"/>
                <a:gd name="T2" fmla="*/ 19 w 23"/>
                <a:gd name="T3" fmla="*/ 30 h 30"/>
                <a:gd name="T4" fmla="*/ 20 w 23"/>
                <a:gd name="T5" fmla="*/ 29 h 30"/>
                <a:gd name="T6" fmla="*/ 21 w 23"/>
                <a:gd name="T7" fmla="*/ 27 h 30"/>
                <a:gd name="T8" fmla="*/ 23 w 23"/>
                <a:gd name="T9" fmla="*/ 25 h 30"/>
                <a:gd name="T10" fmla="*/ 23 w 23"/>
                <a:gd name="T11" fmla="*/ 19 h 30"/>
                <a:gd name="T12" fmla="*/ 23 w 23"/>
                <a:gd name="T13" fmla="*/ 16 h 30"/>
                <a:gd name="T14" fmla="*/ 21 w 23"/>
                <a:gd name="T15" fmla="*/ 14 h 30"/>
                <a:gd name="T16" fmla="*/ 16 w 23"/>
                <a:gd name="T17" fmla="*/ 6 h 30"/>
                <a:gd name="T18" fmla="*/ 13 w 23"/>
                <a:gd name="T19" fmla="*/ 3 h 30"/>
                <a:gd name="T20" fmla="*/ 9 w 23"/>
                <a:gd name="T21" fmla="*/ 0 h 30"/>
                <a:gd name="T22" fmla="*/ 7 w 23"/>
                <a:gd name="T23" fmla="*/ 0 h 30"/>
                <a:gd name="T24" fmla="*/ 5 w 23"/>
                <a:gd name="T25" fmla="*/ 2 h 30"/>
                <a:gd name="T26" fmla="*/ 3 w 23"/>
                <a:gd name="T27" fmla="*/ 2 h 30"/>
                <a:gd name="T28" fmla="*/ 0 w 23"/>
                <a:gd name="T29" fmla="*/ 2 h 30"/>
                <a:gd name="T30" fmla="*/ 2 w 23"/>
                <a:gd name="T31" fmla="*/ 5 h 30"/>
                <a:gd name="T32" fmla="*/ 3 w 23"/>
                <a:gd name="T33" fmla="*/ 8 h 30"/>
                <a:gd name="T34" fmla="*/ 8 w 23"/>
                <a:gd name="T35" fmla="*/ 15 h 30"/>
                <a:gd name="T36" fmla="*/ 10 w 23"/>
                <a:gd name="T37" fmla="*/ 18 h 30"/>
                <a:gd name="T38" fmla="*/ 14 w 23"/>
                <a:gd name="T39" fmla="*/ 21 h 30"/>
                <a:gd name="T40" fmla="*/ 15 w 23"/>
                <a:gd name="T41" fmla="*/ 25 h 30"/>
                <a:gd name="T42" fmla="*/ 16 w 23"/>
                <a:gd name="T4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0">
                  <a:moveTo>
                    <a:pt x="16" y="29"/>
                  </a:moveTo>
                  <a:lnTo>
                    <a:pt x="19" y="30"/>
                  </a:lnTo>
                  <a:lnTo>
                    <a:pt x="20" y="29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3" y="19"/>
                  </a:lnTo>
                  <a:lnTo>
                    <a:pt x="23" y="16"/>
                  </a:lnTo>
                  <a:lnTo>
                    <a:pt x="21" y="14"/>
                  </a:lnTo>
                  <a:lnTo>
                    <a:pt x="16" y="6"/>
                  </a:lnTo>
                  <a:lnTo>
                    <a:pt x="13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8"/>
                  </a:lnTo>
                  <a:lnTo>
                    <a:pt x="8" y="15"/>
                  </a:lnTo>
                  <a:lnTo>
                    <a:pt x="10" y="18"/>
                  </a:lnTo>
                  <a:lnTo>
                    <a:pt x="14" y="21"/>
                  </a:lnTo>
                  <a:lnTo>
                    <a:pt x="15" y="25"/>
                  </a:lnTo>
                  <a:lnTo>
                    <a:pt x="16" y="2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37" name="Freeform 145"/>
            <p:cNvSpPr>
              <a:spLocks/>
            </p:cNvSpPr>
            <p:nvPr/>
          </p:nvSpPr>
          <p:spPr bwMode="auto">
            <a:xfrm>
              <a:off x="8781703" y="4178874"/>
              <a:ext cx="4216" cy="4216"/>
            </a:xfrm>
            <a:custGeom>
              <a:avLst/>
              <a:gdLst>
                <a:gd name="T0" fmla="*/ 5 w 5"/>
                <a:gd name="T1" fmla="*/ 5 h 5"/>
                <a:gd name="T2" fmla="*/ 4 w 5"/>
                <a:gd name="T3" fmla="*/ 1 h 5"/>
                <a:gd name="T4" fmla="*/ 3 w 5"/>
                <a:gd name="T5" fmla="*/ 0 h 5"/>
                <a:gd name="T6" fmla="*/ 0 w 5"/>
                <a:gd name="T7" fmla="*/ 0 h 5"/>
                <a:gd name="T8" fmla="*/ 5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4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38" name="Freeform 146"/>
            <p:cNvSpPr>
              <a:spLocks/>
            </p:cNvSpPr>
            <p:nvPr/>
          </p:nvSpPr>
          <p:spPr bwMode="auto">
            <a:xfrm>
              <a:off x="8817536" y="4265297"/>
              <a:ext cx="4216" cy="10540"/>
            </a:xfrm>
            <a:custGeom>
              <a:avLst/>
              <a:gdLst>
                <a:gd name="T0" fmla="*/ 5 w 5"/>
                <a:gd name="T1" fmla="*/ 6 h 10"/>
                <a:gd name="T2" fmla="*/ 5 w 5"/>
                <a:gd name="T3" fmla="*/ 3 h 10"/>
                <a:gd name="T4" fmla="*/ 4 w 5"/>
                <a:gd name="T5" fmla="*/ 0 h 10"/>
                <a:gd name="T6" fmla="*/ 1 w 5"/>
                <a:gd name="T7" fmla="*/ 4 h 10"/>
                <a:gd name="T8" fmla="*/ 0 w 5"/>
                <a:gd name="T9" fmla="*/ 7 h 10"/>
                <a:gd name="T10" fmla="*/ 1 w 5"/>
                <a:gd name="T11" fmla="*/ 10 h 10"/>
                <a:gd name="T12" fmla="*/ 2 w 5"/>
                <a:gd name="T13" fmla="*/ 10 h 10"/>
                <a:gd name="T14" fmla="*/ 5 w 5"/>
                <a:gd name="T15" fmla="*/ 9 h 10"/>
                <a:gd name="T16" fmla="*/ 5 w 5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5" y="6"/>
                  </a:moveTo>
                  <a:lnTo>
                    <a:pt x="5" y="3"/>
                  </a:lnTo>
                  <a:lnTo>
                    <a:pt x="4" y="0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5" y="9"/>
                  </a:lnTo>
                  <a:lnTo>
                    <a:pt x="5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39" name="Freeform 147"/>
            <p:cNvSpPr>
              <a:spLocks/>
            </p:cNvSpPr>
            <p:nvPr/>
          </p:nvSpPr>
          <p:spPr bwMode="auto">
            <a:xfrm>
              <a:off x="8817536" y="4254759"/>
              <a:ext cx="6324" cy="12647"/>
            </a:xfrm>
            <a:custGeom>
              <a:avLst/>
              <a:gdLst>
                <a:gd name="T0" fmla="*/ 0 w 6"/>
                <a:gd name="T1" fmla="*/ 0 h 13"/>
                <a:gd name="T2" fmla="*/ 2 w 6"/>
                <a:gd name="T3" fmla="*/ 6 h 13"/>
                <a:gd name="T4" fmla="*/ 6 w 6"/>
                <a:gd name="T5" fmla="*/ 13 h 13"/>
                <a:gd name="T6" fmla="*/ 6 w 6"/>
                <a:gd name="T7" fmla="*/ 9 h 13"/>
                <a:gd name="T8" fmla="*/ 5 w 6"/>
                <a:gd name="T9" fmla="*/ 5 h 13"/>
                <a:gd name="T10" fmla="*/ 4 w 6"/>
                <a:gd name="T11" fmla="*/ 1 h 13"/>
                <a:gd name="T12" fmla="*/ 0 w 6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0" y="0"/>
                  </a:moveTo>
                  <a:lnTo>
                    <a:pt x="2" y="6"/>
                  </a:lnTo>
                  <a:lnTo>
                    <a:pt x="6" y="13"/>
                  </a:lnTo>
                  <a:lnTo>
                    <a:pt x="6" y="9"/>
                  </a:lnTo>
                  <a:lnTo>
                    <a:pt x="5" y="5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40" name="Freeform 148"/>
            <p:cNvSpPr>
              <a:spLocks/>
            </p:cNvSpPr>
            <p:nvPr/>
          </p:nvSpPr>
          <p:spPr bwMode="auto">
            <a:xfrm>
              <a:off x="8821752" y="4195737"/>
              <a:ext cx="4216" cy="421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41" name="Freeform 149"/>
            <p:cNvSpPr>
              <a:spLocks/>
            </p:cNvSpPr>
            <p:nvPr/>
          </p:nvSpPr>
          <p:spPr bwMode="auto">
            <a:xfrm>
              <a:off x="8823861" y="4250543"/>
              <a:ext cx="8432" cy="2109"/>
            </a:xfrm>
            <a:custGeom>
              <a:avLst/>
              <a:gdLst>
                <a:gd name="T0" fmla="*/ 9 w 9"/>
                <a:gd name="T1" fmla="*/ 3 h 3"/>
                <a:gd name="T2" fmla="*/ 7 w 9"/>
                <a:gd name="T3" fmla="*/ 0 h 3"/>
                <a:gd name="T4" fmla="*/ 5 w 9"/>
                <a:gd name="T5" fmla="*/ 0 h 3"/>
                <a:gd name="T6" fmla="*/ 2 w 9"/>
                <a:gd name="T7" fmla="*/ 0 h 3"/>
                <a:gd name="T8" fmla="*/ 0 w 9"/>
                <a:gd name="T9" fmla="*/ 2 h 3"/>
                <a:gd name="T10" fmla="*/ 4 w 9"/>
                <a:gd name="T11" fmla="*/ 3 h 3"/>
                <a:gd name="T12" fmla="*/ 9 w 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9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42" name="Freeform 150"/>
            <p:cNvSpPr>
              <a:spLocks/>
            </p:cNvSpPr>
            <p:nvPr/>
          </p:nvSpPr>
          <p:spPr bwMode="auto">
            <a:xfrm>
              <a:off x="8825968" y="4288485"/>
              <a:ext cx="18972" cy="29511"/>
            </a:xfrm>
            <a:custGeom>
              <a:avLst/>
              <a:gdLst>
                <a:gd name="T0" fmla="*/ 15 w 19"/>
                <a:gd name="T1" fmla="*/ 30 h 30"/>
                <a:gd name="T2" fmla="*/ 18 w 19"/>
                <a:gd name="T3" fmla="*/ 27 h 30"/>
                <a:gd name="T4" fmla="*/ 19 w 19"/>
                <a:gd name="T5" fmla="*/ 25 h 30"/>
                <a:gd name="T6" fmla="*/ 18 w 19"/>
                <a:gd name="T7" fmla="*/ 21 h 30"/>
                <a:gd name="T8" fmla="*/ 16 w 19"/>
                <a:gd name="T9" fmla="*/ 16 h 30"/>
                <a:gd name="T10" fmla="*/ 12 w 19"/>
                <a:gd name="T11" fmla="*/ 6 h 30"/>
                <a:gd name="T12" fmla="*/ 9 w 19"/>
                <a:gd name="T13" fmla="*/ 2 h 30"/>
                <a:gd name="T14" fmla="*/ 9 w 19"/>
                <a:gd name="T15" fmla="*/ 0 h 30"/>
                <a:gd name="T16" fmla="*/ 5 w 19"/>
                <a:gd name="T17" fmla="*/ 1 h 30"/>
                <a:gd name="T18" fmla="*/ 2 w 19"/>
                <a:gd name="T19" fmla="*/ 2 h 30"/>
                <a:gd name="T20" fmla="*/ 0 w 19"/>
                <a:gd name="T21" fmla="*/ 7 h 30"/>
                <a:gd name="T22" fmla="*/ 0 w 19"/>
                <a:gd name="T23" fmla="*/ 11 h 30"/>
                <a:gd name="T24" fmla="*/ 2 w 19"/>
                <a:gd name="T25" fmla="*/ 14 h 30"/>
                <a:gd name="T26" fmla="*/ 4 w 19"/>
                <a:gd name="T27" fmla="*/ 17 h 30"/>
                <a:gd name="T28" fmla="*/ 7 w 19"/>
                <a:gd name="T29" fmla="*/ 22 h 30"/>
                <a:gd name="T30" fmla="*/ 10 w 19"/>
                <a:gd name="T31" fmla="*/ 27 h 30"/>
                <a:gd name="T32" fmla="*/ 15 w 19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lnTo>
                    <a:pt x="18" y="27"/>
                  </a:lnTo>
                  <a:lnTo>
                    <a:pt x="19" y="25"/>
                  </a:lnTo>
                  <a:lnTo>
                    <a:pt x="18" y="21"/>
                  </a:lnTo>
                  <a:lnTo>
                    <a:pt x="16" y="16"/>
                  </a:lnTo>
                  <a:lnTo>
                    <a:pt x="12" y="6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22"/>
                  </a:lnTo>
                  <a:lnTo>
                    <a:pt x="10" y="27"/>
                  </a:lnTo>
                  <a:lnTo>
                    <a:pt x="15" y="3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43" name="Freeform 151"/>
            <p:cNvSpPr>
              <a:spLocks/>
            </p:cNvSpPr>
            <p:nvPr/>
          </p:nvSpPr>
          <p:spPr bwMode="auto">
            <a:xfrm>
              <a:off x="8853371" y="4326427"/>
              <a:ext cx="10540" cy="10540"/>
            </a:xfrm>
            <a:custGeom>
              <a:avLst/>
              <a:gdLst>
                <a:gd name="T0" fmla="*/ 10 w 10"/>
                <a:gd name="T1" fmla="*/ 11 h 11"/>
                <a:gd name="T2" fmla="*/ 9 w 10"/>
                <a:gd name="T3" fmla="*/ 7 h 11"/>
                <a:gd name="T4" fmla="*/ 6 w 10"/>
                <a:gd name="T5" fmla="*/ 4 h 11"/>
                <a:gd name="T6" fmla="*/ 4 w 10"/>
                <a:gd name="T7" fmla="*/ 0 h 11"/>
                <a:gd name="T8" fmla="*/ 3 w 10"/>
                <a:gd name="T9" fmla="*/ 0 h 11"/>
                <a:gd name="T10" fmla="*/ 2 w 10"/>
                <a:gd name="T11" fmla="*/ 0 h 11"/>
                <a:gd name="T12" fmla="*/ 0 w 10"/>
                <a:gd name="T13" fmla="*/ 1 h 11"/>
                <a:gd name="T14" fmla="*/ 0 w 10"/>
                <a:gd name="T15" fmla="*/ 4 h 11"/>
                <a:gd name="T16" fmla="*/ 3 w 10"/>
                <a:gd name="T17" fmla="*/ 6 h 11"/>
                <a:gd name="T18" fmla="*/ 8 w 10"/>
                <a:gd name="T19" fmla="*/ 10 h 11"/>
                <a:gd name="T20" fmla="*/ 10 w 10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9" y="7"/>
                  </a:lnTo>
                  <a:lnTo>
                    <a:pt x="6" y="4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6"/>
                  </a:lnTo>
                  <a:lnTo>
                    <a:pt x="8" y="10"/>
                  </a:lnTo>
                  <a:lnTo>
                    <a:pt x="10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44" name="Freeform 152"/>
            <p:cNvSpPr>
              <a:spLocks/>
            </p:cNvSpPr>
            <p:nvPr/>
          </p:nvSpPr>
          <p:spPr bwMode="auto">
            <a:xfrm>
              <a:off x="8866019" y="4341182"/>
              <a:ext cx="8432" cy="12647"/>
            </a:xfrm>
            <a:custGeom>
              <a:avLst/>
              <a:gdLst>
                <a:gd name="T0" fmla="*/ 1 w 7"/>
                <a:gd name="T1" fmla="*/ 9 h 11"/>
                <a:gd name="T2" fmla="*/ 2 w 7"/>
                <a:gd name="T3" fmla="*/ 11 h 11"/>
                <a:gd name="T4" fmla="*/ 3 w 7"/>
                <a:gd name="T5" fmla="*/ 11 h 11"/>
                <a:gd name="T6" fmla="*/ 7 w 7"/>
                <a:gd name="T7" fmla="*/ 9 h 11"/>
                <a:gd name="T8" fmla="*/ 7 w 7"/>
                <a:gd name="T9" fmla="*/ 7 h 11"/>
                <a:gd name="T10" fmla="*/ 5 w 7"/>
                <a:gd name="T11" fmla="*/ 3 h 11"/>
                <a:gd name="T12" fmla="*/ 2 w 7"/>
                <a:gd name="T13" fmla="*/ 1 h 11"/>
                <a:gd name="T14" fmla="*/ 1 w 7"/>
                <a:gd name="T15" fmla="*/ 0 h 11"/>
                <a:gd name="T16" fmla="*/ 0 w 7"/>
                <a:gd name="T17" fmla="*/ 2 h 11"/>
                <a:gd name="T18" fmla="*/ 1 w 7"/>
                <a:gd name="T19" fmla="*/ 5 h 11"/>
                <a:gd name="T20" fmla="*/ 1 w 7"/>
                <a:gd name="T2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1">
                  <a:moveTo>
                    <a:pt x="1" y="9"/>
                  </a:moveTo>
                  <a:lnTo>
                    <a:pt x="2" y="11"/>
                  </a:lnTo>
                  <a:lnTo>
                    <a:pt x="3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1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45" name="Freeform 153"/>
            <p:cNvSpPr>
              <a:spLocks/>
            </p:cNvSpPr>
            <p:nvPr/>
          </p:nvSpPr>
          <p:spPr bwMode="auto">
            <a:xfrm>
              <a:off x="8872342" y="4353829"/>
              <a:ext cx="8432" cy="16863"/>
            </a:xfrm>
            <a:custGeom>
              <a:avLst/>
              <a:gdLst>
                <a:gd name="T0" fmla="*/ 7 w 7"/>
                <a:gd name="T1" fmla="*/ 17 h 17"/>
                <a:gd name="T2" fmla="*/ 7 w 7"/>
                <a:gd name="T3" fmla="*/ 13 h 17"/>
                <a:gd name="T4" fmla="*/ 6 w 7"/>
                <a:gd name="T5" fmla="*/ 11 h 17"/>
                <a:gd name="T6" fmla="*/ 7 w 7"/>
                <a:gd name="T7" fmla="*/ 10 h 17"/>
                <a:gd name="T8" fmla="*/ 7 w 7"/>
                <a:gd name="T9" fmla="*/ 8 h 17"/>
                <a:gd name="T10" fmla="*/ 7 w 7"/>
                <a:gd name="T11" fmla="*/ 7 h 17"/>
                <a:gd name="T12" fmla="*/ 7 w 7"/>
                <a:gd name="T13" fmla="*/ 6 h 17"/>
                <a:gd name="T14" fmla="*/ 7 w 7"/>
                <a:gd name="T15" fmla="*/ 5 h 17"/>
                <a:gd name="T16" fmla="*/ 6 w 7"/>
                <a:gd name="T17" fmla="*/ 2 h 17"/>
                <a:gd name="T18" fmla="*/ 3 w 7"/>
                <a:gd name="T19" fmla="*/ 0 h 17"/>
                <a:gd name="T20" fmla="*/ 1 w 7"/>
                <a:gd name="T21" fmla="*/ 0 h 17"/>
                <a:gd name="T22" fmla="*/ 0 w 7"/>
                <a:gd name="T23" fmla="*/ 2 h 17"/>
                <a:gd name="T24" fmla="*/ 2 w 7"/>
                <a:gd name="T25" fmla="*/ 8 h 17"/>
                <a:gd name="T26" fmla="*/ 5 w 7"/>
                <a:gd name="T27" fmla="*/ 13 h 17"/>
                <a:gd name="T28" fmla="*/ 7 w 7"/>
                <a:gd name="T2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7">
                  <a:moveTo>
                    <a:pt x="7" y="17"/>
                  </a:moveTo>
                  <a:lnTo>
                    <a:pt x="7" y="13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2" y="8"/>
                  </a:lnTo>
                  <a:lnTo>
                    <a:pt x="5" y="13"/>
                  </a:lnTo>
                  <a:lnTo>
                    <a:pt x="7" y="1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46" name="Freeform 154"/>
            <p:cNvSpPr>
              <a:spLocks/>
            </p:cNvSpPr>
            <p:nvPr/>
          </p:nvSpPr>
          <p:spPr bwMode="auto">
            <a:xfrm>
              <a:off x="8912392" y="4183090"/>
              <a:ext cx="10540" cy="12647"/>
            </a:xfrm>
            <a:custGeom>
              <a:avLst/>
              <a:gdLst>
                <a:gd name="T0" fmla="*/ 11 w 11"/>
                <a:gd name="T1" fmla="*/ 5 h 13"/>
                <a:gd name="T2" fmla="*/ 8 w 11"/>
                <a:gd name="T3" fmla="*/ 3 h 13"/>
                <a:gd name="T4" fmla="*/ 5 w 11"/>
                <a:gd name="T5" fmla="*/ 0 h 13"/>
                <a:gd name="T6" fmla="*/ 2 w 11"/>
                <a:gd name="T7" fmla="*/ 2 h 13"/>
                <a:gd name="T8" fmla="*/ 0 w 11"/>
                <a:gd name="T9" fmla="*/ 4 h 13"/>
                <a:gd name="T10" fmla="*/ 0 w 11"/>
                <a:gd name="T11" fmla="*/ 10 h 13"/>
                <a:gd name="T12" fmla="*/ 2 w 11"/>
                <a:gd name="T13" fmla="*/ 11 h 13"/>
                <a:gd name="T14" fmla="*/ 5 w 11"/>
                <a:gd name="T15" fmla="*/ 13 h 13"/>
                <a:gd name="T16" fmla="*/ 7 w 11"/>
                <a:gd name="T17" fmla="*/ 13 h 13"/>
                <a:gd name="T18" fmla="*/ 8 w 11"/>
                <a:gd name="T19" fmla="*/ 10 h 13"/>
                <a:gd name="T20" fmla="*/ 9 w 11"/>
                <a:gd name="T21" fmla="*/ 8 h 13"/>
                <a:gd name="T22" fmla="*/ 11 w 11"/>
                <a:gd name="T2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1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47" name="Freeform 155"/>
            <p:cNvSpPr>
              <a:spLocks/>
            </p:cNvSpPr>
            <p:nvPr/>
          </p:nvSpPr>
          <p:spPr bwMode="auto">
            <a:xfrm>
              <a:off x="8931363" y="4199953"/>
              <a:ext cx="14756" cy="10540"/>
            </a:xfrm>
            <a:custGeom>
              <a:avLst/>
              <a:gdLst>
                <a:gd name="T0" fmla="*/ 12 w 14"/>
                <a:gd name="T1" fmla="*/ 4 h 11"/>
                <a:gd name="T2" fmla="*/ 6 w 14"/>
                <a:gd name="T3" fmla="*/ 2 h 11"/>
                <a:gd name="T4" fmla="*/ 0 w 14"/>
                <a:gd name="T5" fmla="*/ 0 h 11"/>
                <a:gd name="T6" fmla="*/ 0 w 14"/>
                <a:gd name="T7" fmla="*/ 3 h 11"/>
                <a:gd name="T8" fmla="*/ 1 w 14"/>
                <a:gd name="T9" fmla="*/ 4 h 11"/>
                <a:gd name="T10" fmla="*/ 6 w 14"/>
                <a:gd name="T11" fmla="*/ 7 h 11"/>
                <a:gd name="T12" fmla="*/ 10 w 14"/>
                <a:gd name="T13" fmla="*/ 9 h 11"/>
                <a:gd name="T14" fmla="*/ 14 w 14"/>
                <a:gd name="T15" fmla="*/ 11 h 11"/>
                <a:gd name="T16" fmla="*/ 14 w 14"/>
                <a:gd name="T17" fmla="*/ 8 h 11"/>
                <a:gd name="T18" fmla="*/ 12 w 14"/>
                <a:gd name="T1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">
                  <a:moveTo>
                    <a:pt x="12" y="4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2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48" name="Freeform 156"/>
            <p:cNvSpPr>
              <a:spLocks/>
            </p:cNvSpPr>
            <p:nvPr/>
          </p:nvSpPr>
          <p:spPr bwMode="auto">
            <a:xfrm>
              <a:off x="8937687" y="4206276"/>
              <a:ext cx="8432" cy="16863"/>
            </a:xfrm>
            <a:custGeom>
              <a:avLst/>
              <a:gdLst>
                <a:gd name="T0" fmla="*/ 9 w 9"/>
                <a:gd name="T1" fmla="*/ 6 h 15"/>
                <a:gd name="T2" fmla="*/ 5 w 9"/>
                <a:gd name="T3" fmla="*/ 2 h 15"/>
                <a:gd name="T4" fmla="*/ 0 w 9"/>
                <a:gd name="T5" fmla="*/ 0 h 15"/>
                <a:gd name="T6" fmla="*/ 0 w 9"/>
                <a:gd name="T7" fmla="*/ 3 h 15"/>
                <a:gd name="T8" fmla="*/ 1 w 9"/>
                <a:gd name="T9" fmla="*/ 8 h 15"/>
                <a:gd name="T10" fmla="*/ 2 w 9"/>
                <a:gd name="T11" fmla="*/ 12 h 15"/>
                <a:gd name="T12" fmla="*/ 6 w 9"/>
                <a:gd name="T13" fmla="*/ 15 h 15"/>
                <a:gd name="T14" fmla="*/ 7 w 9"/>
                <a:gd name="T15" fmla="*/ 11 h 15"/>
                <a:gd name="T16" fmla="*/ 9 w 9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5">
                  <a:moveTo>
                    <a:pt x="9" y="6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2" y="12"/>
                  </a:lnTo>
                  <a:lnTo>
                    <a:pt x="6" y="15"/>
                  </a:lnTo>
                  <a:lnTo>
                    <a:pt x="7" y="11"/>
                  </a:lnTo>
                  <a:lnTo>
                    <a:pt x="9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49" name="Freeform 157"/>
            <p:cNvSpPr>
              <a:spLocks/>
            </p:cNvSpPr>
            <p:nvPr/>
          </p:nvSpPr>
          <p:spPr bwMode="auto">
            <a:xfrm>
              <a:off x="8944010" y="4216816"/>
              <a:ext cx="18972" cy="12647"/>
            </a:xfrm>
            <a:custGeom>
              <a:avLst/>
              <a:gdLst>
                <a:gd name="T0" fmla="*/ 18 w 18"/>
                <a:gd name="T1" fmla="*/ 11 h 14"/>
                <a:gd name="T2" fmla="*/ 14 w 18"/>
                <a:gd name="T3" fmla="*/ 8 h 14"/>
                <a:gd name="T4" fmla="*/ 8 w 18"/>
                <a:gd name="T5" fmla="*/ 4 h 14"/>
                <a:gd name="T6" fmla="*/ 5 w 18"/>
                <a:gd name="T7" fmla="*/ 3 h 14"/>
                <a:gd name="T8" fmla="*/ 3 w 18"/>
                <a:gd name="T9" fmla="*/ 0 h 14"/>
                <a:gd name="T10" fmla="*/ 2 w 18"/>
                <a:gd name="T11" fmla="*/ 2 h 14"/>
                <a:gd name="T12" fmla="*/ 2 w 18"/>
                <a:gd name="T13" fmla="*/ 5 h 14"/>
                <a:gd name="T14" fmla="*/ 0 w 18"/>
                <a:gd name="T15" fmla="*/ 9 h 14"/>
                <a:gd name="T16" fmla="*/ 2 w 18"/>
                <a:gd name="T17" fmla="*/ 10 h 14"/>
                <a:gd name="T18" fmla="*/ 5 w 18"/>
                <a:gd name="T19" fmla="*/ 13 h 14"/>
                <a:gd name="T20" fmla="*/ 10 w 18"/>
                <a:gd name="T21" fmla="*/ 13 h 14"/>
                <a:gd name="T22" fmla="*/ 14 w 18"/>
                <a:gd name="T23" fmla="*/ 13 h 14"/>
                <a:gd name="T24" fmla="*/ 18 w 18"/>
                <a:gd name="T25" fmla="*/ 14 h 14"/>
                <a:gd name="T26" fmla="*/ 18 w 18"/>
                <a:gd name="T2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4">
                  <a:moveTo>
                    <a:pt x="18" y="11"/>
                  </a:moveTo>
                  <a:lnTo>
                    <a:pt x="14" y="8"/>
                  </a:lnTo>
                  <a:lnTo>
                    <a:pt x="8" y="4"/>
                  </a:lnTo>
                  <a:lnTo>
                    <a:pt x="5" y="3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0"/>
                  </a:lnTo>
                  <a:lnTo>
                    <a:pt x="5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8" y="14"/>
                  </a:lnTo>
                  <a:lnTo>
                    <a:pt x="18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50" name="Freeform 158"/>
            <p:cNvSpPr>
              <a:spLocks/>
            </p:cNvSpPr>
            <p:nvPr/>
          </p:nvSpPr>
          <p:spPr bwMode="auto">
            <a:xfrm>
              <a:off x="8950335" y="4216816"/>
              <a:ext cx="16863" cy="8432"/>
            </a:xfrm>
            <a:custGeom>
              <a:avLst/>
              <a:gdLst>
                <a:gd name="T0" fmla="*/ 14 w 14"/>
                <a:gd name="T1" fmla="*/ 9 h 9"/>
                <a:gd name="T2" fmla="*/ 13 w 14"/>
                <a:gd name="T3" fmla="*/ 8 h 9"/>
                <a:gd name="T4" fmla="*/ 11 w 14"/>
                <a:gd name="T5" fmla="*/ 5 h 9"/>
                <a:gd name="T6" fmla="*/ 6 w 14"/>
                <a:gd name="T7" fmla="*/ 2 h 9"/>
                <a:gd name="T8" fmla="*/ 1 w 14"/>
                <a:gd name="T9" fmla="*/ 0 h 9"/>
                <a:gd name="T10" fmla="*/ 0 w 14"/>
                <a:gd name="T11" fmla="*/ 2 h 9"/>
                <a:gd name="T12" fmla="*/ 0 w 14"/>
                <a:gd name="T13" fmla="*/ 4 h 9"/>
                <a:gd name="T14" fmla="*/ 4 w 14"/>
                <a:gd name="T15" fmla="*/ 4 h 9"/>
                <a:gd name="T16" fmla="*/ 7 w 14"/>
                <a:gd name="T17" fmla="*/ 7 h 9"/>
                <a:gd name="T18" fmla="*/ 11 w 14"/>
                <a:gd name="T19" fmla="*/ 9 h 9"/>
                <a:gd name="T20" fmla="*/ 14 w 14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9">
                  <a:moveTo>
                    <a:pt x="14" y="9"/>
                  </a:moveTo>
                  <a:lnTo>
                    <a:pt x="13" y="8"/>
                  </a:lnTo>
                  <a:lnTo>
                    <a:pt x="11" y="5"/>
                  </a:lnTo>
                  <a:lnTo>
                    <a:pt x="6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7"/>
                  </a:lnTo>
                  <a:lnTo>
                    <a:pt x="11" y="9"/>
                  </a:lnTo>
                  <a:lnTo>
                    <a:pt x="14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51" name="Freeform 159"/>
            <p:cNvSpPr>
              <a:spLocks/>
            </p:cNvSpPr>
            <p:nvPr/>
          </p:nvSpPr>
          <p:spPr bwMode="auto">
            <a:xfrm>
              <a:off x="8965089" y="4231571"/>
              <a:ext cx="4216" cy="6324"/>
            </a:xfrm>
            <a:custGeom>
              <a:avLst/>
              <a:gdLst>
                <a:gd name="T0" fmla="*/ 5 w 5"/>
                <a:gd name="T1" fmla="*/ 4 h 5"/>
                <a:gd name="T2" fmla="*/ 4 w 5"/>
                <a:gd name="T3" fmla="*/ 1 h 5"/>
                <a:gd name="T4" fmla="*/ 1 w 5"/>
                <a:gd name="T5" fmla="*/ 0 h 5"/>
                <a:gd name="T6" fmla="*/ 0 w 5"/>
                <a:gd name="T7" fmla="*/ 3 h 5"/>
                <a:gd name="T8" fmla="*/ 3 w 5"/>
                <a:gd name="T9" fmla="*/ 5 h 5"/>
                <a:gd name="T10" fmla="*/ 5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lnTo>
                    <a:pt x="4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52" name="Freeform 160"/>
            <p:cNvSpPr>
              <a:spLocks/>
            </p:cNvSpPr>
            <p:nvPr/>
          </p:nvSpPr>
          <p:spPr bwMode="auto">
            <a:xfrm>
              <a:off x="8971414" y="4216816"/>
              <a:ext cx="2109" cy="4216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53" name="Freeform 161"/>
            <p:cNvSpPr>
              <a:spLocks/>
            </p:cNvSpPr>
            <p:nvPr/>
          </p:nvSpPr>
          <p:spPr bwMode="auto">
            <a:xfrm>
              <a:off x="8971414" y="4227355"/>
              <a:ext cx="6324" cy="6324"/>
            </a:xfrm>
            <a:custGeom>
              <a:avLst/>
              <a:gdLst>
                <a:gd name="T0" fmla="*/ 5 w 5"/>
                <a:gd name="T1" fmla="*/ 4 h 6"/>
                <a:gd name="T2" fmla="*/ 4 w 5"/>
                <a:gd name="T3" fmla="*/ 1 h 6"/>
                <a:gd name="T4" fmla="*/ 0 w 5"/>
                <a:gd name="T5" fmla="*/ 0 h 6"/>
                <a:gd name="T6" fmla="*/ 1 w 5"/>
                <a:gd name="T7" fmla="*/ 4 h 6"/>
                <a:gd name="T8" fmla="*/ 4 w 5"/>
                <a:gd name="T9" fmla="*/ 6 h 6"/>
                <a:gd name="T10" fmla="*/ 5 w 5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lnTo>
                    <a:pt x="4" y="1"/>
                  </a:lnTo>
                  <a:lnTo>
                    <a:pt x="0" y="0"/>
                  </a:lnTo>
                  <a:lnTo>
                    <a:pt x="1" y="4"/>
                  </a:lnTo>
                  <a:lnTo>
                    <a:pt x="4" y="6"/>
                  </a:lnTo>
                  <a:lnTo>
                    <a:pt x="5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54" name="Freeform 162"/>
            <p:cNvSpPr>
              <a:spLocks/>
            </p:cNvSpPr>
            <p:nvPr/>
          </p:nvSpPr>
          <p:spPr bwMode="auto">
            <a:xfrm>
              <a:off x="8975629" y="4263190"/>
              <a:ext cx="8432" cy="6324"/>
            </a:xfrm>
            <a:custGeom>
              <a:avLst/>
              <a:gdLst>
                <a:gd name="T0" fmla="*/ 7 w 7"/>
                <a:gd name="T1" fmla="*/ 1 h 5"/>
                <a:gd name="T2" fmla="*/ 5 w 7"/>
                <a:gd name="T3" fmla="*/ 0 h 5"/>
                <a:gd name="T4" fmla="*/ 2 w 7"/>
                <a:gd name="T5" fmla="*/ 0 h 5"/>
                <a:gd name="T6" fmla="*/ 0 w 7"/>
                <a:gd name="T7" fmla="*/ 1 h 5"/>
                <a:gd name="T8" fmla="*/ 1 w 7"/>
                <a:gd name="T9" fmla="*/ 4 h 5"/>
                <a:gd name="T10" fmla="*/ 2 w 7"/>
                <a:gd name="T11" fmla="*/ 5 h 5"/>
                <a:gd name="T12" fmla="*/ 5 w 7"/>
                <a:gd name="T13" fmla="*/ 4 h 5"/>
                <a:gd name="T14" fmla="*/ 6 w 7"/>
                <a:gd name="T15" fmla="*/ 2 h 5"/>
                <a:gd name="T16" fmla="*/ 7 w 7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7" y="1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2" y="5"/>
                  </a:lnTo>
                  <a:lnTo>
                    <a:pt x="5" y="4"/>
                  </a:lnTo>
                  <a:lnTo>
                    <a:pt x="6" y="2"/>
                  </a:lnTo>
                  <a:lnTo>
                    <a:pt x="7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55" name="Freeform 163"/>
            <p:cNvSpPr>
              <a:spLocks/>
            </p:cNvSpPr>
            <p:nvPr/>
          </p:nvSpPr>
          <p:spPr bwMode="auto">
            <a:xfrm>
              <a:off x="8986168" y="4221032"/>
              <a:ext cx="4216" cy="2109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56" name="Freeform 164"/>
            <p:cNvSpPr>
              <a:spLocks/>
            </p:cNvSpPr>
            <p:nvPr/>
          </p:nvSpPr>
          <p:spPr bwMode="auto">
            <a:xfrm>
              <a:off x="8990384" y="4212601"/>
              <a:ext cx="6324" cy="8432"/>
            </a:xfrm>
            <a:custGeom>
              <a:avLst/>
              <a:gdLst>
                <a:gd name="T0" fmla="*/ 7 w 7"/>
                <a:gd name="T1" fmla="*/ 2 h 7"/>
                <a:gd name="T2" fmla="*/ 5 w 7"/>
                <a:gd name="T3" fmla="*/ 0 h 7"/>
                <a:gd name="T4" fmla="*/ 3 w 7"/>
                <a:gd name="T5" fmla="*/ 1 h 7"/>
                <a:gd name="T6" fmla="*/ 2 w 7"/>
                <a:gd name="T7" fmla="*/ 4 h 7"/>
                <a:gd name="T8" fmla="*/ 0 w 7"/>
                <a:gd name="T9" fmla="*/ 6 h 7"/>
                <a:gd name="T10" fmla="*/ 2 w 7"/>
                <a:gd name="T11" fmla="*/ 7 h 7"/>
                <a:gd name="T12" fmla="*/ 4 w 7"/>
                <a:gd name="T13" fmla="*/ 6 h 7"/>
                <a:gd name="T14" fmla="*/ 7 w 7"/>
                <a:gd name="T15" fmla="*/ 5 h 7"/>
                <a:gd name="T16" fmla="*/ 7 w 7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4" y="6"/>
                  </a:lnTo>
                  <a:lnTo>
                    <a:pt x="7" y="5"/>
                  </a:lnTo>
                  <a:lnTo>
                    <a:pt x="7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57" name="Freeform 165"/>
            <p:cNvSpPr>
              <a:spLocks/>
            </p:cNvSpPr>
            <p:nvPr/>
          </p:nvSpPr>
          <p:spPr bwMode="auto">
            <a:xfrm>
              <a:off x="8994600" y="4225248"/>
              <a:ext cx="2109" cy="2109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58" name="Freeform 166"/>
            <p:cNvSpPr>
              <a:spLocks/>
            </p:cNvSpPr>
            <p:nvPr/>
          </p:nvSpPr>
          <p:spPr bwMode="auto">
            <a:xfrm>
              <a:off x="9000924" y="4214708"/>
              <a:ext cx="10540" cy="12647"/>
            </a:xfrm>
            <a:custGeom>
              <a:avLst/>
              <a:gdLst>
                <a:gd name="T0" fmla="*/ 11 w 11"/>
                <a:gd name="T1" fmla="*/ 5 h 11"/>
                <a:gd name="T2" fmla="*/ 10 w 11"/>
                <a:gd name="T3" fmla="*/ 1 h 11"/>
                <a:gd name="T4" fmla="*/ 8 w 11"/>
                <a:gd name="T5" fmla="*/ 0 h 11"/>
                <a:gd name="T6" fmla="*/ 4 w 11"/>
                <a:gd name="T7" fmla="*/ 1 h 11"/>
                <a:gd name="T8" fmla="*/ 0 w 11"/>
                <a:gd name="T9" fmla="*/ 4 h 11"/>
                <a:gd name="T10" fmla="*/ 0 w 11"/>
                <a:gd name="T11" fmla="*/ 5 h 11"/>
                <a:gd name="T12" fmla="*/ 2 w 11"/>
                <a:gd name="T13" fmla="*/ 6 h 11"/>
                <a:gd name="T14" fmla="*/ 4 w 11"/>
                <a:gd name="T15" fmla="*/ 6 h 11"/>
                <a:gd name="T16" fmla="*/ 5 w 11"/>
                <a:gd name="T17" fmla="*/ 6 h 11"/>
                <a:gd name="T18" fmla="*/ 6 w 11"/>
                <a:gd name="T19" fmla="*/ 6 h 11"/>
                <a:gd name="T20" fmla="*/ 6 w 11"/>
                <a:gd name="T21" fmla="*/ 9 h 11"/>
                <a:gd name="T22" fmla="*/ 8 w 11"/>
                <a:gd name="T23" fmla="*/ 11 h 11"/>
                <a:gd name="T24" fmla="*/ 10 w 11"/>
                <a:gd name="T25" fmla="*/ 10 h 11"/>
                <a:gd name="T26" fmla="*/ 11 w 11"/>
                <a:gd name="T27" fmla="*/ 8 h 11"/>
                <a:gd name="T28" fmla="*/ 11 w 11"/>
                <a:gd name="T2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10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1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59" name="Freeform 167"/>
            <p:cNvSpPr>
              <a:spLocks/>
            </p:cNvSpPr>
            <p:nvPr/>
          </p:nvSpPr>
          <p:spPr bwMode="auto">
            <a:xfrm>
              <a:off x="8998816" y="4227355"/>
              <a:ext cx="2109" cy="2109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0" y="0"/>
                  </a:lnTo>
                  <a:lnTo>
                    <a:pt x="1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60" name="Freeform 168"/>
            <p:cNvSpPr>
              <a:spLocks/>
            </p:cNvSpPr>
            <p:nvPr/>
          </p:nvSpPr>
          <p:spPr bwMode="auto">
            <a:xfrm>
              <a:off x="9000924" y="4267406"/>
              <a:ext cx="8432" cy="10540"/>
            </a:xfrm>
            <a:custGeom>
              <a:avLst/>
              <a:gdLst>
                <a:gd name="T0" fmla="*/ 6 w 9"/>
                <a:gd name="T1" fmla="*/ 0 h 9"/>
                <a:gd name="T2" fmla="*/ 4 w 9"/>
                <a:gd name="T3" fmla="*/ 1 h 9"/>
                <a:gd name="T4" fmla="*/ 2 w 9"/>
                <a:gd name="T5" fmla="*/ 1 h 9"/>
                <a:gd name="T6" fmla="*/ 0 w 9"/>
                <a:gd name="T7" fmla="*/ 3 h 9"/>
                <a:gd name="T8" fmla="*/ 2 w 9"/>
                <a:gd name="T9" fmla="*/ 6 h 9"/>
                <a:gd name="T10" fmla="*/ 3 w 9"/>
                <a:gd name="T11" fmla="*/ 8 h 9"/>
                <a:gd name="T12" fmla="*/ 4 w 9"/>
                <a:gd name="T13" fmla="*/ 9 h 9"/>
                <a:gd name="T14" fmla="*/ 5 w 9"/>
                <a:gd name="T15" fmla="*/ 7 h 9"/>
                <a:gd name="T16" fmla="*/ 8 w 9"/>
                <a:gd name="T17" fmla="*/ 8 h 9"/>
                <a:gd name="T18" fmla="*/ 9 w 9"/>
                <a:gd name="T19" fmla="*/ 3 h 9"/>
                <a:gd name="T20" fmla="*/ 9 w 9"/>
                <a:gd name="T21" fmla="*/ 1 h 9"/>
                <a:gd name="T22" fmla="*/ 6 w 9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lnTo>
                    <a:pt x="4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5" y="7"/>
                  </a:lnTo>
                  <a:lnTo>
                    <a:pt x="8" y="8"/>
                  </a:lnTo>
                  <a:lnTo>
                    <a:pt x="9" y="3"/>
                  </a:lnTo>
                  <a:lnTo>
                    <a:pt x="9" y="1"/>
                  </a:lnTo>
                  <a:lnTo>
                    <a:pt x="6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61" name="Freeform 169"/>
            <p:cNvSpPr>
              <a:spLocks/>
            </p:cNvSpPr>
            <p:nvPr/>
          </p:nvSpPr>
          <p:spPr bwMode="auto">
            <a:xfrm>
              <a:off x="9003031" y="4250543"/>
              <a:ext cx="4216" cy="2109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62" name="Freeform 170"/>
            <p:cNvSpPr>
              <a:spLocks/>
            </p:cNvSpPr>
            <p:nvPr/>
          </p:nvSpPr>
          <p:spPr bwMode="auto">
            <a:xfrm>
              <a:off x="9007247" y="4254759"/>
              <a:ext cx="16863" cy="12647"/>
            </a:xfrm>
            <a:custGeom>
              <a:avLst/>
              <a:gdLst>
                <a:gd name="T0" fmla="*/ 2 w 16"/>
                <a:gd name="T1" fmla="*/ 0 h 11"/>
                <a:gd name="T2" fmla="*/ 2 w 16"/>
                <a:gd name="T3" fmla="*/ 3 h 11"/>
                <a:gd name="T4" fmla="*/ 0 w 16"/>
                <a:gd name="T5" fmla="*/ 6 h 11"/>
                <a:gd name="T6" fmla="*/ 0 w 16"/>
                <a:gd name="T7" fmla="*/ 9 h 11"/>
                <a:gd name="T8" fmla="*/ 3 w 16"/>
                <a:gd name="T9" fmla="*/ 9 h 11"/>
                <a:gd name="T10" fmla="*/ 5 w 16"/>
                <a:gd name="T11" fmla="*/ 9 h 11"/>
                <a:gd name="T12" fmla="*/ 9 w 16"/>
                <a:gd name="T13" fmla="*/ 9 h 11"/>
                <a:gd name="T14" fmla="*/ 13 w 16"/>
                <a:gd name="T15" fmla="*/ 10 h 11"/>
                <a:gd name="T16" fmla="*/ 14 w 16"/>
                <a:gd name="T17" fmla="*/ 11 h 11"/>
                <a:gd name="T18" fmla="*/ 16 w 16"/>
                <a:gd name="T19" fmla="*/ 10 h 11"/>
                <a:gd name="T20" fmla="*/ 14 w 16"/>
                <a:gd name="T21" fmla="*/ 8 h 11"/>
                <a:gd name="T22" fmla="*/ 9 w 16"/>
                <a:gd name="T23" fmla="*/ 4 h 11"/>
                <a:gd name="T24" fmla="*/ 5 w 16"/>
                <a:gd name="T25" fmla="*/ 1 h 11"/>
                <a:gd name="T26" fmla="*/ 2 w 16"/>
                <a:gd name="T2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">
                  <a:moveTo>
                    <a:pt x="2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4" y="8"/>
                  </a:lnTo>
                  <a:lnTo>
                    <a:pt x="9" y="4"/>
                  </a:lnTo>
                  <a:lnTo>
                    <a:pt x="5" y="1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63" name="Freeform 171"/>
            <p:cNvSpPr>
              <a:spLocks/>
            </p:cNvSpPr>
            <p:nvPr/>
          </p:nvSpPr>
          <p:spPr bwMode="auto">
            <a:xfrm>
              <a:off x="9007247" y="4229464"/>
              <a:ext cx="4216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64" name="Freeform 172"/>
            <p:cNvSpPr>
              <a:spLocks/>
            </p:cNvSpPr>
            <p:nvPr/>
          </p:nvSpPr>
          <p:spPr bwMode="auto">
            <a:xfrm>
              <a:off x="9009356" y="4248434"/>
              <a:ext cx="4216" cy="6324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1 h 5"/>
                <a:gd name="T4" fmla="*/ 1 w 4"/>
                <a:gd name="T5" fmla="*/ 4 h 5"/>
                <a:gd name="T6" fmla="*/ 4 w 4"/>
                <a:gd name="T7" fmla="*/ 5 h 5"/>
                <a:gd name="T8" fmla="*/ 0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1"/>
                  </a:lnTo>
                  <a:lnTo>
                    <a:pt x="1" y="4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65" name="Freeform 173"/>
            <p:cNvSpPr>
              <a:spLocks/>
            </p:cNvSpPr>
            <p:nvPr/>
          </p:nvSpPr>
          <p:spPr bwMode="auto">
            <a:xfrm>
              <a:off x="9026219" y="4307455"/>
              <a:ext cx="52698" cy="54805"/>
            </a:xfrm>
            <a:custGeom>
              <a:avLst/>
              <a:gdLst>
                <a:gd name="T0" fmla="*/ 6 w 49"/>
                <a:gd name="T1" fmla="*/ 6 h 51"/>
                <a:gd name="T2" fmla="*/ 7 w 49"/>
                <a:gd name="T3" fmla="*/ 10 h 51"/>
                <a:gd name="T4" fmla="*/ 5 w 49"/>
                <a:gd name="T5" fmla="*/ 12 h 51"/>
                <a:gd name="T6" fmla="*/ 2 w 49"/>
                <a:gd name="T7" fmla="*/ 13 h 51"/>
                <a:gd name="T8" fmla="*/ 0 w 49"/>
                <a:gd name="T9" fmla="*/ 16 h 51"/>
                <a:gd name="T10" fmla="*/ 5 w 49"/>
                <a:gd name="T11" fmla="*/ 19 h 51"/>
                <a:gd name="T12" fmla="*/ 7 w 49"/>
                <a:gd name="T13" fmla="*/ 19 h 51"/>
                <a:gd name="T14" fmla="*/ 11 w 49"/>
                <a:gd name="T15" fmla="*/ 19 h 51"/>
                <a:gd name="T16" fmla="*/ 13 w 49"/>
                <a:gd name="T17" fmla="*/ 19 h 51"/>
                <a:gd name="T18" fmla="*/ 16 w 49"/>
                <a:gd name="T19" fmla="*/ 19 h 51"/>
                <a:gd name="T20" fmla="*/ 18 w 49"/>
                <a:gd name="T21" fmla="*/ 22 h 51"/>
                <a:gd name="T22" fmla="*/ 20 w 49"/>
                <a:gd name="T23" fmla="*/ 23 h 51"/>
                <a:gd name="T24" fmla="*/ 21 w 49"/>
                <a:gd name="T25" fmla="*/ 28 h 51"/>
                <a:gd name="T26" fmla="*/ 23 w 49"/>
                <a:gd name="T27" fmla="*/ 32 h 51"/>
                <a:gd name="T28" fmla="*/ 23 w 49"/>
                <a:gd name="T29" fmla="*/ 35 h 51"/>
                <a:gd name="T30" fmla="*/ 23 w 49"/>
                <a:gd name="T31" fmla="*/ 39 h 51"/>
                <a:gd name="T32" fmla="*/ 23 w 49"/>
                <a:gd name="T33" fmla="*/ 41 h 51"/>
                <a:gd name="T34" fmla="*/ 27 w 49"/>
                <a:gd name="T35" fmla="*/ 44 h 51"/>
                <a:gd name="T36" fmla="*/ 31 w 49"/>
                <a:gd name="T37" fmla="*/ 46 h 51"/>
                <a:gd name="T38" fmla="*/ 36 w 49"/>
                <a:gd name="T39" fmla="*/ 49 h 51"/>
                <a:gd name="T40" fmla="*/ 42 w 49"/>
                <a:gd name="T41" fmla="*/ 51 h 51"/>
                <a:gd name="T42" fmla="*/ 45 w 49"/>
                <a:gd name="T43" fmla="*/ 51 h 51"/>
                <a:gd name="T44" fmla="*/ 47 w 49"/>
                <a:gd name="T45" fmla="*/ 50 h 51"/>
                <a:gd name="T46" fmla="*/ 45 w 49"/>
                <a:gd name="T47" fmla="*/ 49 h 51"/>
                <a:gd name="T48" fmla="*/ 44 w 49"/>
                <a:gd name="T49" fmla="*/ 48 h 51"/>
                <a:gd name="T50" fmla="*/ 43 w 49"/>
                <a:gd name="T51" fmla="*/ 45 h 51"/>
                <a:gd name="T52" fmla="*/ 43 w 49"/>
                <a:gd name="T53" fmla="*/ 43 h 51"/>
                <a:gd name="T54" fmla="*/ 44 w 49"/>
                <a:gd name="T55" fmla="*/ 39 h 51"/>
                <a:gd name="T56" fmla="*/ 47 w 49"/>
                <a:gd name="T57" fmla="*/ 37 h 51"/>
                <a:gd name="T58" fmla="*/ 49 w 49"/>
                <a:gd name="T59" fmla="*/ 35 h 51"/>
                <a:gd name="T60" fmla="*/ 45 w 49"/>
                <a:gd name="T61" fmla="*/ 34 h 51"/>
                <a:gd name="T62" fmla="*/ 42 w 49"/>
                <a:gd name="T63" fmla="*/ 33 h 51"/>
                <a:gd name="T64" fmla="*/ 38 w 49"/>
                <a:gd name="T65" fmla="*/ 33 h 51"/>
                <a:gd name="T66" fmla="*/ 34 w 49"/>
                <a:gd name="T67" fmla="*/ 30 h 51"/>
                <a:gd name="T68" fmla="*/ 32 w 49"/>
                <a:gd name="T69" fmla="*/ 28 h 51"/>
                <a:gd name="T70" fmla="*/ 31 w 49"/>
                <a:gd name="T71" fmla="*/ 23 h 51"/>
                <a:gd name="T72" fmla="*/ 29 w 49"/>
                <a:gd name="T73" fmla="*/ 19 h 51"/>
                <a:gd name="T74" fmla="*/ 29 w 49"/>
                <a:gd name="T75" fmla="*/ 16 h 51"/>
                <a:gd name="T76" fmla="*/ 29 w 49"/>
                <a:gd name="T77" fmla="*/ 12 h 51"/>
                <a:gd name="T78" fmla="*/ 29 w 49"/>
                <a:gd name="T79" fmla="*/ 8 h 51"/>
                <a:gd name="T80" fmla="*/ 28 w 49"/>
                <a:gd name="T81" fmla="*/ 5 h 51"/>
                <a:gd name="T82" fmla="*/ 27 w 49"/>
                <a:gd name="T83" fmla="*/ 2 h 51"/>
                <a:gd name="T84" fmla="*/ 24 w 49"/>
                <a:gd name="T85" fmla="*/ 1 h 51"/>
                <a:gd name="T86" fmla="*/ 23 w 49"/>
                <a:gd name="T87" fmla="*/ 0 h 51"/>
                <a:gd name="T88" fmla="*/ 20 w 49"/>
                <a:gd name="T89" fmla="*/ 1 h 51"/>
                <a:gd name="T90" fmla="*/ 18 w 49"/>
                <a:gd name="T91" fmla="*/ 5 h 51"/>
                <a:gd name="T92" fmla="*/ 20 w 49"/>
                <a:gd name="T93" fmla="*/ 8 h 51"/>
                <a:gd name="T94" fmla="*/ 18 w 49"/>
                <a:gd name="T95" fmla="*/ 8 h 51"/>
                <a:gd name="T96" fmla="*/ 17 w 49"/>
                <a:gd name="T97" fmla="*/ 7 h 51"/>
                <a:gd name="T98" fmla="*/ 12 w 49"/>
                <a:gd name="T99" fmla="*/ 3 h 51"/>
                <a:gd name="T100" fmla="*/ 10 w 49"/>
                <a:gd name="T101" fmla="*/ 2 h 51"/>
                <a:gd name="T102" fmla="*/ 8 w 49"/>
                <a:gd name="T103" fmla="*/ 1 h 51"/>
                <a:gd name="T104" fmla="*/ 7 w 49"/>
                <a:gd name="T105" fmla="*/ 3 h 51"/>
                <a:gd name="T106" fmla="*/ 6 w 49"/>
                <a:gd name="T107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" h="51">
                  <a:moveTo>
                    <a:pt x="6" y="6"/>
                  </a:moveTo>
                  <a:lnTo>
                    <a:pt x="7" y="10"/>
                  </a:lnTo>
                  <a:lnTo>
                    <a:pt x="5" y="12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6" y="19"/>
                  </a:lnTo>
                  <a:lnTo>
                    <a:pt x="18" y="22"/>
                  </a:lnTo>
                  <a:lnTo>
                    <a:pt x="20" y="23"/>
                  </a:lnTo>
                  <a:lnTo>
                    <a:pt x="21" y="28"/>
                  </a:lnTo>
                  <a:lnTo>
                    <a:pt x="23" y="32"/>
                  </a:lnTo>
                  <a:lnTo>
                    <a:pt x="23" y="35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7" y="44"/>
                  </a:lnTo>
                  <a:lnTo>
                    <a:pt x="31" y="46"/>
                  </a:lnTo>
                  <a:lnTo>
                    <a:pt x="36" y="49"/>
                  </a:lnTo>
                  <a:lnTo>
                    <a:pt x="42" y="51"/>
                  </a:lnTo>
                  <a:lnTo>
                    <a:pt x="45" y="51"/>
                  </a:lnTo>
                  <a:lnTo>
                    <a:pt x="47" y="50"/>
                  </a:lnTo>
                  <a:lnTo>
                    <a:pt x="45" y="49"/>
                  </a:lnTo>
                  <a:lnTo>
                    <a:pt x="44" y="48"/>
                  </a:lnTo>
                  <a:lnTo>
                    <a:pt x="43" y="45"/>
                  </a:lnTo>
                  <a:lnTo>
                    <a:pt x="43" y="43"/>
                  </a:lnTo>
                  <a:lnTo>
                    <a:pt x="44" y="39"/>
                  </a:lnTo>
                  <a:lnTo>
                    <a:pt x="47" y="37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42" y="33"/>
                  </a:lnTo>
                  <a:lnTo>
                    <a:pt x="38" y="33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1" y="23"/>
                  </a:lnTo>
                  <a:lnTo>
                    <a:pt x="29" y="19"/>
                  </a:lnTo>
                  <a:lnTo>
                    <a:pt x="29" y="16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8" y="5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8" y="5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8" y="1"/>
                  </a:lnTo>
                  <a:lnTo>
                    <a:pt x="7" y="3"/>
                  </a:lnTo>
                  <a:lnTo>
                    <a:pt x="6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66" name="Freeform 174"/>
            <p:cNvSpPr>
              <a:spLocks/>
            </p:cNvSpPr>
            <p:nvPr/>
          </p:nvSpPr>
          <p:spPr bwMode="auto">
            <a:xfrm>
              <a:off x="9074700" y="4355938"/>
              <a:ext cx="4216" cy="4216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1 h 4"/>
                <a:gd name="T4" fmla="*/ 1 w 3"/>
                <a:gd name="T5" fmla="*/ 4 h 4"/>
                <a:gd name="T6" fmla="*/ 3 w 3"/>
                <a:gd name="T7" fmla="*/ 3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1"/>
                  </a:lnTo>
                  <a:lnTo>
                    <a:pt x="1" y="4"/>
                  </a:lnTo>
                  <a:lnTo>
                    <a:pt x="3" y="3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67" name="Freeform 175"/>
            <p:cNvSpPr>
              <a:spLocks/>
            </p:cNvSpPr>
            <p:nvPr/>
          </p:nvSpPr>
          <p:spPr bwMode="auto">
            <a:xfrm>
              <a:off x="9093672" y="4353829"/>
              <a:ext cx="4216" cy="2109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2 w 4"/>
                <a:gd name="T5" fmla="*/ 2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68" name="Freeform 176"/>
            <p:cNvSpPr>
              <a:spLocks/>
            </p:cNvSpPr>
            <p:nvPr/>
          </p:nvSpPr>
          <p:spPr bwMode="auto">
            <a:xfrm>
              <a:off x="9099995" y="4345398"/>
              <a:ext cx="21079" cy="23188"/>
            </a:xfrm>
            <a:custGeom>
              <a:avLst/>
              <a:gdLst>
                <a:gd name="T0" fmla="*/ 5 w 21"/>
                <a:gd name="T1" fmla="*/ 0 h 22"/>
                <a:gd name="T2" fmla="*/ 1 w 21"/>
                <a:gd name="T3" fmla="*/ 7 h 22"/>
                <a:gd name="T4" fmla="*/ 0 w 21"/>
                <a:gd name="T5" fmla="*/ 15 h 22"/>
                <a:gd name="T6" fmla="*/ 2 w 21"/>
                <a:gd name="T7" fmla="*/ 19 h 22"/>
                <a:gd name="T8" fmla="*/ 5 w 21"/>
                <a:gd name="T9" fmla="*/ 20 h 22"/>
                <a:gd name="T10" fmla="*/ 7 w 21"/>
                <a:gd name="T11" fmla="*/ 20 h 22"/>
                <a:gd name="T12" fmla="*/ 7 w 21"/>
                <a:gd name="T13" fmla="*/ 17 h 22"/>
                <a:gd name="T14" fmla="*/ 10 w 21"/>
                <a:gd name="T15" fmla="*/ 19 h 22"/>
                <a:gd name="T16" fmla="*/ 11 w 21"/>
                <a:gd name="T17" fmla="*/ 20 h 22"/>
                <a:gd name="T18" fmla="*/ 13 w 21"/>
                <a:gd name="T19" fmla="*/ 22 h 22"/>
                <a:gd name="T20" fmla="*/ 15 w 21"/>
                <a:gd name="T21" fmla="*/ 21 h 22"/>
                <a:gd name="T22" fmla="*/ 20 w 21"/>
                <a:gd name="T23" fmla="*/ 15 h 22"/>
                <a:gd name="T24" fmla="*/ 21 w 21"/>
                <a:gd name="T25" fmla="*/ 11 h 22"/>
                <a:gd name="T26" fmla="*/ 21 w 21"/>
                <a:gd name="T27" fmla="*/ 7 h 22"/>
                <a:gd name="T28" fmla="*/ 18 w 21"/>
                <a:gd name="T29" fmla="*/ 4 h 22"/>
                <a:gd name="T30" fmla="*/ 15 w 21"/>
                <a:gd name="T31" fmla="*/ 1 h 22"/>
                <a:gd name="T32" fmla="*/ 10 w 21"/>
                <a:gd name="T33" fmla="*/ 0 h 22"/>
                <a:gd name="T34" fmla="*/ 5 w 21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2">
                  <a:moveTo>
                    <a:pt x="5" y="0"/>
                  </a:moveTo>
                  <a:lnTo>
                    <a:pt x="1" y="7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17"/>
                  </a:lnTo>
                  <a:lnTo>
                    <a:pt x="10" y="19"/>
                  </a:lnTo>
                  <a:lnTo>
                    <a:pt x="11" y="20"/>
                  </a:lnTo>
                  <a:lnTo>
                    <a:pt x="13" y="22"/>
                  </a:lnTo>
                  <a:lnTo>
                    <a:pt x="15" y="21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1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69" name="Freeform 177"/>
            <p:cNvSpPr>
              <a:spLocks/>
            </p:cNvSpPr>
            <p:nvPr/>
          </p:nvSpPr>
          <p:spPr bwMode="auto">
            <a:xfrm>
              <a:off x="9114751" y="4113529"/>
              <a:ext cx="10540" cy="14756"/>
            </a:xfrm>
            <a:custGeom>
              <a:avLst/>
              <a:gdLst>
                <a:gd name="T0" fmla="*/ 0 w 10"/>
                <a:gd name="T1" fmla="*/ 9 h 15"/>
                <a:gd name="T2" fmla="*/ 4 w 10"/>
                <a:gd name="T3" fmla="*/ 10 h 15"/>
                <a:gd name="T4" fmla="*/ 7 w 10"/>
                <a:gd name="T5" fmla="*/ 12 h 15"/>
                <a:gd name="T6" fmla="*/ 4 w 10"/>
                <a:gd name="T7" fmla="*/ 12 h 15"/>
                <a:gd name="T8" fmla="*/ 3 w 10"/>
                <a:gd name="T9" fmla="*/ 15 h 15"/>
                <a:gd name="T10" fmla="*/ 7 w 10"/>
                <a:gd name="T11" fmla="*/ 14 h 15"/>
                <a:gd name="T12" fmla="*/ 9 w 10"/>
                <a:gd name="T13" fmla="*/ 11 h 15"/>
                <a:gd name="T14" fmla="*/ 10 w 10"/>
                <a:gd name="T15" fmla="*/ 7 h 15"/>
                <a:gd name="T16" fmla="*/ 9 w 10"/>
                <a:gd name="T17" fmla="*/ 4 h 15"/>
                <a:gd name="T18" fmla="*/ 7 w 10"/>
                <a:gd name="T19" fmla="*/ 1 h 15"/>
                <a:gd name="T20" fmla="*/ 5 w 10"/>
                <a:gd name="T21" fmla="*/ 0 h 15"/>
                <a:gd name="T22" fmla="*/ 2 w 10"/>
                <a:gd name="T23" fmla="*/ 0 h 15"/>
                <a:gd name="T24" fmla="*/ 0 w 10"/>
                <a:gd name="T25" fmla="*/ 4 h 15"/>
                <a:gd name="T26" fmla="*/ 0 w 10"/>
                <a:gd name="T2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5">
                  <a:moveTo>
                    <a:pt x="0" y="9"/>
                  </a:moveTo>
                  <a:lnTo>
                    <a:pt x="4" y="10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10" y="7"/>
                  </a:lnTo>
                  <a:lnTo>
                    <a:pt x="9" y="4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70" name="Freeform 178"/>
            <p:cNvSpPr>
              <a:spLocks/>
            </p:cNvSpPr>
            <p:nvPr/>
          </p:nvSpPr>
          <p:spPr bwMode="auto">
            <a:xfrm>
              <a:off x="9135830" y="4313780"/>
              <a:ext cx="2109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71" name="Freeform 179"/>
            <p:cNvSpPr>
              <a:spLocks/>
            </p:cNvSpPr>
            <p:nvPr/>
          </p:nvSpPr>
          <p:spPr bwMode="auto">
            <a:xfrm>
              <a:off x="9137937" y="4309564"/>
              <a:ext cx="6324" cy="4216"/>
            </a:xfrm>
            <a:custGeom>
              <a:avLst/>
              <a:gdLst>
                <a:gd name="T0" fmla="*/ 5 w 5"/>
                <a:gd name="T1" fmla="*/ 0 h 4"/>
                <a:gd name="T2" fmla="*/ 2 w 5"/>
                <a:gd name="T3" fmla="*/ 0 h 4"/>
                <a:gd name="T4" fmla="*/ 0 w 5"/>
                <a:gd name="T5" fmla="*/ 0 h 4"/>
                <a:gd name="T6" fmla="*/ 2 w 5"/>
                <a:gd name="T7" fmla="*/ 4 h 4"/>
                <a:gd name="T8" fmla="*/ 5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72" name="Freeform 180"/>
            <p:cNvSpPr>
              <a:spLocks/>
            </p:cNvSpPr>
            <p:nvPr/>
          </p:nvSpPr>
          <p:spPr bwMode="auto">
            <a:xfrm>
              <a:off x="9159016" y="4290592"/>
              <a:ext cx="10540" cy="10540"/>
            </a:xfrm>
            <a:custGeom>
              <a:avLst/>
              <a:gdLst>
                <a:gd name="T0" fmla="*/ 10 w 10"/>
                <a:gd name="T1" fmla="*/ 2 h 10"/>
                <a:gd name="T2" fmla="*/ 8 w 10"/>
                <a:gd name="T3" fmla="*/ 0 h 10"/>
                <a:gd name="T4" fmla="*/ 6 w 10"/>
                <a:gd name="T5" fmla="*/ 0 h 10"/>
                <a:gd name="T6" fmla="*/ 3 w 10"/>
                <a:gd name="T7" fmla="*/ 2 h 10"/>
                <a:gd name="T8" fmla="*/ 0 w 10"/>
                <a:gd name="T9" fmla="*/ 7 h 10"/>
                <a:gd name="T10" fmla="*/ 0 w 10"/>
                <a:gd name="T11" fmla="*/ 9 h 10"/>
                <a:gd name="T12" fmla="*/ 3 w 10"/>
                <a:gd name="T13" fmla="*/ 10 h 10"/>
                <a:gd name="T14" fmla="*/ 5 w 10"/>
                <a:gd name="T15" fmla="*/ 9 h 10"/>
                <a:gd name="T16" fmla="*/ 8 w 10"/>
                <a:gd name="T17" fmla="*/ 7 h 10"/>
                <a:gd name="T18" fmla="*/ 10 w 10"/>
                <a:gd name="T19" fmla="*/ 5 h 10"/>
                <a:gd name="T20" fmla="*/ 10 w 10"/>
                <a:gd name="T2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0"/>
                  </a:lnTo>
                  <a:lnTo>
                    <a:pt x="5" y="9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73" name="Freeform 181"/>
            <p:cNvSpPr>
              <a:spLocks/>
            </p:cNvSpPr>
            <p:nvPr/>
          </p:nvSpPr>
          <p:spPr bwMode="auto">
            <a:xfrm>
              <a:off x="9359267" y="4368585"/>
              <a:ext cx="8432" cy="27403"/>
            </a:xfrm>
            <a:custGeom>
              <a:avLst/>
              <a:gdLst>
                <a:gd name="T0" fmla="*/ 7 w 7"/>
                <a:gd name="T1" fmla="*/ 0 h 25"/>
                <a:gd name="T2" fmla="*/ 4 w 7"/>
                <a:gd name="T3" fmla="*/ 0 h 25"/>
                <a:gd name="T4" fmla="*/ 2 w 7"/>
                <a:gd name="T5" fmla="*/ 3 h 25"/>
                <a:gd name="T6" fmla="*/ 1 w 7"/>
                <a:gd name="T7" fmla="*/ 5 h 25"/>
                <a:gd name="T8" fmla="*/ 0 w 7"/>
                <a:gd name="T9" fmla="*/ 10 h 25"/>
                <a:gd name="T10" fmla="*/ 1 w 7"/>
                <a:gd name="T11" fmla="*/ 20 h 25"/>
                <a:gd name="T12" fmla="*/ 1 w 7"/>
                <a:gd name="T13" fmla="*/ 24 h 25"/>
                <a:gd name="T14" fmla="*/ 2 w 7"/>
                <a:gd name="T15" fmla="*/ 25 h 25"/>
                <a:gd name="T16" fmla="*/ 5 w 7"/>
                <a:gd name="T17" fmla="*/ 23 h 25"/>
                <a:gd name="T18" fmla="*/ 6 w 7"/>
                <a:gd name="T19" fmla="*/ 21 h 25"/>
                <a:gd name="T20" fmla="*/ 7 w 7"/>
                <a:gd name="T21" fmla="*/ 20 h 25"/>
                <a:gd name="T22" fmla="*/ 7 w 7"/>
                <a:gd name="T23" fmla="*/ 16 h 25"/>
                <a:gd name="T24" fmla="*/ 7 w 7"/>
                <a:gd name="T25" fmla="*/ 9 h 25"/>
                <a:gd name="T26" fmla="*/ 6 w 7"/>
                <a:gd name="T27" fmla="*/ 4 h 25"/>
                <a:gd name="T28" fmla="*/ 7 w 7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25">
                  <a:moveTo>
                    <a:pt x="7" y="0"/>
                  </a:moveTo>
                  <a:lnTo>
                    <a:pt x="4" y="0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20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5" y="23"/>
                  </a:lnTo>
                  <a:lnTo>
                    <a:pt x="6" y="21"/>
                  </a:lnTo>
                  <a:lnTo>
                    <a:pt x="7" y="20"/>
                  </a:lnTo>
                  <a:lnTo>
                    <a:pt x="7" y="16"/>
                  </a:lnTo>
                  <a:lnTo>
                    <a:pt x="7" y="9"/>
                  </a:lnTo>
                  <a:lnTo>
                    <a:pt x="6" y="4"/>
                  </a:lnTo>
                  <a:lnTo>
                    <a:pt x="7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74" name="Freeform 182"/>
            <p:cNvSpPr>
              <a:spLocks/>
            </p:cNvSpPr>
            <p:nvPr/>
          </p:nvSpPr>
          <p:spPr bwMode="auto">
            <a:xfrm>
              <a:off x="9369805" y="4374908"/>
              <a:ext cx="2109" cy="4216"/>
            </a:xfrm>
            <a:custGeom>
              <a:avLst/>
              <a:gdLst>
                <a:gd name="T0" fmla="*/ 2 w 2"/>
                <a:gd name="T1" fmla="*/ 0 h 5"/>
                <a:gd name="T2" fmla="*/ 0 w 2"/>
                <a:gd name="T3" fmla="*/ 3 h 5"/>
                <a:gd name="T4" fmla="*/ 1 w 2"/>
                <a:gd name="T5" fmla="*/ 5 h 5"/>
                <a:gd name="T6" fmla="*/ 2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75" name="Freeform 183"/>
            <p:cNvSpPr>
              <a:spLocks/>
            </p:cNvSpPr>
            <p:nvPr/>
          </p:nvSpPr>
          <p:spPr bwMode="auto">
            <a:xfrm>
              <a:off x="9401425" y="4138824"/>
              <a:ext cx="4216" cy="4216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4 w 4"/>
                <a:gd name="T5" fmla="*/ 1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2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76" name="Freeform 184"/>
            <p:cNvSpPr>
              <a:spLocks/>
            </p:cNvSpPr>
            <p:nvPr/>
          </p:nvSpPr>
          <p:spPr bwMode="auto">
            <a:xfrm>
              <a:off x="9405640" y="4136716"/>
              <a:ext cx="4216" cy="6324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3 h 6"/>
                <a:gd name="T4" fmla="*/ 1 w 4"/>
                <a:gd name="T5" fmla="*/ 4 h 6"/>
                <a:gd name="T6" fmla="*/ 4 w 4"/>
                <a:gd name="T7" fmla="*/ 6 h 6"/>
                <a:gd name="T8" fmla="*/ 4 w 4"/>
                <a:gd name="T9" fmla="*/ 3 h 6"/>
                <a:gd name="T10" fmla="*/ 3 w 4"/>
                <a:gd name="T11" fmla="*/ 0 h 6"/>
                <a:gd name="T12" fmla="*/ 0 w 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4" y="6"/>
                  </a:lnTo>
                  <a:lnTo>
                    <a:pt x="4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77" name="Freeform 185"/>
            <p:cNvSpPr>
              <a:spLocks/>
            </p:cNvSpPr>
            <p:nvPr/>
          </p:nvSpPr>
          <p:spPr bwMode="auto">
            <a:xfrm>
              <a:off x="9407748" y="4113529"/>
              <a:ext cx="4216" cy="2109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4 h 4"/>
                <a:gd name="T4" fmla="*/ 4 w 4"/>
                <a:gd name="T5" fmla="*/ 4 h 4"/>
                <a:gd name="T6" fmla="*/ 3 w 4"/>
                <a:gd name="T7" fmla="*/ 1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78" name="Freeform 186"/>
            <p:cNvSpPr>
              <a:spLocks/>
            </p:cNvSpPr>
            <p:nvPr/>
          </p:nvSpPr>
          <p:spPr bwMode="auto">
            <a:xfrm>
              <a:off x="9407748" y="4267406"/>
              <a:ext cx="0" cy="4216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79" name="Freeform 187"/>
            <p:cNvSpPr>
              <a:spLocks/>
            </p:cNvSpPr>
            <p:nvPr/>
          </p:nvSpPr>
          <p:spPr bwMode="auto">
            <a:xfrm>
              <a:off x="9411963" y="4130392"/>
              <a:ext cx="4216" cy="6324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4 h 5"/>
                <a:gd name="T4" fmla="*/ 4 w 4"/>
                <a:gd name="T5" fmla="*/ 5 h 5"/>
                <a:gd name="T6" fmla="*/ 3 w 4"/>
                <a:gd name="T7" fmla="*/ 3 h 5"/>
                <a:gd name="T8" fmla="*/ 0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2" y="4"/>
                  </a:lnTo>
                  <a:lnTo>
                    <a:pt x="4" y="5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80" name="Freeform 188"/>
            <p:cNvSpPr>
              <a:spLocks/>
            </p:cNvSpPr>
            <p:nvPr/>
          </p:nvSpPr>
          <p:spPr bwMode="auto">
            <a:xfrm>
              <a:off x="9437258" y="4174659"/>
              <a:ext cx="4216" cy="4216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5 h 5"/>
                <a:gd name="T4" fmla="*/ 0 w 2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5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81" name="Freeform 189"/>
            <p:cNvSpPr>
              <a:spLocks/>
            </p:cNvSpPr>
            <p:nvPr/>
          </p:nvSpPr>
          <p:spPr bwMode="auto">
            <a:xfrm>
              <a:off x="9142153" y="4102990"/>
              <a:ext cx="309862" cy="297214"/>
            </a:xfrm>
            <a:custGeom>
              <a:avLst/>
              <a:gdLst>
                <a:gd name="T0" fmla="*/ 4 w 295"/>
                <a:gd name="T1" fmla="*/ 106 h 283"/>
                <a:gd name="T2" fmla="*/ 5 w 295"/>
                <a:gd name="T3" fmla="*/ 99 h 283"/>
                <a:gd name="T4" fmla="*/ 18 w 295"/>
                <a:gd name="T5" fmla="*/ 80 h 283"/>
                <a:gd name="T6" fmla="*/ 24 w 295"/>
                <a:gd name="T7" fmla="*/ 89 h 283"/>
                <a:gd name="T8" fmla="*/ 38 w 295"/>
                <a:gd name="T9" fmla="*/ 107 h 283"/>
                <a:gd name="T10" fmla="*/ 56 w 295"/>
                <a:gd name="T11" fmla="*/ 116 h 283"/>
                <a:gd name="T12" fmla="*/ 89 w 295"/>
                <a:gd name="T13" fmla="*/ 111 h 283"/>
                <a:gd name="T14" fmla="*/ 104 w 295"/>
                <a:gd name="T15" fmla="*/ 95 h 283"/>
                <a:gd name="T16" fmla="*/ 131 w 295"/>
                <a:gd name="T17" fmla="*/ 102 h 283"/>
                <a:gd name="T18" fmla="*/ 158 w 295"/>
                <a:gd name="T19" fmla="*/ 99 h 283"/>
                <a:gd name="T20" fmla="*/ 171 w 295"/>
                <a:gd name="T21" fmla="*/ 87 h 283"/>
                <a:gd name="T22" fmla="*/ 176 w 295"/>
                <a:gd name="T23" fmla="*/ 69 h 283"/>
                <a:gd name="T24" fmla="*/ 184 w 295"/>
                <a:gd name="T25" fmla="*/ 47 h 283"/>
                <a:gd name="T26" fmla="*/ 192 w 295"/>
                <a:gd name="T27" fmla="*/ 36 h 283"/>
                <a:gd name="T28" fmla="*/ 195 w 295"/>
                <a:gd name="T29" fmla="*/ 14 h 283"/>
                <a:gd name="T30" fmla="*/ 209 w 295"/>
                <a:gd name="T31" fmla="*/ 3 h 283"/>
                <a:gd name="T32" fmla="*/ 220 w 295"/>
                <a:gd name="T33" fmla="*/ 0 h 283"/>
                <a:gd name="T34" fmla="*/ 247 w 295"/>
                <a:gd name="T35" fmla="*/ 8 h 283"/>
                <a:gd name="T36" fmla="*/ 252 w 295"/>
                <a:gd name="T37" fmla="*/ 17 h 283"/>
                <a:gd name="T38" fmla="*/ 256 w 295"/>
                <a:gd name="T39" fmla="*/ 26 h 283"/>
                <a:gd name="T40" fmla="*/ 238 w 295"/>
                <a:gd name="T41" fmla="*/ 26 h 283"/>
                <a:gd name="T42" fmla="*/ 247 w 295"/>
                <a:gd name="T43" fmla="*/ 42 h 283"/>
                <a:gd name="T44" fmla="*/ 257 w 295"/>
                <a:gd name="T45" fmla="*/ 51 h 283"/>
                <a:gd name="T46" fmla="*/ 267 w 295"/>
                <a:gd name="T47" fmla="*/ 72 h 283"/>
                <a:gd name="T48" fmla="*/ 262 w 295"/>
                <a:gd name="T49" fmla="*/ 84 h 283"/>
                <a:gd name="T50" fmla="*/ 293 w 295"/>
                <a:gd name="T51" fmla="*/ 111 h 283"/>
                <a:gd name="T52" fmla="*/ 287 w 295"/>
                <a:gd name="T53" fmla="*/ 118 h 283"/>
                <a:gd name="T54" fmla="*/ 266 w 295"/>
                <a:gd name="T55" fmla="*/ 113 h 283"/>
                <a:gd name="T56" fmla="*/ 256 w 295"/>
                <a:gd name="T57" fmla="*/ 128 h 283"/>
                <a:gd name="T58" fmla="*/ 254 w 295"/>
                <a:gd name="T59" fmla="*/ 164 h 283"/>
                <a:gd name="T60" fmla="*/ 249 w 295"/>
                <a:gd name="T61" fmla="*/ 175 h 283"/>
                <a:gd name="T62" fmla="*/ 233 w 295"/>
                <a:gd name="T63" fmla="*/ 186 h 283"/>
                <a:gd name="T64" fmla="*/ 225 w 295"/>
                <a:gd name="T65" fmla="*/ 193 h 283"/>
                <a:gd name="T66" fmla="*/ 217 w 295"/>
                <a:gd name="T67" fmla="*/ 204 h 283"/>
                <a:gd name="T68" fmla="*/ 220 w 295"/>
                <a:gd name="T69" fmla="*/ 218 h 283"/>
                <a:gd name="T70" fmla="*/ 222 w 295"/>
                <a:gd name="T71" fmla="*/ 230 h 283"/>
                <a:gd name="T72" fmla="*/ 213 w 295"/>
                <a:gd name="T73" fmla="*/ 244 h 283"/>
                <a:gd name="T74" fmla="*/ 211 w 295"/>
                <a:gd name="T75" fmla="*/ 252 h 283"/>
                <a:gd name="T76" fmla="*/ 177 w 295"/>
                <a:gd name="T77" fmla="*/ 278 h 283"/>
                <a:gd name="T78" fmla="*/ 165 w 295"/>
                <a:gd name="T79" fmla="*/ 271 h 283"/>
                <a:gd name="T80" fmla="*/ 158 w 295"/>
                <a:gd name="T81" fmla="*/ 258 h 283"/>
                <a:gd name="T82" fmla="*/ 152 w 295"/>
                <a:gd name="T83" fmla="*/ 251 h 283"/>
                <a:gd name="T84" fmla="*/ 137 w 295"/>
                <a:gd name="T85" fmla="*/ 257 h 283"/>
                <a:gd name="T86" fmla="*/ 129 w 295"/>
                <a:gd name="T87" fmla="*/ 252 h 283"/>
                <a:gd name="T88" fmla="*/ 122 w 295"/>
                <a:gd name="T89" fmla="*/ 246 h 283"/>
                <a:gd name="T90" fmla="*/ 106 w 295"/>
                <a:gd name="T91" fmla="*/ 257 h 283"/>
                <a:gd name="T92" fmla="*/ 86 w 295"/>
                <a:gd name="T93" fmla="*/ 263 h 283"/>
                <a:gd name="T94" fmla="*/ 81 w 295"/>
                <a:gd name="T95" fmla="*/ 239 h 283"/>
                <a:gd name="T96" fmla="*/ 64 w 295"/>
                <a:gd name="T97" fmla="*/ 246 h 283"/>
                <a:gd name="T98" fmla="*/ 54 w 295"/>
                <a:gd name="T99" fmla="*/ 245 h 283"/>
                <a:gd name="T100" fmla="*/ 40 w 295"/>
                <a:gd name="T101" fmla="*/ 245 h 283"/>
                <a:gd name="T102" fmla="*/ 36 w 295"/>
                <a:gd name="T103" fmla="*/ 214 h 283"/>
                <a:gd name="T104" fmla="*/ 34 w 295"/>
                <a:gd name="T105" fmla="*/ 199 h 283"/>
                <a:gd name="T106" fmla="*/ 26 w 295"/>
                <a:gd name="T107" fmla="*/ 177 h 283"/>
                <a:gd name="T108" fmla="*/ 13 w 295"/>
                <a:gd name="T109" fmla="*/ 175 h 283"/>
                <a:gd name="T110" fmla="*/ 19 w 295"/>
                <a:gd name="T111" fmla="*/ 170 h 283"/>
                <a:gd name="T112" fmla="*/ 6 w 295"/>
                <a:gd name="T113" fmla="*/ 156 h 283"/>
                <a:gd name="T114" fmla="*/ 11 w 295"/>
                <a:gd name="T115" fmla="*/ 145 h 283"/>
                <a:gd name="T116" fmla="*/ 0 w 295"/>
                <a:gd name="T117" fmla="*/ 11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5" h="283">
                  <a:moveTo>
                    <a:pt x="2" y="117"/>
                  </a:moveTo>
                  <a:lnTo>
                    <a:pt x="3" y="116"/>
                  </a:lnTo>
                  <a:lnTo>
                    <a:pt x="3" y="113"/>
                  </a:lnTo>
                  <a:lnTo>
                    <a:pt x="3" y="111"/>
                  </a:lnTo>
                  <a:lnTo>
                    <a:pt x="3" y="108"/>
                  </a:lnTo>
                  <a:lnTo>
                    <a:pt x="4" y="106"/>
                  </a:lnTo>
                  <a:lnTo>
                    <a:pt x="6" y="105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6" y="105"/>
                  </a:lnTo>
                  <a:lnTo>
                    <a:pt x="5" y="101"/>
                  </a:lnTo>
                  <a:lnTo>
                    <a:pt x="5" y="99"/>
                  </a:lnTo>
                  <a:lnTo>
                    <a:pt x="8" y="95"/>
                  </a:lnTo>
                  <a:lnTo>
                    <a:pt x="10" y="91"/>
                  </a:lnTo>
                  <a:lnTo>
                    <a:pt x="13" y="89"/>
                  </a:lnTo>
                  <a:lnTo>
                    <a:pt x="14" y="84"/>
                  </a:lnTo>
                  <a:lnTo>
                    <a:pt x="15" y="83"/>
                  </a:lnTo>
                  <a:lnTo>
                    <a:pt x="18" y="80"/>
                  </a:lnTo>
                  <a:lnTo>
                    <a:pt x="22" y="78"/>
                  </a:lnTo>
                  <a:lnTo>
                    <a:pt x="21" y="80"/>
                  </a:lnTo>
                  <a:lnTo>
                    <a:pt x="20" y="83"/>
                  </a:lnTo>
                  <a:lnTo>
                    <a:pt x="20" y="85"/>
                  </a:lnTo>
                  <a:lnTo>
                    <a:pt x="22" y="86"/>
                  </a:lnTo>
                  <a:lnTo>
                    <a:pt x="24" y="89"/>
                  </a:lnTo>
                  <a:lnTo>
                    <a:pt x="25" y="91"/>
                  </a:lnTo>
                  <a:lnTo>
                    <a:pt x="25" y="95"/>
                  </a:lnTo>
                  <a:lnTo>
                    <a:pt x="26" y="96"/>
                  </a:lnTo>
                  <a:lnTo>
                    <a:pt x="30" y="100"/>
                  </a:lnTo>
                  <a:lnTo>
                    <a:pt x="35" y="103"/>
                  </a:lnTo>
                  <a:lnTo>
                    <a:pt x="38" y="107"/>
                  </a:lnTo>
                  <a:lnTo>
                    <a:pt x="41" y="111"/>
                  </a:lnTo>
                  <a:lnTo>
                    <a:pt x="42" y="112"/>
                  </a:lnTo>
                  <a:lnTo>
                    <a:pt x="45" y="113"/>
                  </a:lnTo>
                  <a:lnTo>
                    <a:pt x="50" y="116"/>
                  </a:lnTo>
                  <a:lnTo>
                    <a:pt x="52" y="117"/>
                  </a:lnTo>
                  <a:lnTo>
                    <a:pt x="56" y="116"/>
                  </a:lnTo>
                  <a:lnTo>
                    <a:pt x="63" y="112"/>
                  </a:lnTo>
                  <a:lnTo>
                    <a:pt x="68" y="111"/>
                  </a:lnTo>
                  <a:lnTo>
                    <a:pt x="73" y="112"/>
                  </a:lnTo>
                  <a:lnTo>
                    <a:pt x="79" y="112"/>
                  </a:lnTo>
                  <a:lnTo>
                    <a:pt x="84" y="112"/>
                  </a:lnTo>
                  <a:lnTo>
                    <a:pt x="89" y="111"/>
                  </a:lnTo>
                  <a:lnTo>
                    <a:pt x="93" y="108"/>
                  </a:lnTo>
                  <a:lnTo>
                    <a:pt x="95" y="106"/>
                  </a:lnTo>
                  <a:lnTo>
                    <a:pt x="96" y="103"/>
                  </a:lnTo>
                  <a:lnTo>
                    <a:pt x="97" y="101"/>
                  </a:lnTo>
                  <a:lnTo>
                    <a:pt x="99" y="97"/>
                  </a:lnTo>
                  <a:lnTo>
                    <a:pt x="104" y="95"/>
                  </a:lnTo>
                  <a:lnTo>
                    <a:pt x="110" y="94"/>
                  </a:lnTo>
                  <a:lnTo>
                    <a:pt x="117" y="94"/>
                  </a:lnTo>
                  <a:lnTo>
                    <a:pt x="120" y="95"/>
                  </a:lnTo>
                  <a:lnTo>
                    <a:pt x="121" y="96"/>
                  </a:lnTo>
                  <a:lnTo>
                    <a:pt x="125" y="100"/>
                  </a:lnTo>
                  <a:lnTo>
                    <a:pt x="131" y="102"/>
                  </a:lnTo>
                  <a:lnTo>
                    <a:pt x="138" y="103"/>
                  </a:lnTo>
                  <a:lnTo>
                    <a:pt x="143" y="103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3" y="99"/>
                  </a:lnTo>
                  <a:lnTo>
                    <a:pt x="158" y="99"/>
                  </a:lnTo>
                  <a:lnTo>
                    <a:pt x="160" y="96"/>
                  </a:lnTo>
                  <a:lnTo>
                    <a:pt x="163" y="96"/>
                  </a:lnTo>
                  <a:lnTo>
                    <a:pt x="164" y="97"/>
                  </a:lnTo>
                  <a:lnTo>
                    <a:pt x="166" y="97"/>
                  </a:lnTo>
                  <a:lnTo>
                    <a:pt x="168" y="92"/>
                  </a:lnTo>
                  <a:lnTo>
                    <a:pt x="171" y="87"/>
                  </a:lnTo>
                  <a:lnTo>
                    <a:pt x="174" y="81"/>
                  </a:lnTo>
                  <a:lnTo>
                    <a:pt x="175" y="79"/>
                  </a:lnTo>
                  <a:lnTo>
                    <a:pt x="174" y="78"/>
                  </a:lnTo>
                  <a:lnTo>
                    <a:pt x="172" y="75"/>
                  </a:lnTo>
                  <a:lnTo>
                    <a:pt x="172" y="73"/>
                  </a:lnTo>
                  <a:lnTo>
                    <a:pt x="176" y="69"/>
                  </a:lnTo>
                  <a:lnTo>
                    <a:pt x="181" y="65"/>
                  </a:lnTo>
                  <a:lnTo>
                    <a:pt x="185" y="63"/>
                  </a:lnTo>
                  <a:lnTo>
                    <a:pt x="182" y="59"/>
                  </a:lnTo>
                  <a:lnTo>
                    <a:pt x="181" y="54"/>
                  </a:lnTo>
                  <a:lnTo>
                    <a:pt x="181" y="49"/>
                  </a:lnTo>
                  <a:lnTo>
                    <a:pt x="184" y="47"/>
                  </a:lnTo>
                  <a:lnTo>
                    <a:pt x="186" y="47"/>
                  </a:lnTo>
                  <a:lnTo>
                    <a:pt x="188" y="46"/>
                  </a:lnTo>
                  <a:lnTo>
                    <a:pt x="191" y="44"/>
                  </a:lnTo>
                  <a:lnTo>
                    <a:pt x="191" y="42"/>
                  </a:lnTo>
                  <a:lnTo>
                    <a:pt x="192" y="38"/>
                  </a:lnTo>
                  <a:lnTo>
                    <a:pt x="192" y="36"/>
                  </a:lnTo>
                  <a:lnTo>
                    <a:pt x="193" y="33"/>
                  </a:lnTo>
                  <a:lnTo>
                    <a:pt x="195" y="31"/>
                  </a:lnTo>
                  <a:lnTo>
                    <a:pt x="195" y="27"/>
                  </a:lnTo>
                  <a:lnTo>
                    <a:pt x="193" y="22"/>
                  </a:lnTo>
                  <a:lnTo>
                    <a:pt x="193" y="19"/>
                  </a:lnTo>
                  <a:lnTo>
                    <a:pt x="195" y="14"/>
                  </a:lnTo>
                  <a:lnTo>
                    <a:pt x="196" y="8"/>
                  </a:lnTo>
                  <a:lnTo>
                    <a:pt x="200" y="5"/>
                  </a:lnTo>
                  <a:lnTo>
                    <a:pt x="201" y="1"/>
                  </a:lnTo>
                  <a:lnTo>
                    <a:pt x="204" y="3"/>
                  </a:lnTo>
                  <a:lnTo>
                    <a:pt x="207" y="3"/>
                  </a:lnTo>
                  <a:lnTo>
                    <a:pt x="209" y="3"/>
                  </a:lnTo>
                  <a:lnTo>
                    <a:pt x="213" y="1"/>
                  </a:lnTo>
                  <a:lnTo>
                    <a:pt x="216" y="3"/>
                  </a:lnTo>
                  <a:lnTo>
                    <a:pt x="218" y="4"/>
                  </a:lnTo>
                  <a:lnTo>
                    <a:pt x="220" y="4"/>
                  </a:lnTo>
                  <a:lnTo>
                    <a:pt x="220" y="3"/>
                  </a:lnTo>
                  <a:lnTo>
                    <a:pt x="220" y="0"/>
                  </a:lnTo>
                  <a:lnTo>
                    <a:pt x="224" y="3"/>
                  </a:lnTo>
                  <a:lnTo>
                    <a:pt x="228" y="3"/>
                  </a:lnTo>
                  <a:lnTo>
                    <a:pt x="236" y="3"/>
                  </a:lnTo>
                  <a:lnTo>
                    <a:pt x="240" y="4"/>
                  </a:lnTo>
                  <a:lnTo>
                    <a:pt x="244" y="5"/>
                  </a:lnTo>
                  <a:lnTo>
                    <a:pt x="247" y="8"/>
                  </a:lnTo>
                  <a:lnTo>
                    <a:pt x="251" y="8"/>
                  </a:lnTo>
                  <a:lnTo>
                    <a:pt x="246" y="10"/>
                  </a:lnTo>
                  <a:lnTo>
                    <a:pt x="247" y="12"/>
                  </a:lnTo>
                  <a:lnTo>
                    <a:pt x="251" y="15"/>
                  </a:lnTo>
                  <a:lnTo>
                    <a:pt x="252" y="17"/>
                  </a:lnTo>
                  <a:lnTo>
                    <a:pt x="252" y="17"/>
                  </a:lnTo>
                  <a:lnTo>
                    <a:pt x="250" y="16"/>
                  </a:lnTo>
                  <a:lnTo>
                    <a:pt x="254" y="17"/>
                  </a:lnTo>
                  <a:lnTo>
                    <a:pt x="256" y="20"/>
                  </a:lnTo>
                  <a:lnTo>
                    <a:pt x="257" y="22"/>
                  </a:lnTo>
                  <a:lnTo>
                    <a:pt x="259" y="24"/>
                  </a:lnTo>
                  <a:lnTo>
                    <a:pt x="256" y="26"/>
                  </a:lnTo>
                  <a:lnTo>
                    <a:pt x="252" y="26"/>
                  </a:lnTo>
                  <a:lnTo>
                    <a:pt x="250" y="24"/>
                  </a:lnTo>
                  <a:lnTo>
                    <a:pt x="249" y="21"/>
                  </a:lnTo>
                  <a:lnTo>
                    <a:pt x="250" y="27"/>
                  </a:lnTo>
                  <a:lnTo>
                    <a:pt x="244" y="26"/>
                  </a:lnTo>
                  <a:lnTo>
                    <a:pt x="238" y="26"/>
                  </a:lnTo>
                  <a:lnTo>
                    <a:pt x="243" y="30"/>
                  </a:lnTo>
                  <a:lnTo>
                    <a:pt x="249" y="33"/>
                  </a:lnTo>
                  <a:lnTo>
                    <a:pt x="246" y="37"/>
                  </a:lnTo>
                  <a:lnTo>
                    <a:pt x="245" y="38"/>
                  </a:lnTo>
                  <a:lnTo>
                    <a:pt x="243" y="38"/>
                  </a:lnTo>
                  <a:lnTo>
                    <a:pt x="247" y="42"/>
                  </a:lnTo>
                  <a:lnTo>
                    <a:pt x="254" y="44"/>
                  </a:lnTo>
                  <a:lnTo>
                    <a:pt x="252" y="47"/>
                  </a:lnTo>
                  <a:lnTo>
                    <a:pt x="254" y="48"/>
                  </a:lnTo>
                  <a:lnTo>
                    <a:pt x="254" y="49"/>
                  </a:lnTo>
                  <a:lnTo>
                    <a:pt x="251" y="49"/>
                  </a:lnTo>
                  <a:lnTo>
                    <a:pt x="257" y="51"/>
                  </a:lnTo>
                  <a:lnTo>
                    <a:pt x="255" y="52"/>
                  </a:lnTo>
                  <a:lnTo>
                    <a:pt x="256" y="54"/>
                  </a:lnTo>
                  <a:lnTo>
                    <a:pt x="259" y="56"/>
                  </a:lnTo>
                  <a:lnTo>
                    <a:pt x="260" y="58"/>
                  </a:lnTo>
                  <a:lnTo>
                    <a:pt x="267" y="68"/>
                  </a:lnTo>
                  <a:lnTo>
                    <a:pt x="267" y="72"/>
                  </a:lnTo>
                  <a:lnTo>
                    <a:pt x="266" y="75"/>
                  </a:lnTo>
                  <a:lnTo>
                    <a:pt x="262" y="78"/>
                  </a:lnTo>
                  <a:lnTo>
                    <a:pt x="260" y="79"/>
                  </a:lnTo>
                  <a:lnTo>
                    <a:pt x="261" y="80"/>
                  </a:lnTo>
                  <a:lnTo>
                    <a:pt x="261" y="81"/>
                  </a:lnTo>
                  <a:lnTo>
                    <a:pt x="262" y="84"/>
                  </a:lnTo>
                  <a:lnTo>
                    <a:pt x="263" y="85"/>
                  </a:lnTo>
                  <a:lnTo>
                    <a:pt x="273" y="94"/>
                  </a:lnTo>
                  <a:lnTo>
                    <a:pt x="277" y="97"/>
                  </a:lnTo>
                  <a:lnTo>
                    <a:pt x="282" y="101"/>
                  </a:lnTo>
                  <a:lnTo>
                    <a:pt x="288" y="105"/>
                  </a:lnTo>
                  <a:lnTo>
                    <a:pt x="293" y="111"/>
                  </a:lnTo>
                  <a:lnTo>
                    <a:pt x="295" y="112"/>
                  </a:lnTo>
                  <a:lnTo>
                    <a:pt x="295" y="113"/>
                  </a:lnTo>
                  <a:lnTo>
                    <a:pt x="294" y="115"/>
                  </a:lnTo>
                  <a:lnTo>
                    <a:pt x="292" y="117"/>
                  </a:lnTo>
                  <a:lnTo>
                    <a:pt x="289" y="118"/>
                  </a:lnTo>
                  <a:lnTo>
                    <a:pt x="287" y="118"/>
                  </a:lnTo>
                  <a:lnTo>
                    <a:pt x="283" y="118"/>
                  </a:lnTo>
                  <a:lnTo>
                    <a:pt x="278" y="119"/>
                  </a:lnTo>
                  <a:lnTo>
                    <a:pt x="273" y="117"/>
                  </a:lnTo>
                  <a:lnTo>
                    <a:pt x="268" y="113"/>
                  </a:lnTo>
                  <a:lnTo>
                    <a:pt x="263" y="111"/>
                  </a:lnTo>
                  <a:lnTo>
                    <a:pt x="266" y="113"/>
                  </a:lnTo>
                  <a:lnTo>
                    <a:pt x="266" y="116"/>
                  </a:lnTo>
                  <a:lnTo>
                    <a:pt x="266" y="118"/>
                  </a:lnTo>
                  <a:lnTo>
                    <a:pt x="262" y="119"/>
                  </a:lnTo>
                  <a:lnTo>
                    <a:pt x="260" y="121"/>
                  </a:lnTo>
                  <a:lnTo>
                    <a:pt x="257" y="123"/>
                  </a:lnTo>
                  <a:lnTo>
                    <a:pt x="256" y="128"/>
                  </a:lnTo>
                  <a:lnTo>
                    <a:pt x="255" y="131"/>
                  </a:lnTo>
                  <a:lnTo>
                    <a:pt x="251" y="146"/>
                  </a:lnTo>
                  <a:lnTo>
                    <a:pt x="250" y="164"/>
                  </a:lnTo>
                  <a:lnTo>
                    <a:pt x="252" y="161"/>
                  </a:lnTo>
                  <a:lnTo>
                    <a:pt x="256" y="160"/>
                  </a:lnTo>
                  <a:lnTo>
                    <a:pt x="254" y="164"/>
                  </a:lnTo>
                  <a:lnTo>
                    <a:pt x="254" y="165"/>
                  </a:lnTo>
                  <a:lnTo>
                    <a:pt x="254" y="166"/>
                  </a:lnTo>
                  <a:lnTo>
                    <a:pt x="252" y="169"/>
                  </a:lnTo>
                  <a:lnTo>
                    <a:pt x="254" y="172"/>
                  </a:lnTo>
                  <a:lnTo>
                    <a:pt x="251" y="174"/>
                  </a:lnTo>
                  <a:lnTo>
                    <a:pt x="249" y="175"/>
                  </a:lnTo>
                  <a:lnTo>
                    <a:pt x="246" y="175"/>
                  </a:lnTo>
                  <a:lnTo>
                    <a:pt x="245" y="172"/>
                  </a:lnTo>
                  <a:lnTo>
                    <a:pt x="243" y="178"/>
                  </a:lnTo>
                  <a:lnTo>
                    <a:pt x="238" y="185"/>
                  </a:lnTo>
                  <a:lnTo>
                    <a:pt x="235" y="186"/>
                  </a:lnTo>
                  <a:lnTo>
                    <a:pt x="233" y="186"/>
                  </a:lnTo>
                  <a:lnTo>
                    <a:pt x="230" y="183"/>
                  </a:lnTo>
                  <a:lnTo>
                    <a:pt x="229" y="180"/>
                  </a:lnTo>
                  <a:lnTo>
                    <a:pt x="229" y="183"/>
                  </a:lnTo>
                  <a:lnTo>
                    <a:pt x="229" y="187"/>
                  </a:lnTo>
                  <a:lnTo>
                    <a:pt x="228" y="190"/>
                  </a:lnTo>
                  <a:lnTo>
                    <a:pt x="225" y="193"/>
                  </a:lnTo>
                  <a:lnTo>
                    <a:pt x="224" y="194"/>
                  </a:lnTo>
                  <a:lnTo>
                    <a:pt x="224" y="196"/>
                  </a:lnTo>
                  <a:lnTo>
                    <a:pt x="223" y="199"/>
                  </a:lnTo>
                  <a:lnTo>
                    <a:pt x="218" y="202"/>
                  </a:lnTo>
                  <a:lnTo>
                    <a:pt x="214" y="206"/>
                  </a:lnTo>
                  <a:lnTo>
                    <a:pt x="217" y="204"/>
                  </a:lnTo>
                  <a:lnTo>
                    <a:pt x="219" y="206"/>
                  </a:lnTo>
                  <a:lnTo>
                    <a:pt x="220" y="208"/>
                  </a:lnTo>
                  <a:lnTo>
                    <a:pt x="219" y="213"/>
                  </a:lnTo>
                  <a:lnTo>
                    <a:pt x="217" y="217"/>
                  </a:lnTo>
                  <a:lnTo>
                    <a:pt x="218" y="218"/>
                  </a:lnTo>
                  <a:lnTo>
                    <a:pt x="220" y="218"/>
                  </a:lnTo>
                  <a:lnTo>
                    <a:pt x="223" y="218"/>
                  </a:lnTo>
                  <a:lnTo>
                    <a:pt x="224" y="218"/>
                  </a:lnTo>
                  <a:lnTo>
                    <a:pt x="225" y="220"/>
                  </a:lnTo>
                  <a:lnTo>
                    <a:pt x="224" y="224"/>
                  </a:lnTo>
                  <a:lnTo>
                    <a:pt x="223" y="228"/>
                  </a:lnTo>
                  <a:lnTo>
                    <a:pt x="222" y="230"/>
                  </a:lnTo>
                  <a:lnTo>
                    <a:pt x="219" y="229"/>
                  </a:lnTo>
                  <a:lnTo>
                    <a:pt x="216" y="229"/>
                  </a:lnTo>
                  <a:lnTo>
                    <a:pt x="218" y="234"/>
                  </a:lnTo>
                  <a:lnTo>
                    <a:pt x="217" y="240"/>
                  </a:lnTo>
                  <a:lnTo>
                    <a:pt x="216" y="242"/>
                  </a:lnTo>
                  <a:lnTo>
                    <a:pt x="213" y="244"/>
                  </a:lnTo>
                  <a:lnTo>
                    <a:pt x="212" y="242"/>
                  </a:lnTo>
                  <a:lnTo>
                    <a:pt x="211" y="241"/>
                  </a:lnTo>
                  <a:lnTo>
                    <a:pt x="211" y="244"/>
                  </a:lnTo>
                  <a:lnTo>
                    <a:pt x="212" y="246"/>
                  </a:lnTo>
                  <a:lnTo>
                    <a:pt x="214" y="250"/>
                  </a:lnTo>
                  <a:lnTo>
                    <a:pt x="211" y="252"/>
                  </a:lnTo>
                  <a:lnTo>
                    <a:pt x="208" y="257"/>
                  </a:lnTo>
                  <a:lnTo>
                    <a:pt x="206" y="262"/>
                  </a:lnTo>
                  <a:lnTo>
                    <a:pt x="202" y="265"/>
                  </a:lnTo>
                  <a:lnTo>
                    <a:pt x="192" y="271"/>
                  </a:lnTo>
                  <a:lnTo>
                    <a:pt x="181" y="276"/>
                  </a:lnTo>
                  <a:lnTo>
                    <a:pt x="177" y="278"/>
                  </a:lnTo>
                  <a:lnTo>
                    <a:pt x="172" y="280"/>
                  </a:lnTo>
                  <a:lnTo>
                    <a:pt x="168" y="283"/>
                  </a:lnTo>
                  <a:lnTo>
                    <a:pt x="166" y="282"/>
                  </a:lnTo>
                  <a:lnTo>
                    <a:pt x="165" y="280"/>
                  </a:lnTo>
                  <a:lnTo>
                    <a:pt x="165" y="276"/>
                  </a:lnTo>
                  <a:lnTo>
                    <a:pt x="165" y="271"/>
                  </a:lnTo>
                  <a:lnTo>
                    <a:pt x="165" y="267"/>
                  </a:lnTo>
                  <a:lnTo>
                    <a:pt x="164" y="263"/>
                  </a:lnTo>
                  <a:lnTo>
                    <a:pt x="164" y="260"/>
                  </a:lnTo>
                  <a:lnTo>
                    <a:pt x="164" y="256"/>
                  </a:lnTo>
                  <a:lnTo>
                    <a:pt x="160" y="258"/>
                  </a:lnTo>
                  <a:lnTo>
                    <a:pt x="158" y="258"/>
                  </a:lnTo>
                  <a:lnTo>
                    <a:pt x="156" y="257"/>
                  </a:lnTo>
                  <a:lnTo>
                    <a:pt x="158" y="252"/>
                  </a:lnTo>
                  <a:lnTo>
                    <a:pt x="156" y="255"/>
                  </a:lnTo>
                  <a:lnTo>
                    <a:pt x="154" y="256"/>
                  </a:lnTo>
                  <a:lnTo>
                    <a:pt x="152" y="256"/>
                  </a:lnTo>
                  <a:lnTo>
                    <a:pt x="152" y="251"/>
                  </a:lnTo>
                  <a:lnTo>
                    <a:pt x="149" y="255"/>
                  </a:lnTo>
                  <a:lnTo>
                    <a:pt x="145" y="258"/>
                  </a:lnTo>
                  <a:lnTo>
                    <a:pt x="141" y="261"/>
                  </a:lnTo>
                  <a:lnTo>
                    <a:pt x="138" y="260"/>
                  </a:lnTo>
                  <a:lnTo>
                    <a:pt x="137" y="258"/>
                  </a:lnTo>
                  <a:lnTo>
                    <a:pt x="137" y="257"/>
                  </a:lnTo>
                  <a:lnTo>
                    <a:pt x="138" y="256"/>
                  </a:lnTo>
                  <a:lnTo>
                    <a:pt x="138" y="255"/>
                  </a:lnTo>
                  <a:lnTo>
                    <a:pt x="137" y="252"/>
                  </a:lnTo>
                  <a:lnTo>
                    <a:pt x="134" y="251"/>
                  </a:lnTo>
                  <a:lnTo>
                    <a:pt x="132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8" y="250"/>
                  </a:lnTo>
                  <a:lnTo>
                    <a:pt x="128" y="252"/>
                  </a:lnTo>
                  <a:lnTo>
                    <a:pt x="127" y="252"/>
                  </a:lnTo>
                  <a:lnTo>
                    <a:pt x="125" y="250"/>
                  </a:lnTo>
                  <a:lnTo>
                    <a:pt x="122" y="246"/>
                  </a:lnTo>
                  <a:lnTo>
                    <a:pt x="121" y="242"/>
                  </a:lnTo>
                  <a:lnTo>
                    <a:pt x="120" y="247"/>
                  </a:lnTo>
                  <a:lnTo>
                    <a:pt x="117" y="251"/>
                  </a:lnTo>
                  <a:lnTo>
                    <a:pt x="113" y="255"/>
                  </a:lnTo>
                  <a:lnTo>
                    <a:pt x="110" y="257"/>
                  </a:lnTo>
                  <a:lnTo>
                    <a:pt x="106" y="257"/>
                  </a:lnTo>
                  <a:lnTo>
                    <a:pt x="102" y="256"/>
                  </a:lnTo>
                  <a:lnTo>
                    <a:pt x="99" y="255"/>
                  </a:lnTo>
                  <a:lnTo>
                    <a:pt x="95" y="256"/>
                  </a:lnTo>
                  <a:lnTo>
                    <a:pt x="93" y="258"/>
                  </a:lnTo>
                  <a:lnTo>
                    <a:pt x="90" y="262"/>
                  </a:lnTo>
                  <a:lnTo>
                    <a:pt x="86" y="263"/>
                  </a:lnTo>
                  <a:lnTo>
                    <a:pt x="85" y="263"/>
                  </a:lnTo>
                  <a:lnTo>
                    <a:pt x="85" y="261"/>
                  </a:lnTo>
                  <a:lnTo>
                    <a:pt x="84" y="255"/>
                  </a:lnTo>
                  <a:lnTo>
                    <a:pt x="84" y="250"/>
                  </a:lnTo>
                  <a:lnTo>
                    <a:pt x="84" y="244"/>
                  </a:lnTo>
                  <a:lnTo>
                    <a:pt x="81" y="239"/>
                  </a:lnTo>
                  <a:lnTo>
                    <a:pt x="79" y="242"/>
                  </a:lnTo>
                  <a:lnTo>
                    <a:pt x="78" y="244"/>
                  </a:lnTo>
                  <a:lnTo>
                    <a:pt x="75" y="244"/>
                  </a:lnTo>
                  <a:lnTo>
                    <a:pt x="70" y="242"/>
                  </a:lnTo>
                  <a:lnTo>
                    <a:pt x="68" y="244"/>
                  </a:lnTo>
                  <a:lnTo>
                    <a:pt x="64" y="246"/>
                  </a:lnTo>
                  <a:lnTo>
                    <a:pt x="62" y="247"/>
                  </a:lnTo>
                  <a:lnTo>
                    <a:pt x="59" y="247"/>
                  </a:lnTo>
                  <a:lnTo>
                    <a:pt x="53" y="246"/>
                  </a:lnTo>
                  <a:lnTo>
                    <a:pt x="58" y="242"/>
                  </a:lnTo>
                  <a:lnTo>
                    <a:pt x="56" y="242"/>
                  </a:lnTo>
                  <a:lnTo>
                    <a:pt x="54" y="245"/>
                  </a:lnTo>
                  <a:lnTo>
                    <a:pt x="52" y="246"/>
                  </a:lnTo>
                  <a:lnTo>
                    <a:pt x="50" y="246"/>
                  </a:lnTo>
                  <a:lnTo>
                    <a:pt x="50" y="242"/>
                  </a:lnTo>
                  <a:lnTo>
                    <a:pt x="47" y="241"/>
                  </a:lnTo>
                  <a:lnTo>
                    <a:pt x="43" y="242"/>
                  </a:lnTo>
                  <a:lnTo>
                    <a:pt x="40" y="245"/>
                  </a:lnTo>
                  <a:lnTo>
                    <a:pt x="38" y="241"/>
                  </a:lnTo>
                  <a:lnTo>
                    <a:pt x="37" y="236"/>
                  </a:lnTo>
                  <a:lnTo>
                    <a:pt x="37" y="230"/>
                  </a:lnTo>
                  <a:lnTo>
                    <a:pt x="37" y="226"/>
                  </a:lnTo>
                  <a:lnTo>
                    <a:pt x="36" y="220"/>
                  </a:lnTo>
                  <a:lnTo>
                    <a:pt x="36" y="214"/>
                  </a:lnTo>
                  <a:lnTo>
                    <a:pt x="35" y="212"/>
                  </a:lnTo>
                  <a:lnTo>
                    <a:pt x="32" y="209"/>
                  </a:lnTo>
                  <a:lnTo>
                    <a:pt x="31" y="207"/>
                  </a:lnTo>
                  <a:lnTo>
                    <a:pt x="30" y="204"/>
                  </a:lnTo>
                  <a:lnTo>
                    <a:pt x="32" y="202"/>
                  </a:lnTo>
                  <a:lnTo>
                    <a:pt x="34" y="199"/>
                  </a:lnTo>
                  <a:lnTo>
                    <a:pt x="35" y="194"/>
                  </a:lnTo>
                  <a:lnTo>
                    <a:pt x="34" y="190"/>
                  </a:lnTo>
                  <a:lnTo>
                    <a:pt x="32" y="186"/>
                  </a:lnTo>
                  <a:lnTo>
                    <a:pt x="30" y="182"/>
                  </a:lnTo>
                  <a:lnTo>
                    <a:pt x="27" y="178"/>
                  </a:lnTo>
                  <a:lnTo>
                    <a:pt x="26" y="177"/>
                  </a:lnTo>
                  <a:lnTo>
                    <a:pt x="25" y="175"/>
                  </a:lnTo>
                  <a:lnTo>
                    <a:pt x="22" y="177"/>
                  </a:lnTo>
                  <a:lnTo>
                    <a:pt x="21" y="175"/>
                  </a:lnTo>
                  <a:lnTo>
                    <a:pt x="19" y="175"/>
                  </a:lnTo>
                  <a:lnTo>
                    <a:pt x="16" y="175"/>
                  </a:lnTo>
                  <a:lnTo>
                    <a:pt x="13" y="175"/>
                  </a:lnTo>
                  <a:lnTo>
                    <a:pt x="11" y="174"/>
                  </a:lnTo>
                  <a:lnTo>
                    <a:pt x="11" y="172"/>
                  </a:lnTo>
                  <a:lnTo>
                    <a:pt x="13" y="170"/>
                  </a:lnTo>
                  <a:lnTo>
                    <a:pt x="14" y="169"/>
                  </a:lnTo>
                  <a:lnTo>
                    <a:pt x="16" y="169"/>
                  </a:lnTo>
                  <a:lnTo>
                    <a:pt x="19" y="170"/>
                  </a:lnTo>
                  <a:lnTo>
                    <a:pt x="16" y="167"/>
                  </a:lnTo>
                  <a:lnTo>
                    <a:pt x="14" y="165"/>
                  </a:lnTo>
                  <a:lnTo>
                    <a:pt x="10" y="165"/>
                  </a:lnTo>
                  <a:lnTo>
                    <a:pt x="8" y="162"/>
                  </a:lnTo>
                  <a:lnTo>
                    <a:pt x="6" y="160"/>
                  </a:lnTo>
                  <a:lnTo>
                    <a:pt x="6" y="156"/>
                  </a:lnTo>
                  <a:lnTo>
                    <a:pt x="8" y="154"/>
                  </a:lnTo>
                  <a:lnTo>
                    <a:pt x="9" y="153"/>
                  </a:lnTo>
                  <a:lnTo>
                    <a:pt x="10" y="154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11" y="145"/>
                  </a:lnTo>
                  <a:lnTo>
                    <a:pt x="5" y="138"/>
                  </a:lnTo>
                  <a:lnTo>
                    <a:pt x="3" y="134"/>
                  </a:lnTo>
                  <a:lnTo>
                    <a:pt x="2" y="131"/>
                  </a:lnTo>
                  <a:lnTo>
                    <a:pt x="2" y="127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2" y="11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82" name="Freeform 190"/>
            <p:cNvSpPr>
              <a:spLocks/>
            </p:cNvSpPr>
            <p:nvPr/>
          </p:nvSpPr>
          <p:spPr bwMode="auto">
            <a:xfrm>
              <a:off x="9395100" y="4130392"/>
              <a:ext cx="8432" cy="4216"/>
            </a:xfrm>
            <a:custGeom>
              <a:avLst/>
              <a:gdLst>
                <a:gd name="T0" fmla="*/ 0 w 9"/>
                <a:gd name="T1" fmla="*/ 3 h 4"/>
                <a:gd name="T2" fmla="*/ 2 w 9"/>
                <a:gd name="T3" fmla="*/ 0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3"/>
                  </a:moveTo>
                  <a:lnTo>
                    <a:pt x="2" y="0"/>
                  </a:lnTo>
                  <a:lnTo>
                    <a:pt x="9" y="4"/>
                  </a:lnTo>
                  <a:lnTo>
                    <a:pt x="5" y="4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83" name="Freeform 191"/>
            <p:cNvSpPr>
              <a:spLocks/>
            </p:cNvSpPr>
            <p:nvPr/>
          </p:nvSpPr>
          <p:spPr bwMode="auto">
            <a:xfrm>
              <a:off x="9409856" y="4109313"/>
              <a:ext cx="6324" cy="6324"/>
            </a:xfrm>
            <a:custGeom>
              <a:avLst/>
              <a:gdLst>
                <a:gd name="T0" fmla="*/ 0 w 6"/>
                <a:gd name="T1" fmla="*/ 1 h 4"/>
                <a:gd name="T2" fmla="*/ 5 w 6"/>
                <a:gd name="T3" fmla="*/ 0 h 4"/>
                <a:gd name="T4" fmla="*/ 6 w 6"/>
                <a:gd name="T5" fmla="*/ 1 h 4"/>
                <a:gd name="T6" fmla="*/ 6 w 6"/>
                <a:gd name="T7" fmla="*/ 4 h 4"/>
                <a:gd name="T8" fmla="*/ 4 w 6"/>
                <a:gd name="T9" fmla="*/ 4 h 4"/>
                <a:gd name="T10" fmla="*/ 2 w 6"/>
                <a:gd name="T11" fmla="*/ 3 h 4"/>
                <a:gd name="T12" fmla="*/ 0 w 6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1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84" name="Freeform 192"/>
            <p:cNvSpPr>
              <a:spLocks/>
            </p:cNvSpPr>
            <p:nvPr/>
          </p:nvSpPr>
          <p:spPr bwMode="auto">
            <a:xfrm>
              <a:off x="9909427" y="4444469"/>
              <a:ext cx="21079" cy="31619"/>
            </a:xfrm>
            <a:custGeom>
              <a:avLst/>
              <a:gdLst>
                <a:gd name="T0" fmla="*/ 4 w 20"/>
                <a:gd name="T1" fmla="*/ 18 h 28"/>
                <a:gd name="T2" fmla="*/ 6 w 20"/>
                <a:gd name="T3" fmla="*/ 25 h 28"/>
                <a:gd name="T4" fmla="*/ 6 w 20"/>
                <a:gd name="T5" fmla="*/ 22 h 28"/>
                <a:gd name="T6" fmla="*/ 6 w 20"/>
                <a:gd name="T7" fmla="*/ 18 h 28"/>
                <a:gd name="T8" fmla="*/ 8 w 20"/>
                <a:gd name="T9" fmla="*/ 16 h 28"/>
                <a:gd name="T10" fmla="*/ 8 w 20"/>
                <a:gd name="T11" fmla="*/ 14 h 28"/>
                <a:gd name="T12" fmla="*/ 8 w 20"/>
                <a:gd name="T13" fmla="*/ 11 h 28"/>
                <a:gd name="T14" fmla="*/ 6 w 20"/>
                <a:gd name="T15" fmla="*/ 10 h 28"/>
                <a:gd name="T16" fmla="*/ 6 w 20"/>
                <a:gd name="T17" fmla="*/ 9 h 28"/>
                <a:gd name="T18" fmla="*/ 6 w 20"/>
                <a:gd name="T19" fmla="*/ 7 h 28"/>
                <a:gd name="T20" fmla="*/ 9 w 20"/>
                <a:gd name="T21" fmla="*/ 7 h 28"/>
                <a:gd name="T22" fmla="*/ 10 w 20"/>
                <a:gd name="T23" fmla="*/ 5 h 28"/>
                <a:gd name="T24" fmla="*/ 13 w 20"/>
                <a:gd name="T25" fmla="*/ 2 h 28"/>
                <a:gd name="T26" fmla="*/ 14 w 20"/>
                <a:gd name="T27" fmla="*/ 0 h 28"/>
                <a:gd name="T28" fmla="*/ 16 w 20"/>
                <a:gd name="T29" fmla="*/ 0 h 28"/>
                <a:gd name="T30" fmla="*/ 18 w 20"/>
                <a:gd name="T31" fmla="*/ 1 h 28"/>
                <a:gd name="T32" fmla="*/ 19 w 20"/>
                <a:gd name="T33" fmla="*/ 5 h 28"/>
                <a:gd name="T34" fmla="*/ 20 w 20"/>
                <a:gd name="T35" fmla="*/ 7 h 28"/>
                <a:gd name="T36" fmla="*/ 19 w 20"/>
                <a:gd name="T37" fmla="*/ 23 h 28"/>
                <a:gd name="T38" fmla="*/ 18 w 20"/>
                <a:gd name="T39" fmla="*/ 28 h 28"/>
                <a:gd name="T40" fmla="*/ 15 w 20"/>
                <a:gd name="T41" fmla="*/ 28 h 28"/>
                <a:gd name="T42" fmla="*/ 11 w 20"/>
                <a:gd name="T43" fmla="*/ 27 h 28"/>
                <a:gd name="T44" fmla="*/ 8 w 20"/>
                <a:gd name="T45" fmla="*/ 25 h 28"/>
                <a:gd name="T46" fmla="*/ 9 w 20"/>
                <a:gd name="T47" fmla="*/ 27 h 28"/>
                <a:gd name="T48" fmla="*/ 8 w 20"/>
                <a:gd name="T49" fmla="*/ 27 h 28"/>
                <a:gd name="T50" fmla="*/ 4 w 20"/>
                <a:gd name="T51" fmla="*/ 25 h 28"/>
                <a:gd name="T52" fmla="*/ 2 w 20"/>
                <a:gd name="T53" fmla="*/ 22 h 28"/>
                <a:gd name="T54" fmla="*/ 0 w 20"/>
                <a:gd name="T55" fmla="*/ 21 h 28"/>
                <a:gd name="T56" fmla="*/ 2 w 20"/>
                <a:gd name="T57" fmla="*/ 18 h 28"/>
                <a:gd name="T58" fmla="*/ 4 w 20"/>
                <a:gd name="T59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" h="28">
                  <a:moveTo>
                    <a:pt x="4" y="18"/>
                  </a:moveTo>
                  <a:lnTo>
                    <a:pt x="6" y="25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9" y="7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19" y="23"/>
                  </a:lnTo>
                  <a:lnTo>
                    <a:pt x="18" y="28"/>
                  </a:lnTo>
                  <a:lnTo>
                    <a:pt x="15" y="28"/>
                  </a:lnTo>
                  <a:lnTo>
                    <a:pt x="11" y="27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4" y="1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85" name="Freeform 193"/>
            <p:cNvSpPr>
              <a:spLocks/>
            </p:cNvSpPr>
            <p:nvPr/>
          </p:nvSpPr>
          <p:spPr bwMode="auto">
            <a:xfrm>
              <a:off x="9917859" y="4473980"/>
              <a:ext cx="4216" cy="6324"/>
            </a:xfrm>
            <a:custGeom>
              <a:avLst/>
              <a:gdLst>
                <a:gd name="T0" fmla="*/ 1 w 5"/>
                <a:gd name="T1" fmla="*/ 0 h 6"/>
                <a:gd name="T2" fmla="*/ 2 w 5"/>
                <a:gd name="T3" fmla="*/ 1 h 6"/>
                <a:gd name="T4" fmla="*/ 4 w 5"/>
                <a:gd name="T5" fmla="*/ 4 h 6"/>
                <a:gd name="T6" fmla="*/ 5 w 5"/>
                <a:gd name="T7" fmla="*/ 5 h 6"/>
                <a:gd name="T8" fmla="*/ 4 w 5"/>
                <a:gd name="T9" fmla="*/ 6 h 6"/>
                <a:gd name="T10" fmla="*/ 1 w 5"/>
                <a:gd name="T11" fmla="*/ 6 h 6"/>
                <a:gd name="T12" fmla="*/ 0 w 5"/>
                <a:gd name="T13" fmla="*/ 4 h 6"/>
                <a:gd name="T14" fmla="*/ 0 w 5"/>
                <a:gd name="T15" fmla="*/ 1 h 6"/>
                <a:gd name="T16" fmla="*/ 1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86" name="Freeform 196"/>
            <p:cNvSpPr>
              <a:spLocks/>
            </p:cNvSpPr>
            <p:nvPr/>
          </p:nvSpPr>
          <p:spPr bwMode="auto">
            <a:xfrm>
              <a:off x="7428433" y="3814207"/>
              <a:ext cx="33726" cy="12647"/>
            </a:xfrm>
            <a:custGeom>
              <a:avLst/>
              <a:gdLst>
                <a:gd name="T0" fmla="*/ 11 w 32"/>
                <a:gd name="T1" fmla="*/ 14 h 14"/>
                <a:gd name="T2" fmla="*/ 16 w 32"/>
                <a:gd name="T3" fmla="*/ 12 h 14"/>
                <a:gd name="T4" fmla="*/ 22 w 32"/>
                <a:gd name="T5" fmla="*/ 12 h 14"/>
                <a:gd name="T6" fmla="*/ 28 w 32"/>
                <a:gd name="T7" fmla="*/ 10 h 14"/>
                <a:gd name="T8" fmla="*/ 32 w 32"/>
                <a:gd name="T9" fmla="*/ 6 h 14"/>
                <a:gd name="T10" fmla="*/ 24 w 32"/>
                <a:gd name="T11" fmla="*/ 3 h 14"/>
                <a:gd name="T12" fmla="*/ 22 w 32"/>
                <a:gd name="T13" fmla="*/ 1 h 14"/>
                <a:gd name="T14" fmla="*/ 18 w 32"/>
                <a:gd name="T15" fmla="*/ 1 h 14"/>
                <a:gd name="T16" fmla="*/ 14 w 32"/>
                <a:gd name="T17" fmla="*/ 3 h 14"/>
                <a:gd name="T18" fmla="*/ 11 w 32"/>
                <a:gd name="T19" fmla="*/ 3 h 14"/>
                <a:gd name="T20" fmla="*/ 7 w 32"/>
                <a:gd name="T21" fmla="*/ 1 h 14"/>
                <a:gd name="T22" fmla="*/ 3 w 32"/>
                <a:gd name="T23" fmla="*/ 0 h 14"/>
                <a:gd name="T24" fmla="*/ 2 w 32"/>
                <a:gd name="T25" fmla="*/ 1 h 14"/>
                <a:gd name="T26" fmla="*/ 0 w 32"/>
                <a:gd name="T27" fmla="*/ 4 h 14"/>
                <a:gd name="T28" fmla="*/ 0 w 32"/>
                <a:gd name="T29" fmla="*/ 7 h 14"/>
                <a:gd name="T30" fmla="*/ 1 w 32"/>
                <a:gd name="T31" fmla="*/ 9 h 14"/>
                <a:gd name="T32" fmla="*/ 6 w 32"/>
                <a:gd name="T33" fmla="*/ 12 h 14"/>
                <a:gd name="T34" fmla="*/ 11 w 32"/>
                <a:gd name="T3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4">
                  <a:moveTo>
                    <a:pt x="11" y="14"/>
                  </a:moveTo>
                  <a:lnTo>
                    <a:pt x="16" y="12"/>
                  </a:lnTo>
                  <a:lnTo>
                    <a:pt x="22" y="12"/>
                  </a:lnTo>
                  <a:lnTo>
                    <a:pt x="28" y="10"/>
                  </a:lnTo>
                  <a:lnTo>
                    <a:pt x="32" y="6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7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2"/>
                  </a:lnTo>
                  <a:lnTo>
                    <a:pt x="11" y="1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87" name="Freeform 197"/>
            <p:cNvSpPr>
              <a:spLocks/>
            </p:cNvSpPr>
            <p:nvPr/>
          </p:nvSpPr>
          <p:spPr bwMode="auto">
            <a:xfrm>
              <a:off x="7095385" y="3590770"/>
              <a:ext cx="318293" cy="225546"/>
            </a:xfrm>
            <a:custGeom>
              <a:avLst/>
              <a:gdLst>
                <a:gd name="T0" fmla="*/ 297 w 301"/>
                <a:gd name="T1" fmla="*/ 76 h 213"/>
                <a:gd name="T2" fmla="*/ 291 w 301"/>
                <a:gd name="T3" fmla="*/ 60 h 213"/>
                <a:gd name="T4" fmla="*/ 289 w 301"/>
                <a:gd name="T5" fmla="*/ 51 h 213"/>
                <a:gd name="T6" fmla="*/ 276 w 301"/>
                <a:gd name="T7" fmla="*/ 28 h 213"/>
                <a:gd name="T8" fmla="*/ 224 w 301"/>
                <a:gd name="T9" fmla="*/ 8 h 213"/>
                <a:gd name="T10" fmla="*/ 157 w 301"/>
                <a:gd name="T11" fmla="*/ 28 h 213"/>
                <a:gd name="T12" fmla="*/ 141 w 301"/>
                <a:gd name="T13" fmla="*/ 51 h 213"/>
                <a:gd name="T14" fmla="*/ 130 w 301"/>
                <a:gd name="T15" fmla="*/ 69 h 213"/>
                <a:gd name="T16" fmla="*/ 119 w 301"/>
                <a:gd name="T17" fmla="*/ 63 h 213"/>
                <a:gd name="T18" fmla="*/ 99 w 301"/>
                <a:gd name="T19" fmla="*/ 59 h 213"/>
                <a:gd name="T20" fmla="*/ 74 w 301"/>
                <a:gd name="T21" fmla="*/ 54 h 213"/>
                <a:gd name="T22" fmla="*/ 43 w 301"/>
                <a:gd name="T23" fmla="*/ 56 h 213"/>
                <a:gd name="T24" fmla="*/ 29 w 301"/>
                <a:gd name="T25" fmla="*/ 56 h 213"/>
                <a:gd name="T26" fmla="*/ 23 w 301"/>
                <a:gd name="T27" fmla="*/ 53 h 213"/>
                <a:gd name="T28" fmla="*/ 15 w 301"/>
                <a:gd name="T29" fmla="*/ 58 h 213"/>
                <a:gd name="T30" fmla="*/ 15 w 301"/>
                <a:gd name="T31" fmla="*/ 74 h 213"/>
                <a:gd name="T32" fmla="*/ 10 w 301"/>
                <a:gd name="T33" fmla="*/ 85 h 213"/>
                <a:gd name="T34" fmla="*/ 3 w 301"/>
                <a:gd name="T35" fmla="*/ 92 h 213"/>
                <a:gd name="T36" fmla="*/ 5 w 301"/>
                <a:gd name="T37" fmla="*/ 103 h 213"/>
                <a:gd name="T38" fmla="*/ 3 w 301"/>
                <a:gd name="T39" fmla="*/ 119 h 213"/>
                <a:gd name="T40" fmla="*/ 3 w 301"/>
                <a:gd name="T41" fmla="*/ 125 h 213"/>
                <a:gd name="T42" fmla="*/ 0 w 301"/>
                <a:gd name="T43" fmla="*/ 128 h 213"/>
                <a:gd name="T44" fmla="*/ 5 w 301"/>
                <a:gd name="T45" fmla="*/ 130 h 213"/>
                <a:gd name="T46" fmla="*/ 11 w 301"/>
                <a:gd name="T47" fmla="*/ 141 h 213"/>
                <a:gd name="T48" fmla="*/ 18 w 301"/>
                <a:gd name="T49" fmla="*/ 172 h 213"/>
                <a:gd name="T50" fmla="*/ 21 w 301"/>
                <a:gd name="T51" fmla="*/ 188 h 213"/>
                <a:gd name="T52" fmla="*/ 27 w 301"/>
                <a:gd name="T53" fmla="*/ 205 h 213"/>
                <a:gd name="T54" fmla="*/ 37 w 301"/>
                <a:gd name="T55" fmla="*/ 210 h 213"/>
                <a:gd name="T56" fmla="*/ 53 w 301"/>
                <a:gd name="T57" fmla="*/ 211 h 213"/>
                <a:gd name="T58" fmla="*/ 69 w 301"/>
                <a:gd name="T59" fmla="*/ 210 h 213"/>
                <a:gd name="T60" fmla="*/ 71 w 301"/>
                <a:gd name="T61" fmla="*/ 206 h 213"/>
                <a:gd name="T62" fmla="*/ 75 w 301"/>
                <a:gd name="T63" fmla="*/ 203 h 213"/>
                <a:gd name="T64" fmla="*/ 86 w 301"/>
                <a:gd name="T65" fmla="*/ 195 h 213"/>
                <a:gd name="T66" fmla="*/ 97 w 301"/>
                <a:gd name="T67" fmla="*/ 188 h 213"/>
                <a:gd name="T68" fmla="*/ 123 w 301"/>
                <a:gd name="T69" fmla="*/ 185 h 213"/>
                <a:gd name="T70" fmla="*/ 135 w 301"/>
                <a:gd name="T71" fmla="*/ 181 h 213"/>
                <a:gd name="T72" fmla="*/ 150 w 301"/>
                <a:gd name="T73" fmla="*/ 169 h 213"/>
                <a:gd name="T74" fmla="*/ 162 w 301"/>
                <a:gd name="T75" fmla="*/ 168 h 213"/>
                <a:gd name="T76" fmla="*/ 184 w 301"/>
                <a:gd name="T77" fmla="*/ 157 h 213"/>
                <a:gd name="T78" fmla="*/ 206 w 301"/>
                <a:gd name="T79" fmla="*/ 141 h 213"/>
                <a:gd name="T80" fmla="*/ 226 w 301"/>
                <a:gd name="T81" fmla="*/ 136 h 213"/>
                <a:gd name="T82" fmla="*/ 252 w 301"/>
                <a:gd name="T83" fmla="*/ 128 h 213"/>
                <a:gd name="T84" fmla="*/ 263 w 301"/>
                <a:gd name="T85" fmla="*/ 119 h 213"/>
                <a:gd name="T86" fmla="*/ 274 w 301"/>
                <a:gd name="T87" fmla="*/ 115 h 213"/>
                <a:gd name="T88" fmla="*/ 275 w 301"/>
                <a:gd name="T89" fmla="*/ 106 h 213"/>
                <a:gd name="T90" fmla="*/ 280 w 301"/>
                <a:gd name="T91" fmla="*/ 90 h 213"/>
                <a:gd name="T92" fmla="*/ 301 w 301"/>
                <a:gd name="T93" fmla="*/ 8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1" h="213">
                  <a:moveTo>
                    <a:pt x="301" y="80"/>
                  </a:moveTo>
                  <a:lnTo>
                    <a:pt x="299" y="79"/>
                  </a:lnTo>
                  <a:lnTo>
                    <a:pt x="297" y="76"/>
                  </a:lnTo>
                  <a:lnTo>
                    <a:pt x="295" y="70"/>
                  </a:lnTo>
                  <a:lnTo>
                    <a:pt x="292" y="63"/>
                  </a:lnTo>
                  <a:lnTo>
                    <a:pt x="291" y="60"/>
                  </a:lnTo>
                  <a:lnTo>
                    <a:pt x="289" y="59"/>
                  </a:lnTo>
                  <a:lnTo>
                    <a:pt x="289" y="56"/>
                  </a:lnTo>
                  <a:lnTo>
                    <a:pt x="289" y="51"/>
                  </a:lnTo>
                  <a:lnTo>
                    <a:pt x="284" y="43"/>
                  </a:lnTo>
                  <a:lnTo>
                    <a:pt x="279" y="33"/>
                  </a:lnTo>
                  <a:lnTo>
                    <a:pt x="276" y="28"/>
                  </a:lnTo>
                  <a:lnTo>
                    <a:pt x="274" y="26"/>
                  </a:lnTo>
                  <a:lnTo>
                    <a:pt x="264" y="0"/>
                  </a:lnTo>
                  <a:lnTo>
                    <a:pt x="224" y="8"/>
                  </a:lnTo>
                  <a:lnTo>
                    <a:pt x="183" y="15"/>
                  </a:lnTo>
                  <a:lnTo>
                    <a:pt x="168" y="21"/>
                  </a:lnTo>
                  <a:lnTo>
                    <a:pt x="157" y="28"/>
                  </a:lnTo>
                  <a:lnTo>
                    <a:pt x="149" y="37"/>
                  </a:lnTo>
                  <a:lnTo>
                    <a:pt x="144" y="45"/>
                  </a:lnTo>
                  <a:lnTo>
                    <a:pt x="141" y="51"/>
                  </a:lnTo>
                  <a:lnTo>
                    <a:pt x="138" y="60"/>
                  </a:lnTo>
                  <a:lnTo>
                    <a:pt x="133" y="66"/>
                  </a:lnTo>
                  <a:lnTo>
                    <a:pt x="130" y="69"/>
                  </a:lnTo>
                  <a:lnTo>
                    <a:pt x="125" y="69"/>
                  </a:lnTo>
                  <a:lnTo>
                    <a:pt x="122" y="67"/>
                  </a:lnTo>
                  <a:lnTo>
                    <a:pt x="119" y="63"/>
                  </a:lnTo>
                  <a:lnTo>
                    <a:pt x="115" y="59"/>
                  </a:lnTo>
                  <a:lnTo>
                    <a:pt x="112" y="58"/>
                  </a:lnTo>
                  <a:lnTo>
                    <a:pt x="99" y="59"/>
                  </a:lnTo>
                  <a:lnTo>
                    <a:pt x="86" y="58"/>
                  </a:lnTo>
                  <a:lnTo>
                    <a:pt x="77" y="55"/>
                  </a:lnTo>
                  <a:lnTo>
                    <a:pt x="74" y="54"/>
                  </a:lnTo>
                  <a:lnTo>
                    <a:pt x="70" y="53"/>
                  </a:lnTo>
                  <a:lnTo>
                    <a:pt x="53" y="54"/>
                  </a:lnTo>
                  <a:lnTo>
                    <a:pt x="43" y="56"/>
                  </a:lnTo>
                  <a:lnTo>
                    <a:pt x="38" y="58"/>
                  </a:lnTo>
                  <a:lnTo>
                    <a:pt x="32" y="58"/>
                  </a:lnTo>
                  <a:lnTo>
                    <a:pt x="29" y="56"/>
                  </a:lnTo>
                  <a:lnTo>
                    <a:pt x="28" y="55"/>
                  </a:lnTo>
                  <a:lnTo>
                    <a:pt x="26" y="54"/>
                  </a:lnTo>
                  <a:lnTo>
                    <a:pt x="23" y="53"/>
                  </a:lnTo>
                  <a:lnTo>
                    <a:pt x="21" y="53"/>
                  </a:lnTo>
                  <a:lnTo>
                    <a:pt x="18" y="54"/>
                  </a:lnTo>
                  <a:lnTo>
                    <a:pt x="15" y="58"/>
                  </a:lnTo>
                  <a:lnTo>
                    <a:pt x="12" y="64"/>
                  </a:lnTo>
                  <a:lnTo>
                    <a:pt x="12" y="70"/>
                  </a:lnTo>
                  <a:lnTo>
                    <a:pt x="15" y="74"/>
                  </a:lnTo>
                  <a:lnTo>
                    <a:pt x="16" y="76"/>
                  </a:lnTo>
                  <a:lnTo>
                    <a:pt x="15" y="77"/>
                  </a:lnTo>
                  <a:lnTo>
                    <a:pt x="10" y="85"/>
                  </a:lnTo>
                  <a:lnTo>
                    <a:pt x="6" y="88"/>
                  </a:lnTo>
                  <a:lnTo>
                    <a:pt x="3" y="90"/>
                  </a:lnTo>
                  <a:lnTo>
                    <a:pt x="3" y="92"/>
                  </a:lnTo>
                  <a:lnTo>
                    <a:pt x="5" y="96"/>
                  </a:lnTo>
                  <a:lnTo>
                    <a:pt x="5" y="101"/>
                  </a:lnTo>
                  <a:lnTo>
                    <a:pt x="5" y="103"/>
                  </a:lnTo>
                  <a:lnTo>
                    <a:pt x="2" y="110"/>
                  </a:lnTo>
                  <a:lnTo>
                    <a:pt x="2" y="115"/>
                  </a:lnTo>
                  <a:lnTo>
                    <a:pt x="3" y="119"/>
                  </a:lnTo>
                  <a:lnTo>
                    <a:pt x="5" y="123"/>
                  </a:lnTo>
                  <a:lnTo>
                    <a:pt x="5" y="126"/>
                  </a:lnTo>
                  <a:lnTo>
                    <a:pt x="3" y="125"/>
                  </a:lnTo>
                  <a:lnTo>
                    <a:pt x="2" y="125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1" y="128"/>
                  </a:lnTo>
                  <a:lnTo>
                    <a:pt x="2" y="129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8" y="135"/>
                  </a:lnTo>
                  <a:lnTo>
                    <a:pt x="11" y="141"/>
                  </a:lnTo>
                  <a:lnTo>
                    <a:pt x="12" y="154"/>
                  </a:lnTo>
                  <a:lnTo>
                    <a:pt x="16" y="167"/>
                  </a:lnTo>
                  <a:lnTo>
                    <a:pt x="18" y="172"/>
                  </a:lnTo>
                  <a:lnTo>
                    <a:pt x="21" y="176"/>
                  </a:lnTo>
                  <a:lnTo>
                    <a:pt x="21" y="182"/>
                  </a:lnTo>
                  <a:lnTo>
                    <a:pt x="21" y="188"/>
                  </a:lnTo>
                  <a:lnTo>
                    <a:pt x="22" y="194"/>
                  </a:lnTo>
                  <a:lnTo>
                    <a:pt x="24" y="199"/>
                  </a:lnTo>
                  <a:lnTo>
                    <a:pt x="27" y="205"/>
                  </a:lnTo>
                  <a:lnTo>
                    <a:pt x="27" y="211"/>
                  </a:lnTo>
                  <a:lnTo>
                    <a:pt x="32" y="210"/>
                  </a:lnTo>
                  <a:lnTo>
                    <a:pt x="37" y="210"/>
                  </a:lnTo>
                  <a:lnTo>
                    <a:pt x="42" y="213"/>
                  </a:lnTo>
                  <a:lnTo>
                    <a:pt x="47" y="213"/>
                  </a:lnTo>
                  <a:lnTo>
                    <a:pt x="53" y="211"/>
                  </a:lnTo>
                  <a:lnTo>
                    <a:pt x="58" y="209"/>
                  </a:lnTo>
                  <a:lnTo>
                    <a:pt x="62" y="208"/>
                  </a:lnTo>
                  <a:lnTo>
                    <a:pt x="69" y="210"/>
                  </a:lnTo>
                  <a:lnTo>
                    <a:pt x="69" y="208"/>
                  </a:lnTo>
                  <a:lnTo>
                    <a:pt x="70" y="206"/>
                  </a:lnTo>
                  <a:lnTo>
                    <a:pt x="71" y="206"/>
                  </a:lnTo>
                  <a:lnTo>
                    <a:pt x="71" y="208"/>
                  </a:lnTo>
                  <a:lnTo>
                    <a:pt x="74" y="205"/>
                  </a:lnTo>
                  <a:lnTo>
                    <a:pt x="75" y="203"/>
                  </a:lnTo>
                  <a:lnTo>
                    <a:pt x="78" y="200"/>
                  </a:lnTo>
                  <a:lnTo>
                    <a:pt x="82" y="198"/>
                  </a:lnTo>
                  <a:lnTo>
                    <a:pt x="86" y="195"/>
                  </a:lnTo>
                  <a:lnTo>
                    <a:pt x="88" y="192"/>
                  </a:lnTo>
                  <a:lnTo>
                    <a:pt x="92" y="189"/>
                  </a:lnTo>
                  <a:lnTo>
                    <a:pt x="97" y="188"/>
                  </a:lnTo>
                  <a:lnTo>
                    <a:pt x="108" y="187"/>
                  </a:lnTo>
                  <a:lnTo>
                    <a:pt x="119" y="187"/>
                  </a:lnTo>
                  <a:lnTo>
                    <a:pt x="123" y="185"/>
                  </a:lnTo>
                  <a:lnTo>
                    <a:pt x="126" y="184"/>
                  </a:lnTo>
                  <a:lnTo>
                    <a:pt x="131" y="182"/>
                  </a:lnTo>
                  <a:lnTo>
                    <a:pt x="135" y="181"/>
                  </a:lnTo>
                  <a:lnTo>
                    <a:pt x="139" y="179"/>
                  </a:lnTo>
                  <a:lnTo>
                    <a:pt x="142" y="176"/>
                  </a:lnTo>
                  <a:lnTo>
                    <a:pt x="150" y="169"/>
                  </a:lnTo>
                  <a:lnTo>
                    <a:pt x="153" y="168"/>
                  </a:lnTo>
                  <a:lnTo>
                    <a:pt x="156" y="166"/>
                  </a:lnTo>
                  <a:lnTo>
                    <a:pt x="162" y="168"/>
                  </a:lnTo>
                  <a:lnTo>
                    <a:pt x="168" y="167"/>
                  </a:lnTo>
                  <a:lnTo>
                    <a:pt x="177" y="163"/>
                  </a:lnTo>
                  <a:lnTo>
                    <a:pt x="184" y="157"/>
                  </a:lnTo>
                  <a:lnTo>
                    <a:pt x="190" y="150"/>
                  </a:lnTo>
                  <a:lnTo>
                    <a:pt x="198" y="145"/>
                  </a:lnTo>
                  <a:lnTo>
                    <a:pt x="206" y="141"/>
                  </a:lnTo>
                  <a:lnTo>
                    <a:pt x="215" y="140"/>
                  </a:lnTo>
                  <a:lnTo>
                    <a:pt x="221" y="139"/>
                  </a:lnTo>
                  <a:lnTo>
                    <a:pt x="226" y="136"/>
                  </a:lnTo>
                  <a:lnTo>
                    <a:pt x="237" y="131"/>
                  </a:lnTo>
                  <a:lnTo>
                    <a:pt x="244" y="130"/>
                  </a:lnTo>
                  <a:lnTo>
                    <a:pt x="252" y="128"/>
                  </a:lnTo>
                  <a:lnTo>
                    <a:pt x="256" y="126"/>
                  </a:lnTo>
                  <a:lnTo>
                    <a:pt x="258" y="124"/>
                  </a:lnTo>
                  <a:lnTo>
                    <a:pt x="263" y="119"/>
                  </a:lnTo>
                  <a:lnTo>
                    <a:pt x="267" y="118"/>
                  </a:lnTo>
                  <a:lnTo>
                    <a:pt x="270" y="118"/>
                  </a:lnTo>
                  <a:lnTo>
                    <a:pt x="274" y="115"/>
                  </a:lnTo>
                  <a:lnTo>
                    <a:pt x="275" y="113"/>
                  </a:lnTo>
                  <a:lnTo>
                    <a:pt x="275" y="109"/>
                  </a:lnTo>
                  <a:lnTo>
                    <a:pt x="275" y="106"/>
                  </a:lnTo>
                  <a:lnTo>
                    <a:pt x="274" y="101"/>
                  </a:lnTo>
                  <a:lnTo>
                    <a:pt x="275" y="97"/>
                  </a:lnTo>
                  <a:lnTo>
                    <a:pt x="280" y="90"/>
                  </a:lnTo>
                  <a:lnTo>
                    <a:pt x="286" y="86"/>
                  </a:lnTo>
                  <a:lnTo>
                    <a:pt x="295" y="83"/>
                  </a:lnTo>
                  <a:lnTo>
                    <a:pt x="301" y="80"/>
                  </a:lnTo>
                  <a:lnTo>
                    <a:pt x="301" y="8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88" name="Freeform 203"/>
            <p:cNvSpPr>
              <a:spLocks/>
            </p:cNvSpPr>
            <p:nvPr/>
          </p:nvSpPr>
          <p:spPr bwMode="auto">
            <a:xfrm>
              <a:off x="6344974" y="2652756"/>
              <a:ext cx="122258" cy="149661"/>
            </a:xfrm>
            <a:custGeom>
              <a:avLst/>
              <a:gdLst>
                <a:gd name="T0" fmla="*/ 17 w 114"/>
                <a:gd name="T1" fmla="*/ 2 h 141"/>
                <a:gd name="T2" fmla="*/ 7 w 114"/>
                <a:gd name="T3" fmla="*/ 6 h 141"/>
                <a:gd name="T4" fmla="*/ 3 w 114"/>
                <a:gd name="T5" fmla="*/ 17 h 141"/>
                <a:gd name="T6" fmla="*/ 6 w 114"/>
                <a:gd name="T7" fmla="*/ 23 h 141"/>
                <a:gd name="T8" fmla="*/ 8 w 114"/>
                <a:gd name="T9" fmla="*/ 27 h 141"/>
                <a:gd name="T10" fmla="*/ 15 w 114"/>
                <a:gd name="T11" fmla="*/ 32 h 141"/>
                <a:gd name="T12" fmla="*/ 7 w 114"/>
                <a:gd name="T13" fmla="*/ 34 h 141"/>
                <a:gd name="T14" fmla="*/ 7 w 114"/>
                <a:gd name="T15" fmla="*/ 42 h 141"/>
                <a:gd name="T16" fmla="*/ 16 w 114"/>
                <a:gd name="T17" fmla="*/ 44 h 141"/>
                <a:gd name="T18" fmla="*/ 11 w 114"/>
                <a:gd name="T19" fmla="*/ 55 h 141"/>
                <a:gd name="T20" fmla="*/ 16 w 114"/>
                <a:gd name="T21" fmla="*/ 64 h 141"/>
                <a:gd name="T22" fmla="*/ 22 w 114"/>
                <a:gd name="T23" fmla="*/ 70 h 141"/>
                <a:gd name="T24" fmla="*/ 15 w 114"/>
                <a:gd name="T25" fmla="*/ 71 h 141"/>
                <a:gd name="T26" fmla="*/ 21 w 114"/>
                <a:gd name="T27" fmla="*/ 81 h 141"/>
                <a:gd name="T28" fmla="*/ 6 w 114"/>
                <a:gd name="T29" fmla="*/ 86 h 141"/>
                <a:gd name="T30" fmla="*/ 21 w 114"/>
                <a:gd name="T31" fmla="*/ 98 h 141"/>
                <a:gd name="T32" fmla="*/ 28 w 114"/>
                <a:gd name="T33" fmla="*/ 103 h 141"/>
                <a:gd name="T34" fmla="*/ 39 w 114"/>
                <a:gd name="T35" fmla="*/ 106 h 141"/>
                <a:gd name="T36" fmla="*/ 38 w 114"/>
                <a:gd name="T37" fmla="*/ 109 h 141"/>
                <a:gd name="T38" fmla="*/ 37 w 114"/>
                <a:gd name="T39" fmla="*/ 113 h 141"/>
                <a:gd name="T40" fmla="*/ 38 w 114"/>
                <a:gd name="T41" fmla="*/ 118 h 141"/>
                <a:gd name="T42" fmla="*/ 42 w 114"/>
                <a:gd name="T43" fmla="*/ 123 h 141"/>
                <a:gd name="T44" fmla="*/ 49 w 114"/>
                <a:gd name="T45" fmla="*/ 126 h 141"/>
                <a:gd name="T46" fmla="*/ 53 w 114"/>
                <a:gd name="T47" fmla="*/ 136 h 141"/>
                <a:gd name="T48" fmla="*/ 54 w 114"/>
                <a:gd name="T49" fmla="*/ 141 h 141"/>
                <a:gd name="T50" fmla="*/ 65 w 114"/>
                <a:gd name="T51" fmla="*/ 131 h 141"/>
                <a:gd name="T52" fmla="*/ 72 w 114"/>
                <a:gd name="T53" fmla="*/ 130 h 141"/>
                <a:gd name="T54" fmla="*/ 81 w 114"/>
                <a:gd name="T55" fmla="*/ 128 h 141"/>
                <a:gd name="T56" fmla="*/ 88 w 114"/>
                <a:gd name="T57" fmla="*/ 125 h 141"/>
                <a:gd name="T58" fmla="*/ 98 w 114"/>
                <a:gd name="T59" fmla="*/ 124 h 141"/>
                <a:gd name="T60" fmla="*/ 103 w 114"/>
                <a:gd name="T61" fmla="*/ 118 h 141"/>
                <a:gd name="T62" fmla="*/ 104 w 114"/>
                <a:gd name="T63" fmla="*/ 107 h 141"/>
                <a:gd name="T64" fmla="*/ 109 w 114"/>
                <a:gd name="T65" fmla="*/ 106 h 141"/>
                <a:gd name="T66" fmla="*/ 108 w 114"/>
                <a:gd name="T67" fmla="*/ 93 h 141"/>
                <a:gd name="T68" fmla="*/ 98 w 114"/>
                <a:gd name="T69" fmla="*/ 82 h 141"/>
                <a:gd name="T70" fmla="*/ 103 w 114"/>
                <a:gd name="T71" fmla="*/ 64 h 141"/>
                <a:gd name="T72" fmla="*/ 98 w 114"/>
                <a:gd name="T73" fmla="*/ 56 h 141"/>
                <a:gd name="T74" fmla="*/ 106 w 114"/>
                <a:gd name="T75" fmla="*/ 53 h 141"/>
                <a:gd name="T76" fmla="*/ 97 w 114"/>
                <a:gd name="T77" fmla="*/ 48 h 141"/>
                <a:gd name="T78" fmla="*/ 92 w 114"/>
                <a:gd name="T79" fmla="*/ 53 h 141"/>
                <a:gd name="T80" fmla="*/ 88 w 114"/>
                <a:gd name="T81" fmla="*/ 54 h 141"/>
                <a:gd name="T82" fmla="*/ 72 w 114"/>
                <a:gd name="T83" fmla="*/ 45 h 141"/>
                <a:gd name="T84" fmla="*/ 70 w 114"/>
                <a:gd name="T85" fmla="*/ 44 h 141"/>
                <a:gd name="T86" fmla="*/ 71 w 114"/>
                <a:gd name="T87" fmla="*/ 40 h 141"/>
                <a:gd name="T88" fmla="*/ 71 w 114"/>
                <a:gd name="T89" fmla="*/ 35 h 141"/>
                <a:gd name="T90" fmla="*/ 65 w 114"/>
                <a:gd name="T91" fmla="*/ 31 h 141"/>
                <a:gd name="T92" fmla="*/ 51 w 114"/>
                <a:gd name="T93" fmla="*/ 18 h 141"/>
                <a:gd name="T94" fmla="*/ 46 w 114"/>
                <a:gd name="T95" fmla="*/ 10 h 141"/>
                <a:gd name="T96" fmla="*/ 35 w 114"/>
                <a:gd name="T9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141">
                  <a:moveTo>
                    <a:pt x="23" y="0"/>
                  </a:moveTo>
                  <a:lnTo>
                    <a:pt x="19" y="0"/>
                  </a:lnTo>
                  <a:lnTo>
                    <a:pt x="17" y="2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7" y="6"/>
                  </a:lnTo>
                  <a:lnTo>
                    <a:pt x="0" y="7"/>
                  </a:lnTo>
                  <a:lnTo>
                    <a:pt x="2" y="12"/>
                  </a:lnTo>
                  <a:lnTo>
                    <a:pt x="3" y="17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3" y="29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7" y="34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7" y="42"/>
                  </a:lnTo>
                  <a:lnTo>
                    <a:pt x="12" y="40"/>
                  </a:lnTo>
                  <a:lnTo>
                    <a:pt x="15" y="42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3" y="49"/>
                  </a:lnTo>
                  <a:lnTo>
                    <a:pt x="11" y="55"/>
                  </a:lnTo>
                  <a:lnTo>
                    <a:pt x="11" y="58"/>
                  </a:lnTo>
                  <a:lnTo>
                    <a:pt x="12" y="61"/>
                  </a:lnTo>
                  <a:lnTo>
                    <a:pt x="16" y="64"/>
                  </a:lnTo>
                  <a:lnTo>
                    <a:pt x="21" y="67"/>
                  </a:lnTo>
                  <a:lnTo>
                    <a:pt x="22" y="69"/>
                  </a:lnTo>
                  <a:lnTo>
                    <a:pt x="22" y="70"/>
                  </a:lnTo>
                  <a:lnTo>
                    <a:pt x="21" y="71"/>
                  </a:lnTo>
                  <a:lnTo>
                    <a:pt x="17" y="71"/>
                  </a:lnTo>
                  <a:lnTo>
                    <a:pt x="15" y="71"/>
                  </a:lnTo>
                  <a:lnTo>
                    <a:pt x="16" y="74"/>
                  </a:lnTo>
                  <a:lnTo>
                    <a:pt x="18" y="77"/>
                  </a:lnTo>
                  <a:lnTo>
                    <a:pt x="21" y="81"/>
                  </a:lnTo>
                  <a:lnTo>
                    <a:pt x="21" y="83"/>
                  </a:lnTo>
                  <a:lnTo>
                    <a:pt x="13" y="86"/>
                  </a:lnTo>
                  <a:lnTo>
                    <a:pt x="6" y="86"/>
                  </a:lnTo>
                  <a:lnTo>
                    <a:pt x="8" y="87"/>
                  </a:lnTo>
                  <a:lnTo>
                    <a:pt x="11" y="90"/>
                  </a:lnTo>
                  <a:lnTo>
                    <a:pt x="21" y="98"/>
                  </a:lnTo>
                  <a:lnTo>
                    <a:pt x="23" y="101"/>
                  </a:lnTo>
                  <a:lnTo>
                    <a:pt x="26" y="102"/>
                  </a:lnTo>
                  <a:lnTo>
                    <a:pt x="28" y="103"/>
                  </a:lnTo>
                  <a:lnTo>
                    <a:pt x="32" y="104"/>
                  </a:lnTo>
                  <a:lnTo>
                    <a:pt x="35" y="104"/>
                  </a:lnTo>
                  <a:lnTo>
                    <a:pt x="39" y="106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38" y="109"/>
                  </a:lnTo>
                  <a:lnTo>
                    <a:pt x="37" y="110"/>
                  </a:lnTo>
                  <a:lnTo>
                    <a:pt x="35" y="112"/>
                  </a:lnTo>
                  <a:lnTo>
                    <a:pt x="37" y="113"/>
                  </a:lnTo>
                  <a:lnTo>
                    <a:pt x="38" y="114"/>
                  </a:lnTo>
                  <a:lnTo>
                    <a:pt x="38" y="117"/>
                  </a:lnTo>
                  <a:lnTo>
                    <a:pt x="38" y="118"/>
                  </a:lnTo>
                  <a:lnTo>
                    <a:pt x="40" y="118"/>
                  </a:lnTo>
                  <a:lnTo>
                    <a:pt x="42" y="119"/>
                  </a:lnTo>
                  <a:lnTo>
                    <a:pt x="42" y="123"/>
                  </a:lnTo>
                  <a:lnTo>
                    <a:pt x="43" y="125"/>
                  </a:lnTo>
                  <a:lnTo>
                    <a:pt x="45" y="126"/>
                  </a:lnTo>
                  <a:lnTo>
                    <a:pt x="49" y="126"/>
                  </a:lnTo>
                  <a:lnTo>
                    <a:pt x="50" y="128"/>
                  </a:lnTo>
                  <a:lnTo>
                    <a:pt x="51" y="130"/>
                  </a:lnTo>
                  <a:lnTo>
                    <a:pt x="53" y="136"/>
                  </a:lnTo>
                  <a:lnTo>
                    <a:pt x="54" y="140"/>
                  </a:lnTo>
                  <a:lnTo>
                    <a:pt x="54" y="141"/>
                  </a:lnTo>
                  <a:lnTo>
                    <a:pt x="54" y="141"/>
                  </a:lnTo>
                  <a:lnTo>
                    <a:pt x="58" y="136"/>
                  </a:lnTo>
                  <a:lnTo>
                    <a:pt x="60" y="133"/>
                  </a:lnTo>
                  <a:lnTo>
                    <a:pt x="65" y="131"/>
                  </a:lnTo>
                  <a:lnTo>
                    <a:pt x="67" y="131"/>
                  </a:lnTo>
                  <a:lnTo>
                    <a:pt x="72" y="133"/>
                  </a:lnTo>
                  <a:lnTo>
                    <a:pt x="72" y="130"/>
                  </a:lnTo>
                  <a:lnTo>
                    <a:pt x="75" y="129"/>
                  </a:lnTo>
                  <a:lnTo>
                    <a:pt x="78" y="128"/>
                  </a:lnTo>
                  <a:lnTo>
                    <a:pt x="81" y="128"/>
                  </a:lnTo>
                  <a:lnTo>
                    <a:pt x="83" y="126"/>
                  </a:lnTo>
                  <a:lnTo>
                    <a:pt x="86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8" y="124"/>
                  </a:lnTo>
                  <a:lnTo>
                    <a:pt x="103" y="123"/>
                  </a:lnTo>
                  <a:lnTo>
                    <a:pt x="104" y="120"/>
                  </a:lnTo>
                  <a:lnTo>
                    <a:pt x="103" y="118"/>
                  </a:lnTo>
                  <a:lnTo>
                    <a:pt x="101" y="113"/>
                  </a:lnTo>
                  <a:lnTo>
                    <a:pt x="102" y="108"/>
                  </a:lnTo>
                  <a:lnTo>
                    <a:pt x="104" y="107"/>
                  </a:lnTo>
                  <a:lnTo>
                    <a:pt x="106" y="107"/>
                  </a:lnTo>
                  <a:lnTo>
                    <a:pt x="108" y="107"/>
                  </a:lnTo>
                  <a:lnTo>
                    <a:pt x="109" y="106"/>
                  </a:lnTo>
                  <a:lnTo>
                    <a:pt x="114" y="97"/>
                  </a:lnTo>
                  <a:lnTo>
                    <a:pt x="112" y="96"/>
                  </a:lnTo>
                  <a:lnTo>
                    <a:pt x="108" y="93"/>
                  </a:lnTo>
                  <a:lnTo>
                    <a:pt x="103" y="88"/>
                  </a:lnTo>
                  <a:lnTo>
                    <a:pt x="101" y="85"/>
                  </a:lnTo>
                  <a:lnTo>
                    <a:pt x="98" y="82"/>
                  </a:lnTo>
                  <a:lnTo>
                    <a:pt x="98" y="76"/>
                  </a:lnTo>
                  <a:lnTo>
                    <a:pt x="99" y="70"/>
                  </a:lnTo>
                  <a:lnTo>
                    <a:pt x="103" y="64"/>
                  </a:lnTo>
                  <a:lnTo>
                    <a:pt x="102" y="61"/>
                  </a:lnTo>
                  <a:lnTo>
                    <a:pt x="99" y="59"/>
                  </a:lnTo>
                  <a:lnTo>
                    <a:pt x="98" y="56"/>
                  </a:lnTo>
                  <a:lnTo>
                    <a:pt x="98" y="54"/>
                  </a:lnTo>
                  <a:lnTo>
                    <a:pt x="102" y="54"/>
                  </a:lnTo>
                  <a:lnTo>
                    <a:pt x="106" y="53"/>
                  </a:lnTo>
                  <a:lnTo>
                    <a:pt x="103" y="50"/>
                  </a:lnTo>
                  <a:lnTo>
                    <a:pt x="101" y="49"/>
                  </a:lnTo>
                  <a:lnTo>
                    <a:pt x="97" y="48"/>
                  </a:lnTo>
                  <a:lnTo>
                    <a:pt x="94" y="49"/>
                  </a:lnTo>
                  <a:lnTo>
                    <a:pt x="93" y="50"/>
                  </a:lnTo>
                  <a:lnTo>
                    <a:pt x="92" y="53"/>
                  </a:lnTo>
                  <a:lnTo>
                    <a:pt x="91" y="54"/>
                  </a:lnTo>
                  <a:lnTo>
                    <a:pt x="90" y="55"/>
                  </a:lnTo>
                  <a:lnTo>
                    <a:pt x="88" y="54"/>
                  </a:lnTo>
                  <a:lnTo>
                    <a:pt x="87" y="53"/>
                  </a:lnTo>
                  <a:lnTo>
                    <a:pt x="83" y="50"/>
                  </a:lnTo>
                  <a:lnTo>
                    <a:pt x="72" y="45"/>
                  </a:lnTo>
                  <a:lnTo>
                    <a:pt x="71" y="45"/>
                  </a:lnTo>
                  <a:lnTo>
                    <a:pt x="71" y="44"/>
                  </a:lnTo>
                  <a:lnTo>
                    <a:pt x="70" y="44"/>
                  </a:lnTo>
                  <a:lnTo>
                    <a:pt x="69" y="44"/>
                  </a:lnTo>
                  <a:lnTo>
                    <a:pt x="71" y="43"/>
                  </a:lnTo>
                  <a:lnTo>
                    <a:pt x="71" y="40"/>
                  </a:lnTo>
                  <a:lnTo>
                    <a:pt x="71" y="39"/>
                  </a:lnTo>
                  <a:lnTo>
                    <a:pt x="69" y="38"/>
                  </a:lnTo>
                  <a:lnTo>
                    <a:pt x="71" y="35"/>
                  </a:lnTo>
                  <a:lnTo>
                    <a:pt x="71" y="33"/>
                  </a:lnTo>
                  <a:lnTo>
                    <a:pt x="69" y="32"/>
                  </a:lnTo>
                  <a:lnTo>
                    <a:pt x="65" y="31"/>
                  </a:lnTo>
                  <a:lnTo>
                    <a:pt x="58" y="27"/>
                  </a:lnTo>
                  <a:lnTo>
                    <a:pt x="50" y="22"/>
                  </a:lnTo>
                  <a:lnTo>
                    <a:pt x="51" y="18"/>
                  </a:lnTo>
                  <a:lnTo>
                    <a:pt x="51" y="16"/>
                  </a:lnTo>
                  <a:lnTo>
                    <a:pt x="49" y="12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89" name="Freeform 207"/>
            <p:cNvSpPr>
              <a:spLocks/>
            </p:cNvSpPr>
            <p:nvPr/>
          </p:nvSpPr>
          <p:spPr bwMode="auto">
            <a:xfrm>
              <a:off x="5995061" y="2600059"/>
              <a:ext cx="122258" cy="65346"/>
            </a:xfrm>
            <a:custGeom>
              <a:avLst/>
              <a:gdLst>
                <a:gd name="T0" fmla="*/ 4 w 117"/>
                <a:gd name="T1" fmla="*/ 48 h 63"/>
                <a:gd name="T2" fmla="*/ 4 w 117"/>
                <a:gd name="T3" fmla="*/ 44 h 63"/>
                <a:gd name="T4" fmla="*/ 5 w 117"/>
                <a:gd name="T5" fmla="*/ 39 h 63"/>
                <a:gd name="T6" fmla="*/ 10 w 117"/>
                <a:gd name="T7" fmla="*/ 36 h 63"/>
                <a:gd name="T8" fmla="*/ 14 w 117"/>
                <a:gd name="T9" fmla="*/ 28 h 63"/>
                <a:gd name="T10" fmla="*/ 20 w 117"/>
                <a:gd name="T11" fmla="*/ 23 h 63"/>
                <a:gd name="T12" fmla="*/ 30 w 117"/>
                <a:gd name="T13" fmla="*/ 14 h 63"/>
                <a:gd name="T14" fmla="*/ 26 w 117"/>
                <a:gd name="T15" fmla="*/ 10 h 63"/>
                <a:gd name="T16" fmla="*/ 30 w 117"/>
                <a:gd name="T17" fmla="*/ 9 h 63"/>
                <a:gd name="T18" fmla="*/ 36 w 117"/>
                <a:gd name="T19" fmla="*/ 11 h 63"/>
                <a:gd name="T20" fmla="*/ 42 w 117"/>
                <a:gd name="T21" fmla="*/ 8 h 63"/>
                <a:gd name="T22" fmla="*/ 45 w 117"/>
                <a:gd name="T23" fmla="*/ 6 h 63"/>
                <a:gd name="T24" fmla="*/ 50 w 117"/>
                <a:gd name="T25" fmla="*/ 8 h 63"/>
                <a:gd name="T26" fmla="*/ 60 w 117"/>
                <a:gd name="T27" fmla="*/ 6 h 63"/>
                <a:gd name="T28" fmla="*/ 69 w 117"/>
                <a:gd name="T29" fmla="*/ 4 h 63"/>
                <a:gd name="T30" fmla="*/ 66 w 117"/>
                <a:gd name="T31" fmla="*/ 4 h 63"/>
                <a:gd name="T32" fmla="*/ 68 w 117"/>
                <a:gd name="T33" fmla="*/ 0 h 63"/>
                <a:gd name="T34" fmla="*/ 73 w 117"/>
                <a:gd name="T35" fmla="*/ 1 h 63"/>
                <a:gd name="T36" fmla="*/ 80 w 117"/>
                <a:gd name="T37" fmla="*/ 3 h 63"/>
                <a:gd name="T38" fmla="*/ 89 w 117"/>
                <a:gd name="T39" fmla="*/ 5 h 63"/>
                <a:gd name="T40" fmla="*/ 96 w 117"/>
                <a:gd name="T41" fmla="*/ 12 h 63"/>
                <a:gd name="T42" fmla="*/ 93 w 117"/>
                <a:gd name="T43" fmla="*/ 20 h 63"/>
                <a:gd name="T44" fmla="*/ 98 w 117"/>
                <a:gd name="T45" fmla="*/ 23 h 63"/>
                <a:gd name="T46" fmla="*/ 104 w 117"/>
                <a:gd name="T47" fmla="*/ 28 h 63"/>
                <a:gd name="T48" fmla="*/ 110 w 117"/>
                <a:gd name="T49" fmla="*/ 30 h 63"/>
                <a:gd name="T50" fmla="*/ 114 w 117"/>
                <a:gd name="T51" fmla="*/ 26 h 63"/>
                <a:gd name="T52" fmla="*/ 117 w 117"/>
                <a:gd name="T53" fmla="*/ 27 h 63"/>
                <a:gd name="T54" fmla="*/ 116 w 117"/>
                <a:gd name="T55" fmla="*/ 33 h 63"/>
                <a:gd name="T56" fmla="*/ 117 w 117"/>
                <a:gd name="T57" fmla="*/ 37 h 63"/>
                <a:gd name="T58" fmla="*/ 116 w 117"/>
                <a:gd name="T59" fmla="*/ 39 h 63"/>
                <a:gd name="T60" fmla="*/ 112 w 117"/>
                <a:gd name="T61" fmla="*/ 38 h 63"/>
                <a:gd name="T62" fmla="*/ 109 w 117"/>
                <a:gd name="T63" fmla="*/ 37 h 63"/>
                <a:gd name="T64" fmla="*/ 107 w 117"/>
                <a:gd name="T65" fmla="*/ 41 h 63"/>
                <a:gd name="T66" fmla="*/ 107 w 117"/>
                <a:gd name="T67" fmla="*/ 44 h 63"/>
                <a:gd name="T68" fmla="*/ 110 w 117"/>
                <a:gd name="T69" fmla="*/ 47 h 63"/>
                <a:gd name="T70" fmla="*/ 106 w 117"/>
                <a:gd name="T71" fmla="*/ 49 h 63"/>
                <a:gd name="T72" fmla="*/ 103 w 117"/>
                <a:gd name="T73" fmla="*/ 46 h 63"/>
                <a:gd name="T74" fmla="*/ 98 w 117"/>
                <a:gd name="T75" fmla="*/ 47 h 63"/>
                <a:gd name="T76" fmla="*/ 94 w 117"/>
                <a:gd name="T77" fmla="*/ 46 h 63"/>
                <a:gd name="T78" fmla="*/ 90 w 117"/>
                <a:gd name="T79" fmla="*/ 43 h 63"/>
                <a:gd name="T80" fmla="*/ 88 w 117"/>
                <a:gd name="T81" fmla="*/ 41 h 63"/>
                <a:gd name="T82" fmla="*/ 87 w 117"/>
                <a:gd name="T83" fmla="*/ 46 h 63"/>
                <a:gd name="T84" fmla="*/ 84 w 117"/>
                <a:gd name="T85" fmla="*/ 51 h 63"/>
                <a:gd name="T86" fmla="*/ 80 w 117"/>
                <a:gd name="T87" fmla="*/ 57 h 63"/>
                <a:gd name="T88" fmla="*/ 79 w 117"/>
                <a:gd name="T89" fmla="*/ 63 h 63"/>
                <a:gd name="T90" fmla="*/ 77 w 117"/>
                <a:gd name="T91" fmla="*/ 62 h 63"/>
                <a:gd name="T92" fmla="*/ 72 w 117"/>
                <a:gd name="T93" fmla="*/ 55 h 63"/>
                <a:gd name="T94" fmla="*/ 67 w 117"/>
                <a:gd name="T95" fmla="*/ 51 h 63"/>
                <a:gd name="T96" fmla="*/ 66 w 117"/>
                <a:gd name="T97" fmla="*/ 46 h 63"/>
                <a:gd name="T98" fmla="*/ 61 w 117"/>
                <a:gd name="T99" fmla="*/ 47 h 63"/>
                <a:gd name="T100" fmla="*/ 57 w 117"/>
                <a:gd name="T101" fmla="*/ 52 h 63"/>
                <a:gd name="T102" fmla="*/ 51 w 117"/>
                <a:gd name="T103" fmla="*/ 58 h 63"/>
                <a:gd name="T104" fmla="*/ 42 w 117"/>
                <a:gd name="T105" fmla="*/ 59 h 63"/>
                <a:gd name="T106" fmla="*/ 31 w 117"/>
                <a:gd name="T107" fmla="*/ 60 h 63"/>
                <a:gd name="T108" fmla="*/ 24 w 117"/>
                <a:gd name="T109" fmla="*/ 54 h 63"/>
                <a:gd name="T110" fmla="*/ 23 w 117"/>
                <a:gd name="T111" fmla="*/ 49 h 63"/>
                <a:gd name="T112" fmla="*/ 21 w 117"/>
                <a:gd name="T113" fmla="*/ 44 h 63"/>
                <a:gd name="T114" fmla="*/ 12 w 117"/>
                <a:gd name="T115" fmla="*/ 46 h 63"/>
                <a:gd name="T116" fmla="*/ 5 w 117"/>
                <a:gd name="T117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63">
                  <a:moveTo>
                    <a:pt x="0" y="53"/>
                  </a:moveTo>
                  <a:lnTo>
                    <a:pt x="4" y="48"/>
                  </a:lnTo>
                  <a:lnTo>
                    <a:pt x="4" y="47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5" y="39"/>
                  </a:lnTo>
                  <a:lnTo>
                    <a:pt x="8" y="37"/>
                  </a:lnTo>
                  <a:lnTo>
                    <a:pt x="10" y="36"/>
                  </a:lnTo>
                  <a:lnTo>
                    <a:pt x="12" y="35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20" y="23"/>
                  </a:lnTo>
                  <a:lnTo>
                    <a:pt x="25" y="20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2" y="10"/>
                  </a:lnTo>
                  <a:lnTo>
                    <a:pt x="36" y="11"/>
                  </a:lnTo>
                  <a:lnTo>
                    <a:pt x="39" y="10"/>
                  </a:lnTo>
                  <a:lnTo>
                    <a:pt x="42" y="8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6" y="8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9" y="4"/>
                  </a:lnTo>
                  <a:lnTo>
                    <a:pt x="67" y="4"/>
                  </a:lnTo>
                  <a:lnTo>
                    <a:pt x="66" y="4"/>
                  </a:lnTo>
                  <a:lnTo>
                    <a:pt x="66" y="1"/>
                  </a:lnTo>
                  <a:lnTo>
                    <a:pt x="68" y="0"/>
                  </a:lnTo>
                  <a:lnTo>
                    <a:pt x="69" y="1"/>
                  </a:lnTo>
                  <a:lnTo>
                    <a:pt x="73" y="1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9" y="5"/>
                  </a:lnTo>
                  <a:lnTo>
                    <a:pt x="95" y="9"/>
                  </a:lnTo>
                  <a:lnTo>
                    <a:pt x="96" y="12"/>
                  </a:lnTo>
                  <a:lnTo>
                    <a:pt x="95" y="16"/>
                  </a:lnTo>
                  <a:lnTo>
                    <a:pt x="93" y="20"/>
                  </a:lnTo>
                  <a:lnTo>
                    <a:pt x="91" y="23"/>
                  </a:lnTo>
                  <a:lnTo>
                    <a:pt x="98" y="23"/>
                  </a:lnTo>
                  <a:lnTo>
                    <a:pt x="100" y="26"/>
                  </a:lnTo>
                  <a:lnTo>
                    <a:pt x="104" y="28"/>
                  </a:lnTo>
                  <a:lnTo>
                    <a:pt x="109" y="30"/>
                  </a:lnTo>
                  <a:lnTo>
                    <a:pt x="110" y="30"/>
                  </a:lnTo>
                  <a:lnTo>
                    <a:pt x="112" y="28"/>
                  </a:lnTo>
                  <a:lnTo>
                    <a:pt x="114" y="26"/>
                  </a:lnTo>
                  <a:lnTo>
                    <a:pt x="116" y="26"/>
                  </a:lnTo>
                  <a:lnTo>
                    <a:pt x="117" y="27"/>
                  </a:lnTo>
                  <a:lnTo>
                    <a:pt x="117" y="30"/>
                  </a:lnTo>
                  <a:lnTo>
                    <a:pt x="116" y="33"/>
                  </a:lnTo>
                  <a:lnTo>
                    <a:pt x="116" y="36"/>
                  </a:lnTo>
                  <a:lnTo>
                    <a:pt x="117" y="37"/>
                  </a:lnTo>
                  <a:lnTo>
                    <a:pt x="117" y="39"/>
                  </a:lnTo>
                  <a:lnTo>
                    <a:pt x="116" y="39"/>
                  </a:lnTo>
                  <a:lnTo>
                    <a:pt x="114" y="39"/>
                  </a:lnTo>
                  <a:lnTo>
                    <a:pt x="112" y="38"/>
                  </a:lnTo>
                  <a:lnTo>
                    <a:pt x="111" y="37"/>
                  </a:lnTo>
                  <a:lnTo>
                    <a:pt x="109" y="37"/>
                  </a:lnTo>
                  <a:lnTo>
                    <a:pt x="109" y="38"/>
                  </a:lnTo>
                  <a:lnTo>
                    <a:pt x="107" y="41"/>
                  </a:lnTo>
                  <a:lnTo>
                    <a:pt x="106" y="43"/>
                  </a:lnTo>
                  <a:lnTo>
                    <a:pt x="107" y="44"/>
                  </a:lnTo>
                  <a:lnTo>
                    <a:pt x="109" y="46"/>
                  </a:lnTo>
                  <a:lnTo>
                    <a:pt x="110" y="47"/>
                  </a:lnTo>
                  <a:lnTo>
                    <a:pt x="109" y="51"/>
                  </a:lnTo>
                  <a:lnTo>
                    <a:pt x="106" y="49"/>
                  </a:lnTo>
                  <a:lnTo>
                    <a:pt x="104" y="47"/>
                  </a:lnTo>
                  <a:lnTo>
                    <a:pt x="103" y="46"/>
                  </a:lnTo>
                  <a:lnTo>
                    <a:pt x="100" y="46"/>
                  </a:lnTo>
                  <a:lnTo>
                    <a:pt x="98" y="47"/>
                  </a:lnTo>
                  <a:lnTo>
                    <a:pt x="95" y="47"/>
                  </a:lnTo>
                  <a:lnTo>
                    <a:pt x="94" y="46"/>
                  </a:lnTo>
                  <a:lnTo>
                    <a:pt x="91" y="44"/>
                  </a:lnTo>
                  <a:lnTo>
                    <a:pt x="90" y="43"/>
                  </a:lnTo>
                  <a:lnTo>
                    <a:pt x="89" y="42"/>
                  </a:lnTo>
                  <a:lnTo>
                    <a:pt x="88" y="41"/>
                  </a:lnTo>
                  <a:lnTo>
                    <a:pt x="87" y="43"/>
                  </a:lnTo>
                  <a:lnTo>
                    <a:pt x="87" y="46"/>
                  </a:lnTo>
                  <a:lnTo>
                    <a:pt x="85" y="48"/>
                  </a:lnTo>
                  <a:lnTo>
                    <a:pt x="84" y="51"/>
                  </a:lnTo>
                  <a:lnTo>
                    <a:pt x="83" y="53"/>
                  </a:lnTo>
                  <a:lnTo>
                    <a:pt x="80" y="57"/>
                  </a:lnTo>
                  <a:lnTo>
                    <a:pt x="79" y="62"/>
                  </a:lnTo>
                  <a:lnTo>
                    <a:pt x="79" y="63"/>
                  </a:lnTo>
                  <a:lnTo>
                    <a:pt x="78" y="63"/>
                  </a:lnTo>
                  <a:lnTo>
                    <a:pt x="77" y="62"/>
                  </a:lnTo>
                  <a:lnTo>
                    <a:pt x="74" y="58"/>
                  </a:lnTo>
                  <a:lnTo>
                    <a:pt x="72" y="55"/>
                  </a:lnTo>
                  <a:lnTo>
                    <a:pt x="69" y="53"/>
                  </a:lnTo>
                  <a:lnTo>
                    <a:pt x="67" y="51"/>
                  </a:lnTo>
                  <a:lnTo>
                    <a:pt x="66" y="48"/>
                  </a:lnTo>
                  <a:lnTo>
                    <a:pt x="66" y="46"/>
                  </a:lnTo>
                  <a:lnTo>
                    <a:pt x="63" y="43"/>
                  </a:lnTo>
                  <a:lnTo>
                    <a:pt x="61" y="47"/>
                  </a:lnTo>
                  <a:lnTo>
                    <a:pt x="56" y="49"/>
                  </a:lnTo>
                  <a:lnTo>
                    <a:pt x="57" y="52"/>
                  </a:lnTo>
                  <a:lnTo>
                    <a:pt x="55" y="55"/>
                  </a:lnTo>
                  <a:lnTo>
                    <a:pt x="51" y="58"/>
                  </a:lnTo>
                  <a:lnTo>
                    <a:pt x="47" y="59"/>
                  </a:lnTo>
                  <a:lnTo>
                    <a:pt x="42" y="59"/>
                  </a:lnTo>
                  <a:lnTo>
                    <a:pt x="36" y="60"/>
                  </a:lnTo>
                  <a:lnTo>
                    <a:pt x="31" y="60"/>
                  </a:lnTo>
                  <a:lnTo>
                    <a:pt x="26" y="57"/>
                  </a:lnTo>
                  <a:lnTo>
                    <a:pt x="24" y="54"/>
                  </a:lnTo>
                  <a:lnTo>
                    <a:pt x="23" y="52"/>
                  </a:lnTo>
                  <a:lnTo>
                    <a:pt x="23" y="49"/>
                  </a:lnTo>
                  <a:lnTo>
                    <a:pt x="23" y="46"/>
                  </a:lnTo>
                  <a:lnTo>
                    <a:pt x="21" y="44"/>
                  </a:lnTo>
                  <a:lnTo>
                    <a:pt x="15" y="43"/>
                  </a:lnTo>
                  <a:lnTo>
                    <a:pt x="12" y="46"/>
                  </a:lnTo>
                  <a:lnTo>
                    <a:pt x="9" y="48"/>
                  </a:lnTo>
                  <a:lnTo>
                    <a:pt x="5" y="52"/>
                  </a:lnTo>
                  <a:lnTo>
                    <a:pt x="0" y="5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90" name="Freeform 209"/>
            <p:cNvSpPr>
              <a:spLocks/>
            </p:cNvSpPr>
            <p:nvPr/>
          </p:nvSpPr>
          <p:spPr bwMode="auto">
            <a:xfrm>
              <a:off x="6399778" y="2783446"/>
              <a:ext cx="69561" cy="52698"/>
            </a:xfrm>
            <a:custGeom>
              <a:avLst/>
              <a:gdLst>
                <a:gd name="T0" fmla="*/ 0 w 67"/>
                <a:gd name="T1" fmla="*/ 26 h 49"/>
                <a:gd name="T2" fmla="*/ 1 w 67"/>
                <a:gd name="T3" fmla="*/ 26 h 49"/>
                <a:gd name="T4" fmla="*/ 1 w 67"/>
                <a:gd name="T5" fmla="*/ 25 h 49"/>
                <a:gd name="T6" fmla="*/ 1 w 67"/>
                <a:gd name="T7" fmla="*/ 21 h 49"/>
                <a:gd name="T8" fmla="*/ 1 w 67"/>
                <a:gd name="T9" fmla="*/ 18 h 49"/>
                <a:gd name="T10" fmla="*/ 4 w 67"/>
                <a:gd name="T11" fmla="*/ 17 h 49"/>
                <a:gd name="T12" fmla="*/ 5 w 67"/>
                <a:gd name="T13" fmla="*/ 15 h 49"/>
                <a:gd name="T14" fmla="*/ 6 w 67"/>
                <a:gd name="T15" fmla="*/ 13 h 49"/>
                <a:gd name="T16" fmla="*/ 9 w 67"/>
                <a:gd name="T17" fmla="*/ 10 h 49"/>
                <a:gd name="T18" fmla="*/ 12 w 67"/>
                <a:gd name="T19" fmla="*/ 7 h 49"/>
                <a:gd name="T20" fmla="*/ 16 w 67"/>
                <a:gd name="T21" fmla="*/ 6 h 49"/>
                <a:gd name="T22" fmla="*/ 17 w 67"/>
                <a:gd name="T23" fmla="*/ 6 h 49"/>
                <a:gd name="T24" fmla="*/ 20 w 67"/>
                <a:gd name="T25" fmla="*/ 7 h 49"/>
                <a:gd name="T26" fmla="*/ 22 w 67"/>
                <a:gd name="T27" fmla="*/ 9 h 49"/>
                <a:gd name="T28" fmla="*/ 22 w 67"/>
                <a:gd name="T29" fmla="*/ 6 h 49"/>
                <a:gd name="T30" fmla="*/ 24 w 67"/>
                <a:gd name="T31" fmla="*/ 5 h 49"/>
                <a:gd name="T32" fmla="*/ 25 w 67"/>
                <a:gd name="T33" fmla="*/ 5 h 49"/>
                <a:gd name="T34" fmla="*/ 26 w 67"/>
                <a:gd name="T35" fmla="*/ 4 h 49"/>
                <a:gd name="T36" fmla="*/ 30 w 67"/>
                <a:gd name="T37" fmla="*/ 4 h 49"/>
                <a:gd name="T38" fmla="*/ 32 w 67"/>
                <a:gd name="T39" fmla="*/ 4 h 49"/>
                <a:gd name="T40" fmla="*/ 35 w 67"/>
                <a:gd name="T41" fmla="*/ 1 h 49"/>
                <a:gd name="T42" fmla="*/ 41 w 67"/>
                <a:gd name="T43" fmla="*/ 1 h 49"/>
                <a:gd name="T44" fmla="*/ 43 w 67"/>
                <a:gd name="T45" fmla="*/ 1 h 49"/>
                <a:gd name="T46" fmla="*/ 46 w 67"/>
                <a:gd name="T47" fmla="*/ 0 h 49"/>
                <a:gd name="T48" fmla="*/ 48 w 67"/>
                <a:gd name="T49" fmla="*/ 0 h 49"/>
                <a:gd name="T50" fmla="*/ 51 w 67"/>
                <a:gd name="T51" fmla="*/ 2 h 49"/>
                <a:gd name="T52" fmla="*/ 52 w 67"/>
                <a:gd name="T53" fmla="*/ 4 h 49"/>
                <a:gd name="T54" fmla="*/ 53 w 67"/>
                <a:gd name="T55" fmla="*/ 6 h 49"/>
                <a:gd name="T56" fmla="*/ 58 w 67"/>
                <a:gd name="T57" fmla="*/ 10 h 49"/>
                <a:gd name="T58" fmla="*/ 62 w 67"/>
                <a:gd name="T59" fmla="*/ 13 h 49"/>
                <a:gd name="T60" fmla="*/ 64 w 67"/>
                <a:gd name="T61" fmla="*/ 18 h 49"/>
                <a:gd name="T62" fmla="*/ 65 w 67"/>
                <a:gd name="T63" fmla="*/ 25 h 49"/>
                <a:gd name="T64" fmla="*/ 67 w 67"/>
                <a:gd name="T65" fmla="*/ 28 h 49"/>
                <a:gd name="T66" fmla="*/ 65 w 67"/>
                <a:gd name="T67" fmla="*/ 33 h 49"/>
                <a:gd name="T68" fmla="*/ 64 w 67"/>
                <a:gd name="T69" fmla="*/ 33 h 49"/>
                <a:gd name="T70" fmla="*/ 63 w 67"/>
                <a:gd name="T71" fmla="*/ 34 h 49"/>
                <a:gd name="T72" fmla="*/ 63 w 67"/>
                <a:gd name="T73" fmla="*/ 36 h 49"/>
                <a:gd name="T74" fmla="*/ 62 w 67"/>
                <a:gd name="T75" fmla="*/ 37 h 49"/>
                <a:gd name="T76" fmla="*/ 59 w 67"/>
                <a:gd name="T77" fmla="*/ 39 h 49"/>
                <a:gd name="T78" fmla="*/ 56 w 67"/>
                <a:gd name="T79" fmla="*/ 39 h 49"/>
                <a:gd name="T80" fmla="*/ 53 w 67"/>
                <a:gd name="T81" fmla="*/ 39 h 49"/>
                <a:gd name="T82" fmla="*/ 46 w 67"/>
                <a:gd name="T83" fmla="*/ 39 h 49"/>
                <a:gd name="T84" fmla="*/ 41 w 67"/>
                <a:gd name="T85" fmla="*/ 42 h 49"/>
                <a:gd name="T86" fmla="*/ 35 w 67"/>
                <a:gd name="T87" fmla="*/ 45 h 49"/>
                <a:gd name="T88" fmla="*/ 30 w 67"/>
                <a:gd name="T89" fmla="*/ 47 h 49"/>
                <a:gd name="T90" fmla="*/ 19 w 67"/>
                <a:gd name="T91" fmla="*/ 49 h 49"/>
                <a:gd name="T92" fmla="*/ 16 w 67"/>
                <a:gd name="T93" fmla="*/ 49 h 49"/>
                <a:gd name="T94" fmla="*/ 15 w 67"/>
                <a:gd name="T95" fmla="*/ 48 h 49"/>
                <a:gd name="T96" fmla="*/ 14 w 67"/>
                <a:gd name="T97" fmla="*/ 47 h 49"/>
                <a:gd name="T98" fmla="*/ 11 w 67"/>
                <a:gd name="T99" fmla="*/ 48 h 49"/>
                <a:gd name="T100" fmla="*/ 9 w 67"/>
                <a:gd name="T101" fmla="*/ 48 h 49"/>
                <a:gd name="T102" fmla="*/ 8 w 67"/>
                <a:gd name="T103" fmla="*/ 47 h 49"/>
                <a:gd name="T104" fmla="*/ 8 w 67"/>
                <a:gd name="T105" fmla="*/ 44 h 49"/>
                <a:gd name="T106" fmla="*/ 6 w 67"/>
                <a:gd name="T107" fmla="*/ 42 h 49"/>
                <a:gd name="T108" fmla="*/ 4 w 67"/>
                <a:gd name="T109" fmla="*/ 39 h 49"/>
                <a:gd name="T110" fmla="*/ 1 w 67"/>
                <a:gd name="T111" fmla="*/ 34 h 49"/>
                <a:gd name="T112" fmla="*/ 1 w 67"/>
                <a:gd name="T113" fmla="*/ 31 h 49"/>
                <a:gd name="T114" fmla="*/ 0 w 67"/>
                <a:gd name="T115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49">
                  <a:moveTo>
                    <a:pt x="0" y="26"/>
                  </a:moveTo>
                  <a:lnTo>
                    <a:pt x="1" y="26"/>
                  </a:lnTo>
                  <a:lnTo>
                    <a:pt x="1" y="25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6" y="13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20" y="7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5" y="1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1" y="2"/>
                  </a:lnTo>
                  <a:lnTo>
                    <a:pt x="52" y="4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2" y="13"/>
                  </a:lnTo>
                  <a:lnTo>
                    <a:pt x="64" y="18"/>
                  </a:lnTo>
                  <a:lnTo>
                    <a:pt x="65" y="25"/>
                  </a:lnTo>
                  <a:lnTo>
                    <a:pt x="67" y="28"/>
                  </a:lnTo>
                  <a:lnTo>
                    <a:pt x="65" y="33"/>
                  </a:lnTo>
                  <a:lnTo>
                    <a:pt x="64" y="33"/>
                  </a:lnTo>
                  <a:lnTo>
                    <a:pt x="63" y="34"/>
                  </a:lnTo>
                  <a:lnTo>
                    <a:pt x="63" y="36"/>
                  </a:lnTo>
                  <a:lnTo>
                    <a:pt x="62" y="37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3" y="39"/>
                  </a:lnTo>
                  <a:lnTo>
                    <a:pt x="46" y="39"/>
                  </a:lnTo>
                  <a:lnTo>
                    <a:pt x="41" y="42"/>
                  </a:lnTo>
                  <a:lnTo>
                    <a:pt x="35" y="45"/>
                  </a:lnTo>
                  <a:lnTo>
                    <a:pt x="30" y="47"/>
                  </a:lnTo>
                  <a:lnTo>
                    <a:pt x="19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7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8" y="47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4" y="39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0" y="2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91" name="Freeform 212"/>
            <p:cNvSpPr>
              <a:spLocks/>
            </p:cNvSpPr>
            <p:nvPr/>
          </p:nvSpPr>
          <p:spPr bwMode="auto">
            <a:xfrm>
              <a:off x="9344511" y="3403168"/>
              <a:ext cx="6324" cy="4216"/>
            </a:xfrm>
            <a:custGeom>
              <a:avLst/>
              <a:gdLst>
                <a:gd name="T0" fmla="*/ 4 w 5"/>
                <a:gd name="T1" fmla="*/ 0 h 2"/>
                <a:gd name="T2" fmla="*/ 0 w 5"/>
                <a:gd name="T3" fmla="*/ 1 h 2"/>
                <a:gd name="T4" fmla="*/ 5 w 5"/>
                <a:gd name="T5" fmla="*/ 2 h 2"/>
                <a:gd name="T6" fmla="*/ 4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lnTo>
                    <a:pt x="0" y="1"/>
                  </a:lnTo>
                  <a:lnTo>
                    <a:pt x="5" y="2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92" name="Freeform 213"/>
            <p:cNvSpPr>
              <a:spLocks/>
            </p:cNvSpPr>
            <p:nvPr/>
          </p:nvSpPr>
          <p:spPr bwMode="auto">
            <a:xfrm>
              <a:off x="9405639" y="3377873"/>
              <a:ext cx="42158" cy="113826"/>
            </a:xfrm>
            <a:custGeom>
              <a:avLst/>
              <a:gdLst>
                <a:gd name="T0" fmla="*/ 0 w 41"/>
                <a:gd name="T1" fmla="*/ 57 h 108"/>
                <a:gd name="T2" fmla="*/ 1 w 41"/>
                <a:gd name="T3" fmla="*/ 61 h 108"/>
                <a:gd name="T4" fmla="*/ 1 w 41"/>
                <a:gd name="T5" fmla="*/ 65 h 108"/>
                <a:gd name="T6" fmla="*/ 0 w 41"/>
                <a:gd name="T7" fmla="*/ 69 h 108"/>
                <a:gd name="T8" fmla="*/ 1 w 41"/>
                <a:gd name="T9" fmla="*/ 71 h 108"/>
                <a:gd name="T10" fmla="*/ 6 w 41"/>
                <a:gd name="T11" fmla="*/ 79 h 108"/>
                <a:gd name="T12" fmla="*/ 9 w 41"/>
                <a:gd name="T13" fmla="*/ 86 h 108"/>
                <a:gd name="T14" fmla="*/ 12 w 41"/>
                <a:gd name="T15" fmla="*/ 90 h 108"/>
                <a:gd name="T16" fmla="*/ 15 w 41"/>
                <a:gd name="T17" fmla="*/ 92 h 108"/>
                <a:gd name="T18" fmla="*/ 19 w 41"/>
                <a:gd name="T19" fmla="*/ 95 h 108"/>
                <a:gd name="T20" fmla="*/ 21 w 41"/>
                <a:gd name="T21" fmla="*/ 98 h 108"/>
                <a:gd name="T22" fmla="*/ 22 w 41"/>
                <a:gd name="T23" fmla="*/ 101 h 108"/>
                <a:gd name="T24" fmla="*/ 25 w 41"/>
                <a:gd name="T25" fmla="*/ 104 h 108"/>
                <a:gd name="T26" fmla="*/ 26 w 41"/>
                <a:gd name="T27" fmla="*/ 108 h 108"/>
                <a:gd name="T28" fmla="*/ 28 w 41"/>
                <a:gd name="T29" fmla="*/ 108 h 108"/>
                <a:gd name="T30" fmla="*/ 30 w 41"/>
                <a:gd name="T31" fmla="*/ 106 h 108"/>
                <a:gd name="T32" fmla="*/ 30 w 41"/>
                <a:gd name="T33" fmla="*/ 103 h 108"/>
                <a:gd name="T34" fmla="*/ 30 w 41"/>
                <a:gd name="T35" fmla="*/ 97 h 108"/>
                <a:gd name="T36" fmla="*/ 30 w 41"/>
                <a:gd name="T37" fmla="*/ 90 h 108"/>
                <a:gd name="T38" fmla="*/ 33 w 41"/>
                <a:gd name="T39" fmla="*/ 84 h 108"/>
                <a:gd name="T40" fmla="*/ 37 w 41"/>
                <a:gd name="T41" fmla="*/ 75 h 108"/>
                <a:gd name="T42" fmla="*/ 40 w 41"/>
                <a:gd name="T43" fmla="*/ 65 h 108"/>
                <a:gd name="T44" fmla="*/ 40 w 41"/>
                <a:gd name="T45" fmla="*/ 54 h 108"/>
                <a:gd name="T46" fmla="*/ 40 w 41"/>
                <a:gd name="T47" fmla="*/ 44 h 108"/>
                <a:gd name="T48" fmla="*/ 40 w 41"/>
                <a:gd name="T49" fmla="*/ 41 h 108"/>
                <a:gd name="T50" fmla="*/ 40 w 41"/>
                <a:gd name="T51" fmla="*/ 37 h 108"/>
                <a:gd name="T52" fmla="*/ 41 w 41"/>
                <a:gd name="T53" fmla="*/ 33 h 108"/>
                <a:gd name="T54" fmla="*/ 41 w 41"/>
                <a:gd name="T55" fmla="*/ 31 h 108"/>
                <a:gd name="T56" fmla="*/ 41 w 41"/>
                <a:gd name="T57" fmla="*/ 22 h 108"/>
                <a:gd name="T58" fmla="*/ 40 w 41"/>
                <a:gd name="T59" fmla="*/ 14 h 108"/>
                <a:gd name="T60" fmla="*/ 41 w 41"/>
                <a:gd name="T61" fmla="*/ 10 h 108"/>
                <a:gd name="T62" fmla="*/ 41 w 41"/>
                <a:gd name="T63" fmla="*/ 7 h 108"/>
                <a:gd name="T64" fmla="*/ 40 w 41"/>
                <a:gd name="T65" fmla="*/ 6 h 108"/>
                <a:gd name="T66" fmla="*/ 38 w 41"/>
                <a:gd name="T67" fmla="*/ 4 h 108"/>
                <a:gd name="T68" fmla="*/ 35 w 41"/>
                <a:gd name="T69" fmla="*/ 1 h 108"/>
                <a:gd name="T70" fmla="*/ 31 w 41"/>
                <a:gd name="T71" fmla="*/ 0 h 108"/>
                <a:gd name="T72" fmla="*/ 27 w 41"/>
                <a:gd name="T73" fmla="*/ 0 h 108"/>
                <a:gd name="T74" fmla="*/ 21 w 41"/>
                <a:gd name="T75" fmla="*/ 4 h 108"/>
                <a:gd name="T76" fmla="*/ 17 w 41"/>
                <a:gd name="T77" fmla="*/ 6 h 108"/>
                <a:gd name="T78" fmla="*/ 15 w 41"/>
                <a:gd name="T79" fmla="*/ 9 h 108"/>
                <a:gd name="T80" fmla="*/ 14 w 41"/>
                <a:gd name="T81" fmla="*/ 15 h 108"/>
                <a:gd name="T82" fmla="*/ 12 w 41"/>
                <a:gd name="T83" fmla="*/ 18 h 108"/>
                <a:gd name="T84" fmla="*/ 10 w 41"/>
                <a:gd name="T85" fmla="*/ 21 h 108"/>
                <a:gd name="T86" fmla="*/ 8 w 41"/>
                <a:gd name="T87" fmla="*/ 28 h 108"/>
                <a:gd name="T88" fmla="*/ 5 w 41"/>
                <a:gd name="T89" fmla="*/ 36 h 108"/>
                <a:gd name="T90" fmla="*/ 1 w 41"/>
                <a:gd name="T91" fmla="*/ 45 h 108"/>
                <a:gd name="T92" fmla="*/ 0 w 41"/>
                <a:gd name="T93" fmla="*/ 52 h 108"/>
                <a:gd name="T94" fmla="*/ 0 w 41"/>
                <a:gd name="T95" fmla="*/ 5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108">
                  <a:moveTo>
                    <a:pt x="0" y="57"/>
                  </a:moveTo>
                  <a:lnTo>
                    <a:pt x="1" y="61"/>
                  </a:lnTo>
                  <a:lnTo>
                    <a:pt x="1" y="65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9" y="86"/>
                  </a:lnTo>
                  <a:lnTo>
                    <a:pt x="12" y="90"/>
                  </a:lnTo>
                  <a:lnTo>
                    <a:pt x="15" y="92"/>
                  </a:lnTo>
                  <a:lnTo>
                    <a:pt x="19" y="95"/>
                  </a:lnTo>
                  <a:lnTo>
                    <a:pt x="21" y="98"/>
                  </a:lnTo>
                  <a:lnTo>
                    <a:pt x="22" y="101"/>
                  </a:lnTo>
                  <a:lnTo>
                    <a:pt x="25" y="104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30" y="106"/>
                  </a:lnTo>
                  <a:lnTo>
                    <a:pt x="30" y="103"/>
                  </a:lnTo>
                  <a:lnTo>
                    <a:pt x="30" y="97"/>
                  </a:lnTo>
                  <a:lnTo>
                    <a:pt x="30" y="90"/>
                  </a:lnTo>
                  <a:lnTo>
                    <a:pt x="33" y="84"/>
                  </a:lnTo>
                  <a:lnTo>
                    <a:pt x="37" y="75"/>
                  </a:lnTo>
                  <a:lnTo>
                    <a:pt x="40" y="65"/>
                  </a:lnTo>
                  <a:lnTo>
                    <a:pt x="40" y="54"/>
                  </a:lnTo>
                  <a:lnTo>
                    <a:pt x="40" y="44"/>
                  </a:lnTo>
                  <a:lnTo>
                    <a:pt x="40" y="41"/>
                  </a:lnTo>
                  <a:lnTo>
                    <a:pt x="40" y="37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1" y="22"/>
                  </a:lnTo>
                  <a:lnTo>
                    <a:pt x="40" y="14"/>
                  </a:lnTo>
                  <a:lnTo>
                    <a:pt x="41" y="10"/>
                  </a:lnTo>
                  <a:lnTo>
                    <a:pt x="41" y="7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4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4" y="15"/>
                  </a:lnTo>
                  <a:lnTo>
                    <a:pt x="12" y="18"/>
                  </a:lnTo>
                  <a:lnTo>
                    <a:pt x="10" y="21"/>
                  </a:lnTo>
                  <a:lnTo>
                    <a:pt x="8" y="28"/>
                  </a:lnTo>
                  <a:lnTo>
                    <a:pt x="5" y="36"/>
                  </a:lnTo>
                  <a:lnTo>
                    <a:pt x="1" y="45"/>
                  </a:lnTo>
                  <a:lnTo>
                    <a:pt x="0" y="52"/>
                  </a:lnTo>
                  <a:lnTo>
                    <a:pt x="0" y="5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93" name="Freeform 214"/>
            <p:cNvSpPr>
              <a:spLocks/>
            </p:cNvSpPr>
            <p:nvPr/>
          </p:nvSpPr>
          <p:spPr bwMode="auto">
            <a:xfrm>
              <a:off x="6842436" y="3095415"/>
              <a:ext cx="118042" cy="145446"/>
            </a:xfrm>
            <a:custGeom>
              <a:avLst/>
              <a:gdLst>
                <a:gd name="T0" fmla="*/ 0 w 113"/>
                <a:gd name="T1" fmla="*/ 125 h 138"/>
                <a:gd name="T2" fmla="*/ 2 w 113"/>
                <a:gd name="T3" fmla="*/ 112 h 138"/>
                <a:gd name="T4" fmla="*/ 3 w 113"/>
                <a:gd name="T5" fmla="*/ 98 h 138"/>
                <a:gd name="T6" fmla="*/ 7 w 113"/>
                <a:gd name="T7" fmla="*/ 84 h 138"/>
                <a:gd name="T8" fmla="*/ 10 w 113"/>
                <a:gd name="T9" fmla="*/ 70 h 138"/>
                <a:gd name="T10" fmla="*/ 10 w 113"/>
                <a:gd name="T11" fmla="*/ 59 h 138"/>
                <a:gd name="T12" fmla="*/ 11 w 113"/>
                <a:gd name="T13" fmla="*/ 39 h 138"/>
                <a:gd name="T14" fmla="*/ 11 w 113"/>
                <a:gd name="T15" fmla="*/ 22 h 138"/>
                <a:gd name="T16" fmla="*/ 18 w 113"/>
                <a:gd name="T17" fmla="*/ 22 h 138"/>
                <a:gd name="T18" fmla="*/ 32 w 113"/>
                <a:gd name="T19" fmla="*/ 32 h 138"/>
                <a:gd name="T20" fmla="*/ 43 w 113"/>
                <a:gd name="T21" fmla="*/ 33 h 138"/>
                <a:gd name="T22" fmla="*/ 56 w 113"/>
                <a:gd name="T23" fmla="*/ 27 h 138"/>
                <a:gd name="T24" fmla="*/ 67 w 113"/>
                <a:gd name="T25" fmla="*/ 18 h 138"/>
                <a:gd name="T26" fmla="*/ 97 w 113"/>
                <a:gd name="T27" fmla="*/ 0 h 138"/>
                <a:gd name="T28" fmla="*/ 107 w 113"/>
                <a:gd name="T29" fmla="*/ 28 h 138"/>
                <a:gd name="T30" fmla="*/ 106 w 113"/>
                <a:gd name="T31" fmla="*/ 32 h 138"/>
                <a:gd name="T32" fmla="*/ 108 w 113"/>
                <a:gd name="T33" fmla="*/ 34 h 138"/>
                <a:gd name="T34" fmla="*/ 113 w 113"/>
                <a:gd name="T35" fmla="*/ 36 h 138"/>
                <a:gd name="T36" fmla="*/ 110 w 113"/>
                <a:gd name="T37" fmla="*/ 41 h 138"/>
                <a:gd name="T38" fmla="*/ 83 w 113"/>
                <a:gd name="T39" fmla="*/ 54 h 138"/>
                <a:gd name="T40" fmla="*/ 54 w 113"/>
                <a:gd name="T41" fmla="*/ 63 h 138"/>
                <a:gd name="T42" fmla="*/ 82 w 113"/>
                <a:gd name="T43" fmla="*/ 96 h 138"/>
                <a:gd name="T44" fmla="*/ 76 w 113"/>
                <a:gd name="T45" fmla="*/ 97 h 138"/>
                <a:gd name="T46" fmla="*/ 72 w 113"/>
                <a:gd name="T47" fmla="*/ 102 h 138"/>
                <a:gd name="T48" fmla="*/ 72 w 113"/>
                <a:gd name="T49" fmla="*/ 108 h 138"/>
                <a:gd name="T50" fmla="*/ 66 w 113"/>
                <a:gd name="T51" fmla="*/ 113 h 138"/>
                <a:gd name="T52" fmla="*/ 55 w 113"/>
                <a:gd name="T53" fmla="*/ 114 h 138"/>
                <a:gd name="T54" fmla="*/ 46 w 113"/>
                <a:gd name="T55" fmla="*/ 122 h 138"/>
                <a:gd name="T56" fmla="*/ 39 w 113"/>
                <a:gd name="T57" fmla="*/ 133 h 138"/>
                <a:gd name="T58" fmla="*/ 27 w 113"/>
                <a:gd name="T59" fmla="*/ 138 h 138"/>
                <a:gd name="T60" fmla="*/ 7 w 113"/>
                <a:gd name="T61" fmla="*/ 134 h 138"/>
                <a:gd name="T62" fmla="*/ 0 w 113"/>
                <a:gd name="T63" fmla="*/ 13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" h="138">
                  <a:moveTo>
                    <a:pt x="0" y="133"/>
                  </a:moveTo>
                  <a:lnTo>
                    <a:pt x="0" y="125"/>
                  </a:lnTo>
                  <a:lnTo>
                    <a:pt x="1" y="119"/>
                  </a:lnTo>
                  <a:lnTo>
                    <a:pt x="2" y="112"/>
                  </a:lnTo>
                  <a:lnTo>
                    <a:pt x="3" y="106"/>
                  </a:lnTo>
                  <a:lnTo>
                    <a:pt x="3" y="98"/>
                  </a:lnTo>
                  <a:lnTo>
                    <a:pt x="6" y="91"/>
                  </a:lnTo>
                  <a:lnTo>
                    <a:pt x="7" y="84"/>
                  </a:lnTo>
                  <a:lnTo>
                    <a:pt x="10" y="77"/>
                  </a:lnTo>
                  <a:lnTo>
                    <a:pt x="10" y="70"/>
                  </a:lnTo>
                  <a:lnTo>
                    <a:pt x="8" y="64"/>
                  </a:lnTo>
                  <a:lnTo>
                    <a:pt x="10" y="59"/>
                  </a:lnTo>
                  <a:lnTo>
                    <a:pt x="11" y="53"/>
                  </a:lnTo>
                  <a:lnTo>
                    <a:pt x="11" y="39"/>
                  </a:lnTo>
                  <a:lnTo>
                    <a:pt x="10" y="26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8" y="22"/>
                  </a:lnTo>
                  <a:lnTo>
                    <a:pt x="22" y="25"/>
                  </a:lnTo>
                  <a:lnTo>
                    <a:pt x="32" y="32"/>
                  </a:lnTo>
                  <a:lnTo>
                    <a:pt x="37" y="33"/>
                  </a:lnTo>
                  <a:lnTo>
                    <a:pt x="43" y="33"/>
                  </a:lnTo>
                  <a:lnTo>
                    <a:pt x="50" y="32"/>
                  </a:lnTo>
                  <a:lnTo>
                    <a:pt x="56" y="27"/>
                  </a:lnTo>
                  <a:lnTo>
                    <a:pt x="62" y="23"/>
                  </a:lnTo>
                  <a:lnTo>
                    <a:pt x="67" y="18"/>
                  </a:lnTo>
                  <a:lnTo>
                    <a:pt x="82" y="9"/>
                  </a:lnTo>
                  <a:lnTo>
                    <a:pt x="97" y="0"/>
                  </a:lnTo>
                  <a:lnTo>
                    <a:pt x="102" y="15"/>
                  </a:lnTo>
                  <a:lnTo>
                    <a:pt x="107" y="28"/>
                  </a:lnTo>
                  <a:lnTo>
                    <a:pt x="106" y="29"/>
                  </a:lnTo>
                  <a:lnTo>
                    <a:pt x="106" y="32"/>
                  </a:lnTo>
                  <a:lnTo>
                    <a:pt x="107" y="33"/>
                  </a:lnTo>
                  <a:lnTo>
                    <a:pt x="108" y="34"/>
                  </a:lnTo>
                  <a:lnTo>
                    <a:pt x="110" y="34"/>
                  </a:lnTo>
                  <a:lnTo>
                    <a:pt x="113" y="36"/>
                  </a:lnTo>
                  <a:lnTo>
                    <a:pt x="113" y="37"/>
                  </a:lnTo>
                  <a:lnTo>
                    <a:pt x="110" y="41"/>
                  </a:lnTo>
                  <a:lnTo>
                    <a:pt x="97" y="48"/>
                  </a:lnTo>
                  <a:lnTo>
                    <a:pt x="83" y="54"/>
                  </a:lnTo>
                  <a:lnTo>
                    <a:pt x="69" y="58"/>
                  </a:lnTo>
                  <a:lnTo>
                    <a:pt x="54" y="63"/>
                  </a:lnTo>
                  <a:lnTo>
                    <a:pt x="86" y="96"/>
                  </a:lnTo>
                  <a:lnTo>
                    <a:pt x="82" y="96"/>
                  </a:lnTo>
                  <a:lnTo>
                    <a:pt x="78" y="97"/>
                  </a:lnTo>
                  <a:lnTo>
                    <a:pt x="76" y="97"/>
                  </a:lnTo>
                  <a:lnTo>
                    <a:pt x="74" y="100"/>
                  </a:lnTo>
                  <a:lnTo>
                    <a:pt x="72" y="102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1" y="111"/>
                  </a:lnTo>
                  <a:lnTo>
                    <a:pt x="66" y="113"/>
                  </a:lnTo>
                  <a:lnTo>
                    <a:pt x="61" y="114"/>
                  </a:lnTo>
                  <a:lnTo>
                    <a:pt x="55" y="114"/>
                  </a:lnTo>
                  <a:lnTo>
                    <a:pt x="50" y="117"/>
                  </a:lnTo>
                  <a:lnTo>
                    <a:pt x="46" y="122"/>
                  </a:lnTo>
                  <a:lnTo>
                    <a:pt x="43" y="128"/>
                  </a:lnTo>
                  <a:lnTo>
                    <a:pt x="39" y="133"/>
                  </a:lnTo>
                  <a:lnTo>
                    <a:pt x="34" y="138"/>
                  </a:lnTo>
                  <a:lnTo>
                    <a:pt x="27" y="138"/>
                  </a:lnTo>
                  <a:lnTo>
                    <a:pt x="17" y="136"/>
                  </a:lnTo>
                  <a:lnTo>
                    <a:pt x="7" y="134"/>
                  </a:lnTo>
                  <a:lnTo>
                    <a:pt x="0" y="133"/>
                  </a:lnTo>
                  <a:lnTo>
                    <a:pt x="0" y="13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94" name="Freeform 230"/>
            <p:cNvSpPr>
              <a:spLocks/>
            </p:cNvSpPr>
            <p:nvPr/>
          </p:nvSpPr>
          <p:spPr bwMode="auto">
            <a:xfrm>
              <a:off x="7411568" y="3413708"/>
              <a:ext cx="8432" cy="2109"/>
            </a:xfrm>
            <a:custGeom>
              <a:avLst/>
              <a:gdLst>
                <a:gd name="T0" fmla="*/ 4 w 7"/>
                <a:gd name="T1" fmla="*/ 4 h 4"/>
                <a:gd name="T2" fmla="*/ 6 w 7"/>
                <a:gd name="T3" fmla="*/ 4 h 4"/>
                <a:gd name="T4" fmla="*/ 7 w 7"/>
                <a:gd name="T5" fmla="*/ 1 h 4"/>
                <a:gd name="T6" fmla="*/ 4 w 7"/>
                <a:gd name="T7" fmla="*/ 0 h 4"/>
                <a:gd name="T8" fmla="*/ 0 w 7"/>
                <a:gd name="T9" fmla="*/ 3 h 4"/>
                <a:gd name="T10" fmla="*/ 4 w 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6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95" name="Freeform 231"/>
            <p:cNvSpPr>
              <a:spLocks/>
            </p:cNvSpPr>
            <p:nvPr/>
          </p:nvSpPr>
          <p:spPr bwMode="auto">
            <a:xfrm>
              <a:off x="7348331" y="3348362"/>
              <a:ext cx="143337" cy="120151"/>
            </a:xfrm>
            <a:custGeom>
              <a:avLst/>
              <a:gdLst>
                <a:gd name="T0" fmla="*/ 2 w 135"/>
                <a:gd name="T1" fmla="*/ 59 h 113"/>
                <a:gd name="T2" fmla="*/ 4 w 135"/>
                <a:gd name="T3" fmla="*/ 59 h 113"/>
                <a:gd name="T4" fmla="*/ 6 w 135"/>
                <a:gd name="T5" fmla="*/ 63 h 113"/>
                <a:gd name="T6" fmla="*/ 7 w 135"/>
                <a:gd name="T7" fmla="*/ 68 h 113"/>
                <a:gd name="T8" fmla="*/ 16 w 135"/>
                <a:gd name="T9" fmla="*/ 69 h 113"/>
                <a:gd name="T10" fmla="*/ 24 w 135"/>
                <a:gd name="T11" fmla="*/ 66 h 113"/>
                <a:gd name="T12" fmla="*/ 29 w 135"/>
                <a:gd name="T13" fmla="*/ 61 h 113"/>
                <a:gd name="T14" fmla="*/ 33 w 135"/>
                <a:gd name="T15" fmla="*/ 63 h 113"/>
                <a:gd name="T16" fmla="*/ 48 w 135"/>
                <a:gd name="T17" fmla="*/ 64 h 113"/>
                <a:gd name="T18" fmla="*/ 61 w 135"/>
                <a:gd name="T19" fmla="*/ 65 h 113"/>
                <a:gd name="T20" fmla="*/ 73 w 135"/>
                <a:gd name="T21" fmla="*/ 63 h 113"/>
                <a:gd name="T22" fmla="*/ 72 w 135"/>
                <a:gd name="T23" fmla="*/ 59 h 113"/>
                <a:gd name="T24" fmla="*/ 75 w 135"/>
                <a:gd name="T25" fmla="*/ 60 h 113"/>
                <a:gd name="T26" fmla="*/ 78 w 135"/>
                <a:gd name="T27" fmla="*/ 60 h 113"/>
                <a:gd name="T28" fmla="*/ 83 w 135"/>
                <a:gd name="T29" fmla="*/ 54 h 113"/>
                <a:gd name="T30" fmla="*/ 91 w 135"/>
                <a:gd name="T31" fmla="*/ 41 h 113"/>
                <a:gd name="T32" fmla="*/ 99 w 135"/>
                <a:gd name="T33" fmla="*/ 32 h 113"/>
                <a:gd name="T34" fmla="*/ 105 w 135"/>
                <a:gd name="T35" fmla="*/ 21 h 113"/>
                <a:gd name="T36" fmla="*/ 114 w 135"/>
                <a:gd name="T37" fmla="*/ 12 h 113"/>
                <a:gd name="T38" fmla="*/ 120 w 135"/>
                <a:gd name="T39" fmla="*/ 6 h 113"/>
                <a:gd name="T40" fmla="*/ 125 w 135"/>
                <a:gd name="T41" fmla="*/ 1 h 113"/>
                <a:gd name="T42" fmla="*/ 125 w 135"/>
                <a:gd name="T43" fmla="*/ 7 h 113"/>
                <a:gd name="T44" fmla="*/ 126 w 135"/>
                <a:gd name="T45" fmla="*/ 13 h 113"/>
                <a:gd name="T46" fmla="*/ 131 w 135"/>
                <a:gd name="T47" fmla="*/ 16 h 113"/>
                <a:gd name="T48" fmla="*/ 134 w 135"/>
                <a:gd name="T49" fmla="*/ 25 h 113"/>
                <a:gd name="T50" fmla="*/ 135 w 135"/>
                <a:gd name="T51" fmla="*/ 34 h 113"/>
                <a:gd name="T52" fmla="*/ 129 w 135"/>
                <a:gd name="T53" fmla="*/ 42 h 113"/>
                <a:gd name="T54" fmla="*/ 125 w 135"/>
                <a:gd name="T55" fmla="*/ 44 h 113"/>
                <a:gd name="T56" fmla="*/ 124 w 135"/>
                <a:gd name="T57" fmla="*/ 38 h 113"/>
                <a:gd name="T58" fmla="*/ 120 w 135"/>
                <a:gd name="T59" fmla="*/ 38 h 113"/>
                <a:gd name="T60" fmla="*/ 119 w 135"/>
                <a:gd name="T61" fmla="*/ 44 h 113"/>
                <a:gd name="T62" fmla="*/ 119 w 135"/>
                <a:gd name="T63" fmla="*/ 48 h 113"/>
                <a:gd name="T64" fmla="*/ 121 w 135"/>
                <a:gd name="T65" fmla="*/ 56 h 113"/>
                <a:gd name="T66" fmla="*/ 124 w 135"/>
                <a:gd name="T67" fmla="*/ 63 h 113"/>
                <a:gd name="T68" fmla="*/ 125 w 135"/>
                <a:gd name="T69" fmla="*/ 66 h 113"/>
                <a:gd name="T70" fmla="*/ 119 w 135"/>
                <a:gd name="T71" fmla="*/ 69 h 113"/>
                <a:gd name="T72" fmla="*/ 111 w 135"/>
                <a:gd name="T73" fmla="*/ 70 h 113"/>
                <a:gd name="T74" fmla="*/ 114 w 135"/>
                <a:gd name="T75" fmla="*/ 76 h 113"/>
                <a:gd name="T76" fmla="*/ 109 w 135"/>
                <a:gd name="T77" fmla="*/ 95 h 113"/>
                <a:gd name="T78" fmla="*/ 107 w 135"/>
                <a:gd name="T79" fmla="*/ 109 h 113"/>
                <a:gd name="T80" fmla="*/ 102 w 135"/>
                <a:gd name="T81" fmla="*/ 113 h 113"/>
                <a:gd name="T82" fmla="*/ 84 w 135"/>
                <a:gd name="T83" fmla="*/ 111 h 113"/>
                <a:gd name="T84" fmla="*/ 46 w 135"/>
                <a:gd name="T85" fmla="*/ 104 h 113"/>
                <a:gd name="T86" fmla="*/ 32 w 135"/>
                <a:gd name="T87" fmla="*/ 103 h 113"/>
                <a:gd name="T88" fmla="*/ 16 w 135"/>
                <a:gd name="T89" fmla="*/ 82 h 113"/>
                <a:gd name="T90" fmla="*/ 2 w 135"/>
                <a:gd name="T91" fmla="*/ 6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3">
                  <a:moveTo>
                    <a:pt x="0" y="59"/>
                  </a:moveTo>
                  <a:lnTo>
                    <a:pt x="2" y="59"/>
                  </a:lnTo>
                  <a:lnTo>
                    <a:pt x="2" y="61"/>
                  </a:lnTo>
                  <a:lnTo>
                    <a:pt x="4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7" y="68"/>
                  </a:lnTo>
                  <a:lnTo>
                    <a:pt x="11" y="69"/>
                  </a:lnTo>
                  <a:lnTo>
                    <a:pt x="16" y="69"/>
                  </a:lnTo>
                  <a:lnTo>
                    <a:pt x="20" y="69"/>
                  </a:lnTo>
                  <a:lnTo>
                    <a:pt x="24" y="66"/>
                  </a:lnTo>
                  <a:lnTo>
                    <a:pt x="27" y="64"/>
                  </a:lnTo>
                  <a:lnTo>
                    <a:pt x="29" y="61"/>
                  </a:lnTo>
                  <a:lnTo>
                    <a:pt x="30" y="61"/>
                  </a:lnTo>
                  <a:lnTo>
                    <a:pt x="33" y="63"/>
                  </a:lnTo>
                  <a:lnTo>
                    <a:pt x="38" y="64"/>
                  </a:lnTo>
                  <a:lnTo>
                    <a:pt x="48" y="64"/>
                  </a:lnTo>
                  <a:lnTo>
                    <a:pt x="55" y="65"/>
                  </a:lnTo>
                  <a:lnTo>
                    <a:pt x="61" y="65"/>
                  </a:lnTo>
                  <a:lnTo>
                    <a:pt x="67" y="65"/>
                  </a:lnTo>
                  <a:lnTo>
                    <a:pt x="73" y="63"/>
                  </a:lnTo>
                  <a:lnTo>
                    <a:pt x="71" y="59"/>
                  </a:lnTo>
                  <a:lnTo>
                    <a:pt x="72" y="59"/>
                  </a:lnTo>
                  <a:lnTo>
                    <a:pt x="73" y="60"/>
                  </a:lnTo>
                  <a:lnTo>
                    <a:pt x="75" y="60"/>
                  </a:lnTo>
                  <a:lnTo>
                    <a:pt x="76" y="61"/>
                  </a:lnTo>
                  <a:lnTo>
                    <a:pt x="78" y="60"/>
                  </a:lnTo>
                  <a:lnTo>
                    <a:pt x="81" y="58"/>
                  </a:lnTo>
                  <a:lnTo>
                    <a:pt x="83" y="54"/>
                  </a:lnTo>
                  <a:lnTo>
                    <a:pt x="88" y="44"/>
                  </a:lnTo>
                  <a:lnTo>
                    <a:pt x="91" y="41"/>
                  </a:lnTo>
                  <a:lnTo>
                    <a:pt x="94" y="37"/>
                  </a:lnTo>
                  <a:lnTo>
                    <a:pt x="99" y="32"/>
                  </a:lnTo>
                  <a:lnTo>
                    <a:pt x="103" y="26"/>
                  </a:lnTo>
                  <a:lnTo>
                    <a:pt x="105" y="21"/>
                  </a:lnTo>
                  <a:lnTo>
                    <a:pt x="110" y="16"/>
                  </a:lnTo>
                  <a:lnTo>
                    <a:pt x="114" y="12"/>
                  </a:lnTo>
                  <a:lnTo>
                    <a:pt x="118" y="10"/>
                  </a:lnTo>
                  <a:lnTo>
                    <a:pt x="120" y="6"/>
                  </a:lnTo>
                  <a:lnTo>
                    <a:pt x="123" y="0"/>
                  </a:lnTo>
                  <a:lnTo>
                    <a:pt x="125" y="1"/>
                  </a:lnTo>
                  <a:lnTo>
                    <a:pt x="126" y="5"/>
                  </a:lnTo>
                  <a:lnTo>
                    <a:pt x="125" y="7"/>
                  </a:lnTo>
                  <a:lnTo>
                    <a:pt x="125" y="11"/>
                  </a:lnTo>
                  <a:lnTo>
                    <a:pt x="126" y="13"/>
                  </a:lnTo>
                  <a:lnTo>
                    <a:pt x="129" y="15"/>
                  </a:lnTo>
                  <a:lnTo>
                    <a:pt x="131" y="16"/>
                  </a:lnTo>
                  <a:lnTo>
                    <a:pt x="132" y="20"/>
                  </a:lnTo>
                  <a:lnTo>
                    <a:pt x="134" y="25"/>
                  </a:lnTo>
                  <a:lnTo>
                    <a:pt x="135" y="29"/>
                  </a:lnTo>
                  <a:lnTo>
                    <a:pt x="135" y="34"/>
                  </a:lnTo>
                  <a:lnTo>
                    <a:pt x="132" y="39"/>
                  </a:lnTo>
                  <a:lnTo>
                    <a:pt x="129" y="42"/>
                  </a:lnTo>
                  <a:lnTo>
                    <a:pt x="127" y="44"/>
                  </a:lnTo>
                  <a:lnTo>
                    <a:pt x="125" y="44"/>
                  </a:lnTo>
                  <a:lnTo>
                    <a:pt x="124" y="42"/>
                  </a:lnTo>
                  <a:lnTo>
                    <a:pt x="124" y="38"/>
                  </a:lnTo>
                  <a:lnTo>
                    <a:pt x="123" y="37"/>
                  </a:lnTo>
                  <a:lnTo>
                    <a:pt x="120" y="38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19" y="47"/>
                  </a:lnTo>
                  <a:lnTo>
                    <a:pt x="119" y="48"/>
                  </a:lnTo>
                  <a:lnTo>
                    <a:pt x="120" y="53"/>
                  </a:lnTo>
                  <a:lnTo>
                    <a:pt x="121" y="56"/>
                  </a:lnTo>
                  <a:lnTo>
                    <a:pt x="123" y="61"/>
                  </a:lnTo>
                  <a:lnTo>
                    <a:pt x="124" y="63"/>
                  </a:lnTo>
                  <a:lnTo>
                    <a:pt x="126" y="64"/>
                  </a:lnTo>
                  <a:lnTo>
                    <a:pt x="125" y="66"/>
                  </a:lnTo>
                  <a:lnTo>
                    <a:pt x="123" y="69"/>
                  </a:lnTo>
                  <a:lnTo>
                    <a:pt x="119" y="69"/>
                  </a:lnTo>
                  <a:lnTo>
                    <a:pt x="115" y="69"/>
                  </a:lnTo>
                  <a:lnTo>
                    <a:pt x="111" y="70"/>
                  </a:lnTo>
                  <a:lnTo>
                    <a:pt x="114" y="72"/>
                  </a:lnTo>
                  <a:lnTo>
                    <a:pt x="114" y="76"/>
                  </a:lnTo>
                  <a:lnTo>
                    <a:pt x="113" y="85"/>
                  </a:lnTo>
                  <a:lnTo>
                    <a:pt x="109" y="95"/>
                  </a:lnTo>
                  <a:lnTo>
                    <a:pt x="107" y="104"/>
                  </a:lnTo>
                  <a:lnTo>
                    <a:pt x="107" y="109"/>
                  </a:lnTo>
                  <a:lnTo>
                    <a:pt x="104" y="112"/>
                  </a:lnTo>
                  <a:lnTo>
                    <a:pt x="102" y="113"/>
                  </a:lnTo>
                  <a:lnTo>
                    <a:pt x="97" y="113"/>
                  </a:lnTo>
                  <a:lnTo>
                    <a:pt x="84" y="111"/>
                  </a:lnTo>
                  <a:lnTo>
                    <a:pt x="72" y="108"/>
                  </a:lnTo>
                  <a:lnTo>
                    <a:pt x="46" y="104"/>
                  </a:lnTo>
                  <a:lnTo>
                    <a:pt x="36" y="104"/>
                  </a:lnTo>
                  <a:lnTo>
                    <a:pt x="32" y="103"/>
                  </a:lnTo>
                  <a:lnTo>
                    <a:pt x="28" y="100"/>
                  </a:lnTo>
                  <a:lnTo>
                    <a:pt x="16" y="82"/>
                  </a:lnTo>
                  <a:lnTo>
                    <a:pt x="6" y="71"/>
                  </a:lnTo>
                  <a:lnTo>
                    <a:pt x="2" y="65"/>
                  </a:lnTo>
                  <a:lnTo>
                    <a:pt x="0" y="5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96" name="Freeform 277"/>
            <p:cNvSpPr>
              <a:spLocks/>
            </p:cNvSpPr>
            <p:nvPr/>
          </p:nvSpPr>
          <p:spPr bwMode="auto">
            <a:xfrm>
              <a:off x="6159477" y="2975265"/>
              <a:ext cx="4216" cy="4216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97" name="Freeform 278"/>
            <p:cNvSpPr>
              <a:spLocks/>
            </p:cNvSpPr>
            <p:nvPr/>
          </p:nvSpPr>
          <p:spPr bwMode="auto">
            <a:xfrm>
              <a:off x="6011924" y="2623246"/>
              <a:ext cx="333048" cy="316185"/>
            </a:xfrm>
            <a:custGeom>
              <a:avLst/>
              <a:gdLst>
                <a:gd name="T0" fmla="*/ 13 w 317"/>
                <a:gd name="T1" fmla="*/ 48 h 299"/>
                <a:gd name="T2" fmla="*/ 15 w 317"/>
                <a:gd name="T3" fmla="*/ 36 h 299"/>
                <a:gd name="T4" fmla="*/ 37 w 317"/>
                <a:gd name="T5" fmla="*/ 35 h 299"/>
                <a:gd name="T6" fmla="*/ 50 w 317"/>
                <a:gd name="T7" fmla="*/ 21 h 299"/>
                <a:gd name="T8" fmla="*/ 61 w 317"/>
                <a:gd name="T9" fmla="*/ 37 h 299"/>
                <a:gd name="T10" fmla="*/ 69 w 317"/>
                <a:gd name="T11" fmla="*/ 26 h 299"/>
                <a:gd name="T12" fmla="*/ 78 w 317"/>
                <a:gd name="T13" fmla="*/ 24 h 299"/>
                <a:gd name="T14" fmla="*/ 93 w 317"/>
                <a:gd name="T15" fmla="*/ 24 h 299"/>
                <a:gd name="T16" fmla="*/ 94 w 317"/>
                <a:gd name="T17" fmla="*/ 14 h 299"/>
                <a:gd name="T18" fmla="*/ 100 w 317"/>
                <a:gd name="T19" fmla="*/ 13 h 299"/>
                <a:gd name="T20" fmla="*/ 110 w 317"/>
                <a:gd name="T21" fmla="*/ 8 h 299"/>
                <a:gd name="T22" fmla="*/ 125 w 317"/>
                <a:gd name="T23" fmla="*/ 3 h 299"/>
                <a:gd name="T24" fmla="*/ 146 w 317"/>
                <a:gd name="T25" fmla="*/ 2 h 299"/>
                <a:gd name="T26" fmla="*/ 170 w 317"/>
                <a:gd name="T27" fmla="*/ 15 h 299"/>
                <a:gd name="T28" fmla="*/ 185 w 317"/>
                <a:gd name="T29" fmla="*/ 29 h 299"/>
                <a:gd name="T30" fmla="*/ 184 w 317"/>
                <a:gd name="T31" fmla="*/ 41 h 299"/>
                <a:gd name="T32" fmla="*/ 187 w 317"/>
                <a:gd name="T33" fmla="*/ 45 h 299"/>
                <a:gd name="T34" fmla="*/ 174 w 317"/>
                <a:gd name="T35" fmla="*/ 42 h 299"/>
                <a:gd name="T36" fmla="*/ 153 w 317"/>
                <a:gd name="T37" fmla="*/ 52 h 299"/>
                <a:gd name="T38" fmla="*/ 147 w 317"/>
                <a:gd name="T39" fmla="*/ 56 h 299"/>
                <a:gd name="T40" fmla="*/ 154 w 317"/>
                <a:gd name="T41" fmla="*/ 67 h 299"/>
                <a:gd name="T42" fmla="*/ 148 w 317"/>
                <a:gd name="T43" fmla="*/ 83 h 299"/>
                <a:gd name="T44" fmla="*/ 181 w 317"/>
                <a:gd name="T45" fmla="*/ 112 h 299"/>
                <a:gd name="T46" fmla="*/ 213 w 317"/>
                <a:gd name="T47" fmla="*/ 159 h 299"/>
                <a:gd name="T48" fmla="*/ 243 w 317"/>
                <a:gd name="T49" fmla="*/ 166 h 299"/>
                <a:gd name="T50" fmla="*/ 249 w 317"/>
                <a:gd name="T51" fmla="*/ 176 h 299"/>
                <a:gd name="T52" fmla="*/ 265 w 317"/>
                <a:gd name="T53" fmla="*/ 190 h 299"/>
                <a:gd name="T54" fmla="*/ 307 w 317"/>
                <a:gd name="T55" fmla="*/ 213 h 299"/>
                <a:gd name="T56" fmla="*/ 314 w 317"/>
                <a:gd name="T57" fmla="*/ 234 h 299"/>
                <a:gd name="T58" fmla="*/ 298 w 317"/>
                <a:gd name="T59" fmla="*/ 221 h 299"/>
                <a:gd name="T60" fmla="*/ 276 w 317"/>
                <a:gd name="T61" fmla="*/ 216 h 299"/>
                <a:gd name="T62" fmla="*/ 267 w 317"/>
                <a:gd name="T63" fmla="*/ 243 h 299"/>
                <a:gd name="T64" fmla="*/ 282 w 317"/>
                <a:gd name="T65" fmla="*/ 262 h 299"/>
                <a:gd name="T66" fmla="*/ 266 w 317"/>
                <a:gd name="T67" fmla="*/ 280 h 299"/>
                <a:gd name="T68" fmla="*/ 249 w 317"/>
                <a:gd name="T69" fmla="*/ 299 h 299"/>
                <a:gd name="T70" fmla="*/ 246 w 317"/>
                <a:gd name="T71" fmla="*/ 283 h 299"/>
                <a:gd name="T72" fmla="*/ 256 w 317"/>
                <a:gd name="T73" fmla="*/ 271 h 299"/>
                <a:gd name="T74" fmla="*/ 251 w 317"/>
                <a:gd name="T75" fmla="*/ 253 h 299"/>
                <a:gd name="T76" fmla="*/ 235 w 317"/>
                <a:gd name="T77" fmla="*/ 229 h 299"/>
                <a:gd name="T78" fmla="*/ 222 w 317"/>
                <a:gd name="T79" fmla="*/ 222 h 299"/>
                <a:gd name="T80" fmla="*/ 206 w 317"/>
                <a:gd name="T81" fmla="*/ 211 h 299"/>
                <a:gd name="T82" fmla="*/ 196 w 317"/>
                <a:gd name="T83" fmla="*/ 200 h 299"/>
                <a:gd name="T84" fmla="*/ 181 w 317"/>
                <a:gd name="T85" fmla="*/ 190 h 299"/>
                <a:gd name="T86" fmla="*/ 168 w 317"/>
                <a:gd name="T87" fmla="*/ 186 h 299"/>
                <a:gd name="T88" fmla="*/ 138 w 317"/>
                <a:gd name="T89" fmla="*/ 163 h 299"/>
                <a:gd name="T90" fmla="*/ 120 w 317"/>
                <a:gd name="T91" fmla="*/ 152 h 299"/>
                <a:gd name="T92" fmla="*/ 105 w 317"/>
                <a:gd name="T93" fmla="*/ 133 h 299"/>
                <a:gd name="T94" fmla="*/ 98 w 317"/>
                <a:gd name="T95" fmla="*/ 110 h 299"/>
                <a:gd name="T96" fmla="*/ 69 w 317"/>
                <a:gd name="T97" fmla="*/ 89 h 299"/>
                <a:gd name="T98" fmla="*/ 37 w 317"/>
                <a:gd name="T99" fmla="*/ 104 h 299"/>
                <a:gd name="T100" fmla="*/ 25 w 317"/>
                <a:gd name="T101" fmla="*/ 101 h 299"/>
                <a:gd name="T102" fmla="*/ 19 w 317"/>
                <a:gd name="T103" fmla="*/ 95 h 299"/>
                <a:gd name="T104" fmla="*/ 9 w 317"/>
                <a:gd name="T105" fmla="*/ 79 h 299"/>
                <a:gd name="T106" fmla="*/ 2 w 317"/>
                <a:gd name="T107" fmla="*/ 67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7" h="299">
                  <a:moveTo>
                    <a:pt x="0" y="62"/>
                  </a:moveTo>
                  <a:lnTo>
                    <a:pt x="4" y="61"/>
                  </a:lnTo>
                  <a:lnTo>
                    <a:pt x="9" y="60"/>
                  </a:lnTo>
                  <a:lnTo>
                    <a:pt x="13" y="57"/>
                  </a:lnTo>
                  <a:lnTo>
                    <a:pt x="14" y="53"/>
                  </a:lnTo>
                  <a:lnTo>
                    <a:pt x="13" y="48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5" y="36"/>
                  </a:lnTo>
                  <a:lnTo>
                    <a:pt x="18" y="37"/>
                  </a:lnTo>
                  <a:lnTo>
                    <a:pt x="21" y="36"/>
                  </a:lnTo>
                  <a:lnTo>
                    <a:pt x="26" y="36"/>
                  </a:lnTo>
                  <a:lnTo>
                    <a:pt x="32" y="36"/>
                  </a:lnTo>
                  <a:lnTo>
                    <a:pt x="35" y="36"/>
                  </a:lnTo>
                  <a:lnTo>
                    <a:pt x="37" y="35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0" y="26"/>
                  </a:lnTo>
                  <a:lnTo>
                    <a:pt x="45" y="24"/>
                  </a:lnTo>
                  <a:lnTo>
                    <a:pt x="47" y="20"/>
                  </a:lnTo>
                  <a:lnTo>
                    <a:pt x="50" y="21"/>
                  </a:lnTo>
                  <a:lnTo>
                    <a:pt x="50" y="24"/>
                  </a:lnTo>
                  <a:lnTo>
                    <a:pt x="51" y="28"/>
                  </a:lnTo>
                  <a:lnTo>
                    <a:pt x="55" y="31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61" y="37"/>
                  </a:lnTo>
                  <a:lnTo>
                    <a:pt x="63" y="40"/>
                  </a:lnTo>
                  <a:lnTo>
                    <a:pt x="63" y="39"/>
                  </a:lnTo>
                  <a:lnTo>
                    <a:pt x="64" y="36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9" y="26"/>
                  </a:lnTo>
                  <a:lnTo>
                    <a:pt x="71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19"/>
                  </a:lnTo>
                  <a:lnTo>
                    <a:pt x="75" y="21"/>
                  </a:lnTo>
                  <a:lnTo>
                    <a:pt x="78" y="24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8" y="24"/>
                  </a:lnTo>
                  <a:lnTo>
                    <a:pt x="90" y="25"/>
                  </a:lnTo>
                  <a:lnTo>
                    <a:pt x="93" y="28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1" y="21"/>
                  </a:lnTo>
                  <a:lnTo>
                    <a:pt x="90" y="19"/>
                  </a:lnTo>
                  <a:lnTo>
                    <a:pt x="91" y="18"/>
                  </a:lnTo>
                  <a:lnTo>
                    <a:pt x="93" y="15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96" y="15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4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101" y="8"/>
                  </a:lnTo>
                  <a:lnTo>
                    <a:pt x="101" y="7"/>
                  </a:lnTo>
                  <a:lnTo>
                    <a:pt x="104" y="7"/>
                  </a:lnTo>
                  <a:lnTo>
                    <a:pt x="107" y="8"/>
                  </a:lnTo>
                  <a:lnTo>
                    <a:pt x="110" y="8"/>
                  </a:lnTo>
                  <a:lnTo>
                    <a:pt x="111" y="9"/>
                  </a:lnTo>
                  <a:lnTo>
                    <a:pt x="114" y="9"/>
                  </a:lnTo>
                  <a:lnTo>
                    <a:pt x="116" y="8"/>
                  </a:lnTo>
                  <a:lnTo>
                    <a:pt x="120" y="4"/>
                  </a:lnTo>
                  <a:lnTo>
                    <a:pt x="122" y="3"/>
                  </a:lnTo>
                  <a:lnTo>
                    <a:pt x="125" y="3"/>
                  </a:lnTo>
                  <a:lnTo>
                    <a:pt x="131" y="3"/>
                  </a:lnTo>
                  <a:lnTo>
                    <a:pt x="135" y="2"/>
                  </a:lnTo>
                  <a:lnTo>
                    <a:pt x="138" y="0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46" y="2"/>
                  </a:lnTo>
                  <a:lnTo>
                    <a:pt x="146" y="3"/>
                  </a:lnTo>
                  <a:lnTo>
                    <a:pt x="148" y="8"/>
                  </a:lnTo>
                  <a:lnTo>
                    <a:pt x="153" y="12"/>
                  </a:lnTo>
                  <a:lnTo>
                    <a:pt x="157" y="14"/>
                  </a:lnTo>
                  <a:lnTo>
                    <a:pt x="163" y="15"/>
                  </a:lnTo>
                  <a:lnTo>
                    <a:pt x="170" y="15"/>
                  </a:lnTo>
                  <a:lnTo>
                    <a:pt x="176" y="15"/>
                  </a:lnTo>
                  <a:lnTo>
                    <a:pt x="184" y="16"/>
                  </a:lnTo>
                  <a:lnTo>
                    <a:pt x="182" y="20"/>
                  </a:lnTo>
                  <a:lnTo>
                    <a:pt x="181" y="21"/>
                  </a:lnTo>
                  <a:lnTo>
                    <a:pt x="178" y="26"/>
                  </a:lnTo>
                  <a:lnTo>
                    <a:pt x="185" y="29"/>
                  </a:lnTo>
                  <a:lnTo>
                    <a:pt x="182" y="31"/>
                  </a:lnTo>
                  <a:lnTo>
                    <a:pt x="181" y="34"/>
                  </a:lnTo>
                  <a:lnTo>
                    <a:pt x="181" y="35"/>
                  </a:lnTo>
                  <a:lnTo>
                    <a:pt x="184" y="36"/>
                  </a:lnTo>
                  <a:lnTo>
                    <a:pt x="182" y="39"/>
                  </a:lnTo>
                  <a:lnTo>
                    <a:pt x="184" y="41"/>
                  </a:lnTo>
                  <a:lnTo>
                    <a:pt x="187" y="42"/>
                  </a:lnTo>
                  <a:lnTo>
                    <a:pt x="189" y="44"/>
                  </a:lnTo>
                  <a:lnTo>
                    <a:pt x="190" y="46"/>
                  </a:lnTo>
                  <a:lnTo>
                    <a:pt x="189" y="47"/>
                  </a:lnTo>
                  <a:lnTo>
                    <a:pt x="186" y="47"/>
                  </a:lnTo>
                  <a:lnTo>
                    <a:pt x="187" y="45"/>
                  </a:lnTo>
                  <a:lnTo>
                    <a:pt x="186" y="44"/>
                  </a:lnTo>
                  <a:lnTo>
                    <a:pt x="184" y="44"/>
                  </a:lnTo>
                  <a:lnTo>
                    <a:pt x="180" y="44"/>
                  </a:lnTo>
                  <a:lnTo>
                    <a:pt x="178" y="45"/>
                  </a:lnTo>
                  <a:lnTo>
                    <a:pt x="176" y="42"/>
                  </a:lnTo>
                  <a:lnTo>
                    <a:pt x="174" y="42"/>
                  </a:lnTo>
                  <a:lnTo>
                    <a:pt x="170" y="45"/>
                  </a:lnTo>
                  <a:lnTo>
                    <a:pt x="168" y="46"/>
                  </a:lnTo>
                  <a:lnTo>
                    <a:pt x="162" y="50"/>
                  </a:lnTo>
                  <a:lnTo>
                    <a:pt x="159" y="51"/>
                  </a:lnTo>
                  <a:lnTo>
                    <a:pt x="155" y="52"/>
                  </a:lnTo>
                  <a:lnTo>
                    <a:pt x="153" y="52"/>
                  </a:lnTo>
                  <a:lnTo>
                    <a:pt x="153" y="51"/>
                  </a:lnTo>
                  <a:lnTo>
                    <a:pt x="155" y="50"/>
                  </a:lnTo>
                  <a:lnTo>
                    <a:pt x="152" y="51"/>
                  </a:lnTo>
                  <a:lnTo>
                    <a:pt x="149" y="52"/>
                  </a:lnTo>
                  <a:lnTo>
                    <a:pt x="148" y="55"/>
                  </a:lnTo>
                  <a:lnTo>
                    <a:pt x="147" y="56"/>
                  </a:lnTo>
                  <a:lnTo>
                    <a:pt x="146" y="57"/>
                  </a:lnTo>
                  <a:lnTo>
                    <a:pt x="147" y="58"/>
                  </a:lnTo>
                  <a:lnTo>
                    <a:pt x="148" y="61"/>
                  </a:lnTo>
                  <a:lnTo>
                    <a:pt x="149" y="63"/>
                  </a:lnTo>
                  <a:lnTo>
                    <a:pt x="151" y="64"/>
                  </a:lnTo>
                  <a:lnTo>
                    <a:pt x="154" y="67"/>
                  </a:lnTo>
                  <a:lnTo>
                    <a:pt x="154" y="71"/>
                  </a:lnTo>
                  <a:lnTo>
                    <a:pt x="152" y="73"/>
                  </a:lnTo>
                  <a:lnTo>
                    <a:pt x="151" y="73"/>
                  </a:lnTo>
                  <a:lnTo>
                    <a:pt x="149" y="72"/>
                  </a:lnTo>
                  <a:lnTo>
                    <a:pt x="147" y="77"/>
                  </a:lnTo>
                  <a:lnTo>
                    <a:pt x="148" y="83"/>
                  </a:lnTo>
                  <a:lnTo>
                    <a:pt x="149" y="88"/>
                  </a:lnTo>
                  <a:lnTo>
                    <a:pt x="153" y="91"/>
                  </a:lnTo>
                  <a:lnTo>
                    <a:pt x="160" y="100"/>
                  </a:lnTo>
                  <a:lnTo>
                    <a:pt x="169" y="106"/>
                  </a:lnTo>
                  <a:lnTo>
                    <a:pt x="178" y="110"/>
                  </a:lnTo>
                  <a:lnTo>
                    <a:pt x="181" y="112"/>
                  </a:lnTo>
                  <a:lnTo>
                    <a:pt x="185" y="116"/>
                  </a:lnTo>
                  <a:lnTo>
                    <a:pt x="190" y="127"/>
                  </a:lnTo>
                  <a:lnTo>
                    <a:pt x="195" y="139"/>
                  </a:lnTo>
                  <a:lnTo>
                    <a:pt x="198" y="147"/>
                  </a:lnTo>
                  <a:lnTo>
                    <a:pt x="206" y="154"/>
                  </a:lnTo>
                  <a:lnTo>
                    <a:pt x="213" y="159"/>
                  </a:lnTo>
                  <a:lnTo>
                    <a:pt x="221" y="164"/>
                  </a:lnTo>
                  <a:lnTo>
                    <a:pt x="226" y="165"/>
                  </a:lnTo>
                  <a:lnTo>
                    <a:pt x="229" y="166"/>
                  </a:lnTo>
                  <a:lnTo>
                    <a:pt x="234" y="168"/>
                  </a:lnTo>
                  <a:lnTo>
                    <a:pt x="239" y="166"/>
                  </a:lnTo>
                  <a:lnTo>
                    <a:pt x="243" y="166"/>
                  </a:lnTo>
                  <a:lnTo>
                    <a:pt x="248" y="166"/>
                  </a:lnTo>
                  <a:lnTo>
                    <a:pt x="253" y="168"/>
                  </a:lnTo>
                  <a:lnTo>
                    <a:pt x="254" y="169"/>
                  </a:lnTo>
                  <a:lnTo>
                    <a:pt x="254" y="171"/>
                  </a:lnTo>
                  <a:lnTo>
                    <a:pt x="251" y="174"/>
                  </a:lnTo>
                  <a:lnTo>
                    <a:pt x="249" y="176"/>
                  </a:lnTo>
                  <a:lnTo>
                    <a:pt x="246" y="179"/>
                  </a:lnTo>
                  <a:lnTo>
                    <a:pt x="246" y="181"/>
                  </a:lnTo>
                  <a:lnTo>
                    <a:pt x="250" y="184"/>
                  </a:lnTo>
                  <a:lnTo>
                    <a:pt x="255" y="186"/>
                  </a:lnTo>
                  <a:lnTo>
                    <a:pt x="260" y="189"/>
                  </a:lnTo>
                  <a:lnTo>
                    <a:pt x="265" y="190"/>
                  </a:lnTo>
                  <a:lnTo>
                    <a:pt x="276" y="195"/>
                  </a:lnTo>
                  <a:lnTo>
                    <a:pt x="286" y="201"/>
                  </a:lnTo>
                  <a:lnTo>
                    <a:pt x="291" y="203"/>
                  </a:lnTo>
                  <a:lnTo>
                    <a:pt x="297" y="207"/>
                  </a:lnTo>
                  <a:lnTo>
                    <a:pt x="302" y="209"/>
                  </a:lnTo>
                  <a:lnTo>
                    <a:pt x="307" y="213"/>
                  </a:lnTo>
                  <a:lnTo>
                    <a:pt x="314" y="219"/>
                  </a:lnTo>
                  <a:lnTo>
                    <a:pt x="315" y="223"/>
                  </a:lnTo>
                  <a:lnTo>
                    <a:pt x="317" y="228"/>
                  </a:lnTo>
                  <a:lnTo>
                    <a:pt x="315" y="229"/>
                  </a:lnTo>
                  <a:lnTo>
                    <a:pt x="315" y="232"/>
                  </a:lnTo>
                  <a:lnTo>
                    <a:pt x="314" y="234"/>
                  </a:lnTo>
                  <a:lnTo>
                    <a:pt x="313" y="235"/>
                  </a:lnTo>
                  <a:lnTo>
                    <a:pt x="309" y="235"/>
                  </a:lnTo>
                  <a:lnTo>
                    <a:pt x="305" y="232"/>
                  </a:lnTo>
                  <a:lnTo>
                    <a:pt x="303" y="228"/>
                  </a:lnTo>
                  <a:lnTo>
                    <a:pt x="301" y="223"/>
                  </a:lnTo>
                  <a:lnTo>
                    <a:pt x="298" y="221"/>
                  </a:lnTo>
                  <a:lnTo>
                    <a:pt x="293" y="221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3" y="213"/>
                  </a:lnTo>
                  <a:lnTo>
                    <a:pt x="280" y="214"/>
                  </a:lnTo>
                  <a:lnTo>
                    <a:pt x="276" y="216"/>
                  </a:lnTo>
                  <a:lnTo>
                    <a:pt x="273" y="218"/>
                  </a:lnTo>
                  <a:lnTo>
                    <a:pt x="270" y="222"/>
                  </a:lnTo>
                  <a:lnTo>
                    <a:pt x="266" y="229"/>
                  </a:lnTo>
                  <a:lnTo>
                    <a:pt x="264" y="237"/>
                  </a:lnTo>
                  <a:lnTo>
                    <a:pt x="265" y="240"/>
                  </a:lnTo>
                  <a:lnTo>
                    <a:pt x="267" y="243"/>
                  </a:lnTo>
                  <a:lnTo>
                    <a:pt x="271" y="244"/>
                  </a:lnTo>
                  <a:lnTo>
                    <a:pt x="275" y="245"/>
                  </a:lnTo>
                  <a:lnTo>
                    <a:pt x="278" y="248"/>
                  </a:lnTo>
                  <a:lnTo>
                    <a:pt x="281" y="251"/>
                  </a:lnTo>
                  <a:lnTo>
                    <a:pt x="282" y="259"/>
                  </a:lnTo>
                  <a:lnTo>
                    <a:pt x="282" y="262"/>
                  </a:lnTo>
                  <a:lnTo>
                    <a:pt x="280" y="265"/>
                  </a:lnTo>
                  <a:lnTo>
                    <a:pt x="275" y="266"/>
                  </a:lnTo>
                  <a:lnTo>
                    <a:pt x="269" y="269"/>
                  </a:lnTo>
                  <a:lnTo>
                    <a:pt x="266" y="271"/>
                  </a:lnTo>
                  <a:lnTo>
                    <a:pt x="266" y="276"/>
                  </a:lnTo>
                  <a:lnTo>
                    <a:pt x="266" y="280"/>
                  </a:lnTo>
                  <a:lnTo>
                    <a:pt x="266" y="282"/>
                  </a:lnTo>
                  <a:lnTo>
                    <a:pt x="264" y="283"/>
                  </a:lnTo>
                  <a:lnTo>
                    <a:pt x="261" y="287"/>
                  </a:lnTo>
                  <a:lnTo>
                    <a:pt x="256" y="292"/>
                  </a:lnTo>
                  <a:lnTo>
                    <a:pt x="251" y="298"/>
                  </a:lnTo>
                  <a:lnTo>
                    <a:pt x="249" y="299"/>
                  </a:lnTo>
                  <a:lnTo>
                    <a:pt x="246" y="299"/>
                  </a:lnTo>
                  <a:lnTo>
                    <a:pt x="244" y="298"/>
                  </a:lnTo>
                  <a:lnTo>
                    <a:pt x="242" y="294"/>
                  </a:lnTo>
                  <a:lnTo>
                    <a:pt x="242" y="291"/>
                  </a:lnTo>
                  <a:lnTo>
                    <a:pt x="244" y="287"/>
                  </a:lnTo>
                  <a:lnTo>
                    <a:pt x="246" y="283"/>
                  </a:lnTo>
                  <a:lnTo>
                    <a:pt x="249" y="280"/>
                  </a:lnTo>
                  <a:lnTo>
                    <a:pt x="249" y="277"/>
                  </a:lnTo>
                  <a:lnTo>
                    <a:pt x="249" y="273"/>
                  </a:lnTo>
                  <a:lnTo>
                    <a:pt x="251" y="272"/>
                  </a:lnTo>
                  <a:lnTo>
                    <a:pt x="254" y="272"/>
                  </a:lnTo>
                  <a:lnTo>
                    <a:pt x="256" y="271"/>
                  </a:lnTo>
                  <a:lnTo>
                    <a:pt x="257" y="270"/>
                  </a:lnTo>
                  <a:lnTo>
                    <a:pt x="257" y="267"/>
                  </a:lnTo>
                  <a:lnTo>
                    <a:pt x="256" y="265"/>
                  </a:lnTo>
                  <a:lnTo>
                    <a:pt x="254" y="262"/>
                  </a:lnTo>
                  <a:lnTo>
                    <a:pt x="254" y="260"/>
                  </a:lnTo>
                  <a:lnTo>
                    <a:pt x="251" y="253"/>
                  </a:lnTo>
                  <a:lnTo>
                    <a:pt x="249" y="246"/>
                  </a:lnTo>
                  <a:lnTo>
                    <a:pt x="245" y="238"/>
                  </a:lnTo>
                  <a:lnTo>
                    <a:pt x="244" y="233"/>
                  </a:lnTo>
                  <a:lnTo>
                    <a:pt x="242" y="229"/>
                  </a:lnTo>
                  <a:lnTo>
                    <a:pt x="239" y="228"/>
                  </a:lnTo>
                  <a:lnTo>
                    <a:pt x="235" y="229"/>
                  </a:lnTo>
                  <a:lnTo>
                    <a:pt x="233" y="230"/>
                  </a:lnTo>
                  <a:lnTo>
                    <a:pt x="232" y="229"/>
                  </a:lnTo>
                  <a:lnTo>
                    <a:pt x="228" y="225"/>
                  </a:lnTo>
                  <a:lnTo>
                    <a:pt x="224" y="224"/>
                  </a:lnTo>
                  <a:lnTo>
                    <a:pt x="223" y="223"/>
                  </a:lnTo>
                  <a:lnTo>
                    <a:pt x="222" y="222"/>
                  </a:lnTo>
                  <a:lnTo>
                    <a:pt x="223" y="218"/>
                  </a:lnTo>
                  <a:lnTo>
                    <a:pt x="222" y="214"/>
                  </a:lnTo>
                  <a:lnTo>
                    <a:pt x="219" y="211"/>
                  </a:lnTo>
                  <a:lnTo>
                    <a:pt x="214" y="209"/>
                  </a:lnTo>
                  <a:lnTo>
                    <a:pt x="210" y="209"/>
                  </a:lnTo>
                  <a:lnTo>
                    <a:pt x="206" y="211"/>
                  </a:lnTo>
                  <a:lnTo>
                    <a:pt x="207" y="208"/>
                  </a:lnTo>
                  <a:lnTo>
                    <a:pt x="207" y="206"/>
                  </a:lnTo>
                  <a:lnTo>
                    <a:pt x="205" y="203"/>
                  </a:lnTo>
                  <a:lnTo>
                    <a:pt x="201" y="203"/>
                  </a:lnTo>
                  <a:lnTo>
                    <a:pt x="198" y="202"/>
                  </a:lnTo>
                  <a:lnTo>
                    <a:pt x="196" y="200"/>
                  </a:lnTo>
                  <a:lnTo>
                    <a:pt x="195" y="196"/>
                  </a:lnTo>
                  <a:lnTo>
                    <a:pt x="192" y="194"/>
                  </a:lnTo>
                  <a:lnTo>
                    <a:pt x="190" y="191"/>
                  </a:lnTo>
                  <a:lnTo>
                    <a:pt x="187" y="190"/>
                  </a:lnTo>
                  <a:lnTo>
                    <a:pt x="185" y="191"/>
                  </a:lnTo>
                  <a:lnTo>
                    <a:pt x="181" y="190"/>
                  </a:lnTo>
                  <a:lnTo>
                    <a:pt x="178" y="189"/>
                  </a:lnTo>
                  <a:lnTo>
                    <a:pt x="174" y="189"/>
                  </a:lnTo>
                  <a:lnTo>
                    <a:pt x="171" y="190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68" y="186"/>
                  </a:lnTo>
                  <a:lnTo>
                    <a:pt x="162" y="182"/>
                  </a:lnTo>
                  <a:lnTo>
                    <a:pt x="155" y="179"/>
                  </a:lnTo>
                  <a:lnTo>
                    <a:pt x="149" y="171"/>
                  </a:lnTo>
                  <a:lnTo>
                    <a:pt x="143" y="165"/>
                  </a:lnTo>
                  <a:lnTo>
                    <a:pt x="141" y="164"/>
                  </a:lnTo>
                  <a:lnTo>
                    <a:pt x="138" y="163"/>
                  </a:lnTo>
                  <a:lnTo>
                    <a:pt x="137" y="162"/>
                  </a:lnTo>
                  <a:lnTo>
                    <a:pt x="135" y="159"/>
                  </a:lnTo>
                  <a:lnTo>
                    <a:pt x="132" y="155"/>
                  </a:lnTo>
                  <a:lnTo>
                    <a:pt x="128" y="153"/>
                  </a:lnTo>
                  <a:lnTo>
                    <a:pt x="123" y="152"/>
                  </a:lnTo>
                  <a:lnTo>
                    <a:pt x="120" y="152"/>
                  </a:lnTo>
                  <a:lnTo>
                    <a:pt x="120" y="150"/>
                  </a:lnTo>
                  <a:lnTo>
                    <a:pt x="119" y="147"/>
                  </a:lnTo>
                  <a:lnTo>
                    <a:pt x="115" y="141"/>
                  </a:lnTo>
                  <a:lnTo>
                    <a:pt x="110" y="136"/>
                  </a:lnTo>
                  <a:lnTo>
                    <a:pt x="106" y="135"/>
                  </a:lnTo>
                  <a:lnTo>
                    <a:pt x="105" y="133"/>
                  </a:lnTo>
                  <a:lnTo>
                    <a:pt x="105" y="133"/>
                  </a:lnTo>
                  <a:lnTo>
                    <a:pt x="104" y="131"/>
                  </a:lnTo>
                  <a:lnTo>
                    <a:pt x="101" y="122"/>
                  </a:lnTo>
                  <a:lnTo>
                    <a:pt x="99" y="115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6" y="106"/>
                  </a:lnTo>
                  <a:lnTo>
                    <a:pt x="94" y="103"/>
                  </a:lnTo>
                  <a:lnTo>
                    <a:pt x="89" y="99"/>
                  </a:lnTo>
                  <a:lnTo>
                    <a:pt x="83" y="96"/>
                  </a:lnTo>
                  <a:lnTo>
                    <a:pt x="77" y="93"/>
                  </a:lnTo>
                  <a:lnTo>
                    <a:pt x="69" y="89"/>
                  </a:lnTo>
                  <a:lnTo>
                    <a:pt x="61" y="87"/>
                  </a:lnTo>
                  <a:lnTo>
                    <a:pt x="53" y="88"/>
                  </a:lnTo>
                  <a:lnTo>
                    <a:pt x="50" y="90"/>
                  </a:lnTo>
                  <a:lnTo>
                    <a:pt x="47" y="93"/>
                  </a:lnTo>
                  <a:lnTo>
                    <a:pt x="42" y="99"/>
                  </a:lnTo>
                  <a:lnTo>
                    <a:pt x="37" y="104"/>
                  </a:lnTo>
                  <a:lnTo>
                    <a:pt x="34" y="105"/>
                  </a:lnTo>
                  <a:lnTo>
                    <a:pt x="29" y="106"/>
                  </a:lnTo>
                  <a:lnTo>
                    <a:pt x="25" y="106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5" y="101"/>
                  </a:lnTo>
                  <a:lnTo>
                    <a:pt x="28" y="98"/>
                  </a:lnTo>
                  <a:lnTo>
                    <a:pt x="28" y="96"/>
                  </a:lnTo>
                  <a:lnTo>
                    <a:pt x="28" y="95"/>
                  </a:lnTo>
                  <a:lnTo>
                    <a:pt x="25" y="94"/>
                  </a:lnTo>
                  <a:lnTo>
                    <a:pt x="21" y="95"/>
                  </a:lnTo>
                  <a:lnTo>
                    <a:pt x="19" y="95"/>
                  </a:lnTo>
                  <a:lnTo>
                    <a:pt x="15" y="95"/>
                  </a:lnTo>
                  <a:lnTo>
                    <a:pt x="9" y="91"/>
                  </a:lnTo>
                  <a:lnTo>
                    <a:pt x="8" y="88"/>
                  </a:lnTo>
                  <a:lnTo>
                    <a:pt x="7" y="85"/>
                  </a:lnTo>
                  <a:lnTo>
                    <a:pt x="7" y="82"/>
                  </a:lnTo>
                  <a:lnTo>
                    <a:pt x="9" y="79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0" y="73"/>
                  </a:lnTo>
                  <a:lnTo>
                    <a:pt x="8" y="72"/>
                  </a:lnTo>
                  <a:lnTo>
                    <a:pt x="4" y="69"/>
                  </a:lnTo>
                  <a:lnTo>
                    <a:pt x="2" y="67"/>
                  </a:lnTo>
                  <a:lnTo>
                    <a:pt x="0" y="64"/>
                  </a:lnTo>
                  <a:lnTo>
                    <a:pt x="0" y="6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98" name="Freeform 279"/>
            <p:cNvSpPr>
              <a:spLocks/>
            </p:cNvSpPr>
            <p:nvPr/>
          </p:nvSpPr>
          <p:spPr bwMode="auto">
            <a:xfrm>
              <a:off x="6054082" y="2823497"/>
              <a:ext cx="46374" cy="80100"/>
            </a:xfrm>
            <a:custGeom>
              <a:avLst/>
              <a:gdLst>
                <a:gd name="T0" fmla="*/ 3 w 43"/>
                <a:gd name="T1" fmla="*/ 23 h 76"/>
                <a:gd name="T2" fmla="*/ 0 w 43"/>
                <a:gd name="T3" fmla="*/ 18 h 76"/>
                <a:gd name="T4" fmla="*/ 0 w 43"/>
                <a:gd name="T5" fmla="*/ 10 h 76"/>
                <a:gd name="T6" fmla="*/ 5 w 43"/>
                <a:gd name="T7" fmla="*/ 13 h 76"/>
                <a:gd name="T8" fmla="*/ 17 w 43"/>
                <a:gd name="T9" fmla="*/ 7 h 76"/>
                <a:gd name="T10" fmla="*/ 26 w 43"/>
                <a:gd name="T11" fmla="*/ 1 h 76"/>
                <a:gd name="T12" fmla="*/ 30 w 43"/>
                <a:gd name="T13" fmla="*/ 1 h 76"/>
                <a:gd name="T14" fmla="*/ 34 w 43"/>
                <a:gd name="T15" fmla="*/ 4 h 76"/>
                <a:gd name="T16" fmla="*/ 36 w 43"/>
                <a:gd name="T17" fmla="*/ 6 h 76"/>
                <a:gd name="T18" fmla="*/ 36 w 43"/>
                <a:gd name="T19" fmla="*/ 10 h 76"/>
                <a:gd name="T20" fmla="*/ 39 w 43"/>
                <a:gd name="T21" fmla="*/ 11 h 76"/>
                <a:gd name="T22" fmla="*/ 43 w 43"/>
                <a:gd name="T23" fmla="*/ 22 h 76"/>
                <a:gd name="T24" fmla="*/ 41 w 43"/>
                <a:gd name="T25" fmla="*/ 28 h 76"/>
                <a:gd name="T26" fmla="*/ 38 w 43"/>
                <a:gd name="T27" fmla="*/ 33 h 76"/>
                <a:gd name="T28" fmla="*/ 41 w 43"/>
                <a:gd name="T29" fmla="*/ 39 h 76"/>
                <a:gd name="T30" fmla="*/ 39 w 43"/>
                <a:gd name="T31" fmla="*/ 50 h 76"/>
                <a:gd name="T32" fmla="*/ 39 w 43"/>
                <a:gd name="T33" fmla="*/ 58 h 76"/>
                <a:gd name="T34" fmla="*/ 38 w 43"/>
                <a:gd name="T35" fmla="*/ 65 h 76"/>
                <a:gd name="T36" fmla="*/ 33 w 43"/>
                <a:gd name="T37" fmla="*/ 67 h 76"/>
                <a:gd name="T38" fmla="*/ 26 w 43"/>
                <a:gd name="T39" fmla="*/ 66 h 76"/>
                <a:gd name="T40" fmla="*/ 22 w 43"/>
                <a:gd name="T41" fmla="*/ 69 h 76"/>
                <a:gd name="T42" fmla="*/ 20 w 43"/>
                <a:gd name="T43" fmla="*/ 75 h 76"/>
                <a:gd name="T44" fmla="*/ 14 w 43"/>
                <a:gd name="T45" fmla="*/ 75 h 76"/>
                <a:gd name="T46" fmla="*/ 10 w 43"/>
                <a:gd name="T47" fmla="*/ 74 h 76"/>
                <a:gd name="T48" fmla="*/ 6 w 43"/>
                <a:gd name="T49" fmla="*/ 74 h 76"/>
                <a:gd name="T50" fmla="*/ 6 w 43"/>
                <a:gd name="T51" fmla="*/ 70 h 76"/>
                <a:gd name="T52" fmla="*/ 5 w 43"/>
                <a:gd name="T53" fmla="*/ 63 h 76"/>
                <a:gd name="T54" fmla="*/ 9 w 43"/>
                <a:gd name="T55" fmla="*/ 50 h 76"/>
                <a:gd name="T56" fmla="*/ 10 w 43"/>
                <a:gd name="T57" fmla="*/ 45 h 76"/>
                <a:gd name="T58" fmla="*/ 5 w 43"/>
                <a:gd name="T59" fmla="*/ 42 h 76"/>
                <a:gd name="T60" fmla="*/ 7 w 43"/>
                <a:gd name="T61" fmla="*/ 34 h 76"/>
                <a:gd name="T62" fmla="*/ 6 w 43"/>
                <a:gd name="T63" fmla="*/ 31 h 76"/>
                <a:gd name="T64" fmla="*/ 5 w 43"/>
                <a:gd name="T65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76">
                  <a:moveTo>
                    <a:pt x="5" y="26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5" y="13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2" y="4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8" y="7"/>
                  </a:lnTo>
                  <a:lnTo>
                    <a:pt x="36" y="10"/>
                  </a:lnTo>
                  <a:lnTo>
                    <a:pt x="37" y="10"/>
                  </a:lnTo>
                  <a:lnTo>
                    <a:pt x="39" y="11"/>
                  </a:lnTo>
                  <a:lnTo>
                    <a:pt x="42" y="16"/>
                  </a:lnTo>
                  <a:lnTo>
                    <a:pt x="43" y="22"/>
                  </a:lnTo>
                  <a:lnTo>
                    <a:pt x="42" y="26"/>
                  </a:lnTo>
                  <a:lnTo>
                    <a:pt x="41" y="28"/>
                  </a:lnTo>
                  <a:lnTo>
                    <a:pt x="39" y="31"/>
                  </a:lnTo>
                  <a:lnTo>
                    <a:pt x="38" y="33"/>
                  </a:lnTo>
                  <a:lnTo>
                    <a:pt x="39" y="35"/>
                  </a:lnTo>
                  <a:lnTo>
                    <a:pt x="41" y="39"/>
                  </a:lnTo>
                  <a:lnTo>
                    <a:pt x="41" y="44"/>
                  </a:lnTo>
                  <a:lnTo>
                    <a:pt x="39" y="50"/>
                  </a:lnTo>
                  <a:lnTo>
                    <a:pt x="39" y="54"/>
                  </a:lnTo>
                  <a:lnTo>
                    <a:pt x="39" y="58"/>
                  </a:lnTo>
                  <a:lnTo>
                    <a:pt x="38" y="61"/>
                  </a:lnTo>
                  <a:lnTo>
                    <a:pt x="38" y="65"/>
                  </a:lnTo>
                  <a:lnTo>
                    <a:pt x="36" y="67"/>
                  </a:lnTo>
                  <a:lnTo>
                    <a:pt x="33" y="67"/>
                  </a:lnTo>
                  <a:lnTo>
                    <a:pt x="30" y="67"/>
                  </a:lnTo>
                  <a:lnTo>
                    <a:pt x="26" y="66"/>
                  </a:lnTo>
                  <a:lnTo>
                    <a:pt x="23" y="66"/>
                  </a:lnTo>
                  <a:lnTo>
                    <a:pt x="22" y="69"/>
                  </a:lnTo>
                  <a:lnTo>
                    <a:pt x="21" y="72"/>
                  </a:lnTo>
                  <a:lnTo>
                    <a:pt x="20" y="75"/>
                  </a:lnTo>
                  <a:lnTo>
                    <a:pt x="16" y="76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10" y="74"/>
                  </a:lnTo>
                  <a:lnTo>
                    <a:pt x="9" y="71"/>
                  </a:lnTo>
                  <a:lnTo>
                    <a:pt x="6" y="74"/>
                  </a:lnTo>
                  <a:lnTo>
                    <a:pt x="4" y="71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5" y="63"/>
                  </a:lnTo>
                  <a:lnTo>
                    <a:pt x="6" y="48"/>
                  </a:lnTo>
                  <a:lnTo>
                    <a:pt x="9" y="50"/>
                  </a:lnTo>
                  <a:lnTo>
                    <a:pt x="10" y="48"/>
                  </a:lnTo>
                  <a:lnTo>
                    <a:pt x="10" y="45"/>
                  </a:lnTo>
                  <a:lnTo>
                    <a:pt x="7" y="43"/>
                  </a:lnTo>
                  <a:lnTo>
                    <a:pt x="5" y="42"/>
                  </a:lnTo>
                  <a:lnTo>
                    <a:pt x="6" y="38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6" y="31"/>
                  </a:lnTo>
                  <a:lnTo>
                    <a:pt x="5" y="28"/>
                  </a:lnTo>
                  <a:lnTo>
                    <a:pt x="5" y="2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99" name="Freeform 280"/>
            <p:cNvSpPr>
              <a:spLocks/>
            </p:cNvSpPr>
            <p:nvPr/>
          </p:nvSpPr>
          <p:spPr bwMode="auto">
            <a:xfrm>
              <a:off x="6106781" y="2766583"/>
              <a:ext cx="10540" cy="6324"/>
            </a:xfrm>
            <a:custGeom>
              <a:avLst/>
              <a:gdLst>
                <a:gd name="T0" fmla="*/ 9 w 9"/>
                <a:gd name="T1" fmla="*/ 6 h 6"/>
                <a:gd name="T2" fmla="*/ 5 w 9"/>
                <a:gd name="T3" fmla="*/ 5 h 6"/>
                <a:gd name="T4" fmla="*/ 3 w 9"/>
                <a:gd name="T5" fmla="*/ 5 h 6"/>
                <a:gd name="T6" fmla="*/ 0 w 9"/>
                <a:gd name="T7" fmla="*/ 3 h 6"/>
                <a:gd name="T8" fmla="*/ 5 w 9"/>
                <a:gd name="T9" fmla="*/ 2 h 6"/>
                <a:gd name="T10" fmla="*/ 9 w 9"/>
                <a:gd name="T11" fmla="*/ 0 h 6"/>
                <a:gd name="T12" fmla="*/ 9 w 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00" name="Freeform 281"/>
            <p:cNvSpPr>
              <a:spLocks/>
            </p:cNvSpPr>
            <p:nvPr/>
          </p:nvSpPr>
          <p:spPr bwMode="auto">
            <a:xfrm>
              <a:off x="6174233" y="2924676"/>
              <a:ext cx="90640" cy="54805"/>
            </a:xfrm>
            <a:custGeom>
              <a:avLst/>
              <a:gdLst>
                <a:gd name="T0" fmla="*/ 11 w 87"/>
                <a:gd name="T1" fmla="*/ 24 h 53"/>
                <a:gd name="T2" fmla="*/ 7 w 87"/>
                <a:gd name="T3" fmla="*/ 23 h 53"/>
                <a:gd name="T4" fmla="*/ 2 w 87"/>
                <a:gd name="T5" fmla="*/ 19 h 53"/>
                <a:gd name="T6" fmla="*/ 0 w 87"/>
                <a:gd name="T7" fmla="*/ 17 h 53"/>
                <a:gd name="T8" fmla="*/ 0 w 87"/>
                <a:gd name="T9" fmla="*/ 16 h 53"/>
                <a:gd name="T10" fmla="*/ 2 w 87"/>
                <a:gd name="T11" fmla="*/ 11 h 53"/>
                <a:gd name="T12" fmla="*/ 5 w 87"/>
                <a:gd name="T13" fmla="*/ 7 h 53"/>
                <a:gd name="T14" fmla="*/ 8 w 87"/>
                <a:gd name="T15" fmla="*/ 5 h 53"/>
                <a:gd name="T16" fmla="*/ 10 w 87"/>
                <a:gd name="T17" fmla="*/ 7 h 53"/>
                <a:gd name="T18" fmla="*/ 14 w 87"/>
                <a:gd name="T19" fmla="*/ 8 h 53"/>
                <a:gd name="T20" fmla="*/ 16 w 87"/>
                <a:gd name="T21" fmla="*/ 6 h 53"/>
                <a:gd name="T22" fmla="*/ 19 w 87"/>
                <a:gd name="T23" fmla="*/ 5 h 53"/>
                <a:gd name="T24" fmla="*/ 23 w 87"/>
                <a:gd name="T25" fmla="*/ 3 h 53"/>
                <a:gd name="T26" fmla="*/ 25 w 87"/>
                <a:gd name="T27" fmla="*/ 3 h 53"/>
                <a:gd name="T28" fmla="*/ 30 w 87"/>
                <a:gd name="T29" fmla="*/ 6 h 53"/>
                <a:gd name="T30" fmla="*/ 35 w 87"/>
                <a:gd name="T31" fmla="*/ 10 h 53"/>
                <a:gd name="T32" fmla="*/ 40 w 87"/>
                <a:gd name="T33" fmla="*/ 10 h 53"/>
                <a:gd name="T34" fmla="*/ 47 w 87"/>
                <a:gd name="T35" fmla="*/ 10 h 53"/>
                <a:gd name="T36" fmla="*/ 55 w 87"/>
                <a:gd name="T37" fmla="*/ 8 h 53"/>
                <a:gd name="T38" fmla="*/ 58 w 87"/>
                <a:gd name="T39" fmla="*/ 7 h 53"/>
                <a:gd name="T40" fmla="*/ 61 w 87"/>
                <a:gd name="T41" fmla="*/ 6 h 53"/>
                <a:gd name="T42" fmla="*/ 64 w 87"/>
                <a:gd name="T43" fmla="*/ 5 h 53"/>
                <a:gd name="T44" fmla="*/ 67 w 87"/>
                <a:gd name="T45" fmla="*/ 3 h 53"/>
                <a:gd name="T46" fmla="*/ 72 w 87"/>
                <a:gd name="T47" fmla="*/ 5 h 53"/>
                <a:gd name="T48" fmla="*/ 73 w 87"/>
                <a:gd name="T49" fmla="*/ 5 h 53"/>
                <a:gd name="T50" fmla="*/ 75 w 87"/>
                <a:gd name="T51" fmla="*/ 3 h 53"/>
                <a:gd name="T52" fmla="*/ 78 w 87"/>
                <a:gd name="T53" fmla="*/ 2 h 53"/>
                <a:gd name="T54" fmla="*/ 82 w 87"/>
                <a:gd name="T55" fmla="*/ 1 h 53"/>
                <a:gd name="T56" fmla="*/ 84 w 87"/>
                <a:gd name="T57" fmla="*/ 0 h 53"/>
                <a:gd name="T58" fmla="*/ 87 w 87"/>
                <a:gd name="T59" fmla="*/ 1 h 53"/>
                <a:gd name="T60" fmla="*/ 82 w 87"/>
                <a:gd name="T61" fmla="*/ 8 h 53"/>
                <a:gd name="T62" fmla="*/ 78 w 87"/>
                <a:gd name="T63" fmla="*/ 16 h 53"/>
                <a:gd name="T64" fmla="*/ 77 w 87"/>
                <a:gd name="T65" fmla="*/ 18 h 53"/>
                <a:gd name="T66" fmla="*/ 74 w 87"/>
                <a:gd name="T67" fmla="*/ 23 h 53"/>
                <a:gd name="T68" fmla="*/ 73 w 87"/>
                <a:gd name="T69" fmla="*/ 27 h 53"/>
                <a:gd name="T70" fmla="*/ 73 w 87"/>
                <a:gd name="T71" fmla="*/ 30 h 53"/>
                <a:gd name="T72" fmla="*/ 74 w 87"/>
                <a:gd name="T73" fmla="*/ 33 h 53"/>
                <a:gd name="T74" fmla="*/ 77 w 87"/>
                <a:gd name="T75" fmla="*/ 37 h 53"/>
                <a:gd name="T76" fmla="*/ 78 w 87"/>
                <a:gd name="T77" fmla="*/ 39 h 53"/>
                <a:gd name="T78" fmla="*/ 78 w 87"/>
                <a:gd name="T79" fmla="*/ 43 h 53"/>
                <a:gd name="T80" fmla="*/ 74 w 87"/>
                <a:gd name="T81" fmla="*/ 48 h 53"/>
                <a:gd name="T82" fmla="*/ 73 w 87"/>
                <a:gd name="T83" fmla="*/ 50 h 53"/>
                <a:gd name="T84" fmla="*/ 74 w 87"/>
                <a:gd name="T85" fmla="*/ 53 h 53"/>
                <a:gd name="T86" fmla="*/ 67 w 87"/>
                <a:gd name="T87" fmla="*/ 53 h 53"/>
                <a:gd name="T88" fmla="*/ 61 w 87"/>
                <a:gd name="T89" fmla="*/ 51 h 53"/>
                <a:gd name="T90" fmla="*/ 57 w 87"/>
                <a:gd name="T91" fmla="*/ 49 h 53"/>
                <a:gd name="T92" fmla="*/ 55 w 87"/>
                <a:gd name="T93" fmla="*/ 46 h 53"/>
                <a:gd name="T94" fmla="*/ 52 w 87"/>
                <a:gd name="T95" fmla="*/ 43 h 53"/>
                <a:gd name="T96" fmla="*/ 48 w 87"/>
                <a:gd name="T97" fmla="*/ 40 h 53"/>
                <a:gd name="T98" fmla="*/ 40 w 87"/>
                <a:gd name="T99" fmla="*/ 38 h 53"/>
                <a:gd name="T100" fmla="*/ 30 w 87"/>
                <a:gd name="T101" fmla="*/ 34 h 53"/>
                <a:gd name="T102" fmla="*/ 26 w 87"/>
                <a:gd name="T103" fmla="*/ 32 h 53"/>
                <a:gd name="T104" fmla="*/ 21 w 87"/>
                <a:gd name="T105" fmla="*/ 28 h 53"/>
                <a:gd name="T106" fmla="*/ 16 w 87"/>
                <a:gd name="T107" fmla="*/ 26 h 53"/>
                <a:gd name="T108" fmla="*/ 11 w 87"/>
                <a:gd name="T109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" h="53">
                  <a:moveTo>
                    <a:pt x="11" y="24"/>
                  </a:moveTo>
                  <a:lnTo>
                    <a:pt x="7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8" y="5"/>
                  </a:lnTo>
                  <a:lnTo>
                    <a:pt x="10" y="7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30" y="6"/>
                  </a:lnTo>
                  <a:lnTo>
                    <a:pt x="35" y="10"/>
                  </a:lnTo>
                  <a:lnTo>
                    <a:pt x="40" y="10"/>
                  </a:lnTo>
                  <a:lnTo>
                    <a:pt x="47" y="10"/>
                  </a:lnTo>
                  <a:lnTo>
                    <a:pt x="55" y="8"/>
                  </a:lnTo>
                  <a:lnTo>
                    <a:pt x="58" y="7"/>
                  </a:lnTo>
                  <a:lnTo>
                    <a:pt x="61" y="6"/>
                  </a:lnTo>
                  <a:lnTo>
                    <a:pt x="64" y="5"/>
                  </a:lnTo>
                  <a:lnTo>
                    <a:pt x="67" y="3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5" y="3"/>
                  </a:lnTo>
                  <a:lnTo>
                    <a:pt x="78" y="2"/>
                  </a:lnTo>
                  <a:lnTo>
                    <a:pt x="82" y="1"/>
                  </a:lnTo>
                  <a:lnTo>
                    <a:pt x="84" y="0"/>
                  </a:lnTo>
                  <a:lnTo>
                    <a:pt x="87" y="1"/>
                  </a:lnTo>
                  <a:lnTo>
                    <a:pt x="82" y="8"/>
                  </a:lnTo>
                  <a:lnTo>
                    <a:pt x="78" y="16"/>
                  </a:lnTo>
                  <a:lnTo>
                    <a:pt x="77" y="18"/>
                  </a:lnTo>
                  <a:lnTo>
                    <a:pt x="74" y="23"/>
                  </a:lnTo>
                  <a:lnTo>
                    <a:pt x="73" y="27"/>
                  </a:lnTo>
                  <a:lnTo>
                    <a:pt x="73" y="30"/>
                  </a:lnTo>
                  <a:lnTo>
                    <a:pt x="74" y="33"/>
                  </a:lnTo>
                  <a:lnTo>
                    <a:pt x="77" y="37"/>
                  </a:lnTo>
                  <a:lnTo>
                    <a:pt x="78" y="39"/>
                  </a:lnTo>
                  <a:lnTo>
                    <a:pt x="78" y="43"/>
                  </a:lnTo>
                  <a:lnTo>
                    <a:pt x="74" y="48"/>
                  </a:lnTo>
                  <a:lnTo>
                    <a:pt x="73" y="50"/>
                  </a:lnTo>
                  <a:lnTo>
                    <a:pt x="74" y="53"/>
                  </a:lnTo>
                  <a:lnTo>
                    <a:pt x="67" y="53"/>
                  </a:lnTo>
                  <a:lnTo>
                    <a:pt x="61" y="51"/>
                  </a:lnTo>
                  <a:lnTo>
                    <a:pt x="57" y="49"/>
                  </a:lnTo>
                  <a:lnTo>
                    <a:pt x="55" y="46"/>
                  </a:lnTo>
                  <a:lnTo>
                    <a:pt x="52" y="43"/>
                  </a:lnTo>
                  <a:lnTo>
                    <a:pt x="48" y="40"/>
                  </a:lnTo>
                  <a:lnTo>
                    <a:pt x="40" y="38"/>
                  </a:lnTo>
                  <a:lnTo>
                    <a:pt x="30" y="34"/>
                  </a:lnTo>
                  <a:lnTo>
                    <a:pt x="26" y="32"/>
                  </a:lnTo>
                  <a:lnTo>
                    <a:pt x="21" y="28"/>
                  </a:lnTo>
                  <a:lnTo>
                    <a:pt x="16" y="26"/>
                  </a:lnTo>
                  <a:lnTo>
                    <a:pt x="11" y="2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01" name="Freeform 283"/>
            <p:cNvSpPr>
              <a:spLocks/>
            </p:cNvSpPr>
            <p:nvPr/>
          </p:nvSpPr>
          <p:spPr bwMode="auto">
            <a:xfrm>
              <a:off x="7573877" y="2918351"/>
              <a:ext cx="394177" cy="314077"/>
            </a:xfrm>
            <a:custGeom>
              <a:avLst/>
              <a:gdLst>
                <a:gd name="T0" fmla="*/ 6 w 374"/>
                <a:gd name="T1" fmla="*/ 133 h 297"/>
                <a:gd name="T2" fmla="*/ 11 w 374"/>
                <a:gd name="T3" fmla="*/ 110 h 297"/>
                <a:gd name="T4" fmla="*/ 13 w 374"/>
                <a:gd name="T5" fmla="*/ 94 h 297"/>
                <a:gd name="T6" fmla="*/ 29 w 374"/>
                <a:gd name="T7" fmla="*/ 99 h 297"/>
                <a:gd name="T8" fmla="*/ 50 w 374"/>
                <a:gd name="T9" fmla="*/ 104 h 297"/>
                <a:gd name="T10" fmla="*/ 64 w 374"/>
                <a:gd name="T11" fmla="*/ 93 h 297"/>
                <a:gd name="T12" fmla="*/ 79 w 374"/>
                <a:gd name="T13" fmla="*/ 82 h 297"/>
                <a:gd name="T14" fmla="*/ 99 w 374"/>
                <a:gd name="T15" fmla="*/ 47 h 297"/>
                <a:gd name="T16" fmla="*/ 118 w 374"/>
                <a:gd name="T17" fmla="*/ 39 h 297"/>
                <a:gd name="T18" fmla="*/ 128 w 374"/>
                <a:gd name="T19" fmla="*/ 32 h 297"/>
                <a:gd name="T20" fmla="*/ 159 w 374"/>
                <a:gd name="T21" fmla="*/ 37 h 297"/>
                <a:gd name="T22" fmla="*/ 179 w 374"/>
                <a:gd name="T23" fmla="*/ 42 h 297"/>
                <a:gd name="T24" fmla="*/ 191 w 374"/>
                <a:gd name="T25" fmla="*/ 48 h 297"/>
                <a:gd name="T26" fmla="*/ 204 w 374"/>
                <a:gd name="T27" fmla="*/ 39 h 297"/>
                <a:gd name="T28" fmla="*/ 213 w 374"/>
                <a:gd name="T29" fmla="*/ 38 h 297"/>
                <a:gd name="T30" fmla="*/ 223 w 374"/>
                <a:gd name="T31" fmla="*/ 34 h 297"/>
                <a:gd name="T32" fmla="*/ 243 w 374"/>
                <a:gd name="T33" fmla="*/ 29 h 297"/>
                <a:gd name="T34" fmla="*/ 243 w 374"/>
                <a:gd name="T35" fmla="*/ 13 h 297"/>
                <a:gd name="T36" fmla="*/ 268 w 374"/>
                <a:gd name="T37" fmla="*/ 7 h 297"/>
                <a:gd name="T38" fmla="*/ 275 w 374"/>
                <a:gd name="T39" fmla="*/ 17 h 297"/>
                <a:gd name="T40" fmla="*/ 279 w 374"/>
                <a:gd name="T41" fmla="*/ 35 h 297"/>
                <a:gd name="T42" fmla="*/ 292 w 374"/>
                <a:gd name="T43" fmla="*/ 58 h 297"/>
                <a:gd name="T44" fmla="*/ 315 w 374"/>
                <a:gd name="T45" fmla="*/ 45 h 297"/>
                <a:gd name="T46" fmla="*/ 341 w 374"/>
                <a:gd name="T47" fmla="*/ 35 h 297"/>
                <a:gd name="T48" fmla="*/ 357 w 374"/>
                <a:gd name="T49" fmla="*/ 34 h 297"/>
                <a:gd name="T50" fmla="*/ 369 w 374"/>
                <a:gd name="T51" fmla="*/ 40 h 297"/>
                <a:gd name="T52" fmla="*/ 367 w 374"/>
                <a:gd name="T53" fmla="*/ 47 h 297"/>
                <a:gd name="T54" fmla="*/ 343 w 374"/>
                <a:gd name="T55" fmla="*/ 50 h 297"/>
                <a:gd name="T56" fmla="*/ 302 w 374"/>
                <a:gd name="T57" fmla="*/ 59 h 297"/>
                <a:gd name="T58" fmla="*/ 291 w 374"/>
                <a:gd name="T59" fmla="*/ 66 h 297"/>
                <a:gd name="T60" fmla="*/ 288 w 374"/>
                <a:gd name="T61" fmla="*/ 83 h 297"/>
                <a:gd name="T62" fmla="*/ 300 w 374"/>
                <a:gd name="T63" fmla="*/ 108 h 297"/>
                <a:gd name="T64" fmla="*/ 288 w 374"/>
                <a:gd name="T65" fmla="*/ 125 h 297"/>
                <a:gd name="T66" fmla="*/ 293 w 374"/>
                <a:gd name="T67" fmla="*/ 137 h 297"/>
                <a:gd name="T68" fmla="*/ 271 w 374"/>
                <a:gd name="T69" fmla="*/ 147 h 297"/>
                <a:gd name="T70" fmla="*/ 260 w 374"/>
                <a:gd name="T71" fmla="*/ 150 h 297"/>
                <a:gd name="T72" fmla="*/ 275 w 374"/>
                <a:gd name="T73" fmla="*/ 167 h 297"/>
                <a:gd name="T74" fmla="*/ 260 w 374"/>
                <a:gd name="T75" fmla="*/ 176 h 297"/>
                <a:gd name="T76" fmla="*/ 252 w 374"/>
                <a:gd name="T77" fmla="*/ 195 h 297"/>
                <a:gd name="T78" fmla="*/ 252 w 374"/>
                <a:gd name="T79" fmla="*/ 221 h 297"/>
                <a:gd name="T80" fmla="*/ 234 w 374"/>
                <a:gd name="T81" fmla="*/ 219 h 297"/>
                <a:gd name="T82" fmla="*/ 223 w 374"/>
                <a:gd name="T83" fmla="*/ 221 h 297"/>
                <a:gd name="T84" fmla="*/ 213 w 374"/>
                <a:gd name="T85" fmla="*/ 232 h 297"/>
                <a:gd name="T86" fmla="*/ 196 w 374"/>
                <a:gd name="T87" fmla="*/ 236 h 297"/>
                <a:gd name="T88" fmla="*/ 182 w 374"/>
                <a:gd name="T89" fmla="*/ 247 h 297"/>
                <a:gd name="T90" fmla="*/ 181 w 374"/>
                <a:gd name="T91" fmla="*/ 271 h 297"/>
                <a:gd name="T92" fmla="*/ 179 w 374"/>
                <a:gd name="T93" fmla="*/ 285 h 297"/>
                <a:gd name="T94" fmla="*/ 147 w 374"/>
                <a:gd name="T95" fmla="*/ 294 h 297"/>
                <a:gd name="T96" fmla="*/ 118 w 374"/>
                <a:gd name="T97" fmla="*/ 297 h 297"/>
                <a:gd name="T98" fmla="*/ 57 w 374"/>
                <a:gd name="T99" fmla="*/ 292 h 297"/>
                <a:gd name="T100" fmla="*/ 48 w 374"/>
                <a:gd name="T101" fmla="*/ 257 h 297"/>
                <a:gd name="T102" fmla="*/ 36 w 374"/>
                <a:gd name="T103" fmla="*/ 231 h 297"/>
                <a:gd name="T104" fmla="*/ 16 w 374"/>
                <a:gd name="T105" fmla="*/ 200 h 297"/>
                <a:gd name="T106" fmla="*/ 13 w 374"/>
                <a:gd name="T107" fmla="*/ 165 h 297"/>
                <a:gd name="T108" fmla="*/ 0 w 374"/>
                <a:gd name="T109" fmla="*/ 14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4" h="297">
                  <a:moveTo>
                    <a:pt x="0" y="145"/>
                  </a:moveTo>
                  <a:lnTo>
                    <a:pt x="0" y="142"/>
                  </a:lnTo>
                  <a:lnTo>
                    <a:pt x="0" y="140"/>
                  </a:lnTo>
                  <a:lnTo>
                    <a:pt x="4" y="136"/>
                  </a:lnTo>
                  <a:lnTo>
                    <a:pt x="6" y="135"/>
                  </a:lnTo>
                  <a:lnTo>
                    <a:pt x="6" y="133"/>
                  </a:lnTo>
                  <a:lnTo>
                    <a:pt x="4" y="129"/>
                  </a:lnTo>
                  <a:lnTo>
                    <a:pt x="8" y="126"/>
                  </a:lnTo>
                  <a:lnTo>
                    <a:pt x="10" y="123"/>
                  </a:lnTo>
                  <a:lnTo>
                    <a:pt x="11" y="118"/>
                  </a:lnTo>
                  <a:lnTo>
                    <a:pt x="11" y="113"/>
                  </a:lnTo>
                  <a:lnTo>
                    <a:pt x="11" y="110"/>
                  </a:lnTo>
                  <a:lnTo>
                    <a:pt x="10" y="108"/>
                  </a:lnTo>
                  <a:lnTo>
                    <a:pt x="10" y="107"/>
                  </a:lnTo>
                  <a:lnTo>
                    <a:pt x="10" y="104"/>
                  </a:lnTo>
                  <a:lnTo>
                    <a:pt x="11" y="99"/>
                  </a:lnTo>
                  <a:lnTo>
                    <a:pt x="11" y="96"/>
                  </a:lnTo>
                  <a:lnTo>
                    <a:pt x="13" y="94"/>
                  </a:lnTo>
                  <a:lnTo>
                    <a:pt x="14" y="93"/>
                  </a:lnTo>
                  <a:lnTo>
                    <a:pt x="18" y="94"/>
                  </a:lnTo>
                  <a:lnTo>
                    <a:pt x="21" y="97"/>
                  </a:lnTo>
                  <a:lnTo>
                    <a:pt x="24" y="98"/>
                  </a:lnTo>
                  <a:lnTo>
                    <a:pt x="26" y="99"/>
                  </a:lnTo>
                  <a:lnTo>
                    <a:pt x="29" y="99"/>
                  </a:lnTo>
                  <a:lnTo>
                    <a:pt x="31" y="99"/>
                  </a:lnTo>
                  <a:lnTo>
                    <a:pt x="35" y="99"/>
                  </a:lnTo>
                  <a:lnTo>
                    <a:pt x="40" y="103"/>
                  </a:lnTo>
                  <a:lnTo>
                    <a:pt x="43" y="109"/>
                  </a:lnTo>
                  <a:lnTo>
                    <a:pt x="46" y="106"/>
                  </a:lnTo>
                  <a:lnTo>
                    <a:pt x="50" y="104"/>
                  </a:lnTo>
                  <a:lnTo>
                    <a:pt x="53" y="104"/>
                  </a:lnTo>
                  <a:lnTo>
                    <a:pt x="57" y="102"/>
                  </a:lnTo>
                  <a:lnTo>
                    <a:pt x="61" y="99"/>
                  </a:lnTo>
                  <a:lnTo>
                    <a:pt x="63" y="96"/>
                  </a:lnTo>
                  <a:lnTo>
                    <a:pt x="64" y="94"/>
                  </a:lnTo>
                  <a:lnTo>
                    <a:pt x="64" y="93"/>
                  </a:lnTo>
                  <a:lnTo>
                    <a:pt x="64" y="92"/>
                  </a:lnTo>
                  <a:lnTo>
                    <a:pt x="66" y="91"/>
                  </a:lnTo>
                  <a:lnTo>
                    <a:pt x="63" y="88"/>
                  </a:lnTo>
                  <a:lnTo>
                    <a:pt x="62" y="85"/>
                  </a:lnTo>
                  <a:lnTo>
                    <a:pt x="70" y="85"/>
                  </a:lnTo>
                  <a:lnTo>
                    <a:pt x="79" y="82"/>
                  </a:lnTo>
                  <a:lnTo>
                    <a:pt x="88" y="77"/>
                  </a:lnTo>
                  <a:lnTo>
                    <a:pt x="95" y="72"/>
                  </a:lnTo>
                  <a:lnTo>
                    <a:pt x="97" y="69"/>
                  </a:lnTo>
                  <a:lnTo>
                    <a:pt x="99" y="65"/>
                  </a:lnTo>
                  <a:lnTo>
                    <a:pt x="99" y="56"/>
                  </a:lnTo>
                  <a:lnTo>
                    <a:pt x="99" y="47"/>
                  </a:lnTo>
                  <a:lnTo>
                    <a:pt x="100" y="43"/>
                  </a:lnTo>
                  <a:lnTo>
                    <a:pt x="104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5" y="40"/>
                  </a:lnTo>
                  <a:lnTo>
                    <a:pt x="118" y="39"/>
                  </a:lnTo>
                  <a:lnTo>
                    <a:pt x="120" y="37"/>
                  </a:lnTo>
                  <a:lnTo>
                    <a:pt x="120" y="34"/>
                  </a:lnTo>
                  <a:lnTo>
                    <a:pt x="120" y="32"/>
                  </a:lnTo>
                  <a:lnTo>
                    <a:pt x="122" y="29"/>
                  </a:lnTo>
                  <a:lnTo>
                    <a:pt x="126" y="31"/>
                  </a:lnTo>
                  <a:lnTo>
                    <a:pt x="128" y="32"/>
                  </a:lnTo>
                  <a:lnTo>
                    <a:pt x="133" y="35"/>
                  </a:lnTo>
                  <a:lnTo>
                    <a:pt x="137" y="37"/>
                  </a:lnTo>
                  <a:lnTo>
                    <a:pt x="141" y="37"/>
                  </a:lnTo>
                  <a:lnTo>
                    <a:pt x="148" y="35"/>
                  </a:lnTo>
                  <a:lnTo>
                    <a:pt x="155" y="35"/>
                  </a:lnTo>
                  <a:lnTo>
                    <a:pt x="159" y="37"/>
                  </a:lnTo>
                  <a:lnTo>
                    <a:pt x="163" y="39"/>
                  </a:lnTo>
                  <a:lnTo>
                    <a:pt x="166" y="40"/>
                  </a:lnTo>
                  <a:lnTo>
                    <a:pt x="170" y="40"/>
                  </a:lnTo>
                  <a:lnTo>
                    <a:pt x="174" y="40"/>
                  </a:lnTo>
                  <a:lnTo>
                    <a:pt x="177" y="40"/>
                  </a:lnTo>
                  <a:lnTo>
                    <a:pt x="179" y="42"/>
                  </a:lnTo>
                  <a:lnTo>
                    <a:pt x="181" y="43"/>
                  </a:lnTo>
                  <a:lnTo>
                    <a:pt x="184" y="45"/>
                  </a:lnTo>
                  <a:lnTo>
                    <a:pt x="185" y="48"/>
                  </a:lnTo>
                  <a:lnTo>
                    <a:pt x="187" y="49"/>
                  </a:lnTo>
                  <a:lnTo>
                    <a:pt x="190" y="49"/>
                  </a:lnTo>
                  <a:lnTo>
                    <a:pt x="191" y="48"/>
                  </a:lnTo>
                  <a:lnTo>
                    <a:pt x="193" y="48"/>
                  </a:lnTo>
                  <a:lnTo>
                    <a:pt x="195" y="44"/>
                  </a:lnTo>
                  <a:lnTo>
                    <a:pt x="197" y="43"/>
                  </a:lnTo>
                  <a:lnTo>
                    <a:pt x="201" y="42"/>
                  </a:lnTo>
                  <a:lnTo>
                    <a:pt x="203" y="40"/>
                  </a:lnTo>
                  <a:lnTo>
                    <a:pt x="204" y="39"/>
                  </a:lnTo>
                  <a:lnTo>
                    <a:pt x="206" y="39"/>
                  </a:lnTo>
                  <a:lnTo>
                    <a:pt x="207" y="39"/>
                  </a:lnTo>
                  <a:lnTo>
                    <a:pt x="208" y="39"/>
                  </a:lnTo>
                  <a:lnTo>
                    <a:pt x="209" y="38"/>
                  </a:lnTo>
                  <a:lnTo>
                    <a:pt x="211" y="37"/>
                  </a:lnTo>
                  <a:lnTo>
                    <a:pt x="213" y="38"/>
                  </a:lnTo>
                  <a:lnTo>
                    <a:pt x="216" y="40"/>
                  </a:lnTo>
                  <a:lnTo>
                    <a:pt x="218" y="43"/>
                  </a:lnTo>
                  <a:lnTo>
                    <a:pt x="220" y="44"/>
                  </a:lnTo>
                  <a:lnTo>
                    <a:pt x="223" y="42"/>
                  </a:lnTo>
                  <a:lnTo>
                    <a:pt x="223" y="38"/>
                  </a:lnTo>
                  <a:lnTo>
                    <a:pt x="223" y="34"/>
                  </a:lnTo>
                  <a:lnTo>
                    <a:pt x="223" y="31"/>
                  </a:lnTo>
                  <a:lnTo>
                    <a:pt x="225" y="29"/>
                  </a:lnTo>
                  <a:lnTo>
                    <a:pt x="228" y="28"/>
                  </a:lnTo>
                  <a:lnTo>
                    <a:pt x="234" y="28"/>
                  </a:lnTo>
                  <a:lnTo>
                    <a:pt x="239" y="29"/>
                  </a:lnTo>
                  <a:lnTo>
                    <a:pt x="243" y="29"/>
                  </a:lnTo>
                  <a:lnTo>
                    <a:pt x="244" y="26"/>
                  </a:lnTo>
                  <a:lnTo>
                    <a:pt x="244" y="24"/>
                  </a:lnTo>
                  <a:lnTo>
                    <a:pt x="241" y="22"/>
                  </a:lnTo>
                  <a:lnTo>
                    <a:pt x="240" y="19"/>
                  </a:lnTo>
                  <a:lnTo>
                    <a:pt x="240" y="17"/>
                  </a:lnTo>
                  <a:lnTo>
                    <a:pt x="243" y="13"/>
                  </a:lnTo>
                  <a:lnTo>
                    <a:pt x="244" y="11"/>
                  </a:lnTo>
                  <a:lnTo>
                    <a:pt x="246" y="8"/>
                  </a:lnTo>
                  <a:lnTo>
                    <a:pt x="250" y="2"/>
                  </a:lnTo>
                  <a:lnTo>
                    <a:pt x="256" y="0"/>
                  </a:lnTo>
                  <a:lnTo>
                    <a:pt x="263" y="2"/>
                  </a:lnTo>
                  <a:lnTo>
                    <a:pt x="268" y="7"/>
                  </a:lnTo>
                  <a:lnTo>
                    <a:pt x="268" y="10"/>
                  </a:lnTo>
                  <a:lnTo>
                    <a:pt x="268" y="13"/>
                  </a:lnTo>
                  <a:lnTo>
                    <a:pt x="268" y="16"/>
                  </a:lnTo>
                  <a:lnTo>
                    <a:pt x="270" y="17"/>
                  </a:lnTo>
                  <a:lnTo>
                    <a:pt x="272" y="17"/>
                  </a:lnTo>
                  <a:lnTo>
                    <a:pt x="275" y="17"/>
                  </a:lnTo>
                  <a:lnTo>
                    <a:pt x="277" y="17"/>
                  </a:lnTo>
                  <a:lnTo>
                    <a:pt x="278" y="18"/>
                  </a:lnTo>
                  <a:lnTo>
                    <a:pt x="279" y="22"/>
                  </a:lnTo>
                  <a:lnTo>
                    <a:pt x="279" y="27"/>
                  </a:lnTo>
                  <a:lnTo>
                    <a:pt x="279" y="32"/>
                  </a:lnTo>
                  <a:lnTo>
                    <a:pt x="279" y="35"/>
                  </a:lnTo>
                  <a:lnTo>
                    <a:pt x="279" y="43"/>
                  </a:lnTo>
                  <a:lnTo>
                    <a:pt x="282" y="49"/>
                  </a:lnTo>
                  <a:lnTo>
                    <a:pt x="284" y="54"/>
                  </a:lnTo>
                  <a:lnTo>
                    <a:pt x="287" y="56"/>
                  </a:lnTo>
                  <a:lnTo>
                    <a:pt x="289" y="58"/>
                  </a:lnTo>
                  <a:lnTo>
                    <a:pt x="292" y="58"/>
                  </a:lnTo>
                  <a:lnTo>
                    <a:pt x="298" y="54"/>
                  </a:lnTo>
                  <a:lnTo>
                    <a:pt x="303" y="49"/>
                  </a:lnTo>
                  <a:lnTo>
                    <a:pt x="307" y="48"/>
                  </a:lnTo>
                  <a:lnTo>
                    <a:pt x="310" y="48"/>
                  </a:lnTo>
                  <a:lnTo>
                    <a:pt x="313" y="48"/>
                  </a:lnTo>
                  <a:lnTo>
                    <a:pt x="315" y="45"/>
                  </a:lnTo>
                  <a:lnTo>
                    <a:pt x="319" y="38"/>
                  </a:lnTo>
                  <a:lnTo>
                    <a:pt x="326" y="33"/>
                  </a:lnTo>
                  <a:lnTo>
                    <a:pt x="331" y="33"/>
                  </a:lnTo>
                  <a:lnTo>
                    <a:pt x="337" y="33"/>
                  </a:lnTo>
                  <a:lnTo>
                    <a:pt x="340" y="34"/>
                  </a:lnTo>
                  <a:lnTo>
                    <a:pt x="341" y="35"/>
                  </a:lnTo>
                  <a:lnTo>
                    <a:pt x="341" y="37"/>
                  </a:lnTo>
                  <a:lnTo>
                    <a:pt x="340" y="39"/>
                  </a:lnTo>
                  <a:lnTo>
                    <a:pt x="343" y="39"/>
                  </a:lnTo>
                  <a:lnTo>
                    <a:pt x="348" y="38"/>
                  </a:lnTo>
                  <a:lnTo>
                    <a:pt x="353" y="37"/>
                  </a:lnTo>
                  <a:lnTo>
                    <a:pt x="357" y="34"/>
                  </a:lnTo>
                  <a:lnTo>
                    <a:pt x="361" y="34"/>
                  </a:lnTo>
                  <a:lnTo>
                    <a:pt x="366" y="34"/>
                  </a:lnTo>
                  <a:lnTo>
                    <a:pt x="370" y="37"/>
                  </a:lnTo>
                  <a:lnTo>
                    <a:pt x="374" y="39"/>
                  </a:lnTo>
                  <a:lnTo>
                    <a:pt x="372" y="40"/>
                  </a:lnTo>
                  <a:lnTo>
                    <a:pt x="369" y="40"/>
                  </a:lnTo>
                  <a:lnTo>
                    <a:pt x="367" y="39"/>
                  </a:lnTo>
                  <a:lnTo>
                    <a:pt x="364" y="40"/>
                  </a:lnTo>
                  <a:lnTo>
                    <a:pt x="362" y="42"/>
                  </a:lnTo>
                  <a:lnTo>
                    <a:pt x="362" y="43"/>
                  </a:lnTo>
                  <a:lnTo>
                    <a:pt x="364" y="45"/>
                  </a:lnTo>
                  <a:lnTo>
                    <a:pt x="367" y="47"/>
                  </a:lnTo>
                  <a:lnTo>
                    <a:pt x="361" y="49"/>
                  </a:lnTo>
                  <a:lnTo>
                    <a:pt x="356" y="51"/>
                  </a:lnTo>
                  <a:lnTo>
                    <a:pt x="353" y="53"/>
                  </a:lnTo>
                  <a:lnTo>
                    <a:pt x="350" y="53"/>
                  </a:lnTo>
                  <a:lnTo>
                    <a:pt x="347" y="51"/>
                  </a:lnTo>
                  <a:lnTo>
                    <a:pt x="343" y="50"/>
                  </a:lnTo>
                  <a:lnTo>
                    <a:pt x="337" y="51"/>
                  </a:lnTo>
                  <a:lnTo>
                    <a:pt x="330" y="53"/>
                  </a:lnTo>
                  <a:lnTo>
                    <a:pt x="316" y="53"/>
                  </a:lnTo>
                  <a:lnTo>
                    <a:pt x="310" y="55"/>
                  </a:lnTo>
                  <a:lnTo>
                    <a:pt x="304" y="58"/>
                  </a:lnTo>
                  <a:lnTo>
                    <a:pt x="302" y="59"/>
                  </a:lnTo>
                  <a:lnTo>
                    <a:pt x="299" y="61"/>
                  </a:lnTo>
                  <a:lnTo>
                    <a:pt x="298" y="64"/>
                  </a:lnTo>
                  <a:lnTo>
                    <a:pt x="295" y="66"/>
                  </a:lnTo>
                  <a:lnTo>
                    <a:pt x="294" y="66"/>
                  </a:lnTo>
                  <a:lnTo>
                    <a:pt x="292" y="66"/>
                  </a:lnTo>
                  <a:lnTo>
                    <a:pt x="291" y="66"/>
                  </a:lnTo>
                  <a:lnTo>
                    <a:pt x="288" y="69"/>
                  </a:lnTo>
                  <a:lnTo>
                    <a:pt x="284" y="74"/>
                  </a:lnTo>
                  <a:lnTo>
                    <a:pt x="282" y="77"/>
                  </a:lnTo>
                  <a:lnTo>
                    <a:pt x="282" y="80"/>
                  </a:lnTo>
                  <a:lnTo>
                    <a:pt x="283" y="81"/>
                  </a:lnTo>
                  <a:lnTo>
                    <a:pt x="288" y="83"/>
                  </a:lnTo>
                  <a:lnTo>
                    <a:pt x="293" y="91"/>
                  </a:lnTo>
                  <a:lnTo>
                    <a:pt x="298" y="101"/>
                  </a:lnTo>
                  <a:lnTo>
                    <a:pt x="297" y="103"/>
                  </a:lnTo>
                  <a:lnTo>
                    <a:pt x="298" y="106"/>
                  </a:lnTo>
                  <a:lnTo>
                    <a:pt x="299" y="107"/>
                  </a:lnTo>
                  <a:lnTo>
                    <a:pt x="300" y="108"/>
                  </a:lnTo>
                  <a:lnTo>
                    <a:pt x="298" y="110"/>
                  </a:lnTo>
                  <a:lnTo>
                    <a:pt x="297" y="114"/>
                  </a:lnTo>
                  <a:lnTo>
                    <a:pt x="295" y="118"/>
                  </a:lnTo>
                  <a:lnTo>
                    <a:pt x="293" y="120"/>
                  </a:lnTo>
                  <a:lnTo>
                    <a:pt x="289" y="123"/>
                  </a:lnTo>
                  <a:lnTo>
                    <a:pt x="288" y="125"/>
                  </a:lnTo>
                  <a:lnTo>
                    <a:pt x="288" y="128"/>
                  </a:lnTo>
                  <a:lnTo>
                    <a:pt x="287" y="128"/>
                  </a:lnTo>
                  <a:lnTo>
                    <a:pt x="286" y="129"/>
                  </a:lnTo>
                  <a:lnTo>
                    <a:pt x="288" y="133"/>
                  </a:lnTo>
                  <a:lnTo>
                    <a:pt x="292" y="135"/>
                  </a:lnTo>
                  <a:lnTo>
                    <a:pt x="293" y="137"/>
                  </a:lnTo>
                  <a:lnTo>
                    <a:pt x="293" y="139"/>
                  </a:lnTo>
                  <a:lnTo>
                    <a:pt x="292" y="144"/>
                  </a:lnTo>
                  <a:lnTo>
                    <a:pt x="287" y="146"/>
                  </a:lnTo>
                  <a:lnTo>
                    <a:pt x="283" y="147"/>
                  </a:lnTo>
                  <a:lnTo>
                    <a:pt x="277" y="149"/>
                  </a:lnTo>
                  <a:lnTo>
                    <a:pt x="271" y="147"/>
                  </a:lnTo>
                  <a:lnTo>
                    <a:pt x="268" y="146"/>
                  </a:lnTo>
                  <a:lnTo>
                    <a:pt x="266" y="146"/>
                  </a:lnTo>
                  <a:lnTo>
                    <a:pt x="262" y="146"/>
                  </a:lnTo>
                  <a:lnTo>
                    <a:pt x="261" y="146"/>
                  </a:lnTo>
                  <a:lnTo>
                    <a:pt x="260" y="149"/>
                  </a:lnTo>
                  <a:lnTo>
                    <a:pt x="260" y="150"/>
                  </a:lnTo>
                  <a:lnTo>
                    <a:pt x="263" y="153"/>
                  </a:lnTo>
                  <a:lnTo>
                    <a:pt x="267" y="156"/>
                  </a:lnTo>
                  <a:lnTo>
                    <a:pt x="271" y="160"/>
                  </a:lnTo>
                  <a:lnTo>
                    <a:pt x="271" y="162"/>
                  </a:lnTo>
                  <a:lnTo>
                    <a:pt x="273" y="165"/>
                  </a:lnTo>
                  <a:lnTo>
                    <a:pt x="275" y="167"/>
                  </a:lnTo>
                  <a:lnTo>
                    <a:pt x="275" y="169"/>
                  </a:lnTo>
                  <a:lnTo>
                    <a:pt x="272" y="172"/>
                  </a:lnTo>
                  <a:lnTo>
                    <a:pt x="270" y="173"/>
                  </a:lnTo>
                  <a:lnTo>
                    <a:pt x="266" y="176"/>
                  </a:lnTo>
                  <a:lnTo>
                    <a:pt x="263" y="176"/>
                  </a:lnTo>
                  <a:lnTo>
                    <a:pt x="260" y="176"/>
                  </a:lnTo>
                  <a:lnTo>
                    <a:pt x="257" y="177"/>
                  </a:lnTo>
                  <a:lnTo>
                    <a:pt x="255" y="178"/>
                  </a:lnTo>
                  <a:lnTo>
                    <a:pt x="255" y="181"/>
                  </a:lnTo>
                  <a:lnTo>
                    <a:pt x="256" y="184"/>
                  </a:lnTo>
                  <a:lnTo>
                    <a:pt x="255" y="190"/>
                  </a:lnTo>
                  <a:lnTo>
                    <a:pt x="252" y="195"/>
                  </a:lnTo>
                  <a:lnTo>
                    <a:pt x="252" y="198"/>
                  </a:lnTo>
                  <a:lnTo>
                    <a:pt x="252" y="200"/>
                  </a:lnTo>
                  <a:lnTo>
                    <a:pt x="254" y="206"/>
                  </a:lnTo>
                  <a:lnTo>
                    <a:pt x="255" y="211"/>
                  </a:lnTo>
                  <a:lnTo>
                    <a:pt x="254" y="216"/>
                  </a:lnTo>
                  <a:lnTo>
                    <a:pt x="252" y="221"/>
                  </a:lnTo>
                  <a:lnTo>
                    <a:pt x="248" y="225"/>
                  </a:lnTo>
                  <a:lnTo>
                    <a:pt x="245" y="225"/>
                  </a:lnTo>
                  <a:lnTo>
                    <a:pt x="244" y="225"/>
                  </a:lnTo>
                  <a:lnTo>
                    <a:pt x="240" y="221"/>
                  </a:lnTo>
                  <a:lnTo>
                    <a:pt x="238" y="220"/>
                  </a:lnTo>
                  <a:lnTo>
                    <a:pt x="234" y="219"/>
                  </a:lnTo>
                  <a:lnTo>
                    <a:pt x="234" y="219"/>
                  </a:lnTo>
                  <a:lnTo>
                    <a:pt x="234" y="220"/>
                  </a:lnTo>
                  <a:lnTo>
                    <a:pt x="234" y="221"/>
                  </a:lnTo>
                  <a:lnTo>
                    <a:pt x="229" y="220"/>
                  </a:lnTo>
                  <a:lnTo>
                    <a:pt x="225" y="220"/>
                  </a:lnTo>
                  <a:lnTo>
                    <a:pt x="223" y="221"/>
                  </a:lnTo>
                  <a:lnTo>
                    <a:pt x="222" y="224"/>
                  </a:lnTo>
                  <a:lnTo>
                    <a:pt x="219" y="226"/>
                  </a:lnTo>
                  <a:lnTo>
                    <a:pt x="216" y="227"/>
                  </a:lnTo>
                  <a:lnTo>
                    <a:pt x="209" y="228"/>
                  </a:lnTo>
                  <a:lnTo>
                    <a:pt x="211" y="231"/>
                  </a:lnTo>
                  <a:lnTo>
                    <a:pt x="213" y="232"/>
                  </a:lnTo>
                  <a:lnTo>
                    <a:pt x="217" y="235"/>
                  </a:lnTo>
                  <a:lnTo>
                    <a:pt x="211" y="237"/>
                  </a:lnTo>
                  <a:lnTo>
                    <a:pt x="203" y="238"/>
                  </a:lnTo>
                  <a:lnTo>
                    <a:pt x="200" y="238"/>
                  </a:lnTo>
                  <a:lnTo>
                    <a:pt x="198" y="237"/>
                  </a:lnTo>
                  <a:lnTo>
                    <a:pt x="196" y="236"/>
                  </a:lnTo>
                  <a:lnTo>
                    <a:pt x="195" y="236"/>
                  </a:lnTo>
                  <a:lnTo>
                    <a:pt x="191" y="237"/>
                  </a:lnTo>
                  <a:lnTo>
                    <a:pt x="188" y="240"/>
                  </a:lnTo>
                  <a:lnTo>
                    <a:pt x="187" y="243"/>
                  </a:lnTo>
                  <a:lnTo>
                    <a:pt x="185" y="246"/>
                  </a:lnTo>
                  <a:lnTo>
                    <a:pt x="182" y="247"/>
                  </a:lnTo>
                  <a:lnTo>
                    <a:pt x="181" y="248"/>
                  </a:lnTo>
                  <a:lnTo>
                    <a:pt x="180" y="251"/>
                  </a:lnTo>
                  <a:lnTo>
                    <a:pt x="180" y="254"/>
                  </a:lnTo>
                  <a:lnTo>
                    <a:pt x="180" y="262"/>
                  </a:lnTo>
                  <a:lnTo>
                    <a:pt x="181" y="269"/>
                  </a:lnTo>
                  <a:lnTo>
                    <a:pt x="181" y="271"/>
                  </a:lnTo>
                  <a:lnTo>
                    <a:pt x="181" y="275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4" y="281"/>
                  </a:lnTo>
                  <a:lnTo>
                    <a:pt x="181" y="284"/>
                  </a:lnTo>
                  <a:lnTo>
                    <a:pt x="179" y="285"/>
                  </a:lnTo>
                  <a:lnTo>
                    <a:pt x="174" y="287"/>
                  </a:lnTo>
                  <a:lnTo>
                    <a:pt x="166" y="289"/>
                  </a:lnTo>
                  <a:lnTo>
                    <a:pt x="163" y="290"/>
                  </a:lnTo>
                  <a:lnTo>
                    <a:pt x="160" y="290"/>
                  </a:lnTo>
                  <a:lnTo>
                    <a:pt x="154" y="292"/>
                  </a:lnTo>
                  <a:lnTo>
                    <a:pt x="147" y="294"/>
                  </a:lnTo>
                  <a:lnTo>
                    <a:pt x="139" y="292"/>
                  </a:lnTo>
                  <a:lnTo>
                    <a:pt x="134" y="292"/>
                  </a:lnTo>
                  <a:lnTo>
                    <a:pt x="131" y="294"/>
                  </a:lnTo>
                  <a:lnTo>
                    <a:pt x="125" y="297"/>
                  </a:lnTo>
                  <a:lnTo>
                    <a:pt x="122" y="297"/>
                  </a:lnTo>
                  <a:lnTo>
                    <a:pt x="118" y="297"/>
                  </a:lnTo>
                  <a:lnTo>
                    <a:pt x="111" y="295"/>
                  </a:lnTo>
                  <a:lnTo>
                    <a:pt x="102" y="295"/>
                  </a:lnTo>
                  <a:lnTo>
                    <a:pt x="84" y="297"/>
                  </a:lnTo>
                  <a:lnTo>
                    <a:pt x="75" y="297"/>
                  </a:lnTo>
                  <a:lnTo>
                    <a:pt x="67" y="295"/>
                  </a:lnTo>
                  <a:lnTo>
                    <a:pt x="57" y="292"/>
                  </a:lnTo>
                  <a:lnTo>
                    <a:pt x="48" y="289"/>
                  </a:lnTo>
                  <a:lnTo>
                    <a:pt x="40" y="286"/>
                  </a:lnTo>
                  <a:lnTo>
                    <a:pt x="31" y="283"/>
                  </a:lnTo>
                  <a:lnTo>
                    <a:pt x="38" y="273"/>
                  </a:lnTo>
                  <a:lnTo>
                    <a:pt x="46" y="260"/>
                  </a:lnTo>
                  <a:lnTo>
                    <a:pt x="48" y="257"/>
                  </a:lnTo>
                  <a:lnTo>
                    <a:pt x="51" y="251"/>
                  </a:lnTo>
                  <a:lnTo>
                    <a:pt x="52" y="246"/>
                  </a:lnTo>
                  <a:lnTo>
                    <a:pt x="52" y="240"/>
                  </a:lnTo>
                  <a:lnTo>
                    <a:pt x="50" y="236"/>
                  </a:lnTo>
                  <a:lnTo>
                    <a:pt x="46" y="233"/>
                  </a:lnTo>
                  <a:lnTo>
                    <a:pt x="36" y="231"/>
                  </a:lnTo>
                  <a:lnTo>
                    <a:pt x="31" y="230"/>
                  </a:lnTo>
                  <a:lnTo>
                    <a:pt x="27" y="228"/>
                  </a:lnTo>
                  <a:lnTo>
                    <a:pt x="24" y="226"/>
                  </a:lnTo>
                  <a:lnTo>
                    <a:pt x="21" y="221"/>
                  </a:lnTo>
                  <a:lnTo>
                    <a:pt x="19" y="206"/>
                  </a:lnTo>
                  <a:lnTo>
                    <a:pt x="16" y="200"/>
                  </a:lnTo>
                  <a:lnTo>
                    <a:pt x="14" y="193"/>
                  </a:lnTo>
                  <a:lnTo>
                    <a:pt x="11" y="187"/>
                  </a:lnTo>
                  <a:lnTo>
                    <a:pt x="9" y="181"/>
                  </a:lnTo>
                  <a:lnTo>
                    <a:pt x="8" y="174"/>
                  </a:lnTo>
                  <a:lnTo>
                    <a:pt x="10" y="168"/>
                  </a:lnTo>
                  <a:lnTo>
                    <a:pt x="13" y="165"/>
                  </a:lnTo>
                  <a:lnTo>
                    <a:pt x="13" y="163"/>
                  </a:lnTo>
                  <a:lnTo>
                    <a:pt x="11" y="162"/>
                  </a:lnTo>
                  <a:lnTo>
                    <a:pt x="6" y="161"/>
                  </a:lnTo>
                  <a:lnTo>
                    <a:pt x="3" y="157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0" y="14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02" name="Freeform 284"/>
            <p:cNvSpPr>
              <a:spLocks/>
            </p:cNvSpPr>
            <p:nvPr/>
          </p:nvSpPr>
          <p:spPr bwMode="auto">
            <a:xfrm>
              <a:off x="8516106" y="3443219"/>
              <a:ext cx="4216" cy="2109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0 h 3"/>
                <a:gd name="T4" fmla="*/ 5 w 5"/>
                <a:gd name="T5" fmla="*/ 3 h 3"/>
                <a:gd name="T6" fmla="*/ 3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3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03" name="Freeform 285"/>
            <p:cNvSpPr>
              <a:spLocks/>
            </p:cNvSpPr>
            <p:nvPr/>
          </p:nvSpPr>
          <p:spPr bwMode="auto">
            <a:xfrm>
              <a:off x="8520322" y="3460082"/>
              <a:ext cx="6324" cy="6324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3 h 6"/>
                <a:gd name="T4" fmla="*/ 2 w 6"/>
                <a:gd name="T5" fmla="*/ 6 h 6"/>
                <a:gd name="T6" fmla="*/ 4 w 6"/>
                <a:gd name="T7" fmla="*/ 3 h 6"/>
                <a:gd name="T8" fmla="*/ 5 w 6"/>
                <a:gd name="T9" fmla="*/ 3 h 6"/>
                <a:gd name="T10" fmla="*/ 6 w 6"/>
                <a:gd name="T11" fmla="*/ 2 h 6"/>
                <a:gd name="T12" fmla="*/ 6 w 6"/>
                <a:gd name="T13" fmla="*/ 2 h 6"/>
                <a:gd name="T14" fmla="*/ 5 w 6"/>
                <a:gd name="T15" fmla="*/ 0 h 6"/>
                <a:gd name="T16" fmla="*/ 4 w 6"/>
                <a:gd name="T17" fmla="*/ 0 h 6"/>
                <a:gd name="T18" fmla="*/ 0 w 6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0" y="1"/>
                  </a:moveTo>
                  <a:lnTo>
                    <a:pt x="1" y="3"/>
                  </a:lnTo>
                  <a:lnTo>
                    <a:pt x="2" y="6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04" name="Freeform 286"/>
            <p:cNvSpPr>
              <a:spLocks/>
            </p:cNvSpPr>
            <p:nvPr/>
          </p:nvSpPr>
          <p:spPr bwMode="auto">
            <a:xfrm>
              <a:off x="8522431" y="3455866"/>
              <a:ext cx="4216" cy="4216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05" name="Freeform 287"/>
            <p:cNvSpPr>
              <a:spLocks/>
            </p:cNvSpPr>
            <p:nvPr/>
          </p:nvSpPr>
          <p:spPr bwMode="auto">
            <a:xfrm>
              <a:off x="8522431" y="3464298"/>
              <a:ext cx="10540" cy="25295"/>
            </a:xfrm>
            <a:custGeom>
              <a:avLst/>
              <a:gdLst>
                <a:gd name="T0" fmla="*/ 0 w 10"/>
                <a:gd name="T1" fmla="*/ 4 h 25"/>
                <a:gd name="T2" fmla="*/ 2 w 10"/>
                <a:gd name="T3" fmla="*/ 8 h 25"/>
                <a:gd name="T4" fmla="*/ 5 w 10"/>
                <a:gd name="T5" fmla="*/ 11 h 25"/>
                <a:gd name="T6" fmla="*/ 5 w 10"/>
                <a:gd name="T7" fmla="*/ 18 h 25"/>
                <a:gd name="T8" fmla="*/ 5 w 10"/>
                <a:gd name="T9" fmla="*/ 20 h 25"/>
                <a:gd name="T10" fmla="*/ 3 w 10"/>
                <a:gd name="T11" fmla="*/ 22 h 25"/>
                <a:gd name="T12" fmla="*/ 3 w 10"/>
                <a:gd name="T13" fmla="*/ 24 h 25"/>
                <a:gd name="T14" fmla="*/ 5 w 10"/>
                <a:gd name="T15" fmla="*/ 24 h 25"/>
                <a:gd name="T16" fmla="*/ 6 w 10"/>
                <a:gd name="T17" fmla="*/ 22 h 25"/>
                <a:gd name="T18" fmla="*/ 6 w 10"/>
                <a:gd name="T19" fmla="*/ 25 h 25"/>
                <a:gd name="T20" fmla="*/ 7 w 10"/>
                <a:gd name="T21" fmla="*/ 25 h 25"/>
                <a:gd name="T22" fmla="*/ 8 w 10"/>
                <a:gd name="T23" fmla="*/ 24 h 25"/>
                <a:gd name="T24" fmla="*/ 10 w 10"/>
                <a:gd name="T25" fmla="*/ 20 h 25"/>
                <a:gd name="T26" fmla="*/ 10 w 10"/>
                <a:gd name="T27" fmla="*/ 14 h 25"/>
                <a:gd name="T28" fmla="*/ 10 w 10"/>
                <a:gd name="T29" fmla="*/ 11 h 25"/>
                <a:gd name="T30" fmla="*/ 8 w 10"/>
                <a:gd name="T31" fmla="*/ 8 h 25"/>
                <a:gd name="T32" fmla="*/ 6 w 10"/>
                <a:gd name="T33" fmla="*/ 5 h 25"/>
                <a:gd name="T34" fmla="*/ 5 w 10"/>
                <a:gd name="T35" fmla="*/ 4 h 25"/>
                <a:gd name="T36" fmla="*/ 3 w 10"/>
                <a:gd name="T37" fmla="*/ 2 h 25"/>
                <a:gd name="T38" fmla="*/ 2 w 10"/>
                <a:gd name="T39" fmla="*/ 0 h 25"/>
                <a:gd name="T40" fmla="*/ 1 w 10"/>
                <a:gd name="T41" fmla="*/ 0 h 25"/>
                <a:gd name="T42" fmla="*/ 0 w 10"/>
                <a:gd name="T43" fmla="*/ 2 h 25"/>
                <a:gd name="T44" fmla="*/ 0 w 10"/>
                <a:gd name="T45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25">
                  <a:moveTo>
                    <a:pt x="0" y="4"/>
                  </a:moveTo>
                  <a:lnTo>
                    <a:pt x="2" y="8"/>
                  </a:lnTo>
                  <a:lnTo>
                    <a:pt x="5" y="11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06" name="Freeform 288"/>
            <p:cNvSpPr>
              <a:spLocks/>
            </p:cNvSpPr>
            <p:nvPr/>
          </p:nvSpPr>
          <p:spPr bwMode="auto">
            <a:xfrm>
              <a:off x="8524538" y="3485377"/>
              <a:ext cx="2109" cy="4216"/>
            </a:xfrm>
            <a:custGeom>
              <a:avLst/>
              <a:gdLst>
                <a:gd name="T0" fmla="*/ 0 w 2"/>
                <a:gd name="T1" fmla="*/ 4 h 5"/>
                <a:gd name="T2" fmla="*/ 0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5 h 5"/>
                <a:gd name="T10" fmla="*/ 2 w 2"/>
                <a:gd name="T11" fmla="*/ 4 h 5"/>
                <a:gd name="T12" fmla="*/ 1 w 2"/>
                <a:gd name="T13" fmla="*/ 0 h 5"/>
                <a:gd name="T14" fmla="*/ 0 w 2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4"/>
                  </a:lnTo>
                  <a:lnTo>
                    <a:pt x="1" y="0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07" name="Freeform 289"/>
            <p:cNvSpPr>
              <a:spLocks/>
            </p:cNvSpPr>
            <p:nvPr/>
          </p:nvSpPr>
          <p:spPr bwMode="auto">
            <a:xfrm>
              <a:off x="8526647" y="3476945"/>
              <a:ext cx="0" cy="4216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08" name="Freeform 290"/>
            <p:cNvSpPr>
              <a:spLocks/>
            </p:cNvSpPr>
            <p:nvPr/>
          </p:nvSpPr>
          <p:spPr bwMode="auto">
            <a:xfrm>
              <a:off x="8539294" y="3472729"/>
              <a:ext cx="4216" cy="14756"/>
            </a:xfrm>
            <a:custGeom>
              <a:avLst/>
              <a:gdLst>
                <a:gd name="T0" fmla="*/ 0 w 3"/>
                <a:gd name="T1" fmla="*/ 14 h 14"/>
                <a:gd name="T2" fmla="*/ 2 w 3"/>
                <a:gd name="T3" fmla="*/ 12 h 14"/>
                <a:gd name="T4" fmla="*/ 3 w 3"/>
                <a:gd name="T5" fmla="*/ 8 h 14"/>
                <a:gd name="T6" fmla="*/ 1 w 3"/>
                <a:gd name="T7" fmla="*/ 3 h 14"/>
                <a:gd name="T8" fmla="*/ 0 w 3"/>
                <a:gd name="T9" fmla="*/ 0 h 14"/>
                <a:gd name="T10" fmla="*/ 0 w 3"/>
                <a:gd name="T11" fmla="*/ 7 h 14"/>
                <a:gd name="T12" fmla="*/ 0 w 3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4"/>
                  </a:moveTo>
                  <a:lnTo>
                    <a:pt x="2" y="12"/>
                  </a:lnTo>
                  <a:lnTo>
                    <a:pt x="3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09" name="Freeform 291"/>
            <p:cNvSpPr>
              <a:spLocks/>
            </p:cNvSpPr>
            <p:nvPr/>
          </p:nvSpPr>
          <p:spPr bwMode="auto">
            <a:xfrm>
              <a:off x="8549833" y="3470621"/>
              <a:ext cx="4216" cy="8432"/>
            </a:xfrm>
            <a:custGeom>
              <a:avLst/>
              <a:gdLst>
                <a:gd name="T0" fmla="*/ 2 w 3"/>
                <a:gd name="T1" fmla="*/ 9 h 9"/>
                <a:gd name="T2" fmla="*/ 3 w 3"/>
                <a:gd name="T3" fmla="*/ 6 h 9"/>
                <a:gd name="T4" fmla="*/ 2 w 3"/>
                <a:gd name="T5" fmla="*/ 4 h 9"/>
                <a:gd name="T6" fmla="*/ 0 w 3"/>
                <a:gd name="T7" fmla="*/ 0 h 9"/>
                <a:gd name="T8" fmla="*/ 0 w 3"/>
                <a:gd name="T9" fmla="*/ 5 h 9"/>
                <a:gd name="T10" fmla="*/ 2 w 3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10" name="Freeform 292"/>
            <p:cNvSpPr>
              <a:spLocks/>
            </p:cNvSpPr>
            <p:nvPr/>
          </p:nvSpPr>
          <p:spPr bwMode="auto">
            <a:xfrm>
              <a:off x="8566696" y="3493808"/>
              <a:ext cx="0" cy="6324"/>
            </a:xfrm>
            <a:custGeom>
              <a:avLst/>
              <a:gdLst>
                <a:gd name="T0" fmla="*/ 0 h 7"/>
                <a:gd name="T1" fmla="*/ 4 h 7"/>
                <a:gd name="T2" fmla="*/ 7 h 7"/>
                <a:gd name="T3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11" name="Freeform 293"/>
            <p:cNvSpPr>
              <a:spLocks/>
            </p:cNvSpPr>
            <p:nvPr/>
          </p:nvSpPr>
          <p:spPr bwMode="auto">
            <a:xfrm>
              <a:off x="8566696" y="3500131"/>
              <a:ext cx="4216" cy="8432"/>
            </a:xfrm>
            <a:custGeom>
              <a:avLst/>
              <a:gdLst>
                <a:gd name="T0" fmla="*/ 1 w 3"/>
                <a:gd name="T1" fmla="*/ 8 h 8"/>
                <a:gd name="T2" fmla="*/ 3 w 3"/>
                <a:gd name="T3" fmla="*/ 7 h 8"/>
                <a:gd name="T4" fmla="*/ 3 w 3"/>
                <a:gd name="T5" fmla="*/ 4 h 8"/>
                <a:gd name="T6" fmla="*/ 1 w 3"/>
                <a:gd name="T7" fmla="*/ 2 h 8"/>
                <a:gd name="T8" fmla="*/ 0 w 3"/>
                <a:gd name="T9" fmla="*/ 0 h 8"/>
                <a:gd name="T10" fmla="*/ 1 w 3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lnTo>
                    <a:pt x="3" y="7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12" name="Freeform 294"/>
            <p:cNvSpPr>
              <a:spLocks/>
            </p:cNvSpPr>
            <p:nvPr/>
          </p:nvSpPr>
          <p:spPr bwMode="auto">
            <a:xfrm>
              <a:off x="8436006" y="3331499"/>
              <a:ext cx="158093" cy="202358"/>
            </a:xfrm>
            <a:custGeom>
              <a:avLst/>
              <a:gdLst>
                <a:gd name="T0" fmla="*/ 14 w 150"/>
                <a:gd name="T1" fmla="*/ 7 h 192"/>
                <a:gd name="T2" fmla="*/ 22 w 150"/>
                <a:gd name="T3" fmla="*/ 6 h 192"/>
                <a:gd name="T4" fmla="*/ 39 w 150"/>
                <a:gd name="T5" fmla="*/ 21 h 192"/>
                <a:gd name="T6" fmla="*/ 48 w 150"/>
                <a:gd name="T7" fmla="*/ 22 h 192"/>
                <a:gd name="T8" fmla="*/ 54 w 150"/>
                <a:gd name="T9" fmla="*/ 43 h 192"/>
                <a:gd name="T10" fmla="*/ 119 w 150"/>
                <a:gd name="T11" fmla="*/ 49 h 192"/>
                <a:gd name="T12" fmla="*/ 122 w 150"/>
                <a:gd name="T13" fmla="*/ 56 h 192"/>
                <a:gd name="T14" fmla="*/ 116 w 150"/>
                <a:gd name="T15" fmla="*/ 80 h 192"/>
                <a:gd name="T16" fmla="*/ 107 w 150"/>
                <a:gd name="T17" fmla="*/ 81 h 192"/>
                <a:gd name="T18" fmla="*/ 98 w 150"/>
                <a:gd name="T19" fmla="*/ 92 h 192"/>
                <a:gd name="T20" fmla="*/ 105 w 150"/>
                <a:gd name="T21" fmla="*/ 113 h 192"/>
                <a:gd name="T22" fmla="*/ 112 w 150"/>
                <a:gd name="T23" fmla="*/ 119 h 192"/>
                <a:gd name="T24" fmla="*/ 117 w 150"/>
                <a:gd name="T25" fmla="*/ 112 h 192"/>
                <a:gd name="T26" fmla="*/ 118 w 150"/>
                <a:gd name="T27" fmla="*/ 96 h 192"/>
                <a:gd name="T28" fmla="*/ 129 w 150"/>
                <a:gd name="T29" fmla="*/ 97 h 192"/>
                <a:gd name="T30" fmla="*/ 150 w 150"/>
                <a:gd name="T31" fmla="*/ 174 h 192"/>
                <a:gd name="T32" fmla="*/ 138 w 150"/>
                <a:gd name="T33" fmla="*/ 171 h 192"/>
                <a:gd name="T34" fmla="*/ 142 w 150"/>
                <a:gd name="T35" fmla="*/ 192 h 192"/>
                <a:gd name="T36" fmla="*/ 128 w 150"/>
                <a:gd name="T37" fmla="*/ 158 h 192"/>
                <a:gd name="T38" fmla="*/ 122 w 150"/>
                <a:gd name="T39" fmla="*/ 140 h 192"/>
                <a:gd name="T40" fmla="*/ 110 w 150"/>
                <a:gd name="T41" fmla="*/ 121 h 192"/>
                <a:gd name="T42" fmla="*/ 100 w 150"/>
                <a:gd name="T43" fmla="*/ 131 h 192"/>
                <a:gd name="T44" fmla="*/ 90 w 150"/>
                <a:gd name="T45" fmla="*/ 126 h 192"/>
                <a:gd name="T46" fmla="*/ 84 w 150"/>
                <a:gd name="T47" fmla="*/ 109 h 192"/>
                <a:gd name="T48" fmla="*/ 84 w 150"/>
                <a:gd name="T49" fmla="*/ 99 h 192"/>
                <a:gd name="T50" fmla="*/ 81 w 150"/>
                <a:gd name="T51" fmla="*/ 98 h 192"/>
                <a:gd name="T52" fmla="*/ 81 w 150"/>
                <a:gd name="T53" fmla="*/ 105 h 192"/>
                <a:gd name="T54" fmla="*/ 82 w 150"/>
                <a:gd name="T55" fmla="*/ 112 h 192"/>
                <a:gd name="T56" fmla="*/ 80 w 150"/>
                <a:gd name="T57" fmla="*/ 121 h 192"/>
                <a:gd name="T58" fmla="*/ 84 w 150"/>
                <a:gd name="T59" fmla="*/ 133 h 192"/>
                <a:gd name="T60" fmla="*/ 81 w 150"/>
                <a:gd name="T61" fmla="*/ 142 h 192"/>
                <a:gd name="T62" fmla="*/ 74 w 150"/>
                <a:gd name="T63" fmla="*/ 156 h 192"/>
                <a:gd name="T64" fmla="*/ 76 w 150"/>
                <a:gd name="T65" fmla="*/ 147 h 192"/>
                <a:gd name="T66" fmla="*/ 68 w 150"/>
                <a:gd name="T67" fmla="*/ 144 h 192"/>
                <a:gd name="T68" fmla="*/ 67 w 150"/>
                <a:gd name="T69" fmla="*/ 145 h 192"/>
                <a:gd name="T70" fmla="*/ 67 w 150"/>
                <a:gd name="T71" fmla="*/ 155 h 192"/>
                <a:gd name="T72" fmla="*/ 59 w 150"/>
                <a:gd name="T73" fmla="*/ 158 h 192"/>
                <a:gd name="T74" fmla="*/ 59 w 150"/>
                <a:gd name="T75" fmla="*/ 140 h 192"/>
                <a:gd name="T76" fmla="*/ 54 w 150"/>
                <a:gd name="T77" fmla="*/ 141 h 192"/>
                <a:gd name="T78" fmla="*/ 54 w 150"/>
                <a:gd name="T79" fmla="*/ 157 h 192"/>
                <a:gd name="T80" fmla="*/ 49 w 150"/>
                <a:gd name="T81" fmla="*/ 160 h 192"/>
                <a:gd name="T82" fmla="*/ 38 w 150"/>
                <a:gd name="T83" fmla="*/ 130 h 192"/>
                <a:gd name="T84" fmla="*/ 31 w 150"/>
                <a:gd name="T85" fmla="*/ 110 h 192"/>
                <a:gd name="T86" fmla="*/ 26 w 150"/>
                <a:gd name="T87" fmla="*/ 99 h 192"/>
                <a:gd name="T88" fmla="*/ 26 w 150"/>
                <a:gd name="T89" fmla="*/ 82 h 192"/>
                <a:gd name="T90" fmla="*/ 10 w 150"/>
                <a:gd name="T91" fmla="*/ 70 h 192"/>
                <a:gd name="T92" fmla="*/ 5 w 150"/>
                <a:gd name="T93" fmla="*/ 59 h 192"/>
                <a:gd name="T94" fmla="*/ 12 w 150"/>
                <a:gd name="T95" fmla="*/ 54 h 192"/>
                <a:gd name="T96" fmla="*/ 21 w 150"/>
                <a:gd name="T97" fmla="*/ 45 h 192"/>
                <a:gd name="T98" fmla="*/ 23 w 150"/>
                <a:gd name="T99" fmla="*/ 40 h 192"/>
                <a:gd name="T100" fmla="*/ 14 w 150"/>
                <a:gd name="T101" fmla="*/ 35 h 192"/>
                <a:gd name="T102" fmla="*/ 0 w 150"/>
                <a:gd name="T103" fmla="*/ 1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0" h="192">
                  <a:moveTo>
                    <a:pt x="3" y="3"/>
                  </a:moveTo>
                  <a:lnTo>
                    <a:pt x="4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5" y="10"/>
                  </a:lnTo>
                  <a:lnTo>
                    <a:pt x="17" y="11"/>
                  </a:lnTo>
                  <a:lnTo>
                    <a:pt x="23" y="12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5" y="7"/>
                  </a:lnTo>
                  <a:lnTo>
                    <a:pt x="27" y="12"/>
                  </a:lnTo>
                  <a:lnTo>
                    <a:pt x="30" y="16"/>
                  </a:lnTo>
                  <a:lnTo>
                    <a:pt x="32" y="17"/>
                  </a:lnTo>
                  <a:lnTo>
                    <a:pt x="39" y="21"/>
                  </a:lnTo>
                  <a:lnTo>
                    <a:pt x="41" y="17"/>
                  </a:lnTo>
                  <a:lnTo>
                    <a:pt x="41" y="13"/>
                  </a:lnTo>
                  <a:lnTo>
                    <a:pt x="43" y="14"/>
                  </a:lnTo>
                  <a:lnTo>
                    <a:pt x="46" y="16"/>
                  </a:lnTo>
                  <a:lnTo>
                    <a:pt x="48" y="22"/>
                  </a:lnTo>
                  <a:lnTo>
                    <a:pt x="51" y="29"/>
                  </a:lnTo>
                  <a:lnTo>
                    <a:pt x="51" y="35"/>
                  </a:lnTo>
                  <a:lnTo>
                    <a:pt x="51" y="39"/>
                  </a:lnTo>
                  <a:lnTo>
                    <a:pt x="52" y="42"/>
                  </a:lnTo>
                  <a:lnTo>
                    <a:pt x="54" y="43"/>
                  </a:lnTo>
                  <a:lnTo>
                    <a:pt x="64" y="45"/>
                  </a:lnTo>
                  <a:lnTo>
                    <a:pt x="74" y="46"/>
                  </a:lnTo>
                  <a:lnTo>
                    <a:pt x="94" y="46"/>
                  </a:lnTo>
                  <a:lnTo>
                    <a:pt x="113" y="46"/>
                  </a:lnTo>
                  <a:lnTo>
                    <a:pt x="119" y="49"/>
                  </a:lnTo>
                  <a:lnTo>
                    <a:pt x="126" y="53"/>
                  </a:lnTo>
                  <a:lnTo>
                    <a:pt x="128" y="54"/>
                  </a:lnTo>
                  <a:lnTo>
                    <a:pt x="128" y="55"/>
                  </a:lnTo>
                  <a:lnTo>
                    <a:pt x="127" y="56"/>
                  </a:lnTo>
                  <a:lnTo>
                    <a:pt x="122" y="56"/>
                  </a:lnTo>
                  <a:lnTo>
                    <a:pt x="123" y="59"/>
                  </a:lnTo>
                  <a:lnTo>
                    <a:pt x="123" y="62"/>
                  </a:lnTo>
                  <a:lnTo>
                    <a:pt x="121" y="69"/>
                  </a:lnTo>
                  <a:lnTo>
                    <a:pt x="117" y="73"/>
                  </a:lnTo>
                  <a:lnTo>
                    <a:pt x="116" y="80"/>
                  </a:lnTo>
                  <a:lnTo>
                    <a:pt x="113" y="78"/>
                  </a:lnTo>
                  <a:lnTo>
                    <a:pt x="112" y="80"/>
                  </a:lnTo>
                  <a:lnTo>
                    <a:pt x="110" y="80"/>
                  </a:lnTo>
                  <a:lnTo>
                    <a:pt x="108" y="78"/>
                  </a:lnTo>
                  <a:lnTo>
                    <a:pt x="107" y="81"/>
                  </a:lnTo>
                  <a:lnTo>
                    <a:pt x="106" y="82"/>
                  </a:lnTo>
                  <a:lnTo>
                    <a:pt x="101" y="82"/>
                  </a:lnTo>
                  <a:lnTo>
                    <a:pt x="101" y="85"/>
                  </a:lnTo>
                  <a:lnTo>
                    <a:pt x="100" y="88"/>
                  </a:lnTo>
                  <a:lnTo>
                    <a:pt x="98" y="92"/>
                  </a:lnTo>
                  <a:lnTo>
                    <a:pt x="97" y="96"/>
                  </a:lnTo>
                  <a:lnTo>
                    <a:pt x="97" y="101"/>
                  </a:lnTo>
                  <a:lnTo>
                    <a:pt x="100" y="105"/>
                  </a:lnTo>
                  <a:lnTo>
                    <a:pt x="105" y="115"/>
                  </a:lnTo>
                  <a:lnTo>
                    <a:pt x="105" y="113"/>
                  </a:lnTo>
                  <a:lnTo>
                    <a:pt x="105" y="109"/>
                  </a:lnTo>
                  <a:lnTo>
                    <a:pt x="106" y="110"/>
                  </a:lnTo>
                  <a:lnTo>
                    <a:pt x="107" y="113"/>
                  </a:lnTo>
                  <a:lnTo>
                    <a:pt x="111" y="117"/>
                  </a:lnTo>
                  <a:lnTo>
                    <a:pt x="112" y="119"/>
                  </a:lnTo>
                  <a:lnTo>
                    <a:pt x="113" y="119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8" y="114"/>
                  </a:lnTo>
                  <a:lnTo>
                    <a:pt x="117" y="112"/>
                  </a:lnTo>
                  <a:lnTo>
                    <a:pt x="117" y="108"/>
                  </a:lnTo>
                  <a:lnTo>
                    <a:pt x="117" y="104"/>
                  </a:lnTo>
                  <a:lnTo>
                    <a:pt x="119" y="101"/>
                  </a:lnTo>
                  <a:lnTo>
                    <a:pt x="119" y="98"/>
                  </a:lnTo>
                  <a:lnTo>
                    <a:pt x="118" y="96"/>
                  </a:lnTo>
                  <a:lnTo>
                    <a:pt x="122" y="97"/>
                  </a:lnTo>
                  <a:lnTo>
                    <a:pt x="124" y="96"/>
                  </a:lnTo>
                  <a:lnTo>
                    <a:pt x="127" y="94"/>
                  </a:lnTo>
                  <a:lnTo>
                    <a:pt x="128" y="94"/>
                  </a:lnTo>
                  <a:lnTo>
                    <a:pt x="129" y="97"/>
                  </a:lnTo>
                  <a:lnTo>
                    <a:pt x="132" y="108"/>
                  </a:lnTo>
                  <a:lnTo>
                    <a:pt x="135" y="119"/>
                  </a:lnTo>
                  <a:lnTo>
                    <a:pt x="144" y="146"/>
                  </a:lnTo>
                  <a:lnTo>
                    <a:pt x="146" y="161"/>
                  </a:lnTo>
                  <a:lnTo>
                    <a:pt x="150" y="174"/>
                  </a:lnTo>
                  <a:lnTo>
                    <a:pt x="148" y="174"/>
                  </a:lnTo>
                  <a:lnTo>
                    <a:pt x="145" y="172"/>
                  </a:lnTo>
                  <a:lnTo>
                    <a:pt x="142" y="171"/>
                  </a:lnTo>
                  <a:lnTo>
                    <a:pt x="139" y="171"/>
                  </a:lnTo>
                  <a:lnTo>
                    <a:pt x="138" y="171"/>
                  </a:lnTo>
                  <a:lnTo>
                    <a:pt x="137" y="173"/>
                  </a:lnTo>
                  <a:lnTo>
                    <a:pt x="138" y="179"/>
                  </a:lnTo>
                  <a:lnTo>
                    <a:pt x="140" y="187"/>
                  </a:lnTo>
                  <a:lnTo>
                    <a:pt x="140" y="189"/>
                  </a:lnTo>
                  <a:lnTo>
                    <a:pt x="142" y="192"/>
                  </a:lnTo>
                  <a:lnTo>
                    <a:pt x="137" y="184"/>
                  </a:lnTo>
                  <a:lnTo>
                    <a:pt x="133" y="177"/>
                  </a:lnTo>
                  <a:lnTo>
                    <a:pt x="132" y="171"/>
                  </a:lnTo>
                  <a:lnTo>
                    <a:pt x="130" y="164"/>
                  </a:lnTo>
                  <a:lnTo>
                    <a:pt x="128" y="158"/>
                  </a:lnTo>
                  <a:lnTo>
                    <a:pt x="124" y="151"/>
                  </a:lnTo>
                  <a:lnTo>
                    <a:pt x="122" y="144"/>
                  </a:lnTo>
                  <a:lnTo>
                    <a:pt x="122" y="141"/>
                  </a:lnTo>
                  <a:lnTo>
                    <a:pt x="123" y="137"/>
                  </a:lnTo>
                  <a:lnTo>
                    <a:pt x="122" y="140"/>
                  </a:lnTo>
                  <a:lnTo>
                    <a:pt x="121" y="144"/>
                  </a:lnTo>
                  <a:lnTo>
                    <a:pt x="118" y="139"/>
                  </a:lnTo>
                  <a:lnTo>
                    <a:pt x="114" y="133"/>
                  </a:lnTo>
                  <a:lnTo>
                    <a:pt x="111" y="128"/>
                  </a:lnTo>
                  <a:lnTo>
                    <a:pt x="110" y="121"/>
                  </a:lnTo>
                  <a:lnTo>
                    <a:pt x="108" y="124"/>
                  </a:lnTo>
                  <a:lnTo>
                    <a:pt x="107" y="125"/>
                  </a:lnTo>
                  <a:lnTo>
                    <a:pt x="103" y="129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97" y="129"/>
                  </a:lnTo>
                  <a:lnTo>
                    <a:pt x="97" y="131"/>
                  </a:lnTo>
                  <a:lnTo>
                    <a:pt x="95" y="133"/>
                  </a:lnTo>
                  <a:lnTo>
                    <a:pt x="94" y="131"/>
                  </a:lnTo>
                  <a:lnTo>
                    <a:pt x="90" y="126"/>
                  </a:lnTo>
                  <a:lnTo>
                    <a:pt x="87" y="121"/>
                  </a:lnTo>
                  <a:lnTo>
                    <a:pt x="86" y="118"/>
                  </a:lnTo>
                  <a:lnTo>
                    <a:pt x="85" y="115"/>
                  </a:lnTo>
                  <a:lnTo>
                    <a:pt x="85" y="113"/>
                  </a:lnTo>
                  <a:lnTo>
                    <a:pt x="84" y="109"/>
                  </a:lnTo>
                  <a:lnTo>
                    <a:pt x="82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4" y="102"/>
                  </a:lnTo>
                  <a:lnTo>
                    <a:pt x="84" y="99"/>
                  </a:lnTo>
                  <a:lnTo>
                    <a:pt x="84" y="101"/>
                  </a:lnTo>
                  <a:lnTo>
                    <a:pt x="85" y="102"/>
                  </a:lnTo>
                  <a:lnTo>
                    <a:pt x="84" y="102"/>
                  </a:lnTo>
                  <a:lnTo>
                    <a:pt x="81" y="102"/>
                  </a:lnTo>
                  <a:lnTo>
                    <a:pt x="81" y="98"/>
                  </a:lnTo>
                  <a:lnTo>
                    <a:pt x="80" y="99"/>
                  </a:lnTo>
                  <a:lnTo>
                    <a:pt x="78" y="99"/>
                  </a:lnTo>
                  <a:lnTo>
                    <a:pt x="79" y="101"/>
                  </a:lnTo>
                  <a:lnTo>
                    <a:pt x="80" y="103"/>
                  </a:lnTo>
                  <a:lnTo>
                    <a:pt x="81" y="105"/>
                  </a:lnTo>
                  <a:lnTo>
                    <a:pt x="79" y="105"/>
                  </a:lnTo>
                  <a:lnTo>
                    <a:pt x="75" y="104"/>
                  </a:lnTo>
                  <a:lnTo>
                    <a:pt x="71" y="103"/>
                  </a:lnTo>
                  <a:lnTo>
                    <a:pt x="78" y="107"/>
                  </a:lnTo>
                  <a:lnTo>
                    <a:pt x="82" y="112"/>
                  </a:lnTo>
                  <a:lnTo>
                    <a:pt x="82" y="113"/>
                  </a:lnTo>
                  <a:lnTo>
                    <a:pt x="82" y="114"/>
                  </a:lnTo>
                  <a:lnTo>
                    <a:pt x="79" y="117"/>
                  </a:lnTo>
                  <a:lnTo>
                    <a:pt x="80" y="119"/>
                  </a:lnTo>
                  <a:lnTo>
                    <a:pt x="80" y="121"/>
                  </a:lnTo>
                  <a:lnTo>
                    <a:pt x="78" y="126"/>
                  </a:lnTo>
                  <a:lnTo>
                    <a:pt x="81" y="128"/>
                  </a:lnTo>
                  <a:lnTo>
                    <a:pt x="81" y="129"/>
                  </a:lnTo>
                  <a:lnTo>
                    <a:pt x="81" y="135"/>
                  </a:lnTo>
                  <a:lnTo>
                    <a:pt x="84" y="133"/>
                  </a:lnTo>
                  <a:lnTo>
                    <a:pt x="86" y="136"/>
                  </a:lnTo>
                  <a:lnTo>
                    <a:pt x="87" y="141"/>
                  </a:lnTo>
                  <a:lnTo>
                    <a:pt x="85" y="145"/>
                  </a:lnTo>
                  <a:lnTo>
                    <a:pt x="81" y="147"/>
                  </a:lnTo>
                  <a:lnTo>
                    <a:pt x="81" y="142"/>
                  </a:lnTo>
                  <a:lnTo>
                    <a:pt x="81" y="148"/>
                  </a:lnTo>
                  <a:lnTo>
                    <a:pt x="79" y="155"/>
                  </a:lnTo>
                  <a:lnTo>
                    <a:pt x="78" y="157"/>
                  </a:lnTo>
                  <a:lnTo>
                    <a:pt x="76" y="157"/>
                  </a:lnTo>
                  <a:lnTo>
                    <a:pt x="74" y="156"/>
                  </a:lnTo>
                  <a:lnTo>
                    <a:pt x="75" y="153"/>
                  </a:lnTo>
                  <a:lnTo>
                    <a:pt x="73" y="156"/>
                  </a:lnTo>
                  <a:lnTo>
                    <a:pt x="73" y="153"/>
                  </a:lnTo>
                  <a:lnTo>
                    <a:pt x="74" y="150"/>
                  </a:lnTo>
                  <a:lnTo>
                    <a:pt x="76" y="147"/>
                  </a:lnTo>
                  <a:lnTo>
                    <a:pt x="76" y="145"/>
                  </a:lnTo>
                  <a:lnTo>
                    <a:pt x="71" y="151"/>
                  </a:lnTo>
                  <a:lnTo>
                    <a:pt x="73" y="146"/>
                  </a:lnTo>
                  <a:lnTo>
                    <a:pt x="69" y="151"/>
                  </a:lnTo>
                  <a:lnTo>
                    <a:pt x="68" y="144"/>
                  </a:lnTo>
                  <a:lnTo>
                    <a:pt x="68" y="140"/>
                  </a:lnTo>
                  <a:lnTo>
                    <a:pt x="69" y="135"/>
                  </a:lnTo>
                  <a:lnTo>
                    <a:pt x="67" y="137"/>
                  </a:lnTo>
                  <a:lnTo>
                    <a:pt x="65" y="141"/>
                  </a:lnTo>
                  <a:lnTo>
                    <a:pt x="67" y="145"/>
                  </a:lnTo>
                  <a:lnTo>
                    <a:pt x="65" y="147"/>
                  </a:lnTo>
                  <a:lnTo>
                    <a:pt x="65" y="150"/>
                  </a:lnTo>
                  <a:lnTo>
                    <a:pt x="67" y="151"/>
                  </a:lnTo>
                  <a:lnTo>
                    <a:pt x="67" y="152"/>
                  </a:lnTo>
                  <a:lnTo>
                    <a:pt x="67" y="155"/>
                  </a:lnTo>
                  <a:lnTo>
                    <a:pt x="65" y="156"/>
                  </a:lnTo>
                  <a:lnTo>
                    <a:pt x="64" y="156"/>
                  </a:lnTo>
                  <a:lnTo>
                    <a:pt x="62" y="153"/>
                  </a:lnTo>
                  <a:lnTo>
                    <a:pt x="60" y="158"/>
                  </a:lnTo>
                  <a:lnTo>
                    <a:pt x="59" y="158"/>
                  </a:lnTo>
                  <a:lnTo>
                    <a:pt x="59" y="156"/>
                  </a:lnTo>
                  <a:lnTo>
                    <a:pt x="58" y="151"/>
                  </a:lnTo>
                  <a:lnTo>
                    <a:pt x="58" y="145"/>
                  </a:lnTo>
                  <a:lnTo>
                    <a:pt x="59" y="142"/>
                  </a:lnTo>
                  <a:lnTo>
                    <a:pt x="59" y="140"/>
                  </a:lnTo>
                  <a:lnTo>
                    <a:pt x="58" y="144"/>
                  </a:lnTo>
                  <a:lnTo>
                    <a:pt x="58" y="146"/>
                  </a:lnTo>
                  <a:lnTo>
                    <a:pt x="58" y="151"/>
                  </a:lnTo>
                  <a:lnTo>
                    <a:pt x="55" y="146"/>
                  </a:lnTo>
                  <a:lnTo>
                    <a:pt x="54" y="141"/>
                  </a:lnTo>
                  <a:lnTo>
                    <a:pt x="55" y="146"/>
                  </a:lnTo>
                  <a:lnTo>
                    <a:pt x="57" y="151"/>
                  </a:lnTo>
                  <a:lnTo>
                    <a:pt x="57" y="156"/>
                  </a:lnTo>
                  <a:lnTo>
                    <a:pt x="54" y="161"/>
                  </a:lnTo>
                  <a:lnTo>
                    <a:pt x="54" y="157"/>
                  </a:lnTo>
                  <a:lnTo>
                    <a:pt x="53" y="152"/>
                  </a:lnTo>
                  <a:lnTo>
                    <a:pt x="52" y="158"/>
                  </a:lnTo>
                  <a:lnTo>
                    <a:pt x="52" y="161"/>
                  </a:lnTo>
                  <a:lnTo>
                    <a:pt x="49" y="163"/>
                  </a:lnTo>
                  <a:lnTo>
                    <a:pt x="49" y="160"/>
                  </a:lnTo>
                  <a:lnTo>
                    <a:pt x="47" y="156"/>
                  </a:lnTo>
                  <a:lnTo>
                    <a:pt x="46" y="152"/>
                  </a:lnTo>
                  <a:lnTo>
                    <a:pt x="44" y="148"/>
                  </a:lnTo>
                  <a:lnTo>
                    <a:pt x="41" y="139"/>
                  </a:lnTo>
                  <a:lnTo>
                    <a:pt x="38" y="130"/>
                  </a:lnTo>
                  <a:lnTo>
                    <a:pt x="36" y="121"/>
                  </a:lnTo>
                  <a:lnTo>
                    <a:pt x="36" y="117"/>
                  </a:lnTo>
                  <a:lnTo>
                    <a:pt x="36" y="113"/>
                  </a:lnTo>
                  <a:lnTo>
                    <a:pt x="33" y="110"/>
                  </a:lnTo>
                  <a:lnTo>
                    <a:pt x="31" y="110"/>
                  </a:lnTo>
                  <a:lnTo>
                    <a:pt x="30" y="109"/>
                  </a:lnTo>
                  <a:lnTo>
                    <a:pt x="30" y="108"/>
                  </a:lnTo>
                  <a:lnTo>
                    <a:pt x="30" y="104"/>
                  </a:lnTo>
                  <a:lnTo>
                    <a:pt x="30" y="102"/>
                  </a:lnTo>
                  <a:lnTo>
                    <a:pt x="26" y="99"/>
                  </a:lnTo>
                  <a:lnTo>
                    <a:pt x="23" y="97"/>
                  </a:lnTo>
                  <a:lnTo>
                    <a:pt x="22" y="93"/>
                  </a:lnTo>
                  <a:lnTo>
                    <a:pt x="25" y="89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5" y="77"/>
                  </a:lnTo>
                  <a:lnTo>
                    <a:pt x="22" y="75"/>
                  </a:lnTo>
                  <a:lnTo>
                    <a:pt x="19" y="73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6" y="67"/>
                  </a:lnTo>
                  <a:lnTo>
                    <a:pt x="5" y="65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5" y="59"/>
                  </a:lnTo>
                  <a:lnTo>
                    <a:pt x="6" y="54"/>
                  </a:lnTo>
                  <a:lnTo>
                    <a:pt x="9" y="56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2" y="54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1" y="45"/>
                  </a:lnTo>
                  <a:lnTo>
                    <a:pt x="23" y="46"/>
                  </a:lnTo>
                  <a:lnTo>
                    <a:pt x="27" y="46"/>
                  </a:lnTo>
                  <a:lnTo>
                    <a:pt x="27" y="44"/>
                  </a:lnTo>
                  <a:lnTo>
                    <a:pt x="26" y="42"/>
                  </a:lnTo>
                  <a:lnTo>
                    <a:pt x="23" y="40"/>
                  </a:lnTo>
                  <a:lnTo>
                    <a:pt x="22" y="38"/>
                  </a:lnTo>
                  <a:lnTo>
                    <a:pt x="21" y="37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5"/>
                  </a:lnTo>
                  <a:lnTo>
                    <a:pt x="10" y="30"/>
                  </a:lnTo>
                  <a:lnTo>
                    <a:pt x="5" y="27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9" y="7"/>
                  </a:lnTo>
                  <a:lnTo>
                    <a:pt x="6" y="3"/>
                  </a:lnTo>
                  <a:lnTo>
                    <a:pt x="3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13" name="Freeform 306"/>
            <p:cNvSpPr>
              <a:spLocks/>
            </p:cNvSpPr>
            <p:nvPr/>
          </p:nvSpPr>
          <p:spPr bwMode="auto">
            <a:xfrm>
              <a:off x="6092025" y="2557901"/>
              <a:ext cx="206574" cy="88532"/>
            </a:xfrm>
            <a:custGeom>
              <a:avLst/>
              <a:gdLst>
                <a:gd name="T0" fmla="*/ 2 w 196"/>
                <a:gd name="T1" fmla="*/ 51 h 83"/>
                <a:gd name="T2" fmla="*/ 2 w 196"/>
                <a:gd name="T3" fmla="*/ 48 h 83"/>
                <a:gd name="T4" fmla="*/ 14 w 196"/>
                <a:gd name="T5" fmla="*/ 49 h 83"/>
                <a:gd name="T6" fmla="*/ 17 w 196"/>
                <a:gd name="T7" fmla="*/ 55 h 83"/>
                <a:gd name="T8" fmla="*/ 24 w 196"/>
                <a:gd name="T9" fmla="*/ 45 h 83"/>
                <a:gd name="T10" fmla="*/ 35 w 196"/>
                <a:gd name="T11" fmla="*/ 48 h 83"/>
                <a:gd name="T12" fmla="*/ 40 w 196"/>
                <a:gd name="T13" fmla="*/ 50 h 83"/>
                <a:gd name="T14" fmla="*/ 45 w 196"/>
                <a:gd name="T15" fmla="*/ 50 h 83"/>
                <a:gd name="T16" fmla="*/ 59 w 196"/>
                <a:gd name="T17" fmla="*/ 44 h 83"/>
                <a:gd name="T18" fmla="*/ 67 w 196"/>
                <a:gd name="T19" fmla="*/ 42 h 83"/>
                <a:gd name="T20" fmla="*/ 78 w 196"/>
                <a:gd name="T21" fmla="*/ 43 h 83"/>
                <a:gd name="T22" fmla="*/ 86 w 196"/>
                <a:gd name="T23" fmla="*/ 47 h 83"/>
                <a:gd name="T24" fmla="*/ 91 w 196"/>
                <a:gd name="T25" fmla="*/ 45 h 83"/>
                <a:gd name="T26" fmla="*/ 88 w 196"/>
                <a:gd name="T27" fmla="*/ 40 h 83"/>
                <a:gd name="T28" fmla="*/ 86 w 196"/>
                <a:gd name="T29" fmla="*/ 33 h 83"/>
                <a:gd name="T30" fmla="*/ 85 w 196"/>
                <a:gd name="T31" fmla="*/ 27 h 83"/>
                <a:gd name="T32" fmla="*/ 98 w 196"/>
                <a:gd name="T33" fmla="*/ 21 h 83"/>
                <a:gd name="T34" fmla="*/ 101 w 196"/>
                <a:gd name="T35" fmla="*/ 15 h 83"/>
                <a:gd name="T36" fmla="*/ 107 w 196"/>
                <a:gd name="T37" fmla="*/ 12 h 83"/>
                <a:gd name="T38" fmla="*/ 110 w 196"/>
                <a:gd name="T39" fmla="*/ 6 h 83"/>
                <a:gd name="T40" fmla="*/ 121 w 196"/>
                <a:gd name="T41" fmla="*/ 13 h 83"/>
                <a:gd name="T42" fmla="*/ 131 w 196"/>
                <a:gd name="T43" fmla="*/ 13 h 83"/>
                <a:gd name="T44" fmla="*/ 136 w 196"/>
                <a:gd name="T45" fmla="*/ 7 h 83"/>
                <a:gd name="T46" fmla="*/ 140 w 196"/>
                <a:gd name="T47" fmla="*/ 0 h 83"/>
                <a:gd name="T48" fmla="*/ 157 w 196"/>
                <a:gd name="T49" fmla="*/ 3 h 83"/>
                <a:gd name="T50" fmla="*/ 169 w 196"/>
                <a:gd name="T51" fmla="*/ 8 h 83"/>
                <a:gd name="T52" fmla="*/ 184 w 196"/>
                <a:gd name="T53" fmla="*/ 7 h 83"/>
                <a:gd name="T54" fmla="*/ 190 w 196"/>
                <a:gd name="T55" fmla="*/ 15 h 83"/>
                <a:gd name="T56" fmla="*/ 193 w 196"/>
                <a:gd name="T57" fmla="*/ 27 h 83"/>
                <a:gd name="T58" fmla="*/ 196 w 196"/>
                <a:gd name="T59" fmla="*/ 33 h 83"/>
                <a:gd name="T60" fmla="*/ 192 w 196"/>
                <a:gd name="T61" fmla="*/ 43 h 83"/>
                <a:gd name="T62" fmla="*/ 184 w 196"/>
                <a:gd name="T63" fmla="*/ 42 h 83"/>
                <a:gd name="T64" fmla="*/ 180 w 196"/>
                <a:gd name="T65" fmla="*/ 43 h 83"/>
                <a:gd name="T66" fmla="*/ 184 w 196"/>
                <a:gd name="T67" fmla="*/ 48 h 83"/>
                <a:gd name="T68" fmla="*/ 178 w 196"/>
                <a:gd name="T69" fmla="*/ 56 h 83"/>
                <a:gd name="T70" fmla="*/ 176 w 196"/>
                <a:gd name="T71" fmla="*/ 65 h 83"/>
                <a:gd name="T72" fmla="*/ 168 w 196"/>
                <a:gd name="T73" fmla="*/ 74 h 83"/>
                <a:gd name="T74" fmla="*/ 161 w 196"/>
                <a:gd name="T75" fmla="*/ 75 h 83"/>
                <a:gd name="T76" fmla="*/ 149 w 196"/>
                <a:gd name="T77" fmla="*/ 76 h 83"/>
                <a:gd name="T78" fmla="*/ 137 w 196"/>
                <a:gd name="T79" fmla="*/ 80 h 83"/>
                <a:gd name="T80" fmla="*/ 128 w 196"/>
                <a:gd name="T81" fmla="*/ 83 h 83"/>
                <a:gd name="T82" fmla="*/ 112 w 196"/>
                <a:gd name="T83" fmla="*/ 80 h 83"/>
                <a:gd name="T84" fmla="*/ 80 w 196"/>
                <a:gd name="T85" fmla="*/ 76 h 83"/>
                <a:gd name="T86" fmla="*/ 69 w 196"/>
                <a:gd name="T87" fmla="*/ 66 h 83"/>
                <a:gd name="T88" fmla="*/ 67 w 196"/>
                <a:gd name="T89" fmla="*/ 62 h 83"/>
                <a:gd name="T90" fmla="*/ 51 w 196"/>
                <a:gd name="T91" fmla="*/ 65 h 83"/>
                <a:gd name="T92" fmla="*/ 40 w 196"/>
                <a:gd name="T93" fmla="*/ 70 h 83"/>
                <a:gd name="T94" fmla="*/ 26 w 196"/>
                <a:gd name="T95" fmla="*/ 69 h 83"/>
                <a:gd name="T96" fmla="*/ 24 w 196"/>
                <a:gd name="T97" fmla="*/ 65 h 83"/>
                <a:gd name="T98" fmla="*/ 18 w 196"/>
                <a:gd name="T99" fmla="*/ 69 h 83"/>
                <a:gd name="T100" fmla="*/ 10 w 196"/>
                <a:gd name="T101" fmla="*/ 66 h 83"/>
                <a:gd name="T102" fmla="*/ 1 w 196"/>
                <a:gd name="T103" fmla="*/ 6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83">
                  <a:moveTo>
                    <a:pt x="0" y="55"/>
                  </a:moveTo>
                  <a:lnTo>
                    <a:pt x="2" y="53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5" y="48"/>
                  </a:lnTo>
                  <a:lnTo>
                    <a:pt x="11" y="48"/>
                  </a:lnTo>
                  <a:lnTo>
                    <a:pt x="14" y="49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1" y="55"/>
                  </a:lnTo>
                  <a:lnTo>
                    <a:pt x="22" y="53"/>
                  </a:lnTo>
                  <a:lnTo>
                    <a:pt x="24" y="45"/>
                  </a:lnTo>
                  <a:lnTo>
                    <a:pt x="27" y="47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35" y="49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9" y="48"/>
                  </a:lnTo>
                  <a:lnTo>
                    <a:pt x="53" y="47"/>
                  </a:lnTo>
                  <a:lnTo>
                    <a:pt x="59" y="44"/>
                  </a:lnTo>
                  <a:lnTo>
                    <a:pt x="64" y="44"/>
                  </a:lnTo>
                  <a:lnTo>
                    <a:pt x="69" y="45"/>
                  </a:lnTo>
                  <a:lnTo>
                    <a:pt x="67" y="42"/>
                  </a:lnTo>
                  <a:lnTo>
                    <a:pt x="74" y="43"/>
                  </a:lnTo>
                  <a:lnTo>
                    <a:pt x="76" y="44"/>
                  </a:lnTo>
                  <a:lnTo>
                    <a:pt x="78" y="43"/>
                  </a:lnTo>
                  <a:lnTo>
                    <a:pt x="82" y="43"/>
                  </a:lnTo>
                  <a:lnTo>
                    <a:pt x="85" y="44"/>
                  </a:lnTo>
                  <a:lnTo>
                    <a:pt x="86" y="47"/>
                  </a:lnTo>
                  <a:lnTo>
                    <a:pt x="88" y="48"/>
                  </a:lnTo>
                  <a:lnTo>
                    <a:pt x="89" y="48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89" y="42"/>
                  </a:lnTo>
                  <a:lnTo>
                    <a:pt x="88" y="40"/>
                  </a:lnTo>
                  <a:lnTo>
                    <a:pt x="87" y="39"/>
                  </a:lnTo>
                  <a:lnTo>
                    <a:pt x="88" y="35"/>
                  </a:lnTo>
                  <a:lnTo>
                    <a:pt x="86" y="33"/>
                  </a:lnTo>
                  <a:lnTo>
                    <a:pt x="85" y="31"/>
                  </a:lnTo>
                  <a:lnTo>
                    <a:pt x="83" y="28"/>
                  </a:lnTo>
                  <a:lnTo>
                    <a:pt x="85" y="27"/>
                  </a:lnTo>
                  <a:lnTo>
                    <a:pt x="89" y="24"/>
                  </a:lnTo>
                  <a:lnTo>
                    <a:pt x="94" y="23"/>
                  </a:lnTo>
                  <a:lnTo>
                    <a:pt x="98" y="21"/>
                  </a:lnTo>
                  <a:lnTo>
                    <a:pt x="99" y="19"/>
                  </a:lnTo>
                  <a:lnTo>
                    <a:pt x="101" y="17"/>
                  </a:lnTo>
                  <a:lnTo>
                    <a:pt x="101" y="15"/>
                  </a:lnTo>
                  <a:lnTo>
                    <a:pt x="103" y="15"/>
                  </a:lnTo>
                  <a:lnTo>
                    <a:pt x="107" y="15"/>
                  </a:lnTo>
                  <a:lnTo>
                    <a:pt x="107" y="12"/>
                  </a:lnTo>
                  <a:lnTo>
                    <a:pt x="107" y="8"/>
                  </a:lnTo>
                  <a:lnTo>
                    <a:pt x="107" y="5"/>
                  </a:lnTo>
                  <a:lnTo>
                    <a:pt x="110" y="6"/>
                  </a:lnTo>
                  <a:lnTo>
                    <a:pt x="114" y="10"/>
                  </a:lnTo>
                  <a:lnTo>
                    <a:pt x="118" y="12"/>
                  </a:lnTo>
                  <a:lnTo>
                    <a:pt x="121" y="13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1" y="13"/>
                  </a:lnTo>
                  <a:lnTo>
                    <a:pt x="133" y="13"/>
                  </a:lnTo>
                  <a:lnTo>
                    <a:pt x="134" y="10"/>
                  </a:lnTo>
                  <a:lnTo>
                    <a:pt x="136" y="7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9" y="1"/>
                  </a:lnTo>
                  <a:lnTo>
                    <a:pt x="157" y="3"/>
                  </a:lnTo>
                  <a:lnTo>
                    <a:pt x="160" y="5"/>
                  </a:lnTo>
                  <a:lnTo>
                    <a:pt x="165" y="6"/>
                  </a:lnTo>
                  <a:lnTo>
                    <a:pt x="169" y="8"/>
                  </a:lnTo>
                  <a:lnTo>
                    <a:pt x="174" y="8"/>
                  </a:lnTo>
                  <a:lnTo>
                    <a:pt x="179" y="7"/>
                  </a:lnTo>
                  <a:lnTo>
                    <a:pt x="184" y="7"/>
                  </a:lnTo>
                  <a:lnTo>
                    <a:pt x="188" y="8"/>
                  </a:lnTo>
                  <a:lnTo>
                    <a:pt x="190" y="12"/>
                  </a:lnTo>
                  <a:lnTo>
                    <a:pt x="190" y="15"/>
                  </a:lnTo>
                  <a:lnTo>
                    <a:pt x="190" y="18"/>
                  </a:lnTo>
                  <a:lnTo>
                    <a:pt x="192" y="23"/>
                  </a:lnTo>
                  <a:lnTo>
                    <a:pt x="193" y="27"/>
                  </a:lnTo>
                  <a:lnTo>
                    <a:pt x="195" y="31"/>
                  </a:lnTo>
                  <a:lnTo>
                    <a:pt x="196" y="32"/>
                  </a:lnTo>
                  <a:lnTo>
                    <a:pt x="196" y="33"/>
                  </a:lnTo>
                  <a:lnTo>
                    <a:pt x="195" y="35"/>
                  </a:lnTo>
                  <a:lnTo>
                    <a:pt x="192" y="40"/>
                  </a:lnTo>
                  <a:lnTo>
                    <a:pt x="192" y="43"/>
                  </a:lnTo>
                  <a:lnTo>
                    <a:pt x="190" y="44"/>
                  </a:lnTo>
                  <a:lnTo>
                    <a:pt x="188" y="43"/>
                  </a:lnTo>
                  <a:lnTo>
                    <a:pt x="184" y="42"/>
                  </a:lnTo>
                  <a:lnTo>
                    <a:pt x="180" y="42"/>
                  </a:lnTo>
                  <a:lnTo>
                    <a:pt x="179" y="42"/>
                  </a:lnTo>
                  <a:lnTo>
                    <a:pt x="180" y="43"/>
                  </a:lnTo>
                  <a:lnTo>
                    <a:pt x="183" y="44"/>
                  </a:lnTo>
                  <a:lnTo>
                    <a:pt x="185" y="47"/>
                  </a:lnTo>
                  <a:lnTo>
                    <a:pt x="184" y="48"/>
                  </a:lnTo>
                  <a:lnTo>
                    <a:pt x="183" y="49"/>
                  </a:lnTo>
                  <a:lnTo>
                    <a:pt x="179" y="53"/>
                  </a:lnTo>
                  <a:lnTo>
                    <a:pt x="178" y="56"/>
                  </a:lnTo>
                  <a:lnTo>
                    <a:pt x="179" y="60"/>
                  </a:lnTo>
                  <a:lnTo>
                    <a:pt x="179" y="65"/>
                  </a:lnTo>
                  <a:lnTo>
                    <a:pt x="176" y="65"/>
                  </a:lnTo>
                  <a:lnTo>
                    <a:pt x="172" y="67"/>
                  </a:lnTo>
                  <a:lnTo>
                    <a:pt x="168" y="71"/>
                  </a:lnTo>
                  <a:lnTo>
                    <a:pt x="168" y="74"/>
                  </a:lnTo>
                  <a:lnTo>
                    <a:pt x="168" y="75"/>
                  </a:lnTo>
                  <a:lnTo>
                    <a:pt x="165" y="74"/>
                  </a:lnTo>
                  <a:lnTo>
                    <a:pt x="161" y="75"/>
                  </a:lnTo>
                  <a:lnTo>
                    <a:pt x="157" y="76"/>
                  </a:lnTo>
                  <a:lnTo>
                    <a:pt x="153" y="76"/>
                  </a:lnTo>
                  <a:lnTo>
                    <a:pt x="149" y="76"/>
                  </a:lnTo>
                  <a:lnTo>
                    <a:pt x="144" y="76"/>
                  </a:lnTo>
                  <a:lnTo>
                    <a:pt x="141" y="77"/>
                  </a:lnTo>
                  <a:lnTo>
                    <a:pt x="137" y="80"/>
                  </a:lnTo>
                  <a:lnTo>
                    <a:pt x="134" y="82"/>
                  </a:lnTo>
                  <a:lnTo>
                    <a:pt x="131" y="83"/>
                  </a:lnTo>
                  <a:lnTo>
                    <a:pt x="128" y="83"/>
                  </a:lnTo>
                  <a:lnTo>
                    <a:pt x="121" y="83"/>
                  </a:lnTo>
                  <a:lnTo>
                    <a:pt x="117" y="81"/>
                  </a:lnTo>
                  <a:lnTo>
                    <a:pt x="112" y="80"/>
                  </a:lnTo>
                  <a:lnTo>
                    <a:pt x="96" y="78"/>
                  </a:lnTo>
                  <a:lnTo>
                    <a:pt x="88" y="78"/>
                  </a:lnTo>
                  <a:lnTo>
                    <a:pt x="80" y="76"/>
                  </a:lnTo>
                  <a:lnTo>
                    <a:pt x="76" y="75"/>
                  </a:lnTo>
                  <a:lnTo>
                    <a:pt x="71" y="70"/>
                  </a:lnTo>
                  <a:lnTo>
                    <a:pt x="69" y="66"/>
                  </a:lnTo>
                  <a:lnTo>
                    <a:pt x="69" y="64"/>
                  </a:lnTo>
                  <a:lnTo>
                    <a:pt x="70" y="62"/>
                  </a:lnTo>
                  <a:lnTo>
                    <a:pt x="67" y="62"/>
                  </a:lnTo>
                  <a:lnTo>
                    <a:pt x="65" y="62"/>
                  </a:lnTo>
                  <a:lnTo>
                    <a:pt x="59" y="65"/>
                  </a:lnTo>
                  <a:lnTo>
                    <a:pt x="51" y="65"/>
                  </a:lnTo>
                  <a:lnTo>
                    <a:pt x="44" y="66"/>
                  </a:lnTo>
                  <a:lnTo>
                    <a:pt x="43" y="67"/>
                  </a:lnTo>
                  <a:lnTo>
                    <a:pt x="40" y="70"/>
                  </a:lnTo>
                  <a:lnTo>
                    <a:pt x="38" y="71"/>
                  </a:lnTo>
                  <a:lnTo>
                    <a:pt x="35" y="71"/>
                  </a:lnTo>
                  <a:lnTo>
                    <a:pt x="26" y="69"/>
                  </a:lnTo>
                  <a:lnTo>
                    <a:pt x="24" y="69"/>
                  </a:lnTo>
                  <a:lnTo>
                    <a:pt x="24" y="66"/>
                  </a:lnTo>
                  <a:lnTo>
                    <a:pt x="24" y="65"/>
                  </a:lnTo>
                  <a:lnTo>
                    <a:pt x="23" y="65"/>
                  </a:lnTo>
                  <a:lnTo>
                    <a:pt x="21" y="66"/>
                  </a:lnTo>
                  <a:lnTo>
                    <a:pt x="18" y="69"/>
                  </a:lnTo>
                  <a:lnTo>
                    <a:pt x="16" y="69"/>
                  </a:lnTo>
                  <a:lnTo>
                    <a:pt x="12" y="69"/>
                  </a:lnTo>
                  <a:lnTo>
                    <a:pt x="10" y="66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1" y="62"/>
                  </a:lnTo>
                  <a:lnTo>
                    <a:pt x="2" y="59"/>
                  </a:lnTo>
                  <a:lnTo>
                    <a:pt x="0" y="5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14" name="Freeform 307"/>
            <p:cNvSpPr>
              <a:spLocks/>
            </p:cNvSpPr>
            <p:nvPr/>
          </p:nvSpPr>
          <p:spPr bwMode="auto">
            <a:xfrm>
              <a:off x="6140507" y="2252256"/>
              <a:ext cx="10540" cy="4216"/>
            </a:xfrm>
            <a:custGeom>
              <a:avLst/>
              <a:gdLst>
                <a:gd name="T0" fmla="*/ 7 w 10"/>
                <a:gd name="T1" fmla="*/ 0 h 5"/>
                <a:gd name="T2" fmla="*/ 0 w 10"/>
                <a:gd name="T3" fmla="*/ 3 h 5"/>
                <a:gd name="T4" fmla="*/ 3 w 10"/>
                <a:gd name="T5" fmla="*/ 5 h 5"/>
                <a:gd name="T6" fmla="*/ 5 w 10"/>
                <a:gd name="T7" fmla="*/ 5 h 5"/>
                <a:gd name="T8" fmla="*/ 8 w 10"/>
                <a:gd name="T9" fmla="*/ 5 h 5"/>
                <a:gd name="T10" fmla="*/ 10 w 10"/>
                <a:gd name="T11" fmla="*/ 3 h 5"/>
                <a:gd name="T12" fmla="*/ 10 w 10"/>
                <a:gd name="T13" fmla="*/ 1 h 5"/>
                <a:gd name="T14" fmla="*/ 9 w 10"/>
                <a:gd name="T15" fmla="*/ 0 h 5"/>
                <a:gd name="T16" fmla="*/ 8 w 10"/>
                <a:gd name="T17" fmla="*/ 0 h 5"/>
                <a:gd name="T18" fmla="*/ 7 w 10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">
                  <a:moveTo>
                    <a:pt x="7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15" name="Freeform 308"/>
            <p:cNvSpPr>
              <a:spLocks/>
            </p:cNvSpPr>
            <p:nvPr/>
          </p:nvSpPr>
          <p:spPr bwMode="auto">
            <a:xfrm>
              <a:off x="6142614" y="2258580"/>
              <a:ext cx="8432" cy="2109"/>
            </a:xfrm>
            <a:custGeom>
              <a:avLst/>
              <a:gdLst>
                <a:gd name="T0" fmla="*/ 2 w 6"/>
                <a:gd name="T1" fmla="*/ 0 h 2"/>
                <a:gd name="T2" fmla="*/ 0 w 6"/>
                <a:gd name="T3" fmla="*/ 2 h 2"/>
                <a:gd name="T4" fmla="*/ 4 w 6"/>
                <a:gd name="T5" fmla="*/ 2 h 2"/>
                <a:gd name="T6" fmla="*/ 6 w 6"/>
                <a:gd name="T7" fmla="*/ 0 h 2"/>
                <a:gd name="T8" fmla="*/ 2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16" name="Freeform 309"/>
            <p:cNvSpPr>
              <a:spLocks/>
            </p:cNvSpPr>
            <p:nvPr/>
          </p:nvSpPr>
          <p:spPr bwMode="auto">
            <a:xfrm>
              <a:off x="6266981" y="2281766"/>
              <a:ext cx="16863" cy="35835"/>
            </a:xfrm>
            <a:custGeom>
              <a:avLst/>
              <a:gdLst>
                <a:gd name="T0" fmla="*/ 0 w 16"/>
                <a:gd name="T1" fmla="*/ 28 h 33"/>
                <a:gd name="T2" fmla="*/ 0 w 16"/>
                <a:gd name="T3" fmla="*/ 33 h 33"/>
                <a:gd name="T4" fmla="*/ 2 w 16"/>
                <a:gd name="T5" fmla="*/ 31 h 33"/>
                <a:gd name="T6" fmla="*/ 5 w 16"/>
                <a:gd name="T7" fmla="*/ 27 h 33"/>
                <a:gd name="T8" fmla="*/ 6 w 16"/>
                <a:gd name="T9" fmla="*/ 23 h 33"/>
                <a:gd name="T10" fmla="*/ 7 w 16"/>
                <a:gd name="T11" fmla="*/ 20 h 33"/>
                <a:gd name="T12" fmla="*/ 11 w 16"/>
                <a:gd name="T13" fmla="*/ 10 h 33"/>
                <a:gd name="T14" fmla="*/ 16 w 16"/>
                <a:gd name="T15" fmla="*/ 0 h 33"/>
                <a:gd name="T16" fmla="*/ 12 w 16"/>
                <a:gd name="T17" fmla="*/ 1 h 33"/>
                <a:gd name="T18" fmla="*/ 11 w 16"/>
                <a:gd name="T19" fmla="*/ 5 h 33"/>
                <a:gd name="T20" fmla="*/ 10 w 16"/>
                <a:gd name="T21" fmla="*/ 9 h 33"/>
                <a:gd name="T22" fmla="*/ 7 w 16"/>
                <a:gd name="T23" fmla="*/ 11 h 33"/>
                <a:gd name="T24" fmla="*/ 5 w 16"/>
                <a:gd name="T25" fmla="*/ 15 h 33"/>
                <a:gd name="T26" fmla="*/ 2 w 16"/>
                <a:gd name="T27" fmla="*/ 18 h 33"/>
                <a:gd name="T28" fmla="*/ 0 w 16"/>
                <a:gd name="T29" fmla="*/ 23 h 33"/>
                <a:gd name="T30" fmla="*/ 0 w 16"/>
                <a:gd name="T3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33">
                  <a:moveTo>
                    <a:pt x="0" y="28"/>
                  </a:moveTo>
                  <a:lnTo>
                    <a:pt x="0" y="33"/>
                  </a:lnTo>
                  <a:lnTo>
                    <a:pt x="2" y="31"/>
                  </a:lnTo>
                  <a:lnTo>
                    <a:pt x="5" y="27"/>
                  </a:lnTo>
                  <a:lnTo>
                    <a:pt x="6" y="23"/>
                  </a:lnTo>
                  <a:lnTo>
                    <a:pt x="7" y="20"/>
                  </a:lnTo>
                  <a:lnTo>
                    <a:pt x="11" y="1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1" y="5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5" y="15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17" name="Freeform 310"/>
            <p:cNvSpPr>
              <a:spLocks/>
            </p:cNvSpPr>
            <p:nvPr/>
          </p:nvSpPr>
          <p:spPr bwMode="auto">
            <a:xfrm>
              <a:off x="6304923" y="2226961"/>
              <a:ext cx="4216" cy="2109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18" name="Freeform 311"/>
            <p:cNvSpPr>
              <a:spLocks/>
            </p:cNvSpPr>
            <p:nvPr/>
          </p:nvSpPr>
          <p:spPr bwMode="auto">
            <a:xfrm>
              <a:off x="6309139" y="2262796"/>
              <a:ext cx="21079" cy="33726"/>
            </a:xfrm>
            <a:custGeom>
              <a:avLst/>
              <a:gdLst>
                <a:gd name="T0" fmla="*/ 6 w 20"/>
                <a:gd name="T1" fmla="*/ 27 h 30"/>
                <a:gd name="T2" fmla="*/ 8 w 20"/>
                <a:gd name="T3" fmla="*/ 24 h 30"/>
                <a:gd name="T4" fmla="*/ 11 w 20"/>
                <a:gd name="T5" fmla="*/ 21 h 30"/>
                <a:gd name="T6" fmla="*/ 15 w 20"/>
                <a:gd name="T7" fmla="*/ 16 h 30"/>
                <a:gd name="T8" fmla="*/ 19 w 20"/>
                <a:gd name="T9" fmla="*/ 13 h 30"/>
                <a:gd name="T10" fmla="*/ 16 w 20"/>
                <a:gd name="T11" fmla="*/ 13 h 30"/>
                <a:gd name="T12" fmla="*/ 15 w 20"/>
                <a:gd name="T13" fmla="*/ 11 h 30"/>
                <a:gd name="T14" fmla="*/ 16 w 20"/>
                <a:gd name="T15" fmla="*/ 8 h 30"/>
                <a:gd name="T16" fmla="*/ 19 w 20"/>
                <a:gd name="T17" fmla="*/ 5 h 30"/>
                <a:gd name="T18" fmla="*/ 20 w 20"/>
                <a:gd name="T19" fmla="*/ 2 h 30"/>
                <a:gd name="T20" fmla="*/ 20 w 20"/>
                <a:gd name="T21" fmla="*/ 1 h 30"/>
                <a:gd name="T22" fmla="*/ 19 w 20"/>
                <a:gd name="T23" fmla="*/ 0 h 30"/>
                <a:gd name="T24" fmla="*/ 14 w 20"/>
                <a:gd name="T25" fmla="*/ 0 h 30"/>
                <a:gd name="T26" fmla="*/ 8 w 20"/>
                <a:gd name="T27" fmla="*/ 3 h 30"/>
                <a:gd name="T28" fmla="*/ 2 w 20"/>
                <a:gd name="T29" fmla="*/ 8 h 30"/>
                <a:gd name="T30" fmla="*/ 0 w 20"/>
                <a:gd name="T31" fmla="*/ 12 h 30"/>
                <a:gd name="T32" fmla="*/ 0 w 20"/>
                <a:gd name="T33" fmla="*/ 17 h 30"/>
                <a:gd name="T34" fmla="*/ 2 w 20"/>
                <a:gd name="T35" fmla="*/ 22 h 30"/>
                <a:gd name="T36" fmla="*/ 5 w 20"/>
                <a:gd name="T37" fmla="*/ 24 h 30"/>
                <a:gd name="T38" fmla="*/ 2 w 20"/>
                <a:gd name="T39" fmla="*/ 30 h 30"/>
                <a:gd name="T40" fmla="*/ 4 w 20"/>
                <a:gd name="T41" fmla="*/ 29 h 30"/>
                <a:gd name="T42" fmla="*/ 6 w 20"/>
                <a:gd name="T4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30">
                  <a:moveTo>
                    <a:pt x="6" y="27"/>
                  </a:moveTo>
                  <a:lnTo>
                    <a:pt x="8" y="24"/>
                  </a:lnTo>
                  <a:lnTo>
                    <a:pt x="11" y="21"/>
                  </a:lnTo>
                  <a:lnTo>
                    <a:pt x="15" y="16"/>
                  </a:lnTo>
                  <a:lnTo>
                    <a:pt x="19" y="13"/>
                  </a:lnTo>
                  <a:lnTo>
                    <a:pt x="16" y="13"/>
                  </a:lnTo>
                  <a:lnTo>
                    <a:pt x="15" y="11"/>
                  </a:lnTo>
                  <a:lnTo>
                    <a:pt x="16" y="8"/>
                  </a:lnTo>
                  <a:lnTo>
                    <a:pt x="19" y="5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5" y="24"/>
                  </a:lnTo>
                  <a:lnTo>
                    <a:pt x="2" y="30"/>
                  </a:lnTo>
                  <a:lnTo>
                    <a:pt x="4" y="29"/>
                  </a:lnTo>
                  <a:lnTo>
                    <a:pt x="6" y="2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19" name="Freeform 312"/>
            <p:cNvSpPr>
              <a:spLocks/>
            </p:cNvSpPr>
            <p:nvPr/>
          </p:nvSpPr>
          <p:spPr bwMode="auto">
            <a:xfrm>
              <a:off x="6309139" y="2180587"/>
              <a:ext cx="6324" cy="4216"/>
            </a:xfrm>
            <a:custGeom>
              <a:avLst/>
              <a:gdLst>
                <a:gd name="T0" fmla="*/ 2 w 5"/>
                <a:gd name="T1" fmla="*/ 3 h 5"/>
                <a:gd name="T2" fmla="*/ 3 w 5"/>
                <a:gd name="T3" fmla="*/ 5 h 5"/>
                <a:gd name="T4" fmla="*/ 5 w 5"/>
                <a:gd name="T5" fmla="*/ 5 h 5"/>
                <a:gd name="T6" fmla="*/ 0 w 5"/>
                <a:gd name="T7" fmla="*/ 0 h 5"/>
                <a:gd name="T8" fmla="*/ 2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3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20" name="Freeform 313"/>
            <p:cNvSpPr>
              <a:spLocks/>
            </p:cNvSpPr>
            <p:nvPr/>
          </p:nvSpPr>
          <p:spPr bwMode="auto">
            <a:xfrm>
              <a:off x="6311246" y="2224853"/>
              <a:ext cx="4216" cy="4216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1 w 2"/>
                <a:gd name="T5" fmla="*/ 2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21" name="Freeform 314"/>
            <p:cNvSpPr>
              <a:spLocks/>
            </p:cNvSpPr>
            <p:nvPr/>
          </p:nvSpPr>
          <p:spPr bwMode="auto">
            <a:xfrm>
              <a:off x="6315462" y="2212206"/>
              <a:ext cx="4216" cy="2109"/>
            </a:xfrm>
            <a:custGeom>
              <a:avLst/>
              <a:gdLst>
                <a:gd name="T0" fmla="*/ 2 w 4"/>
                <a:gd name="T1" fmla="*/ 1 h 2"/>
                <a:gd name="T2" fmla="*/ 4 w 4"/>
                <a:gd name="T3" fmla="*/ 0 h 2"/>
                <a:gd name="T4" fmla="*/ 2 w 4"/>
                <a:gd name="T5" fmla="*/ 0 h 2"/>
                <a:gd name="T6" fmla="*/ 0 w 4"/>
                <a:gd name="T7" fmla="*/ 2 h 2"/>
                <a:gd name="T8" fmla="*/ 2 w 4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2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22" name="Freeform 315"/>
            <p:cNvSpPr>
              <a:spLocks/>
            </p:cNvSpPr>
            <p:nvPr/>
          </p:nvSpPr>
          <p:spPr bwMode="auto">
            <a:xfrm>
              <a:off x="6332325" y="2260687"/>
              <a:ext cx="6324" cy="2109"/>
            </a:xfrm>
            <a:custGeom>
              <a:avLst/>
              <a:gdLst>
                <a:gd name="T0" fmla="*/ 0 w 6"/>
                <a:gd name="T1" fmla="*/ 3 h 3"/>
                <a:gd name="T2" fmla="*/ 4 w 6"/>
                <a:gd name="T3" fmla="*/ 3 h 3"/>
                <a:gd name="T4" fmla="*/ 6 w 6"/>
                <a:gd name="T5" fmla="*/ 2 h 3"/>
                <a:gd name="T6" fmla="*/ 4 w 6"/>
                <a:gd name="T7" fmla="*/ 0 h 3"/>
                <a:gd name="T8" fmla="*/ 3 w 6"/>
                <a:gd name="T9" fmla="*/ 0 h 3"/>
                <a:gd name="T10" fmla="*/ 0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4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23" name="Freeform 316"/>
            <p:cNvSpPr>
              <a:spLocks/>
            </p:cNvSpPr>
            <p:nvPr/>
          </p:nvSpPr>
          <p:spPr bwMode="auto">
            <a:xfrm>
              <a:off x="6389239" y="2024603"/>
              <a:ext cx="4216" cy="0"/>
            </a:xfrm>
            <a:custGeom>
              <a:avLst/>
              <a:gdLst>
                <a:gd name="T0" fmla="*/ 4 w 4"/>
                <a:gd name="T1" fmla="*/ 0 w 4"/>
                <a:gd name="T2" fmla="*/ 3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24" name="Freeform 317"/>
            <p:cNvSpPr>
              <a:spLocks/>
            </p:cNvSpPr>
            <p:nvPr/>
          </p:nvSpPr>
          <p:spPr bwMode="auto">
            <a:xfrm>
              <a:off x="6134183" y="1919208"/>
              <a:ext cx="299321" cy="425795"/>
            </a:xfrm>
            <a:custGeom>
              <a:avLst/>
              <a:gdLst>
                <a:gd name="T0" fmla="*/ 15 w 284"/>
                <a:gd name="T1" fmla="*/ 285 h 404"/>
                <a:gd name="T2" fmla="*/ 22 w 284"/>
                <a:gd name="T3" fmla="*/ 264 h 404"/>
                <a:gd name="T4" fmla="*/ 26 w 284"/>
                <a:gd name="T5" fmla="*/ 235 h 404"/>
                <a:gd name="T6" fmla="*/ 30 w 284"/>
                <a:gd name="T7" fmla="*/ 216 h 404"/>
                <a:gd name="T8" fmla="*/ 20 w 284"/>
                <a:gd name="T9" fmla="*/ 180 h 404"/>
                <a:gd name="T10" fmla="*/ 21 w 284"/>
                <a:gd name="T11" fmla="*/ 158 h 404"/>
                <a:gd name="T12" fmla="*/ 47 w 284"/>
                <a:gd name="T13" fmla="*/ 141 h 404"/>
                <a:gd name="T14" fmla="*/ 57 w 284"/>
                <a:gd name="T15" fmla="*/ 129 h 404"/>
                <a:gd name="T16" fmla="*/ 73 w 284"/>
                <a:gd name="T17" fmla="*/ 102 h 404"/>
                <a:gd name="T18" fmla="*/ 93 w 284"/>
                <a:gd name="T19" fmla="*/ 76 h 404"/>
                <a:gd name="T20" fmla="*/ 110 w 284"/>
                <a:gd name="T21" fmla="*/ 50 h 404"/>
                <a:gd name="T22" fmla="*/ 139 w 284"/>
                <a:gd name="T23" fmla="*/ 28 h 404"/>
                <a:gd name="T24" fmla="*/ 153 w 284"/>
                <a:gd name="T25" fmla="*/ 13 h 404"/>
                <a:gd name="T26" fmla="*/ 185 w 284"/>
                <a:gd name="T27" fmla="*/ 13 h 404"/>
                <a:gd name="T28" fmla="*/ 207 w 284"/>
                <a:gd name="T29" fmla="*/ 3 h 404"/>
                <a:gd name="T30" fmla="*/ 257 w 284"/>
                <a:gd name="T31" fmla="*/ 24 h 404"/>
                <a:gd name="T32" fmla="*/ 263 w 284"/>
                <a:gd name="T33" fmla="*/ 42 h 404"/>
                <a:gd name="T34" fmla="*/ 268 w 284"/>
                <a:gd name="T35" fmla="*/ 55 h 404"/>
                <a:gd name="T36" fmla="*/ 272 w 284"/>
                <a:gd name="T37" fmla="*/ 76 h 404"/>
                <a:gd name="T38" fmla="*/ 265 w 284"/>
                <a:gd name="T39" fmla="*/ 93 h 404"/>
                <a:gd name="T40" fmla="*/ 244 w 284"/>
                <a:gd name="T41" fmla="*/ 92 h 404"/>
                <a:gd name="T42" fmla="*/ 235 w 284"/>
                <a:gd name="T43" fmla="*/ 99 h 404"/>
                <a:gd name="T44" fmla="*/ 230 w 284"/>
                <a:gd name="T45" fmla="*/ 108 h 404"/>
                <a:gd name="T46" fmla="*/ 224 w 284"/>
                <a:gd name="T47" fmla="*/ 123 h 404"/>
                <a:gd name="T48" fmla="*/ 219 w 284"/>
                <a:gd name="T49" fmla="*/ 139 h 404"/>
                <a:gd name="T50" fmla="*/ 201 w 284"/>
                <a:gd name="T51" fmla="*/ 155 h 404"/>
                <a:gd name="T52" fmla="*/ 187 w 284"/>
                <a:gd name="T53" fmla="*/ 161 h 404"/>
                <a:gd name="T54" fmla="*/ 164 w 284"/>
                <a:gd name="T55" fmla="*/ 171 h 404"/>
                <a:gd name="T56" fmla="*/ 156 w 284"/>
                <a:gd name="T57" fmla="*/ 179 h 404"/>
                <a:gd name="T58" fmla="*/ 150 w 284"/>
                <a:gd name="T59" fmla="*/ 174 h 404"/>
                <a:gd name="T60" fmla="*/ 149 w 284"/>
                <a:gd name="T61" fmla="*/ 189 h 404"/>
                <a:gd name="T62" fmla="*/ 143 w 284"/>
                <a:gd name="T63" fmla="*/ 199 h 404"/>
                <a:gd name="T64" fmla="*/ 138 w 284"/>
                <a:gd name="T65" fmla="*/ 212 h 404"/>
                <a:gd name="T66" fmla="*/ 136 w 284"/>
                <a:gd name="T67" fmla="*/ 215 h 404"/>
                <a:gd name="T68" fmla="*/ 136 w 284"/>
                <a:gd name="T69" fmla="*/ 220 h 404"/>
                <a:gd name="T70" fmla="*/ 144 w 284"/>
                <a:gd name="T71" fmla="*/ 243 h 404"/>
                <a:gd name="T72" fmla="*/ 159 w 284"/>
                <a:gd name="T73" fmla="*/ 249 h 404"/>
                <a:gd name="T74" fmla="*/ 176 w 284"/>
                <a:gd name="T75" fmla="*/ 259 h 404"/>
                <a:gd name="T76" fmla="*/ 174 w 284"/>
                <a:gd name="T77" fmla="*/ 276 h 404"/>
                <a:gd name="T78" fmla="*/ 164 w 284"/>
                <a:gd name="T79" fmla="*/ 282 h 404"/>
                <a:gd name="T80" fmla="*/ 174 w 284"/>
                <a:gd name="T81" fmla="*/ 285 h 404"/>
                <a:gd name="T82" fmla="*/ 160 w 284"/>
                <a:gd name="T83" fmla="*/ 294 h 404"/>
                <a:gd name="T84" fmla="*/ 152 w 284"/>
                <a:gd name="T85" fmla="*/ 295 h 404"/>
                <a:gd name="T86" fmla="*/ 137 w 284"/>
                <a:gd name="T87" fmla="*/ 305 h 404"/>
                <a:gd name="T88" fmla="*/ 129 w 284"/>
                <a:gd name="T89" fmla="*/ 311 h 404"/>
                <a:gd name="T90" fmla="*/ 132 w 284"/>
                <a:gd name="T91" fmla="*/ 326 h 404"/>
                <a:gd name="T92" fmla="*/ 129 w 284"/>
                <a:gd name="T93" fmla="*/ 335 h 404"/>
                <a:gd name="T94" fmla="*/ 122 w 284"/>
                <a:gd name="T95" fmla="*/ 369 h 404"/>
                <a:gd name="T96" fmla="*/ 91 w 284"/>
                <a:gd name="T97" fmla="*/ 381 h 404"/>
                <a:gd name="T98" fmla="*/ 74 w 284"/>
                <a:gd name="T99" fmla="*/ 393 h 404"/>
                <a:gd name="T100" fmla="*/ 54 w 284"/>
                <a:gd name="T101" fmla="*/ 404 h 404"/>
                <a:gd name="T102" fmla="*/ 35 w 284"/>
                <a:gd name="T103" fmla="*/ 381 h 404"/>
                <a:gd name="T104" fmla="*/ 42 w 284"/>
                <a:gd name="T105" fmla="*/ 370 h 404"/>
                <a:gd name="T106" fmla="*/ 21 w 284"/>
                <a:gd name="T107" fmla="*/ 341 h 404"/>
                <a:gd name="T108" fmla="*/ 15 w 284"/>
                <a:gd name="T109" fmla="*/ 328 h 404"/>
                <a:gd name="T110" fmla="*/ 9 w 284"/>
                <a:gd name="T111" fmla="*/ 316 h 404"/>
                <a:gd name="T112" fmla="*/ 3 w 284"/>
                <a:gd name="T113" fmla="*/ 308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404">
                  <a:moveTo>
                    <a:pt x="2" y="290"/>
                  </a:moveTo>
                  <a:lnTo>
                    <a:pt x="4" y="291"/>
                  </a:lnTo>
                  <a:lnTo>
                    <a:pt x="6" y="294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13" y="294"/>
                  </a:lnTo>
                  <a:lnTo>
                    <a:pt x="14" y="290"/>
                  </a:lnTo>
                  <a:lnTo>
                    <a:pt x="15" y="285"/>
                  </a:lnTo>
                  <a:lnTo>
                    <a:pt x="14" y="281"/>
                  </a:lnTo>
                  <a:lnTo>
                    <a:pt x="14" y="278"/>
                  </a:lnTo>
                  <a:lnTo>
                    <a:pt x="15" y="275"/>
                  </a:lnTo>
                  <a:lnTo>
                    <a:pt x="16" y="271"/>
                  </a:lnTo>
                  <a:lnTo>
                    <a:pt x="16" y="269"/>
                  </a:lnTo>
                  <a:lnTo>
                    <a:pt x="16" y="266"/>
                  </a:lnTo>
                  <a:lnTo>
                    <a:pt x="18" y="265"/>
                  </a:lnTo>
                  <a:lnTo>
                    <a:pt x="22" y="264"/>
                  </a:lnTo>
                  <a:lnTo>
                    <a:pt x="27" y="263"/>
                  </a:lnTo>
                  <a:lnTo>
                    <a:pt x="30" y="258"/>
                  </a:lnTo>
                  <a:lnTo>
                    <a:pt x="32" y="251"/>
                  </a:lnTo>
                  <a:lnTo>
                    <a:pt x="31" y="248"/>
                  </a:lnTo>
                  <a:lnTo>
                    <a:pt x="30" y="244"/>
                  </a:lnTo>
                  <a:lnTo>
                    <a:pt x="27" y="241"/>
                  </a:lnTo>
                  <a:lnTo>
                    <a:pt x="26" y="238"/>
                  </a:lnTo>
                  <a:lnTo>
                    <a:pt x="26" y="235"/>
                  </a:lnTo>
                  <a:lnTo>
                    <a:pt x="29" y="232"/>
                  </a:lnTo>
                  <a:lnTo>
                    <a:pt x="32" y="231"/>
                  </a:lnTo>
                  <a:lnTo>
                    <a:pt x="35" y="230"/>
                  </a:lnTo>
                  <a:lnTo>
                    <a:pt x="36" y="228"/>
                  </a:lnTo>
                  <a:lnTo>
                    <a:pt x="37" y="223"/>
                  </a:lnTo>
                  <a:lnTo>
                    <a:pt x="37" y="221"/>
                  </a:lnTo>
                  <a:lnTo>
                    <a:pt x="36" y="219"/>
                  </a:lnTo>
                  <a:lnTo>
                    <a:pt x="30" y="216"/>
                  </a:lnTo>
                  <a:lnTo>
                    <a:pt x="26" y="214"/>
                  </a:lnTo>
                  <a:lnTo>
                    <a:pt x="24" y="211"/>
                  </a:lnTo>
                  <a:lnTo>
                    <a:pt x="22" y="207"/>
                  </a:lnTo>
                  <a:lnTo>
                    <a:pt x="22" y="203"/>
                  </a:lnTo>
                  <a:lnTo>
                    <a:pt x="24" y="198"/>
                  </a:lnTo>
                  <a:lnTo>
                    <a:pt x="24" y="194"/>
                  </a:lnTo>
                  <a:lnTo>
                    <a:pt x="21" y="185"/>
                  </a:lnTo>
                  <a:lnTo>
                    <a:pt x="20" y="180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22" y="172"/>
                  </a:lnTo>
                  <a:lnTo>
                    <a:pt x="20" y="169"/>
                  </a:lnTo>
                  <a:lnTo>
                    <a:pt x="19" y="166"/>
                  </a:lnTo>
                  <a:lnTo>
                    <a:pt x="19" y="163"/>
                  </a:lnTo>
                  <a:lnTo>
                    <a:pt x="20" y="161"/>
                  </a:lnTo>
                  <a:lnTo>
                    <a:pt x="21" y="158"/>
                  </a:lnTo>
                  <a:lnTo>
                    <a:pt x="21" y="157"/>
                  </a:lnTo>
                  <a:lnTo>
                    <a:pt x="22" y="153"/>
                  </a:lnTo>
                  <a:lnTo>
                    <a:pt x="26" y="150"/>
                  </a:lnTo>
                  <a:lnTo>
                    <a:pt x="30" y="147"/>
                  </a:lnTo>
                  <a:lnTo>
                    <a:pt x="32" y="146"/>
                  </a:lnTo>
                  <a:lnTo>
                    <a:pt x="37" y="142"/>
                  </a:lnTo>
                  <a:lnTo>
                    <a:pt x="42" y="141"/>
                  </a:lnTo>
                  <a:lnTo>
                    <a:pt x="47" y="141"/>
                  </a:lnTo>
                  <a:lnTo>
                    <a:pt x="53" y="142"/>
                  </a:lnTo>
                  <a:lnTo>
                    <a:pt x="57" y="142"/>
                  </a:lnTo>
                  <a:lnTo>
                    <a:pt x="62" y="142"/>
                  </a:lnTo>
                  <a:lnTo>
                    <a:pt x="64" y="140"/>
                  </a:lnTo>
                  <a:lnTo>
                    <a:pt x="65" y="136"/>
                  </a:lnTo>
                  <a:lnTo>
                    <a:pt x="63" y="132"/>
                  </a:lnTo>
                  <a:lnTo>
                    <a:pt x="61" y="130"/>
                  </a:lnTo>
                  <a:lnTo>
                    <a:pt x="57" y="129"/>
                  </a:lnTo>
                  <a:lnTo>
                    <a:pt x="53" y="126"/>
                  </a:lnTo>
                  <a:lnTo>
                    <a:pt x="62" y="118"/>
                  </a:lnTo>
                  <a:lnTo>
                    <a:pt x="64" y="115"/>
                  </a:lnTo>
                  <a:lnTo>
                    <a:pt x="67" y="112"/>
                  </a:lnTo>
                  <a:lnTo>
                    <a:pt x="69" y="108"/>
                  </a:lnTo>
                  <a:lnTo>
                    <a:pt x="72" y="107"/>
                  </a:lnTo>
                  <a:lnTo>
                    <a:pt x="73" y="104"/>
                  </a:lnTo>
                  <a:lnTo>
                    <a:pt x="73" y="102"/>
                  </a:lnTo>
                  <a:lnTo>
                    <a:pt x="74" y="94"/>
                  </a:lnTo>
                  <a:lnTo>
                    <a:pt x="73" y="87"/>
                  </a:lnTo>
                  <a:lnTo>
                    <a:pt x="73" y="83"/>
                  </a:lnTo>
                  <a:lnTo>
                    <a:pt x="72" y="82"/>
                  </a:lnTo>
                  <a:lnTo>
                    <a:pt x="81" y="82"/>
                  </a:lnTo>
                  <a:lnTo>
                    <a:pt x="91" y="78"/>
                  </a:lnTo>
                  <a:lnTo>
                    <a:pt x="93" y="77"/>
                  </a:lnTo>
                  <a:lnTo>
                    <a:pt x="93" y="76"/>
                  </a:lnTo>
                  <a:lnTo>
                    <a:pt x="91" y="72"/>
                  </a:lnTo>
                  <a:lnTo>
                    <a:pt x="91" y="71"/>
                  </a:lnTo>
                  <a:lnTo>
                    <a:pt x="93" y="71"/>
                  </a:lnTo>
                  <a:lnTo>
                    <a:pt x="95" y="69"/>
                  </a:lnTo>
                  <a:lnTo>
                    <a:pt x="102" y="62"/>
                  </a:lnTo>
                  <a:lnTo>
                    <a:pt x="111" y="56"/>
                  </a:lnTo>
                  <a:lnTo>
                    <a:pt x="112" y="53"/>
                  </a:lnTo>
                  <a:lnTo>
                    <a:pt x="110" y="50"/>
                  </a:lnTo>
                  <a:lnTo>
                    <a:pt x="107" y="48"/>
                  </a:lnTo>
                  <a:lnTo>
                    <a:pt x="105" y="45"/>
                  </a:lnTo>
                  <a:lnTo>
                    <a:pt x="111" y="42"/>
                  </a:lnTo>
                  <a:lnTo>
                    <a:pt x="115" y="37"/>
                  </a:lnTo>
                  <a:lnTo>
                    <a:pt x="120" y="33"/>
                  </a:lnTo>
                  <a:lnTo>
                    <a:pt x="125" y="29"/>
                  </a:lnTo>
                  <a:lnTo>
                    <a:pt x="132" y="27"/>
                  </a:lnTo>
                  <a:lnTo>
                    <a:pt x="139" y="28"/>
                  </a:lnTo>
                  <a:lnTo>
                    <a:pt x="142" y="28"/>
                  </a:lnTo>
                  <a:lnTo>
                    <a:pt x="144" y="27"/>
                  </a:lnTo>
                  <a:lnTo>
                    <a:pt x="147" y="26"/>
                  </a:lnTo>
                  <a:lnTo>
                    <a:pt x="148" y="23"/>
                  </a:lnTo>
                  <a:lnTo>
                    <a:pt x="147" y="19"/>
                  </a:lnTo>
                  <a:lnTo>
                    <a:pt x="147" y="14"/>
                  </a:lnTo>
                  <a:lnTo>
                    <a:pt x="149" y="13"/>
                  </a:lnTo>
                  <a:lnTo>
                    <a:pt x="153" y="13"/>
                  </a:lnTo>
                  <a:lnTo>
                    <a:pt x="156" y="14"/>
                  </a:lnTo>
                  <a:lnTo>
                    <a:pt x="160" y="14"/>
                  </a:lnTo>
                  <a:lnTo>
                    <a:pt x="166" y="16"/>
                  </a:lnTo>
                  <a:lnTo>
                    <a:pt x="175" y="17"/>
                  </a:lnTo>
                  <a:lnTo>
                    <a:pt x="184" y="18"/>
                  </a:lnTo>
                  <a:lnTo>
                    <a:pt x="187" y="17"/>
                  </a:lnTo>
                  <a:lnTo>
                    <a:pt x="191" y="16"/>
                  </a:lnTo>
                  <a:lnTo>
                    <a:pt x="185" y="13"/>
                  </a:lnTo>
                  <a:lnTo>
                    <a:pt x="188" y="11"/>
                  </a:lnTo>
                  <a:lnTo>
                    <a:pt x="191" y="7"/>
                  </a:lnTo>
                  <a:lnTo>
                    <a:pt x="192" y="5"/>
                  </a:lnTo>
                  <a:lnTo>
                    <a:pt x="191" y="2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07" y="3"/>
                  </a:lnTo>
                  <a:lnTo>
                    <a:pt x="217" y="8"/>
                  </a:lnTo>
                  <a:lnTo>
                    <a:pt x="225" y="12"/>
                  </a:lnTo>
                  <a:lnTo>
                    <a:pt x="231" y="14"/>
                  </a:lnTo>
                  <a:lnTo>
                    <a:pt x="238" y="16"/>
                  </a:lnTo>
                  <a:lnTo>
                    <a:pt x="243" y="17"/>
                  </a:lnTo>
                  <a:lnTo>
                    <a:pt x="249" y="19"/>
                  </a:lnTo>
                  <a:lnTo>
                    <a:pt x="252" y="21"/>
                  </a:lnTo>
                  <a:lnTo>
                    <a:pt x="257" y="24"/>
                  </a:lnTo>
                  <a:lnTo>
                    <a:pt x="262" y="28"/>
                  </a:lnTo>
                  <a:lnTo>
                    <a:pt x="265" y="30"/>
                  </a:lnTo>
                  <a:lnTo>
                    <a:pt x="266" y="32"/>
                  </a:lnTo>
                  <a:lnTo>
                    <a:pt x="265" y="33"/>
                  </a:lnTo>
                  <a:lnTo>
                    <a:pt x="262" y="34"/>
                  </a:lnTo>
                  <a:lnTo>
                    <a:pt x="262" y="37"/>
                  </a:lnTo>
                  <a:lnTo>
                    <a:pt x="262" y="38"/>
                  </a:lnTo>
                  <a:lnTo>
                    <a:pt x="263" y="42"/>
                  </a:lnTo>
                  <a:lnTo>
                    <a:pt x="265" y="44"/>
                  </a:lnTo>
                  <a:lnTo>
                    <a:pt x="267" y="44"/>
                  </a:lnTo>
                  <a:lnTo>
                    <a:pt x="270" y="45"/>
                  </a:lnTo>
                  <a:lnTo>
                    <a:pt x="271" y="48"/>
                  </a:lnTo>
                  <a:lnTo>
                    <a:pt x="268" y="49"/>
                  </a:lnTo>
                  <a:lnTo>
                    <a:pt x="267" y="51"/>
                  </a:lnTo>
                  <a:lnTo>
                    <a:pt x="267" y="53"/>
                  </a:lnTo>
                  <a:lnTo>
                    <a:pt x="268" y="55"/>
                  </a:lnTo>
                  <a:lnTo>
                    <a:pt x="271" y="58"/>
                  </a:lnTo>
                  <a:lnTo>
                    <a:pt x="273" y="59"/>
                  </a:lnTo>
                  <a:lnTo>
                    <a:pt x="275" y="61"/>
                  </a:lnTo>
                  <a:lnTo>
                    <a:pt x="276" y="65"/>
                  </a:lnTo>
                  <a:lnTo>
                    <a:pt x="275" y="69"/>
                  </a:lnTo>
                  <a:lnTo>
                    <a:pt x="273" y="71"/>
                  </a:lnTo>
                  <a:lnTo>
                    <a:pt x="272" y="73"/>
                  </a:lnTo>
                  <a:lnTo>
                    <a:pt x="272" y="76"/>
                  </a:lnTo>
                  <a:lnTo>
                    <a:pt x="276" y="81"/>
                  </a:lnTo>
                  <a:lnTo>
                    <a:pt x="281" y="86"/>
                  </a:lnTo>
                  <a:lnTo>
                    <a:pt x="284" y="91"/>
                  </a:lnTo>
                  <a:lnTo>
                    <a:pt x="278" y="92"/>
                  </a:lnTo>
                  <a:lnTo>
                    <a:pt x="272" y="93"/>
                  </a:lnTo>
                  <a:lnTo>
                    <a:pt x="267" y="93"/>
                  </a:lnTo>
                  <a:lnTo>
                    <a:pt x="262" y="91"/>
                  </a:lnTo>
                  <a:lnTo>
                    <a:pt x="265" y="93"/>
                  </a:lnTo>
                  <a:lnTo>
                    <a:pt x="259" y="93"/>
                  </a:lnTo>
                  <a:lnTo>
                    <a:pt x="252" y="89"/>
                  </a:lnTo>
                  <a:lnTo>
                    <a:pt x="252" y="92"/>
                  </a:lnTo>
                  <a:lnTo>
                    <a:pt x="251" y="93"/>
                  </a:lnTo>
                  <a:lnTo>
                    <a:pt x="249" y="92"/>
                  </a:lnTo>
                  <a:lnTo>
                    <a:pt x="245" y="91"/>
                  </a:lnTo>
                  <a:lnTo>
                    <a:pt x="244" y="91"/>
                  </a:lnTo>
                  <a:lnTo>
                    <a:pt x="244" y="92"/>
                  </a:lnTo>
                  <a:lnTo>
                    <a:pt x="244" y="93"/>
                  </a:lnTo>
                  <a:lnTo>
                    <a:pt x="245" y="96"/>
                  </a:lnTo>
                  <a:lnTo>
                    <a:pt x="246" y="99"/>
                  </a:lnTo>
                  <a:lnTo>
                    <a:pt x="243" y="98"/>
                  </a:lnTo>
                  <a:lnTo>
                    <a:pt x="238" y="97"/>
                  </a:lnTo>
                  <a:lnTo>
                    <a:pt x="241" y="99"/>
                  </a:lnTo>
                  <a:lnTo>
                    <a:pt x="238" y="101"/>
                  </a:lnTo>
                  <a:lnTo>
                    <a:pt x="235" y="99"/>
                  </a:lnTo>
                  <a:lnTo>
                    <a:pt x="236" y="101"/>
                  </a:lnTo>
                  <a:lnTo>
                    <a:pt x="238" y="102"/>
                  </a:lnTo>
                  <a:lnTo>
                    <a:pt x="236" y="102"/>
                  </a:lnTo>
                  <a:lnTo>
                    <a:pt x="234" y="103"/>
                  </a:lnTo>
                  <a:lnTo>
                    <a:pt x="230" y="103"/>
                  </a:lnTo>
                  <a:lnTo>
                    <a:pt x="228" y="104"/>
                  </a:lnTo>
                  <a:lnTo>
                    <a:pt x="227" y="104"/>
                  </a:lnTo>
                  <a:lnTo>
                    <a:pt x="230" y="108"/>
                  </a:lnTo>
                  <a:lnTo>
                    <a:pt x="230" y="110"/>
                  </a:lnTo>
                  <a:lnTo>
                    <a:pt x="229" y="113"/>
                  </a:lnTo>
                  <a:lnTo>
                    <a:pt x="227" y="115"/>
                  </a:lnTo>
                  <a:lnTo>
                    <a:pt x="224" y="117"/>
                  </a:lnTo>
                  <a:lnTo>
                    <a:pt x="220" y="119"/>
                  </a:lnTo>
                  <a:lnTo>
                    <a:pt x="218" y="119"/>
                  </a:lnTo>
                  <a:lnTo>
                    <a:pt x="220" y="121"/>
                  </a:lnTo>
                  <a:lnTo>
                    <a:pt x="224" y="123"/>
                  </a:lnTo>
                  <a:lnTo>
                    <a:pt x="222" y="123"/>
                  </a:lnTo>
                  <a:lnTo>
                    <a:pt x="222" y="124"/>
                  </a:lnTo>
                  <a:lnTo>
                    <a:pt x="223" y="125"/>
                  </a:lnTo>
                  <a:lnTo>
                    <a:pt x="224" y="126"/>
                  </a:lnTo>
                  <a:lnTo>
                    <a:pt x="229" y="129"/>
                  </a:lnTo>
                  <a:lnTo>
                    <a:pt x="231" y="131"/>
                  </a:lnTo>
                  <a:lnTo>
                    <a:pt x="223" y="136"/>
                  </a:lnTo>
                  <a:lnTo>
                    <a:pt x="219" y="139"/>
                  </a:lnTo>
                  <a:lnTo>
                    <a:pt x="217" y="142"/>
                  </a:lnTo>
                  <a:lnTo>
                    <a:pt x="214" y="146"/>
                  </a:lnTo>
                  <a:lnTo>
                    <a:pt x="211" y="148"/>
                  </a:lnTo>
                  <a:lnTo>
                    <a:pt x="207" y="151"/>
                  </a:lnTo>
                  <a:lnTo>
                    <a:pt x="206" y="153"/>
                  </a:lnTo>
                  <a:lnTo>
                    <a:pt x="204" y="151"/>
                  </a:lnTo>
                  <a:lnTo>
                    <a:pt x="203" y="153"/>
                  </a:lnTo>
                  <a:lnTo>
                    <a:pt x="201" y="155"/>
                  </a:lnTo>
                  <a:lnTo>
                    <a:pt x="195" y="156"/>
                  </a:lnTo>
                  <a:lnTo>
                    <a:pt x="192" y="157"/>
                  </a:lnTo>
                  <a:lnTo>
                    <a:pt x="191" y="160"/>
                  </a:lnTo>
                  <a:lnTo>
                    <a:pt x="188" y="160"/>
                  </a:lnTo>
                  <a:lnTo>
                    <a:pt x="188" y="160"/>
                  </a:lnTo>
                  <a:lnTo>
                    <a:pt x="187" y="157"/>
                  </a:lnTo>
                  <a:lnTo>
                    <a:pt x="187" y="160"/>
                  </a:lnTo>
                  <a:lnTo>
                    <a:pt x="187" y="161"/>
                  </a:lnTo>
                  <a:lnTo>
                    <a:pt x="184" y="160"/>
                  </a:lnTo>
                  <a:lnTo>
                    <a:pt x="182" y="161"/>
                  </a:lnTo>
                  <a:lnTo>
                    <a:pt x="181" y="162"/>
                  </a:lnTo>
                  <a:lnTo>
                    <a:pt x="180" y="163"/>
                  </a:lnTo>
                  <a:lnTo>
                    <a:pt x="179" y="164"/>
                  </a:lnTo>
                  <a:lnTo>
                    <a:pt x="174" y="167"/>
                  </a:lnTo>
                  <a:lnTo>
                    <a:pt x="169" y="169"/>
                  </a:lnTo>
                  <a:lnTo>
                    <a:pt x="164" y="171"/>
                  </a:lnTo>
                  <a:lnTo>
                    <a:pt x="159" y="173"/>
                  </a:lnTo>
                  <a:lnTo>
                    <a:pt x="165" y="173"/>
                  </a:lnTo>
                  <a:lnTo>
                    <a:pt x="164" y="177"/>
                  </a:lnTo>
                  <a:lnTo>
                    <a:pt x="161" y="178"/>
                  </a:lnTo>
                  <a:lnTo>
                    <a:pt x="160" y="177"/>
                  </a:lnTo>
                  <a:lnTo>
                    <a:pt x="159" y="177"/>
                  </a:lnTo>
                  <a:lnTo>
                    <a:pt x="158" y="178"/>
                  </a:lnTo>
                  <a:lnTo>
                    <a:pt x="156" y="179"/>
                  </a:lnTo>
                  <a:lnTo>
                    <a:pt x="154" y="179"/>
                  </a:lnTo>
                  <a:lnTo>
                    <a:pt x="156" y="179"/>
                  </a:lnTo>
                  <a:lnTo>
                    <a:pt x="158" y="179"/>
                  </a:lnTo>
                  <a:lnTo>
                    <a:pt x="156" y="178"/>
                  </a:lnTo>
                  <a:lnTo>
                    <a:pt x="154" y="178"/>
                  </a:lnTo>
                  <a:lnTo>
                    <a:pt x="152" y="178"/>
                  </a:lnTo>
                  <a:lnTo>
                    <a:pt x="152" y="176"/>
                  </a:lnTo>
                  <a:lnTo>
                    <a:pt x="150" y="174"/>
                  </a:lnTo>
                  <a:lnTo>
                    <a:pt x="149" y="173"/>
                  </a:lnTo>
                  <a:lnTo>
                    <a:pt x="148" y="171"/>
                  </a:lnTo>
                  <a:lnTo>
                    <a:pt x="148" y="174"/>
                  </a:lnTo>
                  <a:lnTo>
                    <a:pt x="150" y="177"/>
                  </a:lnTo>
                  <a:lnTo>
                    <a:pt x="152" y="179"/>
                  </a:lnTo>
                  <a:lnTo>
                    <a:pt x="153" y="182"/>
                  </a:lnTo>
                  <a:lnTo>
                    <a:pt x="152" y="185"/>
                  </a:lnTo>
                  <a:lnTo>
                    <a:pt x="149" y="189"/>
                  </a:lnTo>
                  <a:lnTo>
                    <a:pt x="145" y="189"/>
                  </a:lnTo>
                  <a:lnTo>
                    <a:pt x="142" y="187"/>
                  </a:lnTo>
                  <a:lnTo>
                    <a:pt x="140" y="190"/>
                  </a:lnTo>
                  <a:lnTo>
                    <a:pt x="142" y="193"/>
                  </a:lnTo>
                  <a:lnTo>
                    <a:pt x="144" y="195"/>
                  </a:lnTo>
                  <a:lnTo>
                    <a:pt x="147" y="196"/>
                  </a:lnTo>
                  <a:lnTo>
                    <a:pt x="145" y="198"/>
                  </a:lnTo>
                  <a:lnTo>
                    <a:pt x="143" y="199"/>
                  </a:lnTo>
                  <a:lnTo>
                    <a:pt x="142" y="204"/>
                  </a:lnTo>
                  <a:lnTo>
                    <a:pt x="142" y="207"/>
                  </a:lnTo>
                  <a:lnTo>
                    <a:pt x="143" y="210"/>
                  </a:lnTo>
                  <a:lnTo>
                    <a:pt x="144" y="212"/>
                  </a:lnTo>
                  <a:lnTo>
                    <a:pt x="144" y="215"/>
                  </a:lnTo>
                  <a:lnTo>
                    <a:pt x="140" y="211"/>
                  </a:lnTo>
                  <a:lnTo>
                    <a:pt x="136" y="211"/>
                  </a:lnTo>
                  <a:lnTo>
                    <a:pt x="138" y="212"/>
                  </a:lnTo>
                  <a:lnTo>
                    <a:pt x="139" y="212"/>
                  </a:lnTo>
                  <a:lnTo>
                    <a:pt x="139" y="212"/>
                  </a:lnTo>
                  <a:lnTo>
                    <a:pt x="138" y="214"/>
                  </a:lnTo>
                  <a:lnTo>
                    <a:pt x="136" y="214"/>
                  </a:lnTo>
                  <a:lnTo>
                    <a:pt x="137" y="214"/>
                  </a:lnTo>
                  <a:lnTo>
                    <a:pt x="139" y="215"/>
                  </a:lnTo>
                  <a:lnTo>
                    <a:pt x="136" y="215"/>
                  </a:lnTo>
                  <a:lnTo>
                    <a:pt x="136" y="215"/>
                  </a:lnTo>
                  <a:lnTo>
                    <a:pt x="137" y="216"/>
                  </a:lnTo>
                  <a:lnTo>
                    <a:pt x="138" y="216"/>
                  </a:lnTo>
                  <a:lnTo>
                    <a:pt x="137" y="216"/>
                  </a:lnTo>
                  <a:lnTo>
                    <a:pt x="136" y="216"/>
                  </a:lnTo>
                  <a:lnTo>
                    <a:pt x="137" y="217"/>
                  </a:lnTo>
                  <a:lnTo>
                    <a:pt x="138" y="220"/>
                  </a:lnTo>
                  <a:lnTo>
                    <a:pt x="138" y="220"/>
                  </a:lnTo>
                  <a:lnTo>
                    <a:pt x="136" y="220"/>
                  </a:lnTo>
                  <a:lnTo>
                    <a:pt x="138" y="222"/>
                  </a:lnTo>
                  <a:lnTo>
                    <a:pt x="138" y="225"/>
                  </a:lnTo>
                  <a:lnTo>
                    <a:pt x="138" y="230"/>
                  </a:lnTo>
                  <a:lnTo>
                    <a:pt x="139" y="236"/>
                  </a:lnTo>
                  <a:lnTo>
                    <a:pt x="143" y="239"/>
                  </a:lnTo>
                  <a:lnTo>
                    <a:pt x="139" y="242"/>
                  </a:lnTo>
                  <a:lnTo>
                    <a:pt x="142" y="242"/>
                  </a:lnTo>
                  <a:lnTo>
                    <a:pt x="144" y="243"/>
                  </a:lnTo>
                  <a:lnTo>
                    <a:pt x="147" y="243"/>
                  </a:lnTo>
                  <a:lnTo>
                    <a:pt x="148" y="244"/>
                  </a:lnTo>
                  <a:lnTo>
                    <a:pt x="150" y="247"/>
                  </a:lnTo>
                  <a:lnTo>
                    <a:pt x="153" y="247"/>
                  </a:lnTo>
                  <a:lnTo>
                    <a:pt x="155" y="246"/>
                  </a:lnTo>
                  <a:lnTo>
                    <a:pt x="158" y="244"/>
                  </a:lnTo>
                  <a:lnTo>
                    <a:pt x="158" y="247"/>
                  </a:lnTo>
                  <a:lnTo>
                    <a:pt x="159" y="249"/>
                  </a:lnTo>
                  <a:lnTo>
                    <a:pt x="163" y="251"/>
                  </a:lnTo>
                  <a:lnTo>
                    <a:pt x="168" y="253"/>
                  </a:lnTo>
                  <a:lnTo>
                    <a:pt x="171" y="255"/>
                  </a:lnTo>
                  <a:lnTo>
                    <a:pt x="170" y="255"/>
                  </a:lnTo>
                  <a:lnTo>
                    <a:pt x="169" y="257"/>
                  </a:lnTo>
                  <a:lnTo>
                    <a:pt x="170" y="258"/>
                  </a:lnTo>
                  <a:lnTo>
                    <a:pt x="174" y="259"/>
                  </a:lnTo>
                  <a:lnTo>
                    <a:pt x="176" y="259"/>
                  </a:lnTo>
                  <a:lnTo>
                    <a:pt x="179" y="262"/>
                  </a:lnTo>
                  <a:lnTo>
                    <a:pt x="181" y="265"/>
                  </a:lnTo>
                  <a:lnTo>
                    <a:pt x="182" y="266"/>
                  </a:lnTo>
                  <a:lnTo>
                    <a:pt x="181" y="266"/>
                  </a:lnTo>
                  <a:lnTo>
                    <a:pt x="180" y="265"/>
                  </a:lnTo>
                  <a:lnTo>
                    <a:pt x="185" y="271"/>
                  </a:lnTo>
                  <a:lnTo>
                    <a:pt x="179" y="273"/>
                  </a:lnTo>
                  <a:lnTo>
                    <a:pt x="174" y="276"/>
                  </a:lnTo>
                  <a:lnTo>
                    <a:pt x="171" y="278"/>
                  </a:lnTo>
                  <a:lnTo>
                    <a:pt x="168" y="279"/>
                  </a:lnTo>
                  <a:lnTo>
                    <a:pt x="166" y="280"/>
                  </a:lnTo>
                  <a:lnTo>
                    <a:pt x="166" y="281"/>
                  </a:lnTo>
                  <a:lnTo>
                    <a:pt x="168" y="281"/>
                  </a:lnTo>
                  <a:lnTo>
                    <a:pt x="165" y="281"/>
                  </a:lnTo>
                  <a:lnTo>
                    <a:pt x="163" y="280"/>
                  </a:lnTo>
                  <a:lnTo>
                    <a:pt x="164" y="282"/>
                  </a:lnTo>
                  <a:lnTo>
                    <a:pt x="168" y="284"/>
                  </a:lnTo>
                  <a:lnTo>
                    <a:pt x="170" y="282"/>
                  </a:lnTo>
                  <a:lnTo>
                    <a:pt x="171" y="280"/>
                  </a:lnTo>
                  <a:lnTo>
                    <a:pt x="172" y="282"/>
                  </a:lnTo>
                  <a:lnTo>
                    <a:pt x="174" y="284"/>
                  </a:lnTo>
                  <a:lnTo>
                    <a:pt x="174" y="286"/>
                  </a:lnTo>
                  <a:lnTo>
                    <a:pt x="171" y="285"/>
                  </a:lnTo>
                  <a:lnTo>
                    <a:pt x="174" y="285"/>
                  </a:lnTo>
                  <a:lnTo>
                    <a:pt x="174" y="286"/>
                  </a:lnTo>
                  <a:lnTo>
                    <a:pt x="172" y="286"/>
                  </a:lnTo>
                  <a:lnTo>
                    <a:pt x="169" y="285"/>
                  </a:lnTo>
                  <a:lnTo>
                    <a:pt x="168" y="284"/>
                  </a:lnTo>
                  <a:lnTo>
                    <a:pt x="169" y="287"/>
                  </a:lnTo>
                  <a:lnTo>
                    <a:pt x="171" y="289"/>
                  </a:lnTo>
                  <a:lnTo>
                    <a:pt x="164" y="291"/>
                  </a:lnTo>
                  <a:lnTo>
                    <a:pt x="160" y="294"/>
                  </a:lnTo>
                  <a:lnTo>
                    <a:pt x="158" y="297"/>
                  </a:lnTo>
                  <a:lnTo>
                    <a:pt x="156" y="297"/>
                  </a:lnTo>
                  <a:lnTo>
                    <a:pt x="155" y="295"/>
                  </a:lnTo>
                  <a:lnTo>
                    <a:pt x="154" y="292"/>
                  </a:lnTo>
                  <a:lnTo>
                    <a:pt x="152" y="291"/>
                  </a:lnTo>
                  <a:lnTo>
                    <a:pt x="154" y="294"/>
                  </a:lnTo>
                  <a:lnTo>
                    <a:pt x="154" y="296"/>
                  </a:lnTo>
                  <a:lnTo>
                    <a:pt x="152" y="295"/>
                  </a:lnTo>
                  <a:lnTo>
                    <a:pt x="152" y="297"/>
                  </a:lnTo>
                  <a:lnTo>
                    <a:pt x="150" y="298"/>
                  </a:lnTo>
                  <a:lnTo>
                    <a:pt x="148" y="297"/>
                  </a:lnTo>
                  <a:lnTo>
                    <a:pt x="149" y="300"/>
                  </a:lnTo>
                  <a:lnTo>
                    <a:pt x="144" y="302"/>
                  </a:lnTo>
                  <a:lnTo>
                    <a:pt x="138" y="301"/>
                  </a:lnTo>
                  <a:lnTo>
                    <a:pt x="142" y="303"/>
                  </a:lnTo>
                  <a:lnTo>
                    <a:pt x="137" y="305"/>
                  </a:lnTo>
                  <a:lnTo>
                    <a:pt x="132" y="305"/>
                  </a:lnTo>
                  <a:lnTo>
                    <a:pt x="126" y="303"/>
                  </a:lnTo>
                  <a:lnTo>
                    <a:pt x="122" y="306"/>
                  </a:lnTo>
                  <a:lnTo>
                    <a:pt x="129" y="306"/>
                  </a:lnTo>
                  <a:lnTo>
                    <a:pt x="133" y="307"/>
                  </a:lnTo>
                  <a:lnTo>
                    <a:pt x="136" y="310"/>
                  </a:lnTo>
                  <a:lnTo>
                    <a:pt x="133" y="311"/>
                  </a:lnTo>
                  <a:lnTo>
                    <a:pt x="129" y="311"/>
                  </a:lnTo>
                  <a:lnTo>
                    <a:pt x="125" y="310"/>
                  </a:lnTo>
                  <a:lnTo>
                    <a:pt x="129" y="312"/>
                  </a:lnTo>
                  <a:lnTo>
                    <a:pt x="133" y="317"/>
                  </a:lnTo>
                  <a:lnTo>
                    <a:pt x="134" y="318"/>
                  </a:lnTo>
                  <a:lnTo>
                    <a:pt x="134" y="321"/>
                  </a:lnTo>
                  <a:lnTo>
                    <a:pt x="133" y="323"/>
                  </a:lnTo>
                  <a:lnTo>
                    <a:pt x="129" y="324"/>
                  </a:lnTo>
                  <a:lnTo>
                    <a:pt x="132" y="326"/>
                  </a:lnTo>
                  <a:lnTo>
                    <a:pt x="133" y="328"/>
                  </a:lnTo>
                  <a:lnTo>
                    <a:pt x="129" y="327"/>
                  </a:lnTo>
                  <a:lnTo>
                    <a:pt x="127" y="327"/>
                  </a:lnTo>
                  <a:lnTo>
                    <a:pt x="128" y="328"/>
                  </a:lnTo>
                  <a:lnTo>
                    <a:pt x="131" y="330"/>
                  </a:lnTo>
                  <a:lnTo>
                    <a:pt x="132" y="333"/>
                  </a:lnTo>
                  <a:lnTo>
                    <a:pt x="131" y="334"/>
                  </a:lnTo>
                  <a:lnTo>
                    <a:pt x="129" y="335"/>
                  </a:lnTo>
                  <a:lnTo>
                    <a:pt x="131" y="338"/>
                  </a:lnTo>
                  <a:lnTo>
                    <a:pt x="132" y="339"/>
                  </a:lnTo>
                  <a:lnTo>
                    <a:pt x="132" y="341"/>
                  </a:lnTo>
                  <a:lnTo>
                    <a:pt x="129" y="346"/>
                  </a:lnTo>
                  <a:lnTo>
                    <a:pt x="128" y="353"/>
                  </a:lnTo>
                  <a:lnTo>
                    <a:pt x="128" y="359"/>
                  </a:lnTo>
                  <a:lnTo>
                    <a:pt x="125" y="364"/>
                  </a:lnTo>
                  <a:lnTo>
                    <a:pt x="122" y="369"/>
                  </a:lnTo>
                  <a:lnTo>
                    <a:pt x="120" y="375"/>
                  </a:lnTo>
                  <a:lnTo>
                    <a:pt x="116" y="380"/>
                  </a:lnTo>
                  <a:lnTo>
                    <a:pt x="113" y="381"/>
                  </a:lnTo>
                  <a:lnTo>
                    <a:pt x="110" y="380"/>
                  </a:lnTo>
                  <a:lnTo>
                    <a:pt x="106" y="380"/>
                  </a:lnTo>
                  <a:lnTo>
                    <a:pt x="102" y="380"/>
                  </a:lnTo>
                  <a:lnTo>
                    <a:pt x="94" y="381"/>
                  </a:lnTo>
                  <a:lnTo>
                    <a:pt x="91" y="381"/>
                  </a:lnTo>
                  <a:lnTo>
                    <a:pt x="89" y="381"/>
                  </a:lnTo>
                  <a:lnTo>
                    <a:pt x="86" y="382"/>
                  </a:lnTo>
                  <a:lnTo>
                    <a:pt x="88" y="385"/>
                  </a:lnTo>
                  <a:lnTo>
                    <a:pt x="84" y="386"/>
                  </a:lnTo>
                  <a:lnTo>
                    <a:pt x="80" y="386"/>
                  </a:lnTo>
                  <a:lnTo>
                    <a:pt x="78" y="387"/>
                  </a:lnTo>
                  <a:lnTo>
                    <a:pt x="75" y="391"/>
                  </a:lnTo>
                  <a:lnTo>
                    <a:pt x="74" y="393"/>
                  </a:lnTo>
                  <a:lnTo>
                    <a:pt x="75" y="396"/>
                  </a:lnTo>
                  <a:lnTo>
                    <a:pt x="77" y="398"/>
                  </a:lnTo>
                  <a:lnTo>
                    <a:pt x="78" y="400"/>
                  </a:lnTo>
                  <a:lnTo>
                    <a:pt x="77" y="404"/>
                  </a:lnTo>
                  <a:lnTo>
                    <a:pt x="73" y="404"/>
                  </a:lnTo>
                  <a:lnTo>
                    <a:pt x="69" y="404"/>
                  </a:lnTo>
                  <a:lnTo>
                    <a:pt x="67" y="403"/>
                  </a:lnTo>
                  <a:lnTo>
                    <a:pt x="54" y="404"/>
                  </a:lnTo>
                  <a:lnTo>
                    <a:pt x="42" y="404"/>
                  </a:lnTo>
                  <a:lnTo>
                    <a:pt x="43" y="403"/>
                  </a:lnTo>
                  <a:lnTo>
                    <a:pt x="45" y="399"/>
                  </a:lnTo>
                  <a:lnTo>
                    <a:pt x="45" y="396"/>
                  </a:lnTo>
                  <a:lnTo>
                    <a:pt x="43" y="392"/>
                  </a:lnTo>
                  <a:lnTo>
                    <a:pt x="41" y="389"/>
                  </a:lnTo>
                  <a:lnTo>
                    <a:pt x="37" y="385"/>
                  </a:lnTo>
                  <a:lnTo>
                    <a:pt x="35" y="381"/>
                  </a:lnTo>
                  <a:lnTo>
                    <a:pt x="34" y="376"/>
                  </a:lnTo>
                  <a:lnTo>
                    <a:pt x="37" y="377"/>
                  </a:lnTo>
                  <a:lnTo>
                    <a:pt x="38" y="378"/>
                  </a:lnTo>
                  <a:lnTo>
                    <a:pt x="40" y="377"/>
                  </a:lnTo>
                  <a:lnTo>
                    <a:pt x="38" y="375"/>
                  </a:lnTo>
                  <a:lnTo>
                    <a:pt x="37" y="371"/>
                  </a:lnTo>
                  <a:lnTo>
                    <a:pt x="41" y="370"/>
                  </a:lnTo>
                  <a:lnTo>
                    <a:pt x="42" y="370"/>
                  </a:lnTo>
                  <a:lnTo>
                    <a:pt x="42" y="369"/>
                  </a:lnTo>
                  <a:lnTo>
                    <a:pt x="42" y="367"/>
                  </a:lnTo>
                  <a:lnTo>
                    <a:pt x="38" y="364"/>
                  </a:lnTo>
                  <a:lnTo>
                    <a:pt x="35" y="360"/>
                  </a:lnTo>
                  <a:lnTo>
                    <a:pt x="30" y="355"/>
                  </a:lnTo>
                  <a:lnTo>
                    <a:pt x="25" y="348"/>
                  </a:lnTo>
                  <a:lnTo>
                    <a:pt x="22" y="344"/>
                  </a:lnTo>
                  <a:lnTo>
                    <a:pt x="21" y="341"/>
                  </a:lnTo>
                  <a:lnTo>
                    <a:pt x="19" y="343"/>
                  </a:lnTo>
                  <a:lnTo>
                    <a:pt x="19" y="335"/>
                  </a:lnTo>
                  <a:lnTo>
                    <a:pt x="18" y="334"/>
                  </a:lnTo>
                  <a:lnTo>
                    <a:pt x="15" y="332"/>
                  </a:lnTo>
                  <a:lnTo>
                    <a:pt x="15" y="332"/>
                  </a:lnTo>
                  <a:lnTo>
                    <a:pt x="16" y="329"/>
                  </a:lnTo>
                  <a:lnTo>
                    <a:pt x="15" y="329"/>
                  </a:lnTo>
                  <a:lnTo>
                    <a:pt x="15" y="328"/>
                  </a:lnTo>
                  <a:lnTo>
                    <a:pt x="15" y="323"/>
                  </a:lnTo>
                  <a:lnTo>
                    <a:pt x="16" y="317"/>
                  </a:lnTo>
                  <a:lnTo>
                    <a:pt x="16" y="314"/>
                  </a:lnTo>
                  <a:lnTo>
                    <a:pt x="18" y="313"/>
                  </a:lnTo>
                  <a:lnTo>
                    <a:pt x="15" y="313"/>
                  </a:lnTo>
                  <a:lnTo>
                    <a:pt x="13" y="314"/>
                  </a:lnTo>
                  <a:lnTo>
                    <a:pt x="11" y="316"/>
                  </a:lnTo>
                  <a:lnTo>
                    <a:pt x="9" y="316"/>
                  </a:lnTo>
                  <a:lnTo>
                    <a:pt x="13" y="311"/>
                  </a:lnTo>
                  <a:lnTo>
                    <a:pt x="10" y="311"/>
                  </a:lnTo>
                  <a:lnTo>
                    <a:pt x="10" y="312"/>
                  </a:lnTo>
                  <a:lnTo>
                    <a:pt x="9" y="313"/>
                  </a:lnTo>
                  <a:lnTo>
                    <a:pt x="6" y="314"/>
                  </a:lnTo>
                  <a:lnTo>
                    <a:pt x="5" y="312"/>
                  </a:lnTo>
                  <a:lnTo>
                    <a:pt x="3" y="313"/>
                  </a:lnTo>
                  <a:lnTo>
                    <a:pt x="3" y="308"/>
                  </a:lnTo>
                  <a:lnTo>
                    <a:pt x="2" y="301"/>
                  </a:lnTo>
                  <a:lnTo>
                    <a:pt x="0" y="295"/>
                  </a:lnTo>
                  <a:lnTo>
                    <a:pt x="2" y="29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25" name="Freeform 318"/>
            <p:cNvSpPr>
              <a:spLocks/>
            </p:cNvSpPr>
            <p:nvPr/>
          </p:nvSpPr>
          <p:spPr bwMode="auto">
            <a:xfrm>
              <a:off x="6281735" y="2119459"/>
              <a:ext cx="2109" cy="2109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1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1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26" name="Freeform 319"/>
            <p:cNvSpPr>
              <a:spLocks/>
            </p:cNvSpPr>
            <p:nvPr/>
          </p:nvSpPr>
          <p:spPr bwMode="auto">
            <a:xfrm>
              <a:off x="6557871" y="2793986"/>
              <a:ext cx="84316" cy="69561"/>
            </a:xfrm>
            <a:custGeom>
              <a:avLst/>
              <a:gdLst>
                <a:gd name="T0" fmla="*/ 5 w 80"/>
                <a:gd name="T1" fmla="*/ 40 h 66"/>
                <a:gd name="T2" fmla="*/ 9 w 80"/>
                <a:gd name="T3" fmla="*/ 33 h 66"/>
                <a:gd name="T4" fmla="*/ 9 w 80"/>
                <a:gd name="T5" fmla="*/ 27 h 66"/>
                <a:gd name="T6" fmla="*/ 14 w 80"/>
                <a:gd name="T7" fmla="*/ 23 h 66"/>
                <a:gd name="T8" fmla="*/ 15 w 80"/>
                <a:gd name="T9" fmla="*/ 20 h 66"/>
                <a:gd name="T10" fmla="*/ 12 w 80"/>
                <a:gd name="T11" fmla="*/ 16 h 66"/>
                <a:gd name="T12" fmla="*/ 8 w 80"/>
                <a:gd name="T13" fmla="*/ 13 h 66"/>
                <a:gd name="T14" fmla="*/ 8 w 80"/>
                <a:gd name="T15" fmla="*/ 9 h 66"/>
                <a:gd name="T16" fmla="*/ 11 w 80"/>
                <a:gd name="T17" fmla="*/ 6 h 66"/>
                <a:gd name="T18" fmla="*/ 16 w 80"/>
                <a:gd name="T19" fmla="*/ 3 h 66"/>
                <a:gd name="T20" fmla="*/ 22 w 80"/>
                <a:gd name="T21" fmla="*/ 2 h 66"/>
                <a:gd name="T22" fmla="*/ 31 w 80"/>
                <a:gd name="T23" fmla="*/ 0 h 66"/>
                <a:gd name="T24" fmla="*/ 37 w 80"/>
                <a:gd name="T25" fmla="*/ 4 h 66"/>
                <a:gd name="T26" fmla="*/ 43 w 80"/>
                <a:gd name="T27" fmla="*/ 3 h 66"/>
                <a:gd name="T28" fmla="*/ 49 w 80"/>
                <a:gd name="T29" fmla="*/ 4 h 66"/>
                <a:gd name="T30" fmla="*/ 51 w 80"/>
                <a:gd name="T31" fmla="*/ 7 h 66"/>
                <a:gd name="T32" fmla="*/ 51 w 80"/>
                <a:gd name="T33" fmla="*/ 11 h 66"/>
                <a:gd name="T34" fmla="*/ 63 w 80"/>
                <a:gd name="T35" fmla="*/ 22 h 66"/>
                <a:gd name="T36" fmla="*/ 78 w 80"/>
                <a:gd name="T37" fmla="*/ 28 h 66"/>
                <a:gd name="T38" fmla="*/ 80 w 80"/>
                <a:gd name="T39" fmla="*/ 32 h 66"/>
                <a:gd name="T40" fmla="*/ 76 w 80"/>
                <a:gd name="T41" fmla="*/ 36 h 66"/>
                <a:gd name="T42" fmla="*/ 67 w 80"/>
                <a:gd name="T43" fmla="*/ 35 h 66"/>
                <a:gd name="T44" fmla="*/ 58 w 80"/>
                <a:gd name="T45" fmla="*/ 33 h 66"/>
                <a:gd name="T46" fmla="*/ 51 w 80"/>
                <a:gd name="T47" fmla="*/ 35 h 66"/>
                <a:gd name="T48" fmla="*/ 47 w 80"/>
                <a:gd name="T49" fmla="*/ 36 h 66"/>
                <a:gd name="T50" fmla="*/ 40 w 80"/>
                <a:gd name="T51" fmla="*/ 36 h 66"/>
                <a:gd name="T52" fmla="*/ 35 w 80"/>
                <a:gd name="T53" fmla="*/ 44 h 66"/>
                <a:gd name="T54" fmla="*/ 27 w 80"/>
                <a:gd name="T55" fmla="*/ 49 h 66"/>
                <a:gd name="T56" fmla="*/ 16 w 80"/>
                <a:gd name="T57" fmla="*/ 56 h 66"/>
                <a:gd name="T58" fmla="*/ 10 w 80"/>
                <a:gd name="T59" fmla="*/ 63 h 66"/>
                <a:gd name="T60" fmla="*/ 6 w 80"/>
                <a:gd name="T61" fmla="*/ 62 h 66"/>
                <a:gd name="T62" fmla="*/ 10 w 80"/>
                <a:gd name="T63" fmla="*/ 56 h 66"/>
                <a:gd name="T64" fmla="*/ 15 w 80"/>
                <a:gd name="T65" fmla="*/ 52 h 66"/>
                <a:gd name="T66" fmla="*/ 21 w 80"/>
                <a:gd name="T67" fmla="*/ 50 h 66"/>
                <a:gd name="T68" fmla="*/ 21 w 80"/>
                <a:gd name="T69" fmla="*/ 47 h 66"/>
                <a:gd name="T70" fmla="*/ 15 w 80"/>
                <a:gd name="T71" fmla="*/ 46 h 66"/>
                <a:gd name="T72" fmla="*/ 4 w 80"/>
                <a:gd name="T73" fmla="*/ 49 h 66"/>
                <a:gd name="T74" fmla="*/ 0 w 80"/>
                <a:gd name="T75" fmla="*/ 4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66">
                  <a:moveTo>
                    <a:pt x="0" y="44"/>
                  </a:moveTo>
                  <a:lnTo>
                    <a:pt x="5" y="40"/>
                  </a:lnTo>
                  <a:lnTo>
                    <a:pt x="8" y="35"/>
                  </a:lnTo>
                  <a:lnTo>
                    <a:pt x="9" y="33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5" y="20"/>
                  </a:lnTo>
                  <a:lnTo>
                    <a:pt x="14" y="19"/>
                  </a:lnTo>
                  <a:lnTo>
                    <a:pt x="12" y="16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6" y="12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3" y="3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49" y="8"/>
                  </a:lnTo>
                  <a:lnTo>
                    <a:pt x="51" y="11"/>
                  </a:lnTo>
                  <a:lnTo>
                    <a:pt x="57" y="17"/>
                  </a:lnTo>
                  <a:lnTo>
                    <a:pt x="63" y="22"/>
                  </a:lnTo>
                  <a:lnTo>
                    <a:pt x="70" y="24"/>
                  </a:lnTo>
                  <a:lnTo>
                    <a:pt x="78" y="28"/>
                  </a:lnTo>
                  <a:lnTo>
                    <a:pt x="80" y="29"/>
                  </a:lnTo>
                  <a:lnTo>
                    <a:pt x="80" y="32"/>
                  </a:lnTo>
                  <a:lnTo>
                    <a:pt x="78" y="35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67" y="35"/>
                  </a:lnTo>
                  <a:lnTo>
                    <a:pt x="62" y="34"/>
                  </a:lnTo>
                  <a:lnTo>
                    <a:pt x="58" y="33"/>
                  </a:lnTo>
                  <a:lnTo>
                    <a:pt x="54" y="34"/>
                  </a:lnTo>
                  <a:lnTo>
                    <a:pt x="51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9"/>
                  </a:lnTo>
                  <a:lnTo>
                    <a:pt x="35" y="44"/>
                  </a:lnTo>
                  <a:lnTo>
                    <a:pt x="31" y="46"/>
                  </a:lnTo>
                  <a:lnTo>
                    <a:pt x="27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4" y="60"/>
                  </a:lnTo>
                  <a:lnTo>
                    <a:pt x="10" y="63"/>
                  </a:lnTo>
                  <a:lnTo>
                    <a:pt x="6" y="66"/>
                  </a:lnTo>
                  <a:lnTo>
                    <a:pt x="6" y="62"/>
                  </a:lnTo>
                  <a:lnTo>
                    <a:pt x="8" y="59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5" y="52"/>
                  </a:lnTo>
                  <a:lnTo>
                    <a:pt x="19" y="51"/>
                  </a:lnTo>
                  <a:lnTo>
                    <a:pt x="21" y="50"/>
                  </a:lnTo>
                  <a:lnTo>
                    <a:pt x="21" y="49"/>
                  </a:lnTo>
                  <a:lnTo>
                    <a:pt x="21" y="47"/>
                  </a:lnTo>
                  <a:lnTo>
                    <a:pt x="19" y="46"/>
                  </a:lnTo>
                  <a:lnTo>
                    <a:pt x="15" y="46"/>
                  </a:lnTo>
                  <a:lnTo>
                    <a:pt x="10" y="49"/>
                  </a:lnTo>
                  <a:lnTo>
                    <a:pt x="4" y="49"/>
                  </a:lnTo>
                  <a:lnTo>
                    <a:pt x="1" y="47"/>
                  </a:lnTo>
                  <a:lnTo>
                    <a:pt x="0" y="4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27" name="Freeform 320"/>
            <p:cNvSpPr>
              <a:spLocks/>
            </p:cNvSpPr>
            <p:nvPr/>
          </p:nvSpPr>
          <p:spPr bwMode="auto">
            <a:xfrm>
              <a:off x="6559978" y="2793986"/>
              <a:ext cx="541730" cy="215006"/>
            </a:xfrm>
            <a:custGeom>
              <a:avLst/>
              <a:gdLst>
                <a:gd name="T0" fmla="*/ 6 w 514"/>
                <a:gd name="T1" fmla="*/ 65 h 204"/>
                <a:gd name="T2" fmla="*/ 24 w 514"/>
                <a:gd name="T3" fmla="*/ 54 h 204"/>
                <a:gd name="T4" fmla="*/ 44 w 514"/>
                <a:gd name="T5" fmla="*/ 54 h 204"/>
                <a:gd name="T6" fmla="*/ 54 w 514"/>
                <a:gd name="T7" fmla="*/ 55 h 204"/>
                <a:gd name="T8" fmla="*/ 79 w 514"/>
                <a:gd name="T9" fmla="*/ 51 h 204"/>
                <a:gd name="T10" fmla="*/ 98 w 514"/>
                <a:gd name="T11" fmla="*/ 43 h 204"/>
                <a:gd name="T12" fmla="*/ 80 w 514"/>
                <a:gd name="T13" fmla="*/ 28 h 204"/>
                <a:gd name="T14" fmla="*/ 124 w 514"/>
                <a:gd name="T15" fmla="*/ 32 h 204"/>
                <a:gd name="T16" fmla="*/ 146 w 514"/>
                <a:gd name="T17" fmla="*/ 19 h 204"/>
                <a:gd name="T18" fmla="*/ 210 w 514"/>
                <a:gd name="T19" fmla="*/ 3 h 204"/>
                <a:gd name="T20" fmla="*/ 235 w 514"/>
                <a:gd name="T21" fmla="*/ 3 h 204"/>
                <a:gd name="T22" fmla="*/ 257 w 514"/>
                <a:gd name="T23" fmla="*/ 11 h 204"/>
                <a:gd name="T24" fmla="*/ 266 w 514"/>
                <a:gd name="T25" fmla="*/ 19 h 204"/>
                <a:gd name="T26" fmla="*/ 286 w 514"/>
                <a:gd name="T27" fmla="*/ 26 h 204"/>
                <a:gd name="T28" fmla="*/ 311 w 514"/>
                <a:gd name="T29" fmla="*/ 33 h 204"/>
                <a:gd name="T30" fmla="*/ 345 w 514"/>
                <a:gd name="T31" fmla="*/ 33 h 204"/>
                <a:gd name="T32" fmla="*/ 406 w 514"/>
                <a:gd name="T33" fmla="*/ 18 h 204"/>
                <a:gd name="T34" fmla="*/ 419 w 514"/>
                <a:gd name="T35" fmla="*/ 18 h 204"/>
                <a:gd name="T36" fmla="*/ 439 w 514"/>
                <a:gd name="T37" fmla="*/ 15 h 204"/>
                <a:gd name="T38" fmla="*/ 452 w 514"/>
                <a:gd name="T39" fmla="*/ 27 h 204"/>
                <a:gd name="T40" fmla="*/ 467 w 514"/>
                <a:gd name="T41" fmla="*/ 40 h 204"/>
                <a:gd name="T42" fmla="*/ 470 w 514"/>
                <a:gd name="T43" fmla="*/ 62 h 204"/>
                <a:gd name="T44" fmla="*/ 502 w 514"/>
                <a:gd name="T45" fmla="*/ 75 h 204"/>
                <a:gd name="T46" fmla="*/ 494 w 514"/>
                <a:gd name="T47" fmla="*/ 86 h 204"/>
                <a:gd name="T48" fmla="*/ 492 w 514"/>
                <a:gd name="T49" fmla="*/ 102 h 204"/>
                <a:gd name="T50" fmla="*/ 497 w 514"/>
                <a:gd name="T51" fmla="*/ 131 h 204"/>
                <a:gd name="T52" fmla="*/ 508 w 514"/>
                <a:gd name="T53" fmla="*/ 151 h 204"/>
                <a:gd name="T54" fmla="*/ 507 w 514"/>
                <a:gd name="T55" fmla="*/ 162 h 204"/>
                <a:gd name="T56" fmla="*/ 494 w 514"/>
                <a:gd name="T57" fmla="*/ 156 h 204"/>
                <a:gd name="T58" fmla="*/ 460 w 514"/>
                <a:gd name="T59" fmla="*/ 153 h 204"/>
                <a:gd name="T60" fmla="*/ 445 w 514"/>
                <a:gd name="T61" fmla="*/ 156 h 204"/>
                <a:gd name="T62" fmla="*/ 401 w 514"/>
                <a:gd name="T63" fmla="*/ 163 h 204"/>
                <a:gd name="T64" fmla="*/ 353 w 514"/>
                <a:gd name="T65" fmla="*/ 176 h 204"/>
                <a:gd name="T66" fmla="*/ 318 w 514"/>
                <a:gd name="T67" fmla="*/ 177 h 204"/>
                <a:gd name="T68" fmla="*/ 293 w 514"/>
                <a:gd name="T69" fmla="*/ 176 h 204"/>
                <a:gd name="T70" fmla="*/ 286 w 514"/>
                <a:gd name="T71" fmla="*/ 201 h 204"/>
                <a:gd name="T72" fmla="*/ 273 w 514"/>
                <a:gd name="T73" fmla="*/ 189 h 204"/>
                <a:gd name="T74" fmla="*/ 280 w 514"/>
                <a:gd name="T75" fmla="*/ 171 h 204"/>
                <a:gd name="T76" fmla="*/ 264 w 514"/>
                <a:gd name="T77" fmla="*/ 176 h 204"/>
                <a:gd name="T78" fmla="*/ 241 w 514"/>
                <a:gd name="T79" fmla="*/ 172 h 204"/>
                <a:gd name="T80" fmla="*/ 218 w 514"/>
                <a:gd name="T81" fmla="*/ 192 h 204"/>
                <a:gd name="T82" fmla="*/ 192 w 514"/>
                <a:gd name="T83" fmla="*/ 198 h 204"/>
                <a:gd name="T84" fmla="*/ 143 w 514"/>
                <a:gd name="T85" fmla="*/ 171 h 204"/>
                <a:gd name="T86" fmla="*/ 128 w 514"/>
                <a:gd name="T87" fmla="*/ 187 h 204"/>
                <a:gd name="T88" fmla="*/ 112 w 514"/>
                <a:gd name="T89" fmla="*/ 193 h 204"/>
                <a:gd name="T90" fmla="*/ 88 w 514"/>
                <a:gd name="T91" fmla="*/ 182 h 204"/>
                <a:gd name="T92" fmla="*/ 75 w 514"/>
                <a:gd name="T93" fmla="*/ 174 h 204"/>
                <a:gd name="T94" fmla="*/ 60 w 514"/>
                <a:gd name="T95" fmla="*/ 178 h 204"/>
                <a:gd name="T96" fmla="*/ 42 w 514"/>
                <a:gd name="T97" fmla="*/ 176 h 204"/>
                <a:gd name="T98" fmla="*/ 61 w 514"/>
                <a:gd name="T99" fmla="*/ 168 h 204"/>
                <a:gd name="T100" fmla="*/ 37 w 514"/>
                <a:gd name="T101" fmla="*/ 163 h 204"/>
                <a:gd name="T102" fmla="*/ 42 w 514"/>
                <a:gd name="T103" fmla="*/ 155 h 204"/>
                <a:gd name="T104" fmla="*/ 33 w 514"/>
                <a:gd name="T105" fmla="*/ 146 h 204"/>
                <a:gd name="T106" fmla="*/ 32 w 514"/>
                <a:gd name="T107" fmla="*/ 133 h 204"/>
                <a:gd name="T108" fmla="*/ 17 w 514"/>
                <a:gd name="T109" fmla="*/ 128 h 204"/>
                <a:gd name="T110" fmla="*/ 12 w 514"/>
                <a:gd name="T111" fmla="*/ 119 h 204"/>
                <a:gd name="T112" fmla="*/ 17 w 514"/>
                <a:gd name="T113" fmla="*/ 118 h 204"/>
                <a:gd name="T114" fmla="*/ 29 w 514"/>
                <a:gd name="T115" fmla="*/ 120 h 204"/>
                <a:gd name="T116" fmla="*/ 26 w 514"/>
                <a:gd name="T117" fmla="*/ 103 h 204"/>
                <a:gd name="T118" fmla="*/ 23 w 514"/>
                <a:gd name="T119" fmla="*/ 8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4" h="204">
                  <a:moveTo>
                    <a:pt x="0" y="85"/>
                  </a:moveTo>
                  <a:lnTo>
                    <a:pt x="0" y="81"/>
                  </a:lnTo>
                  <a:lnTo>
                    <a:pt x="1" y="75"/>
                  </a:lnTo>
                  <a:lnTo>
                    <a:pt x="1" y="70"/>
                  </a:lnTo>
                  <a:lnTo>
                    <a:pt x="2" y="67"/>
                  </a:lnTo>
                  <a:lnTo>
                    <a:pt x="2" y="66"/>
                  </a:lnTo>
                  <a:lnTo>
                    <a:pt x="6" y="65"/>
                  </a:lnTo>
                  <a:lnTo>
                    <a:pt x="8" y="61"/>
                  </a:lnTo>
                  <a:lnTo>
                    <a:pt x="12" y="58"/>
                  </a:lnTo>
                  <a:lnTo>
                    <a:pt x="15" y="55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7" y="53"/>
                  </a:lnTo>
                  <a:lnTo>
                    <a:pt x="28" y="53"/>
                  </a:lnTo>
                  <a:lnTo>
                    <a:pt x="32" y="55"/>
                  </a:lnTo>
                  <a:lnTo>
                    <a:pt x="37" y="56"/>
                  </a:lnTo>
                  <a:lnTo>
                    <a:pt x="42" y="56"/>
                  </a:lnTo>
                  <a:lnTo>
                    <a:pt x="43" y="55"/>
                  </a:lnTo>
                  <a:lnTo>
                    <a:pt x="44" y="54"/>
                  </a:lnTo>
                  <a:lnTo>
                    <a:pt x="43" y="53"/>
                  </a:lnTo>
                  <a:lnTo>
                    <a:pt x="42" y="51"/>
                  </a:lnTo>
                  <a:lnTo>
                    <a:pt x="45" y="50"/>
                  </a:lnTo>
                  <a:lnTo>
                    <a:pt x="49" y="51"/>
                  </a:lnTo>
                  <a:lnTo>
                    <a:pt x="48" y="54"/>
                  </a:lnTo>
                  <a:lnTo>
                    <a:pt x="50" y="55"/>
                  </a:lnTo>
                  <a:lnTo>
                    <a:pt x="54" y="55"/>
                  </a:lnTo>
                  <a:lnTo>
                    <a:pt x="56" y="55"/>
                  </a:lnTo>
                  <a:lnTo>
                    <a:pt x="59" y="54"/>
                  </a:lnTo>
                  <a:lnTo>
                    <a:pt x="65" y="55"/>
                  </a:lnTo>
                  <a:lnTo>
                    <a:pt x="70" y="55"/>
                  </a:lnTo>
                  <a:lnTo>
                    <a:pt x="76" y="55"/>
                  </a:lnTo>
                  <a:lnTo>
                    <a:pt x="81" y="53"/>
                  </a:lnTo>
                  <a:lnTo>
                    <a:pt x="79" y="51"/>
                  </a:lnTo>
                  <a:lnTo>
                    <a:pt x="76" y="51"/>
                  </a:lnTo>
                  <a:lnTo>
                    <a:pt x="74" y="51"/>
                  </a:lnTo>
                  <a:lnTo>
                    <a:pt x="72" y="50"/>
                  </a:lnTo>
                  <a:lnTo>
                    <a:pt x="76" y="45"/>
                  </a:lnTo>
                  <a:lnTo>
                    <a:pt x="84" y="44"/>
                  </a:lnTo>
                  <a:lnTo>
                    <a:pt x="92" y="44"/>
                  </a:lnTo>
                  <a:lnTo>
                    <a:pt x="98" y="43"/>
                  </a:lnTo>
                  <a:lnTo>
                    <a:pt x="93" y="42"/>
                  </a:lnTo>
                  <a:lnTo>
                    <a:pt x="88" y="42"/>
                  </a:lnTo>
                  <a:lnTo>
                    <a:pt x="82" y="40"/>
                  </a:lnTo>
                  <a:lnTo>
                    <a:pt x="79" y="38"/>
                  </a:lnTo>
                  <a:lnTo>
                    <a:pt x="76" y="33"/>
                  </a:lnTo>
                  <a:lnTo>
                    <a:pt x="77" y="31"/>
                  </a:lnTo>
                  <a:lnTo>
                    <a:pt x="80" y="28"/>
                  </a:lnTo>
                  <a:lnTo>
                    <a:pt x="85" y="27"/>
                  </a:lnTo>
                  <a:lnTo>
                    <a:pt x="95" y="29"/>
                  </a:lnTo>
                  <a:lnTo>
                    <a:pt x="100" y="29"/>
                  </a:lnTo>
                  <a:lnTo>
                    <a:pt x="104" y="29"/>
                  </a:lnTo>
                  <a:lnTo>
                    <a:pt x="112" y="29"/>
                  </a:lnTo>
                  <a:lnTo>
                    <a:pt x="118" y="31"/>
                  </a:lnTo>
                  <a:lnTo>
                    <a:pt x="124" y="32"/>
                  </a:lnTo>
                  <a:lnTo>
                    <a:pt x="131" y="32"/>
                  </a:lnTo>
                  <a:lnTo>
                    <a:pt x="134" y="31"/>
                  </a:lnTo>
                  <a:lnTo>
                    <a:pt x="135" y="29"/>
                  </a:lnTo>
                  <a:lnTo>
                    <a:pt x="138" y="26"/>
                  </a:lnTo>
                  <a:lnTo>
                    <a:pt x="140" y="23"/>
                  </a:lnTo>
                  <a:lnTo>
                    <a:pt x="144" y="21"/>
                  </a:lnTo>
                  <a:lnTo>
                    <a:pt x="146" y="19"/>
                  </a:lnTo>
                  <a:lnTo>
                    <a:pt x="150" y="18"/>
                  </a:lnTo>
                  <a:lnTo>
                    <a:pt x="163" y="11"/>
                  </a:lnTo>
                  <a:lnTo>
                    <a:pt x="171" y="7"/>
                  </a:lnTo>
                  <a:lnTo>
                    <a:pt x="178" y="5"/>
                  </a:lnTo>
                  <a:lnTo>
                    <a:pt x="187" y="3"/>
                  </a:lnTo>
                  <a:lnTo>
                    <a:pt x="194" y="2"/>
                  </a:lnTo>
                  <a:lnTo>
                    <a:pt x="210" y="3"/>
                  </a:lnTo>
                  <a:lnTo>
                    <a:pt x="218" y="3"/>
                  </a:lnTo>
                  <a:lnTo>
                    <a:pt x="225" y="3"/>
                  </a:lnTo>
                  <a:lnTo>
                    <a:pt x="227" y="1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6" y="1"/>
                  </a:lnTo>
                  <a:lnTo>
                    <a:pt x="235" y="3"/>
                  </a:lnTo>
                  <a:lnTo>
                    <a:pt x="236" y="7"/>
                  </a:lnTo>
                  <a:lnTo>
                    <a:pt x="238" y="10"/>
                  </a:lnTo>
                  <a:lnTo>
                    <a:pt x="242" y="12"/>
                  </a:lnTo>
                  <a:lnTo>
                    <a:pt x="247" y="13"/>
                  </a:lnTo>
                  <a:lnTo>
                    <a:pt x="251" y="13"/>
                  </a:lnTo>
                  <a:lnTo>
                    <a:pt x="256" y="11"/>
                  </a:lnTo>
                  <a:lnTo>
                    <a:pt x="257" y="11"/>
                  </a:lnTo>
                  <a:lnTo>
                    <a:pt x="257" y="13"/>
                  </a:lnTo>
                  <a:lnTo>
                    <a:pt x="258" y="12"/>
                  </a:lnTo>
                  <a:lnTo>
                    <a:pt x="258" y="11"/>
                  </a:lnTo>
                  <a:lnTo>
                    <a:pt x="261" y="12"/>
                  </a:lnTo>
                  <a:lnTo>
                    <a:pt x="262" y="15"/>
                  </a:lnTo>
                  <a:lnTo>
                    <a:pt x="263" y="17"/>
                  </a:lnTo>
                  <a:lnTo>
                    <a:pt x="266" y="19"/>
                  </a:lnTo>
                  <a:lnTo>
                    <a:pt x="268" y="23"/>
                  </a:lnTo>
                  <a:lnTo>
                    <a:pt x="272" y="26"/>
                  </a:lnTo>
                  <a:lnTo>
                    <a:pt x="274" y="26"/>
                  </a:lnTo>
                  <a:lnTo>
                    <a:pt x="277" y="23"/>
                  </a:lnTo>
                  <a:lnTo>
                    <a:pt x="280" y="23"/>
                  </a:lnTo>
                  <a:lnTo>
                    <a:pt x="283" y="24"/>
                  </a:lnTo>
                  <a:lnTo>
                    <a:pt x="286" y="26"/>
                  </a:lnTo>
                  <a:lnTo>
                    <a:pt x="290" y="28"/>
                  </a:lnTo>
                  <a:lnTo>
                    <a:pt x="294" y="31"/>
                  </a:lnTo>
                  <a:lnTo>
                    <a:pt x="302" y="33"/>
                  </a:lnTo>
                  <a:lnTo>
                    <a:pt x="305" y="33"/>
                  </a:lnTo>
                  <a:lnTo>
                    <a:pt x="306" y="32"/>
                  </a:lnTo>
                  <a:lnTo>
                    <a:pt x="309" y="32"/>
                  </a:lnTo>
                  <a:lnTo>
                    <a:pt x="311" y="33"/>
                  </a:lnTo>
                  <a:lnTo>
                    <a:pt x="313" y="35"/>
                  </a:lnTo>
                  <a:lnTo>
                    <a:pt x="318" y="37"/>
                  </a:lnTo>
                  <a:lnTo>
                    <a:pt x="326" y="37"/>
                  </a:lnTo>
                  <a:lnTo>
                    <a:pt x="331" y="37"/>
                  </a:lnTo>
                  <a:lnTo>
                    <a:pt x="336" y="35"/>
                  </a:lnTo>
                  <a:lnTo>
                    <a:pt x="341" y="34"/>
                  </a:lnTo>
                  <a:lnTo>
                    <a:pt x="345" y="33"/>
                  </a:lnTo>
                  <a:lnTo>
                    <a:pt x="353" y="32"/>
                  </a:lnTo>
                  <a:lnTo>
                    <a:pt x="359" y="33"/>
                  </a:lnTo>
                  <a:lnTo>
                    <a:pt x="370" y="37"/>
                  </a:lnTo>
                  <a:lnTo>
                    <a:pt x="375" y="35"/>
                  </a:lnTo>
                  <a:lnTo>
                    <a:pt x="380" y="34"/>
                  </a:lnTo>
                  <a:lnTo>
                    <a:pt x="393" y="27"/>
                  </a:lnTo>
                  <a:lnTo>
                    <a:pt x="406" y="18"/>
                  </a:lnTo>
                  <a:lnTo>
                    <a:pt x="408" y="18"/>
                  </a:lnTo>
                  <a:lnTo>
                    <a:pt x="411" y="18"/>
                  </a:lnTo>
                  <a:lnTo>
                    <a:pt x="413" y="19"/>
                  </a:lnTo>
                  <a:lnTo>
                    <a:pt x="416" y="21"/>
                  </a:lnTo>
                  <a:lnTo>
                    <a:pt x="418" y="19"/>
                  </a:lnTo>
                  <a:lnTo>
                    <a:pt x="418" y="18"/>
                  </a:lnTo>
                  <a:lnTo>
                    <a:pt x="419" y="18"/>
                  </a:lnTo>
                  <a:lnTo>
                    <a:pt x="424" y="19"/>
                  </a:lnTo>
                  <a:lnTo>
                    <a:pt x="427" y="19"/>
                  </a:lnTo>
                  <a:lnTo>
                    <a:pt x="429" y="21"/>
                  </a:lnTo>
                  <a:lnTo>
                    <a:pt x="433" y="21"/>
                  </a:lnTo>
                  <a:lnTo>
                    <a:pt x="434" y="19"/>
                  </a:lnTo>
                  <a:lnTo>
                    <a:pt x="436" y="17"/>
                  </a:lnTo>
                  <a:lnTo>
                    <a:pt x="439" y="15"/>
                  </a:lnTo>
                  <a:lnTo>
                    <a:pt x="441" y="15"/>
                  </a:lnTo>
                  <a:lnTo>
                    <a:pt x="441" y="18"/>
                  </a:lnTo>
                  <a:lnTo>
                    <a:pt x="444" y="18"/>
                  </a:lnTo>
                  <a:lnTo>
                    <a:pt x="448" y="21"/>
                  </a:lnTo>
                  <a:lnTo>
                    <a:pt x="451" y="23"/>
                  </a:lnTo>
                  <a:lnTo>
                    <a:pt x="454" y="24"/>
                  </a:lnTo>
                  <a:lnTo>
                    <a:pt x="452" y="27"/>
                  </a:lnTo>
                  <a:lnTo>
                    <a:pt x="454" y="28"/>
                  </a:lnTo>
                  <a:lnTo>
                    <a:pt x="456" y="28"/>
                  </a:lnTo>
                  <a:lnTo>
                    <a:pt x="459" y="28"/>
                  </a:lnTo>
                  <a:lnTo>
                    <a:pt x="460" y="29"/>
                  </a:lnTo>
                  <a:lnTo>
                    <a:pt x="461" y="33"/>
                  </a:lnTo>
                  <a:lnTo>
                    <a:pt x="464" y="37"/>
                  </a:lnTo>
                  <a:lnTo>
                    <a:pt x="467" y="40"/>
                  </a:lnTo>
                  <a:lnTo>
                    <a:pt x="470" y="43"/>
                  </a:lnTo>
                  <a:lnTo>
                    <a:pt x="471" y="46"/>
                  </a:lnTo>
                  <a:lnTo>
                    <a:pt x="470" y="50"/>
                  </a:lnTo>
                  <a:lnTo>
                    <a:pt x="468" y="53"/>
                  </a:lnTo>
                  <a:lnTo>
                    <a:pt x="471" y="58"/>
                  </a:lnTo>
                  <a:lnTo>
                    <a:pt x="471" y="60"/>
                  </a:lnTo>
                  <a:lnTo>
                    <a:pt x="470" y="62"/>
                  </a:lnTo>
                  <a:lnTo>
                    <a:pt x="475" y="65"/>
                  </a:lnTo>
                  <a:lnTo>
                    <a:pt x="478" y="66"/>
                  </a:lnTo>
                  <a:lnTo>
                    <a:pt x="483" y="66"/>
                  </a:lnTo>
                  <a:lnTo>
                    <a:pt x="487" y="66"/>
                  </a:lnTo>
                  <a:lnTo>
                    <a:pt x="492" y="67"/>
                  </a:lnTo>
                  <a:lnTo>
                    <a:pt x="497" y="71"/>
                  </a:lnTo>
                  <a:lnTo>
                    <a:pt x="502" y="75"/>
                  </a:lnTo>
                  <a:lnTo>
                    <a:pt x="504" y="80"/>
                  </a:lnTo>
                  <a:lnTo>
                    <a:pt x="502" y="77"/>
                  </a:lnTo>
                  <a:lnTo>
                    <a:pt x="498" y="76"/>
                  </a:lnTo>
                  <a:lnTo>
                    <a:pt x="495" y="76"/>
                  </a:lnTo>
                  <a:lnTo>
                    <a:pt x="494" y="80"/>
                  </a:lnTo>
                  <a:lnTo>
                    <a:pt x="494" y="82"/>
                  </a:lnTo>
                  <a:lnTo>
                    <a:pt x="494" y="86"/>
                  </a:lnTo>
                  <a:lnTo>
                    <a:pt x="492" y="87"/>
                  </a:lnTo>
                  <a:lnTo>
                    <a:pt x="489" y="87"/>
                  </a:lnTo>
                  <a:lnTo>
                    <a:pt x="487" y="87"/>
                  </a:lnTo>
                  <a:lnTo>
                    <a:pt x="484" y="87"/>
                  </a:lnTo>
                  <a:lnTo>
                    <a:pt x="487" y="92"/>
                  </a:lnTo>
                  <a:lnTo>
                    <a:pt x="489" y="97"/>
                  </a:lnTo>
                  <a:lnTo>
                    <a:pt x="492" y="102"/>
                  </a:lnTo>
                  <a:lnTo>
                    <a:pt x="493" y="107"/>
                  </a:lnTo>
                  <a:lnTo>
                    <a:pt x="494" y="110"/>
                  </a:lnTo>
                  <a:lnTo>
                    <a:pt x="495" y="115"/>
                  </a:lnTo>
                  <a:lnTo>
                    <a:pt x="497" y="119"/>
                  </a:lnTo>
                  <a:lnTo>
                    <a:pt x="500" y="121"/>
                  </a:lnTo>
                  <a:lnTo>
                    <a:pt x="498" y="126"/>
                  </a:lnTo>
                  <a:lnTo>
                    <a:pt x="497" y="131"/>
                  </a:lnTo>
                  <a:lnTo>
                    <a:pt x="497" y="135"/>
                  </a:lnTo>
                  <a:lnTo>
                    <a:pt x="499" y="137"/>
                  </a:lnTo>
                  <a:lnTo>
                    <a:pt x="502" y="139"/>
                  </a:lnTo>
                  <a:lnTo>
                    <a:pt x="504" y="140"/>
                  </a:lnTo>
                  <a:lnTo>
                    <a:pt x="507" y="142"/>
                  </a:lnTo>
                  <a:lnTo>
                    <a:pt x="507" y="145"/>
                  </a:lnTo>
                  <a:lnTo>
                    <a:pt x="508" y="151"/>
                  </a:lnTo>
                  <a:lnTo>
                    <a:pt x="510" y="153"/>
                  </a:lnTo>
                  <a:lnTo>
                    <a:pt x="513" y="155"/>
                  </a:lnTo>
                  <a:lnTo>
                    <a:pt x="514" y="157"/>
                  </a:lnTo>
                  <a:lnTo>
                    <a:pt x="514" y="161"/>
                  </a:lnTo>
                  <a:lnTo>
                    <a:pt x="511" y="160"/>
                  </a:lnTo>
                  <a:lnTo>
                    <a:pt x="510" y="160"/>
                  </a:lnTo>
                  <a:lnTo>
                    <a:pt x="507" y="162"/>
                  </a:lnTo>
                  <a:lnTo>
                    <a:pt x="504" y="166"/>
                  </a:lnTo>
                  <a:lnTo>
                    <a:pt x="502" y="166"/>
                  </a:lnTo>
                  <a:lnTo>
                    <a:pt x="499" y="165"/>
                  </a:lnTo>
                  <a:lnTo>
                    <a:pt x="499" y="162"/>
                  </a:lnTo>
                  <a:lnTo>
                    <a:pt x="499" y="158"/>
                  </a:lnTo>
                  <a:lnTo>
                    <a:pt x="497" y="156"/>
                  </a:lnTo>
                  <a:lnTo>
                    <a:pt x="494" y="156"/>
                  </a:lnTo>
                  <a:lnTo>
                    <a:pt x="491" y="156"/>
                  </a:lnTo>
                  <a:lnTo>
                    <a:pt x="488" y="158"/>
                  </a:lnTo>
                  <a:lnTo>
                    <a:pt x="486" y="158"/>
                  </a:lnTo>
                  <a:lnTo>
                    <a:pt x="481" y="157"/>
                  </a:lnTo>
                  <a:lnTo>
                    <a:pt x="473" y="155"/>
                  </a:lnTo>
                  <a:lnTo>
                    <a:pt x="465" y="153"/>
                  </a:lnTo>
                  <a:lnTo>
                    <a:pt x="460" y="153"/>
                  </a:lnTo>
                  <a:lnTo>
                    <a:pt x="459" y="155"/>
                  </a:lnTo>
                  <a:lnTo>
                    <a:pt x="456" y="156"/>
                  </a:lnTo>
                  <a:lnTo>
                    <a:pt x="454" y="160"/>
                  </a:lnTo>
                  <a:lnTo>
                    <a:pt x="451" y="161"/>
                  </a:lnTo>
                  <a:lnTo>
                    <a:pt x="449" y="161"/>
                  </a:lnTo>
                  <a:lnTo>
                    <a:pt x="446" y="158"/>
                  </a:lnTo>
                  <a:lnTo>
                    <a:pt x="445" y="156"/>
                  </a:lnTo>
                  <a:lnTo>
                    <a:pt x="441" y="157"/>
                  </a:lnTo>
                  <a:lnTo>
                    <a:pt x="438" y="158"/>
                  </a:lnTo>
                  <a:lnTo>
                    <a:pt x="435" y="161"/>
                  </a:lnTo>
                  <a:lnTo>
                    <a:pt x="423" y="162"/>
                  </a:lnTo>
                  <a:lnTo>
                    <a:pt x="412" y="162"/>
                  </a:lnTo>
                  <a:lnTo>
                    <a:pt x="407" y="162"/>
                  </a:lnTo>
                  <a:lnTo>
                    <a:pt x="401" y="163"/>
                  </a:lnTo>
                  <a:lnTo>
                    <a:pt x="391" y="168"/>
                  </a:lnTo>
                  <a:lnTo>
                    <a:pt x="381" y="173"/>
                  </a:lnTo>
                  <a:lnTo>
                    <a:pt x="375" y="174"/>
                  </a:lnTo>
                  <a:lnTo>
                    <a:pt x="370" y="176"/>
                  </a:lnTo>
                  <a:lnTo>
                    <a:pt x="365" y="176"/>
                  </a:lnTo>
                  <a:lnTo>
                    <a:pt x="359" y="177"/>
                  </a:lnTo>
                  <a:lnTo>
                    <a:pt x="353" y="176"/>
                  </a:lnTo>
                  <a:lnTo>
                    <a:pt x="348" y="174"/>
                  </a:lnTo>
                  <a:lnTo>
                    <a:pt x="344" y="171"/>
                  </a:lnTo>
                  <a:lnTo>
                    <a:pt x="341" y="169"/>
                  </a:lnTo>
                  <a:lnTo>
                    <a:pt x="337" y="169"/>
                  </a:lnTo>
                  <a:lnTo>
                    <a:pt x="333" y="171"/>
                  </a:lnTo>
                  <a:lnTo>
                    <a:pt x="326" y="174"/>
                  </a:lnTo>
                  <a:lnTo>
                    <a:pt x="318" y="177"/>
                  </a:lnTo>
                  <a:lnTo>
                    <a:pt x="310" y="178"/>
                  </a:lnTo>
                  <a:lnTo>
                    <a:pt x="306" y="177"/>
                  </a:lnTo>
                  <a:lnTo>
                    <a:pt x="304" y="174"/>
                  </a:lnTo>
                  <a:lnTo>
                    <a:pt x="301" y="172"/>
                  </a:lnTo>
                  <a:lnTo>
                    <a:pt x="297" y="172"/>
                  </a:lnTo>
                  <a:lnTo>
                    <a:pt x="295" y="172"/>
                  </a:lnTo>
                  <a:lnTo>
                    <a:pt x="293" y="176"/>
                  </a:lnTo>
                  <a:lnTo>
                    <a:pt x="294" y="183"/>
                  </a:lnTo>
                  <a:lnTo>
                    <a:pt x="296" y="190"/>
                  </a:lnTo>
                  <a:lnTo>
                    <a:pt x="293" y="192"/>
                  </a:lnTo>
                  <a:lnTo>
                    <a:pt x="289" y="190"/>
                  </a:lnTo>
                  <a:lnTo>
                    <a:pt x="289" y="194"/>
                  </a:lnTo>
                  <a:lnTo>
                    <a:pt x="289" y="198"/>
                  </a:lnTo>
                  <a:lnTo>
                    <a:pt x="286" y="201"/>
                  </a:lnTo>
                  <a:lnTo>
                    <a:pt x="283" y="204"/>
                  </a:lnTo>
                  <a:lnTo>
                    <a:pt x="280" y="203"/>
                  </a:lnTo>
                  <a:lnTo>
                    <a:pt x="277" y="201"/>
                  </a:lnTo>
                  <a:lnTo>
                    <a:pt x="278" y="199"/>
                  </a:lnTo>
                  <a:lnTo>
                    <a:pt x="277" y="196"/>
                  </a:lnTo>
                  <a:lnTo>
                    <a:pt x="274" y="192"/>
                  </a:lnTo>
                  <a:lnTo>
                    <a:pt x="273" y="189"/>
                  </a:lnTo>
                  <a:lnTo>
                    <a:pt x="273" y="187"/>
                  </a:lnTo>
                  <a:lnTo>
                    <a:pt x="275" y="184"/>
                  </a:lnTo>
                  <a:lnTo>
                    <a:pt x="278" y="182"/>
                  </a:lnTo>
                  <a:lnTo>
                    <a:pt x="280" y="179"/>
                  </a:lnTo>
                  <a:lnTo>
                    <a:pt x="282" y="177"/>
                  </a:lnTo>
                  <a:lnTo>
                    <a:pt x="282" y="174"/>
                  </a:lnTo>
                  <a:lnTo>
                    <a:pt x="280" y="171"/>
                  </a:lnTo>
                  <a:lnTo>
                    <a:pt x="278" y="168"/>
                  </a:lnTo>
                  <a:lnTo>
                    <a:pt x="275" y="168"/>
                  </a:lnTo>
                  <a:lnTo>
                    <a:pt x="274" y="169"/>
                  </a:lnTo>
                  <a:lnTo>
                    <a:pt x="272" y="172"/>
                  </a:lnTo>
                  <a:lnTo>
                    <a:pt x="269" y="173"/>
                  </a:lnTo>
                  <a:lnTo>
                    <a:pt x="267" y="174"/>
                  </a:lnTo>
                  <a:lnTo>
                    <a:pt x="264" y="176"/>
                  </a:lnTo>
                  <a:lnTo>
                    <a:pt x="267" y="176"/>
                  </a:lnTo>
                  <a:lnTo>
                    <a:pt x="267" y="178"/>
                  </a:lnTo>
                  <a:lnTo>
                    <a:pt x="263" y="179"/>
                  </a:lnTo>
                  <a:lnTo>
                    <a:pt x="261" y="179"/>
                  </a:lnTo>
                  <a:lnTo>
                    <a:pt x="252" y="177"/>
                  </a:lnTo>
                  <a:lnTo>
                    <a:pt x="245" y="173"/>
                  </a:lnTo>
                  <a:lnTo>
                    <a:pt x="241" y="172"/>
                  </a:lnTo>
                  <a:lnTo>
                    <a:pt x="237" y="173"/>
                  </a:lnTo>
                  <a:lnTo>
                    <a:pt x="235" y="174"/>
                  </a:lnTo>
                  <a:lnTo>
                    <a:pt x="231" y="178"/>
                  </a:lnTo>
                  <a:lnTo>
                    <a:pt x="226" y="184"/>
                  </a:lnTo>
                  <a:lnTo>
                    <a:pt x="222" y="192"/>
                  </a:lnTo>
                  <a:lnTo>
                    <a:pt x="220" y="188"/>
                  </a:lnTo>
                  <a:lnTo>
                    <a:pt x="218" y="192"/>
                  </a:lnTo>
                  <a:lnTo>
                    <a:pt x="215" y="193"/>
                  </a:lnTo>
                  <a:lnTo>
                    <a:pt x="213" y="193"/>
                  </a:lnTo>
                  <a:lnTo>
                    <a:pt x="210" y="193"/>
                  </a:lnTo>
                  <a:lnTo>
                    <a:pt x="206" y="194"/>
                  </a:lnTo>
                  <a:lnTo>
                    <a:pt x="203" y="194"/>
                  </a:lnTo>
                  <a:lnTo>
                    <a:pt x="199" y="195"/>
                  </a:lnTo>
                  <a:lnTo>
                    <a:pt x="192" y="198"/>
                  </a:lnTo>
                  <a:lnTo>
                    <a:pt x="183" y="195"/>
                  </a:lnTo>
                  <a:lnTo>
                    <a:pt x="178" y="193"/>
                  </a:lnTo>
                  <a:lnTo>
                    <a:pt x="175" y="188"/>
                  </a:lnTo>
                  <a:lnTo>
                    <a:pt x="171" y="184"/>
                  </a:lnTo>
                  <a:lnTo>
                    <a:pt x="166" y="180"/>
                  </a:lnTo>
                  <a:lnTo>
                    <a:pt x="155" y="174"/>
                  </a:lnTo>
                  <a:lnTo>
                    <a:pt x="143" y="171"/>
                  </a:lnTo>
                  <a:lnTo>
                    <a:pt x="138" y="171"/>
                  </a:lnTo>
                  <a:lnTo>
                    <a:pt x="134" y="171"/>
                  </a:lnTo>
                  <a:lnTo>
                    <a:pt x="130" y="172"/>
                  </a:lnTo>
                  <a:lnTo>
                    <a:pt x="128" y="176"/>
                  </a:lnTo>
                  <a:lnTo>
                    <a:pt x="128" y="179"/>
                  </a:lnTo>
                  <a:lnTo>
                    <a:pt x="128" y="183"/>
                  </a:lnTo>
                  <a:lnTo>
                    <a:pt x="128" y="187"/>
                  </a:lnTo>
                  <a:lnTo>
                    <a:pt x="125" y="190"/>
                  </a:lnTo>
                  <a:lnTo>
                    <a:pt x="124" y="190"/>
                  </a:lnTo>
                  <a:lnTo>
                    <a:pt x="123" y="190"/>
                  </a:lnTo>
                  <a:lnTo>
                    <a:pt x="120" y="188"/>
                  </a:lnTo>
                  <a:lnTo>
                    <a:pt x="118" y="189"/>
                  </a:lnTo>
                  <a:lnTo>
                    <a:pt x="114" y="190"/>
                  </a:lnTo>
                  <a:lnTo>
                    <a:pt x="112" y="193"/>
                  </a:lnTo>
                  <a:lnTo>
                    <a:pt x="108" y="193"/>
                  </a:lnTo>
                  <a:lnTo>
                    <a:pt x="104" y="193"/>
                  </a:lnTo>
                  <a:lnTo>
                    <a:pt x="101" y="193"/>
                  </a:lnTo>
                  <a:lnTo>
                    <a:pt x="93" y="189"/>
                  </a:lnTo>
                  <a:lnTo>
                    <a:pt x="92" y="187"/>
                  </a:lnTo>
                  <a:lnTo>
                    <a:pt x="91" y="184"/>
                  </a:lnTo>
                  <a:lnTo>
                    <a:pt x="88" y="182"/>
                  </a:lnTo>
                  <a:lnTo>
                    <a:pt x="86" y="180"/>
                  </a:lnTo>
                  <a:lnTo>
                    <a:pt x="87" y="178"/>
                  </a:lnTo>
                  <a:lnTo>
                    <a:pt x="86" y="176"/>
                  </a:lnTo>
                  <a:lnTo>
                    <a:pt x="84" y="176"/>
                  </a:lnTo>
                  <a:lnTo>
                    <a:pt x="81" y="178"/>
                  </a:lnTo>
                  <a:lnTo>
                    <a:pt x="79" y="176"/>
                  </a:lnTo>
                  <a:lnTo>
                    <a:pt x="75" y="174"/>
                  </a:lnTo>
                  <a:lnTo>
                    <a:pt x="72" y="172"/>
                  </a:lnTo>
                  <a:lnTo>
                    <a:pt x="70" y="169"/>
                  </a:lnTo>
                  <a:lnTo>
                    <a:pt x="69" y="172"/>
                  </a:lnTo>
                  <a:lnTo>
                    <a:pt x="65" y="176"/>
                  </a:lnTo>
                  <a:lnTo>
                    <a:pt x="63" y="178"/>
                  </a:lnTo>
                  <a:lnTo>
                    <a:pt x="59" y="180"/>
                  </a:lnTo>
                  <a:lnTo>
                    <a:pt x="60" y="178"/>
                  </a:lnTo>
                  <a:lnTo>
                    <a:pt x="58" y="177"/>
                  </a:lnTo>
                  <a:lnTo>
                    <a:pt x="60" y="174"/>
                  </a:lnTo>
                  <a:lnTo>
                    <a:pt x="61" y="172"/>
                  </a:lnTo>
                  <a:lnTo>
                    <a:pt x="58" y="174"/>
                  </a:lnTo>
                  <a:lnTo>
                    <a:pt x="52" y="176"/>
                  </a:lnTo>
                  <a:lnTo>
                    <a:pt x="45" y="177"/>
                  </a:lnTo>
                  <a:lnTo>
                    <a:pt x="42" y="176"/>
                  </a:lnTo>
                  <a:lnTo>
                    <a:pt x="47" y="173"/>
                  </a:lnTo>
                  <a:lnTo>
                    <a:pt x="54" y="172"/>
                  </a:lnTo>
                  <a:lnTo>
                    <a:pt x="56" y="173"/>
                  </a:lnTo>
                  <a:lnTo>
                    <a:pt x="58" y="173"/>
                  </a:lnTo>
                  <a:lnTo>
                    <a:pt x="58" y="172"/>
                  </a:lnTo>
                  <a:lnTo>
                    <a:pt x="59" y="171"/>
                  </a:lnTo>
                  <a:lnTo>
                    <a:pt x="61" y="168"/>
                  </a:lnTo>
                  <a:lnTo>
                    <a:pt x="65" y="166"/>
                  </a:lnTo>
                  <a:lnTo>
                    <a:pt x="59" y="165"/>
                  </a:lnTo>
                  <a:lnTo>
                    <a:pt x="52" y="163"/>
                  </a:lnTo>
                  <a:lnTo>
                    <a:pt x="43" y="165"/>
                  </a:lnTo>
                  <a:lnTo>
                    <a:pt x="38" y="167"/>
                  </a:lnTo>
                  <a:lnTo>
                    <a:pt x="37" y="165"/>
                  </a:lnTo>
                  <a:lnTo>
                    <a:pt x="37" y="163"/>
                  </a:lnTo>
                  <a:lnTo>
                    <a:pt x="38" y="162"/>
                  </a:lnTo>
                  <a:lnTo>
                    <a:pt x="42" y="162"/>
                  </a:lnTo>
                  <a:lnTo>
                    <a:pt x="44" y="162"/>
                  </a:lnTo>
                  <a:lnTo>
                    <a:pt x="45" y="160"/>
                  </a:lnTo>
                  <a:lnTo>
                    <a:pt x="44" y="156"/>
                  </a:lnTo>
                  <a:lnTo>
                    <a:pt x="43" y="155"/>
                  </a:lnTo>
                  <a:lnTo>
                    <a:pt x="42" y="155"/>
                  </a:lnTo>
                  <a:lnTo>
                    <a:pt x="40" y="155"/>
                  </a:lnTo>
                  <a:lnTo>
                    <a:pt x="40" y="152"/>
                  </a:lnTo>
                  <a:lnTo>
                    <a:pt x="39" y="155"/>
                  </a:lnTo>
                  <a:lnTo>
                    <a:pt x="38" y="155"/>
                  </a:lnTo>
                  <a:lnTo>
                    <a:pt x="37" y="153"/>
                  </a:lnTo>
                  <a:lnTo>
                    <a:pt x="36" y="151"/>
                  </a:lnTo>
                  <a:lnTo>
                    <a:pt x="33" y="146"/>
                  </a:lnTo>
                  <a:lnTo>
                    <a:pt x="32" y="145"/>
                  </a:lnTo>
                  <a:lnTo>
                    <a:pt x="29" y="145"/>
                  </a:lnTo>
                  <a:lnTo>
                    <a:pt x="33" y="142"/>
                  </a:lnTo>
                  <a:lnTo>
                    <a:pt x="36" y="141"/>
                  </a:lnTo>
                  <a:lnTo>
                    <a:pt x="36" y="139"/>
                  </a:lnTo>
                  <a:lnTo>
                    <a:pt x="34" y="135"/>
                  </a:lnTo>
                  <a:lnTo>
                    <a:pt x="32" y="133"/>
                  </a:lnTo>
                  <a:lnTo>
                    <a:pt x="29" y="133"/>
                  </a:lnTo>
                  <a:lnTo>
                    <a:pt x="26" y="131"/>
                  </a:lnTo>
                  <a:lnTo>
                    <a:pt x="23" y="130"/>
                  </a:lnTo>
                  <a:lnTo>
                    <a:pt x="22" y="128"/>
                  </a:lnTo>
                  <a:lnTo>
                    <a:pt x="21" y="126"/>
                  </a:lnTo>
                  <a:lnTo>
                    <a:pt x="20" y="126"/>
                  </a:lnTo>
                  <a:lnTo>
                    <a:pt x="17" y="128"/>
                  </a:lnTo>
                  <a:lnTo>
                    <a:pt x="16" y="129"/>
                  </a:lnTo>
                  <a:lnTo>
                    <a:pt x="12" y="126"/>
                  </a:lnTo>
                  <a:lnTo>
                    <a:pt x="10" y="124"/>
                  </a:lnTo>
                  <a:lnTo>
                    <a:pt x="8" y="123"/>
                  </a:lnTo>
                  <a:lnTo>
                    <a:pt x="11" y="123"/>
                  </a:lnTo>
                  <a:lnTo>
                    <a:pt x="12" y="121"/>
                  </a:lnTo>
                  <a:lnTo>
                    <a:pt x="12" y="119"/>
                  </a:lnTo>
                  <a:lnTo>
                    <a:pt x="11" y="115"/>
                  </a:lnTo>
                  <a:lnTo>
                    <a:pt x="10" y="112"/>
                  </a:lnTo>
                  <a:lnTo>
                    <a:pt x="11" y="110"/>
                  </a:lnTo>
                  <a:lnTo>
                    <a:pt x="12" y="110"/>
                  </a:lnTo>
                  <a:lnTo>
                    <a:pt x="13" y="112"/>
                  </a:lnTo>
                  <a:lnTo>
                    <a:pt x="15" y="113"/>
                  </a:lnTo>
                  <a:lnTo>
                    <a:pt x="17" y="118"/>
                  </a:lnTo>
                  <a:lnTo>
                    <a:pt x="17" y="120"/>
                  </a:lnTo>
                  <a:lnTo>
                    <a:pt x="20" y="123"/>
                  </a:lnTo>
                  <a:lnTo>
                    <a:pt x="20" y="121"/>
                  </a:lnTo>
                  <a:lnTo>
                    <a:pt x="21" y="120"/>
                  </a:lnTo>
                  <a:lnTo>
                    <a:pt x="23" y="120"/>
                  </a:lnTo>
                  <a:lnTo>
                    <a:pt x="27" y="120"/>
                  </a:lnTo>
                  <a:lnTo>
                    <a:pt x="29" y="120"/>
                  </a:lnTo>
                  <a:lnTo>
                    <a:pt x="31" y="118"/>
                  </a:lnTo>
                  <a:lnTo>
                    <a:pt x="27" y="117"/>
                  </a:lnTo>
                  <a:lnTo>
                    <a:pt x="24" y="115"/>
                  </a:lnTo>
                  <a:lnTo>
                    <a:pt x="20" y="110"/>
                  </a:lnTo>
                  <a:lnTo>
                    <a:pt x="23" y="108"/>
                  </a:lnTo>
                  <a:lnTo>
                    <a:pt x="27" y="104"/>
                  </a:lnTo>
                  <a:lnTo>
                    <a:pt x="26" y="103"/>
                  </a:lnTo>
                  <a:lnTo>
                    <a:pt x="23" y="103"/>
                  </a:lnTo>
                  <a:lnTo>
                    <a:pt x="22" y="102"/>
                  </a:lnTo>
                  <a:lnTo>
                    <a:pt x="22" y="99"/>
                  </a:lnTo>
                  <a:lnTo>
                    <a:pt x="21" y="97"/>
                  </a:lnTo>
                  <a:lnTo>
                    <a:pt x="21" y="94"/>
                  </a:lnTo>
                  <a:lnTo>
                    <a:pt x="16" y="91"/>
                  </a:lnTo>
                  <a:lnTo>
                    <a:pt x="23" y="83"/>
                  </a:lnTo>
                  <a:lnTo>
                    <a:pt x="17" y="82"/>
                  </a:lnTo>
                  <a:lnTo>
                    <a:pt x="11" y="83"/>
                  </a:lnTo>
                  <a:lnTo>
                    <a:pt x="6" y="85"/>
                  </a:lnTo>
                  <a:lnTo>
                    <a:pt x="0" y="8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28" name="Freeform 326"/>
            <p:cNvSpPr>
              <a:spLocks/>
            </p:cNvSpPr>
            <p:nvPr/>
          </p:nvSpPr>
          <p:spPr bwMode="auto">
            <a:xfrm>
              <a:off x="9508927" y="3407384"/>
              <a:ext cx="4216" cy="4216"/>
            </a:xfrm>
            <a:custGeom>
              <a:avLst/>
              <a:gdLst>
                <a:gd name="T0" fmla="*/ 2 w 5"/>
                <a:gd name="T1" fmla="*/ 0 h 4"/>
                <a:gd name="T2" fmla="*/ 0 w 5"/>
                <a:gd name="T3" fmla="*/ 4 h 4"/>
                <a:gd name="T4" fmla="*/ 5 w 5"/>
                <a:gd name="T5" fmla="*/ 4 h 4"/>
                <a:gd name="T6" fmla="*/ 4 w 5"/>
                <a:gd name="T7" fmla="*/ 1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4" y="1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29" name="Freeform 327"/>
            <p:cNvSpPr>
              <a:spLocks/>
            </p:cNvSpPr>
            <p:nvPr/>
          </p:nvSpPr>
          <p:spPr bwMode="auto">
            <a:xfrm>
              <a:off x="9519466" y="3403168"/>
              <a:ext cx="4216" cy="6324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4 h 4"/>
                <a:gd name="T4" fmla="*/ 3 w 5"/>
                <a:gd name="T5" fmla="*/ 4 h 4"/>
                <a:gd name="T6" fmla="*/ 5 w 5"/>
                <a:gd name="T7" fmla="*/ 4 h 4"/>
                <a:gd name="T8" fmla="*/ 5 w 5"/>
                <a:gd name="T9" fmla="*/ 2 h 4"/>
                <a:gd name="T10" fmla="*/ 5 w 5"/>
                <a:gd name="T11" fmla="*/ 0 h 4"/>
                <a:gd name="T12" fmla="*/ 3 w 5"/>
                <a:gd name="T13" fmla="*/ 2 h 4"/>
                <a:gd name="T14" fmla="*/ 0 w 5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30" name="Freeform 328"/>
            <p:cNvSpPr>
              <a:spLocks/>
            </p:cNvSpPr>
            <p:nvPr/>
          </p:nvSpPr>
          <p:spPr bwMode="auto">
            <a:xfrm>
              <a:off x="9551085" y="3390520"/>
              <a:ext cx="4216" cy="6324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3 h 5"/>
                <a:gd name="T4" fmla="*/ 1 w 5"/>
                <a:gd name="T5" fmla="*/ 4 h 5"/>
                <a:gd name="T6" fmla="*/ 2 w 5"/>
                <a:gd name="T7" fmla="*/ 5 h 5"/>
                <a:gd name="T8" fmla="*/ 5 w 5"/>
                <a:gd name="T9" fmla="*/ 4 h 5"/>
                <a:gd name="T10" fmla="*/ 2 w 5"/>
                <a:gd name="T11" fmla="*/ 3 h 5"/>
                <a:gd name="T12" fmla="*/ 0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5" y="4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31" name="Freeform 329"/>
            <p:cNvSpPr>
              <a:spLocks/>
            </p:cNvSpPr>
            <p:nvPr/>
          </p:nvSpPr>
          <p:spPr bwMode="auto">
            <a:xfrm>
              <a:off x="9582702" y="3339931"/>
              <a:ext cx="2109" cy="2109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1 h 3"/>
                <a:gd name="T4" fmla="*/ 3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1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32" name="Freeform 330"/>
            <p:cNvSpPr>
              <a:spLocks/>
            </p:cNvSpPr>
            <p:nvPr/>
          </p:nvSpPr>
          <p:spPr bwMode="auto">
            <a:xfrm>
              <a:off x="9610106" y="3323068"/>
              <a:ext cx="14756" cy="25295"/>
            </a:xfrm>
            <a:custGeom>
              <a:avLst/>
              <a:gdLst>
                <a:gd name="T0" fmla="*/ 3 w 14"/>
                <a:gd name="T1" fmla="*/ 25 h 25"/>
                <a:gd name="T2" fmla="*/ 4 w 14"/>
                <a:gd name="T3" fmla="*/ 22 h 25"/>
                <a:gd name="T4" fmla="*/ 5 w 14"/>
                <a:gd name="T5" fmla="*/ 19 h 25"/>
                <a:gd name="T6" fmla="*/ 5 w 14"/>
                <a:gd name="T7" fmla="*/ 15 h 25"/>
                <a:gd name="T8" fmla="*/ 7 w 14"/>
                <a:gd name="T9" fmla="*/ 13 h 25"/>
                <a:gd name="T10" fmla="*/ 9 w 14"/>
                <a:gd name="T11" fmla="*/ 10 h 25"/>
                <a:gd name="T12" fmla="*/ 13 w 14"/>
                <a:gd name="T13" fmla="*/ 7 h 25"/>
                <a:gd name="T14" fmla="*/ 14 w 14"/>
                <a:gd name="T15" fmla="*/ 4 h 25"/>
                <a:gd name="T16" fmla="*/ 14 w 14"/>
                <a:gd name="T17" fmla="*/ 0 h 25"/>
                <a:gd name="T18" fmla="*/ 12 w 14"/>
                <a:gd name="T19" fmla="*/ 2 h 25"/>
                <a:gd name="T20" fmla="*/ 9 w 14"/>
                <a:gd name="T21" fmla="*/ 4 h 25"/>
                <a:gd name="T22" fmla="*/ 7 w 14"/>
                <a:gd name="T23" fmla="*/ 7 h 25"/>
                <a:gd name="T24" fmla="*/ 4 w 14"/>
                <a:gd name="T25" fmla="*/ 4 h 25"/>
                <a:gd name="T26" fmla="*/ 5 w 14"/>
                <a:gd name="T27" fmla="*/ 9 h 25"/>
                <a:gd name="T28" fmla="*/ 4 w 14"/>
                <a:gd name="T29" fmla="*/ 10 h 25"/>
                <a:gd name="T30" fmla="*/ 3 w 14"/>
                <a:gd name="T31" fmla="*/ 13 h 25"/>
                <a:gd name="T32" fmla="*/ 0 w 14"/>
                <a:gd name="T33" fmla="*/ 19 h 25"/>
                <a:gd name="T34" fmla="*/ 2 w 14"/>
                <a:gd name="T35" fmla="*/ 22 h 25"/>
                <a:gd name="T36" fmla="*/ 3 w 14"/>
                <a:gd name="T3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5">
                  <a:moveTo>
                    <a:pt x="3" y="25"/>
                  </a:moveTo>
                  <a:lnTo>
                    <a:pt x="4" y="22"/>
                  </a:lnTo>
                  <a:lnTo>
                    <a:pt x="5" y="19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3" y="7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9" y="4"/>
                  </a:lnTo>
                  <a:lnTo>
                    <a:pt x="7" y="7"/>
                  </a:lnTo>
                  <a:lnTo>
                    <a:pt x="4" y="4"/>
                  </a:lnTo>
                  <a:lnTo>
                    <a:pt x="5" y="9"/>
                  </a:lnTo>
                  <a:lnTo>
                    <a:pt x="4" y="10"/>
                  </a:lnTo>
                  <a:lnTo>
                    <a:pt x="3" y="13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3" y="2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33" name="Freeform 331"/>
            <p:cNvSpPr>
              <a:spLocks/>
            </p:cNvSpPr>
            <p:nvPr/>
          </p:nvSpPr>
          <p:spPr bwMode="auto">
            <a:xfrm>
              <a:off x="9626969" y="3301989"/>
              <a:ext cx="2109" cy="2109"/>
            </a:xfrm>
            <a:custGeom>
              <a:avLst/>
              <a:gdLst>
                <a:gd name="T0" fmla="*/ 0 w 4"/>
                <a:gd name="T1" fmla="*/ 2 h 3"/>
                <a:gd name="T2" fmla="*/ 1 w 4"/>
                <a:gd name="T3" fmla="*/ 3 h 3"/>
                <a:gd name="T4" fmla="*/ 4 w 4"/>
                <a:gd name="T5" fmla="*/ 0 h 3"/>
                <a:gd name="T6" fmla="*/ 0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1" y="3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34" name="Freeform 332"/>
            <p:cNvSpPr>
              <a:spLocks/>
            </p:cNvSpPr>
            <p:nvPr/>
          </p:nvSpPr>
          <p:spPr bwMode="auto">
            <a:xfrm>
              <a:off x="9633292" y="3285126"/>
              <a:ext cx="4216" cy="6324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2 h 6"/>
                <a:gd name="T4" fmla="*/ 0 w 4"/>
                <a:gd name="T5" fmla="*/ 3 h 6"/>
                <a:gd name="T6" fmla="*/ 3 w 4"/>
                <a:gd name="T7" fmla="*/ 6 h 6"/>
                <a:gd name="T8" fmla="*/ 4 w 4"/>
                <a:gd name="T9" fmla="*/ 6 h 6"/>
                <a:gd name="T10" fmla="*/ 0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3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35" name="Freeform 333"/>
            <p:cNvSpPr>
              <a:spLocks/>
            </p:cNvSpPr>
            <p:nvPr/>
          </p:nvSpPr>
          <p:spPr bwMode="auto">
            <a:xfrm>
              <a:off x="9637508" y="3274587"/>
              <a:ext cx="4216" cy="4216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36" name="Freeform 334"/>
            <p:cNvSpPr>
              <a:spLocks/>
            </p:cNvSpPr>
            <p:nvPr/>
          </p:nvSpPr>
          <p:spPr bwMode="auto">
            <a:xfrm>
              <a:off x="9639616" y="3264047"/>
              <a:ext cx="10540" cy="14756"/>
            </a:xfrm>
            <a:custGeom>
              <a:avLst/>
              <a:gdLst>
                <a:gd name="T0" fmla="*/ 9 w 11"/>
                <a:gd name="T1" fmla="*/ 0 h 13"/>
                <a:gd name="T2" fmla="*/ 6 w 11"/>
                <a:gd name="T3" fmla="*/ 2 h 13"/>
                <a:gd name="T4" fmla="*/ 2 w 11"/>
                <a:gd name="T5" fmla="*/ 6 h 13"/>
                <a:gd name="T6" fmla="*/ 0 w 11"/>
                <a:gd name="T7" fmla="*/ 7 h 13"/>
                <a:gd name="T8" fmla="*/ 0 w 11"/>
                <a:gd name="T9" fmla="*/ 10 h 13"/>
                <a:gd name="T10" fmla="*/ 0 w 11"/>
                <a:gd name="T11" fmla="*/ 11 h 13"/>
                <a:gd name="T12" fmla="*/ 2 w 11"/>
                <a:gd name="T13" fmla="*/ 12 h 13"/>
                <a:gd name="T14" fmla="*/ 4 w 11"/>
                <a:gd name="T15" fmla="*/ 13 h 13"/>
                <a:gd name="T16" fmla="*/ 6 w 11"/>
                <a:gd name="T17" fmla="*/ 12 h 13"/>
                <a:gd name="T18" fmla="*/ 4 w 11"/>
                <a:gd name="T19" fmla="*/ 10 h 13"/>
                <a:gd name="T20" fmla="*/ 6 w 11"/>
                <a:gd name="T21" fmla="*/ 7 h 13"/>
                <a:gd name="T22" fmla="*/ 7 w 11"/>
                <a:gd name="T23" fmla="*/ 6 h 13"/>
                <a:gd name="T24" fmla="*/ 9 w 11"/>
                <a:gd name="T25" fmla="*/ 5 h 13"/>
                <a:gd name="T26" fmla="*/ 11 w 11"/>
                <a:gd name="T27" fmla="*/ 3 h 13"/>
                <a:gd name="T28" fmla="*/ 9 w 11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3">
                  <a:moveTo>
                    <a:pt x="9" y="0"/>
                  </a:moveTo>
                  <a:lnTo>
                    <a:pt x="6" y="2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5"/>
                  </a:lnTo>
                  <a:lnTo>
                    <a:pt x="11" y="3"/>
                  </a:lnTo>
                  <a:lnTo>
                    <a:pt x="9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37" name="Freeform 335"/>
            <p:cNvSpPr>
              <a:spLocks/>
            </p:cNvSpPr>
            <p:nvPr/>
          </p:nvSpPr>
          <p:spPr bwMode="auto">
            <a:xfrm>
              <a:off x="9565839" y="3049041"/>
              <a:ext cx="4216" cy="12647"/>
            </a:xfrm>
            <a:custGeom>
              <a:avLst/>
              <a:gdLst>
                <a:gd name="T0" fmla="*/ 4 w 5"/>
                <a:gd name="T1" fmla="*/ 0 h 11"/>
                <a:gd name="T2" fmla="*/ 0 w 5"/>
                <a:gd name="T3" fmla="*/ 2 h 11"/>
                <a:gd name="T4" fmla="*/ 0 w 5"/>
                <a:gd name="T5" fmla="*/ 6 h 11"/>
                <a:gd name="T6" fmla="*/ 3 w 5"/>
                <a:gd name="T7" fmla="*/ 9 h 11"/>
                <a:gd name="T8" fmla="*/ 5 w 5"/>
                <a:gd name="T9" fmla="*/ 11 h 11"/>
                <a:gd name="T10" fmla="*/ 4 w 5"/>
                <a:gd name="T11" fmla="*/ 6 h 11"/>
                <a:gd name="T12" fmla="*/ 4 w 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3" y="9"/>
                  </a:lnTo>
                  <a:lnTo>
                    <a:pt x="5" y="11"/>
                  </a:lnTo>
                  <a:lnTo>
                    <a:pt x="4" y="6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38" name="Freeform 336"/>
            <p:cNvSpPr>
              <a:spLocks/>
            </p:cNvSpPr>
            <p:nvPr/>
          </p:nvSpPr>
          <p:spPr bwMode="auto">
            <a:xfrm>
              <a:off x="9565839" y="3063797"/>
              <a:ext cx="4216" cy="6324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0 h 5"/>
                <a:gd name="T4" fmla="*/ 0 w 3"/>
                <a:gd name="T5" fmla="*/ 0 h 5"/>
                <a:gd name="T6" fmla="*/ 1 w 3"/>
                <a:gd name="T7" fmla="*/ 4 h 5"/>
                <a:gd name="T8" fmla="*/ 3 w 3"/>
                <a:gd name="T9" fmla="*/ 5 h 5"/>
                <a:gd name="T10" fmla="*/ 3 w 3"/>
                <a:gd name="T11" fmla="*/ 4 h 5"/>
                <a:gd name="T12" fmla="*/ 3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39" name="Freeform 337"/>
            <p:cNvSpPr>
              <a:spLocks/>
            </p:cNvSpPr>
            <p:nvPr/>
          </p:nvSpPr>
          <p:spPr bwMode="auto">
            <a:xfrm>
              <a:off x="9570055" y="3116494"/>
              <a:ext cx="8432" cy="6324"/>
            </a:xfrm>
            <a:custGeom>
              <a:avLst/>
              <a:gdLst>
                <a:gd name="T0" fmla="*/ 2 w 8"/>
                <a:gd name="T1" fmla="*/ 2 h 6"/>
                <a:gd name="T2" fmla="*/ 3 w 8"/>
                <a:gd name="T3" fmla="*/ 6 h 6"/>
                <a:gd name="T4" fmla="*/ 8 w 8"/>
                <a:gd name="T5" fmla="*/ 3 h 6"/>
                <a:gd name="T6" fmla="*/ 7 w 8"/>
                <a:gd name="T7" fmla="*/ 2 h 6"/>
                <a:gd name="T8" fmla="*/ 4 w 8"/>
                <a:gd name="T9" fmla="*/ 1 h 6"/>
                <a:gd name="T10" fmla="*/ 0 w 8"/>
                <a:gd name="T11" fmla="*/ 0 h 6"/>
                <a:gd name="T12" fmla="*/ 2 w 8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2" y="2"/>
                  </a:moveTo>
                  <a:lnTo>
                    <a:pt x="3" y="6"/>
                  </a:lnTo>
                  <a:lnTo>
                    <a:pt x="8" y="3"/>
                  </a:lnTo>
                  <a:lnTo>
                    <a:pt x="7" y="2"/>
                  </a:lnTo>
                  <a:lnTo>
                    <a:pt x="4" y="1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40" name="Freeform 338"/>
            <p:cNvSpPr>
              <a:spLocks/>
            </p:cNvSpPr>
            <p:nvPr/>
          </p:nvSpPr>
          <p:spPr bwMode="auto">
            <a:xfrm>
              <a:off x="9578487" y="3103846"/>
              <a:ext cx="4216" cy="8432"/>
            </a:xfrm>
            <a:custGeom>
              <a:avLst/>
              <a:gdLst>
                <a:gd name="T0" fmla="*/ 1 w 3"/>
                <a:gd name="T1" fmla="*/ 1 h 7"/>
                <a:gd name="T2" fmla="*/ 1 w 3"/>
                <a:gd name="T3" fmla="*/ 0 h 7"/>
                <a:gd name="T4" fmla="*/ 0 w 3"/>
                <a:gd name="T5" fmla="*/ 5 h 7"/>
                <a:gd name="T6" fmla="*/ 1 w 3"/>
                <a:gd name="T7" fmla="*/ 6 h 7"/>
                <a:gd name="T8" fmla="*/ 3 w 3"/>
                <a:gd name="T9" fmla="*/ 7 h 7"/>
                <a:gd name="T10" fmla="*/ 1 w 3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1" y="1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1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41" name="Freeform 339"/>
            <p:cNvSpPr>
              <a:spLocks/>
            </p:cNvSpPr>
            <p:nvPr/>
          </p:nvSpPr>
          <p:spPr bwMode="auto">
            <a:xfrm>
              <a:off x="9586918" y="3097523"/>
              <a:ext cx="2109" cy="6324"/>
            </a:xfrm>
            <a:custGeom>
              <a:avLst/>
              <a:gdLst>
                <a:gd name="T0" fmla="*/ 3 w 3"/>
                <a:gd name="T1" fmla="*/ 1 h 6"/>
                <a:gd name="T2" fmla="*/ 1 w 3"/>
                <a:gd name="T3" fmla="*/ 0 h 6"/>
                <a:gd name="T4" fmla="*/ 0 w 3"/>
                <a:gd name="T5" fmla="*/ 3 h 6"/>
                <a:gd name="T6" fmla="*/ 0 w 3"/>
                <a:gd name="T7" fmla="*/ 6 h 6"/>
                <a:gd name="T8" fmla="*/ 3 w 3"/>
                <a:gd name="T9" fmla="*/ 4 h 6"/>
                <a:gd name="T10" fmla="*/ 3 w 3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1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4"/>
                  </a:lnTo>
                  <a:lnTo>
                    <a:pt x="3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42" name="Freeform 340"/>
            <p:cNvSpPr>
              <a:spLocks/>
            </p:cNvSpPr>
            <p:nvPr/>
          </p:nvSpPr>
          <p:spPr bwMode="auto">
            <a:xfrm>
              <a:off x="9586918" y="3080660"/>
              <a:ext cx="4216" cy="2109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0 h 3"/>
                <a:gd name="T4" fmla="*/ 3 w 5"/>
                <a:gd name="T5" fmla="*/ 3 h 3"/>
                <a:gd name="T6" fmla="*/ 5 w 5"/>
                <a:gd name="T7" fmla="*/ 3 h 3"/>
                <a:gd name="T8" fmla="*/ 3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43" name="Freeform 341"/>
            <p:cNvSpPr>
              <a:spLocks/>
            </p:cNvSpPr>
            <p:nvPr/>
          </p:nvSpPr>
          <p:spPr bwMode="auto">
            <a:xfrm>
              <a:off x="9589027" y="3076444"/>
              <a:ext cx="77993" cy="101179"/>
            </a:xfrm>
            <a:custGeom>
              <a:avLst/>
              <a:gdLst>
                <a:gd name="T0" fmla="*/ 3 w 74"/>
                <a:gd name="T1" fmla="*/ 19 h 95"/>
                <a:gd name="T2" fmla="*/ 0 w 74"/>
                <a:gd name="T3" fmla="*/ 22 h 95"/>
                <a:gd name="T4" fmla="*/ 3 w 74"/>
                <a:gd name="T5" fmla="*/ 25 h 95"/>
                <a:gd name="T6" fmla="*/ 8 w 74"/>
                <a:gd name="T7" fmla="*/ 29 h 95"/>
                <a:gd name="T8" fmla="*/ 16 w 74"/>
                <a:gd name="T9" fmla="*/ 33 h 95"/>
                <a:gd name="T10" fmla="*/ 15 w 74"/>
                <a:gd name="T11" fmla="*/ 36 h 95"/>
                <a:gd name="T12" fmla="*/ 11 w 74"/>
                <a:gd name="T13" fmla="*/ 33 h 95"/>
                <a:gd name="T14" fmla="*/ 7 w 74"/>
                <a:gd name="T15" fmla="*/ 32 h 95"/>
                <a:gd name="T16" fmla="*/ 10 w 74"/>
                <a:gd name="T17" fmla="*/ 36 h 95"/>
                <a:gd name="T18" fmla="*/ 15 w 74"/>
                <a:gd name="T19" fmla="*/ 43 h 95"/>
                <a:gd name="T20" fmla="*/ 19 w 74"/>
                <a:gd name="T21" fmla="*/ 39 h 95"/>
                <a:gd name="T22" fmla="*/ 24 w 74"/>
                <a:gd name="T23" fmla="*/ 39 h 95"/>
                <a:gd name="T24" fmla="*/ 26 w 74"/>
                <a:gd name="T25" fmla="*/ 43 h 95"/>
                <a:gd name="T26" fmla="*/ 29 w 74"/>
                <a:gd name="T27" fmla="*/ 41 h 95"/>
                <a:gd name="T28" fmla="*/ 26 w 74"/>
                <a:gd name="T29" fmla="*/ 35 h 95"/>
                <a:gd name="T30" fmla="*/ 22 w 74"/>
                <a:gd name="T31" fmla="*/ 36 h 95"/>
                <a:gd name="T32" fmla="*/ 21 w 74"/>
                <a:gd name="T33" fmla="*/ 30 h 95"/>
                <a:gd name="T34" fmla="*/ 19 w 74"/>
                <a:gd name="T35" fmla="*/ 25 h 95"/>
                <a:gd name="T36" fmla="*/ 26 w 74"/>
                <a:gd name="T37" fmla="*/ 28 h 95"/>
                <a:gd name="T38" fmla="*/ 33 w 74"/>
                <a:gd name="T39" fmla="*/ 36 h 95"/>
                <a:gd name="T40" fmla="*/ 38 w 74"/>
                <a:gd name="T41" fmla="*/ 45 h 95"/>
                <a:gd name="T42" fmla="*/ 37 w 74"/>
                <a:gd name="T43" fmla="*/ 56 h 95"/>
                <a:gd name="T44" fmla="*/ 34 w 74"/>
                <a:gd name="T45" fmla="*/ 60 h 95"/>
                <a:gd name="T46" fmla="*/ 33 w 74"/>
                <a:gd name="T47" fmla="*/ 65 h 95"/>
                <a:gd name="T48" fmla="*/ 39 w 74"/>
                <a:gd name="T49" fmla="*/ 75 h 95"/>
                <a:gd name="T50" fmla="*/ 42 w 74"/>
                <a:gd name="T51" fmla="*/ 82 h 95"/>
                <a:gd name="T52" fmla="*/ 39 w 74"/>
                <a:gd name="T53" fmla="*/ 83 h 95"/>
                <a:gd name="T54" fmla="*/ 48 w 74"/>
                <a:gd name="T55" fmla="*/ 88 h 95"/>
                <a:gd name="T56" fmla="*/ 54 w 74"/>
                <a:gd name="T57" fmla="*/ 91 h 95"/>
                <a:gd name="T58" fmla="*/ 55 w 74"/>
                <a:gd name="T59" fmla="*/ 89 h 95"/>
                <a:gd name="T60" fmla="*/ 50 w 74"/>
                <a:gd name="T61" fmla="*/ 84 h 95"/>
                <a:gd name="T62" fmla="*/ 48 w 74"/>
                <a:gd name="T63" fmla="*/ 78 h 95"/>
                <a:gd name="T64" fmla="*/ 51 w 74"/>
                <a:gd name="T65" fmla="*/ 73 h 95"/>
                <a:gd name="T66" fmla="*/ 54 w 74"/>
                <a:gd name="T67" fmla="*/ 76 h 95"/>
                <a:gd name="T68" fmla="*/ 54 w 74"/>
                <a:gd name="T69" fmla="*/ 81 h 95"/>
                <a:gd name="T70" fmla="*/ 59 w 74"/>
                <a:gd name="T71" fmla="*/ 91 h 95"/>
                <a:gd name="T72" fmla="*/ 63 w 74"/>
                <a:gd name="T73" fmla="*/ 92 h 95"/>
                <a:gd name="T74" fmla="*/ 64 w 74"/>
                <a:gd name="T75" fmla="*/ 84 h 95"/>
                <a:gd name="T76" fmla="*/ 67 w 74"/>
                <a:gd name="T77" fmla="*/ 82 h 95"/>
                <a:gd name="T78" fmla="*/ 74 w 74"/>
                <a:gd name="T79" fmla="*/ 77 h 95"/>
                <a:gd name="T80" fmla="*/ 70 w 74"/>
                <a:gd name="T81" fmla="*/ 61 h 95"/>
                <a:gd name="T82" fmla="*/ 69 w 74"/>
                <a:gd name="T83" fmla="*/ 51 h 95"/>
                <a:gd name="T84" fmla="*/ 69 w 74"/>
                <a:gd name="T85" fmla="*/ 45 h 95"/>
                <a:gd name="T86" fmla="*/ 71 w 74"/>
                <a:gd name="T87" fmla="*/ 40 h 95"/>
                <a:gd name="T88" fmla="*/ 72 w 74"/>
                <a:gd name="T89" fmla="*/ 34 h 95"/>
                <a:gd name="T90" fmla="*/ 71 w 74"/>
                <a:gd name="T91" fmla="*/ 29 h 95"/>
                <a:gd name="T92" fmla="*/ 67 w 74"/>
                <a:gd name="T93" fmla="*/ 28 h 95"/>
                <a:gd name="T94" fmla="*/ 61 w 74"/>
                <a:gd name="T95" fmla="*/ 23 h 95"/>
                <a:gd name="T96" fmla="*/ 56 w 74"/>
                <a:gd name="T97" fmla="*/ 22 h 95"/>
                <a:gd name="T98" fmla="*/ 56 w 74"/>
                <a:gd name="T99" fmla="*/ 18 h 95"/>
                <a:gd name="T100" fmla="*/ 56 w 74"/>
                <a:gd name="T101" fmla="*/ 11 h 95"/>
                <a:gd name="T102" fmla="*/ 51 w 74"/>
                <a:gd name="T103" fmla="*/ 8 h 95"/>
                <a:gd name="T104" fmla="*/ 44 w 74"/>
                <a:gd name="T105" fmla="*/ 11 h 95"/>
                <a:gd name="T106" fmla="*/ 38 w 74"/>
                <a:gd name="T107" fmla="*/ 9 h 95"/>
                <a:gd name="T108" fmla="*/ 33 w 74"/>
                <a:gd name="T109" fmla="*/ 3 h 95"/>
                <a:gd name="T110" fmla="*/ 31 w 74"/>
                <a:gd name="T111" fmla="*/ 0 h 95"/>
                <a:gd name="T112" fmla="*/ 23 w 74"/>
                <a:gd name="T113" fmla="*/ 1 h 95"/>
                <a:gd name="T114" fmla="*/ 18 w 74"/>
                <a:gd name="T115" fmla="*/ 7 h 95"/>
                <a:gd name="T116" fmla="*/ 16 w 74"/>
                <a:gd name="T117" fmla="*/ 11 h 95"/>
                <a:gd name="T118" fmla="*/ 12 w 74"/>
                <a:gd name="T119" fmla="*/ 13 h 95"/>
                <a:gd name="T120" fmla="*/ 10 w 74"/>
                <a:gd name="T121" fmla="*/ 14 h 95"/>
                <a:gd name="T122" fmla="*/ 7 w 74"/>
                <a:gd name="T123" fmla="*/ 14 h 95"/>
                <a:gd name="T124" fmla="*/ 6 w 74"/>
                <a:gd name="T125" fmla="*/ 1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" h="95">
                  <a:moveTo>
                    <a:pt x="6" y="19"/>
                  </a:moveTo>
                  <a:lnTo>
                    <a:pt x="3" y="19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8" y="29"/>
                  </a:lnTo>
                  <a:lnTo>
                    <a:pt x="13" y="30"/>
                  </a:lnTo>
                  <a:lnTo>
                    <a:pt x="16" y="33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12" y="35"/>
                  </a:lnTo>
                  <a:lnTo>
                    <a:pt x="11" y="33"/>
                  </a:lnTo>
                  <a:lnTo>
                    <a:pt x="8" y="29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5" y="43"/>
                  </a:lnTo>
                  <a:lnTo>
                    <a:pt x="17" y="40"/>
                  </a:lnTo>
                  <a:lnTo>
                    <a:pt x="19" y="39"/>
                  </a:lnTo>
                  <a:lnTo>
                    <a:pt x="22" y="38"/>
                  </a:lnTo>
                  <a:lnTo>
                    <a:pt x="24" y="39"/>
                  </a:lnTo>
                  <a:lnTo>
                    <a:pt x="24" y="41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9" y="41"/>
                  </a:lnTo>
                  <a:lnTo>
                    <a:pt x="28" y="38"/>
                  </a:lnTo>
                  <a:lnTo>
                    <a:pt x="26" y="35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2" y="33"/>
                  </a:lnTo>
                  <a:lnTo>
                    <a:pt x="21" y="30"/>
                  </a:lnTo>
                  <a:lnTo>
                    <a:pt x="17" y="27"/>
                  </a:lnTo>
                  <a:lnTo>
                    <a:pt x="19" y="25"/>
                  </a:lnTo>
                  <a:lnTo>
                    <a:pt x="22" y="25"/>
                  </a:lnTo>
                  <a:lnTo>
                    <a:pt x="26" y="28"/>
                  </a:lnTo>
                  <a:lnTo>
                    <a:pt x="31" y="33"/>
                  </a:lnTo>
                  <a:lnTo>
                    <a:pt x="33" y="36"/>
                  </a:lnTo>
                  <a:lnTo>
                    <a:pt x="35" y="40"/>
                  </a:lnTo>
                  <a:lnTo>
                    <a:pt x="38" y="45"/>
                  </a:lnTo>
                  <a:lnTo>
                    <a:pt x="38" y="51"/>
                  </a:lnTo>
                  <a:lnTo>
                    <a:pt x="37" y="56"/>
                  </a:lnTo>
                  <a:lnTo>
                    <a:pt x="35" y="57"/>
                  </a:lnTo>
                  <a:lnTo>
                    <a:pt x="34" y="60"/>
                  </a:lnTo>
                  <a:lnTo>
                    <a:pt x="33" y="61"/>
                  </a:lnTo>
                  <a:lnTo>
                    <a:pt x="33" y="65"/>
                  </a:lnTo>
                  <a:lnTo>
                    <a:pt x="37" y="72"/>
                  </a:lnTo>
                  <a:lnTo>
                    <a:pt x="39" y="75"/>
                  </a:lnTo>
                  <a:lnTo>
                    <a:pt x="42" y="79"/>
                  </a:lnTo>
                  <a:lnTo>
                    <a:pt x="42" y="82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43" y="87"/>
                  </a:lnTo>
                  <a:lnTo>
                    <a:pt x="48" y="88"/>
                  </a:lnTo>
                  <a:lnTo>
                    <a:pt x="50" y="91"/>
                  </a:lnTo>
                  <a:lnTo>
                    <a:pt x="54" y="91"/>
                  </a:lnTo>
                  <a:lnTo>
                    <a:pt x="55" y="91"/>
                  </a:lnTo>
                  <a:lnTo>
                    <a:pt x="55" y="89"/>
                  </a:lnTo>
                  <a:lnTo>
                    <a:pt x="53" y="87"/>
                  </a:lnTo>
                  <a:lnTo>
                    <a:pt x="50" y="84"/>
                  </a:lnTo>
                  <a:lnTo>
                    <a:pt x="49" y="81"/>
                  </a:lnTo>
                  <a:lnTo>
                    <a:pt x="48" y="78"/>
                  </a:lnTo>
                  <a:lnTo>
                    <a:pt x="49" y="75"/>
                  </a:lnTo>
                  <a:lnTo>
                    <a:pt x="51" y="73"/>
                  </a:lnTo>
                  <a:lnTo>
                    <a:pt x="54" y="75"/>
                  </a:lnTo>
                  <a:lnTo>
                    <a:pt x="54" y="76"/>
                  </a:lnTo>
                  <a:lnTo>
                    <a:pt x="51" y="76"/>
                  </a:lnTo>
                  <a:lnTo>
                    <a:pt x="54" y="81"/>
                  </a:lnTo>
                  <a:lnTo>
                    <a:pt x="58" y="84"/>
                  </a:lnTo>
                  <a:lnTo>
                    <a:pt x="59" y="91"/>
                  </a:lnTo>
                  <a:lnTo>
                    <a:pt x="58" y="95"/>
                  </a:lnTo>
                  <a:lnTo>
                    <a:pt x="63" y="92"/>
                  </a:lnTo>
                  <a:lnTo>
                    <a:pt x="67" y="88"/>
                  </a:lnTo>
                  <a:lnTo>
                    <a:pt x="64" y="84"/>
                  </a:lnTo>
                  <a:lnTo>
                    <a:pt x="65" y="83"/>
                  </a:lnTo>
                  <a:lnTo>
                    <a:pt x="67" y="82"/>
                  </a:lnTo>
                  <a:lnTo>
                    <a:pt x="71" y="83"/>
                  </a:lnTo>
                  <a:lnTo>
                    <a:pt x="74" y="77"/>
                  </a:lnTo>
                  <a:lnTo>
                    <a:pt x="72" y="68"/>
                  </a:lnTo>
                  <a:lnTo>
                    <a:pt x="70" y="61"/>
                  </a:lnTo>
                  <a:lnTo>
                    <a:pt x="69" y="54"/>
                  </a:lnTo>
                  <a:lnTo>
                    <a:pt x="69" y="51"/>
                  </a:lnTo>
                  <a:lnTo>
                    <a:pt x="69" y="49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71" y="40"/>
                  </a:lnTo>
                  <a:lnTo>
                    <a:pt x="72" y="38"/>
                  </a:lnTo>
                  <a:lnTo>
                    <a:pt x="72" y="34"/>
                  </a:lnTo>
                  <a:lnTo>
                    <a:pt x="69" y="32"/>
                  </a:lnTo>
                  <a:lnTo>
                    <a:pt x="71" y="29"/>
                  </a:lnTo>
                  <a:lnTo>
                    <a:pt x="69" y="29"/>
                  </a:lnTo>
                  <a:lnTo>
                    <a:pt x="67" y="28"/>
                  </a:lnTo>
                  <a:lnTo>
                    <a:pt x="64" y="24"/>
                  </a:lnTo>
                  <a:lnTo>
                    <a:pt x="61" y="23"/>
                  </a:lnTo>
                  <a:lnTo>
                    <a:pt x="59" y="23"/>
                  </a:lnTo>
                  <a:lnTo>
                    <a:pt x="56" y="22"/>
                  </a:lnTo>
                  <a:lnTo>
                    <a:pt x="54" y="20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56" y="11"/>
                  </a:lnTo>
                  <a:lnTo>
                    <a:pt x="54" y="8"/>
                  </a:lnTo>
                  <a:lnTo>
                    <a:pt x="51" y="8"/>
                  </a:lnTo>
                  <a:lnTo>
                    <a:pt x="49" y="8"/>
                  </a:lnTo>
                  <a:lnTo>
                    <a:pt x="44" y="11"/>
                  </a:lnTo>
                  <a:lnTo>
                    <a:pt x="40" y="11"/>
                  </a:lnTo>
                  <a:lnTo>
                    <a:pt x="38" y="9"/>
                  </a:lnTo>
                  <a:lnTo>
                    <a:pt x="35" y="7"/>
                  </a:lnTo>
                  <a:lnTo>
                    <a:pt x="33" y="3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7"/>
                  </a:lnTo>
                  <a:lnTo>
                    <a:pt x="6" y="1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44" name="Freeform 342"/>
            <p:cNvSpPr>
              <a:spLocks/>
            </p:cNvSpPr>
            <p:nvPr/>
          </p:nvSpPr>
          <p:spPr bwMode="auto">
            <a:xfrm>
              <a:off x="9612213" y="3127034"/>
              <a:ext cx="8432" cy="10540"/>
            </a:xfrm>
            <a:custGeom>
              <a:avLst/>
              <a:gdLst>
                <a:gd name="T0" fmla="*/ 1 w 7"/>
                <a:gd name="T1" fmla="*/ 2 h 10"/>
                <a:gd name="T2" fmla="*/ 2 w 7"/>
                <a:gd name="T3" fmla="*/ 7 h 10"/>
                <a:gd name="T4" fmla="*/ 4 w 7"/>
                <a:gd name="T5" fmla="*/ 10 h 10"/>
                <a:gd name="T6" fmla="*/ 7 w 7"/>
                <a:gd name="T7" fmla="*/ 8 h 10"/>
                <a:gd name="T8" fmla="*/ 7 w 7"/>
                <a:gd name="T9" fmla="*/ 5 h 10"/>
                <a:gd name="T10" fmla="*/ 7 w 7"/>
                <a:gd name="T11" fmla="*/ 3 h 10"/>
                <a:gd name="T12" fmla="*/ 5 w 7"/>
                <a:gd name="T13" fmla="*/ 2 h 10"/>
                <a:gd name="T14" fmla="*/ 1 w 7"/>
                <a:gd name="T15" fmla="*/ 0 h 10"/>
                <a:gd name="T16" fmla="*/ 0 w 7"/>
                <a:gd name="T17" fmla="*/ 0 h 10"/>
                <a:gd name="T18" fmla="*/ 1 w 7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0">
                  <a:moveTo>
                    <a:pt x="1" y="2"/>
                  </a:moveTo>
                  <a:lnTo>
                    <a:pt x="2" y="7"/>
                  </a:lnTo>
                  <a:lnTo>
                    <a:pt x="4" y="10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45" name="Freeform 343"/>
            <p:cNvSpPr>
              <a:spLocks/>
            </p:cNvSpPr>
            <p:nvPr/>
          </p:nvSpPr>
          <p:spPr bwMode="auto">
            <a:xfrm>
              <a:off x="9614322" y="3152329"/>
              <a:ext cx="2109" cy="2109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3 h 3"/>
                <a:gd name="T4" fmla="*/ 1 w 1"/>
                <a:gd name="T5" fmla="*/ 0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46" name="Freeform 344"/>
            <p:cNvSpPr>
              <a:spLocks/>
            </p:cNvSpPr>
            <p:nvPr/>
          </p:nvSpPr>
          <p:spPr bwMode="auto">
            <a:xfrm>
              <a:off x="9616429" y="2815065"/>
              <a:ext cx="265595" cy="278243"/>
            </a:xfrm>
            <a:custGeom>
              <a:avLst/>
              <a:gdLst>
                <a:gd name="T0" fmla="*/ 24 w 254"/>
                <a:gd name="T1" fmla="*/ 245 h 264"/>
                <a:gd name="T2" fmla="*/ 39 w 254"/>
                <a:gd name="T3" fmla="*/ 236 h 264"/>
                <a:gd name="T4" fmla="*/ 48 w 254"/>
                <a:gd name="T5" fmla="*/ 238 h 264"/>
                <a:gd name="T6" fmla="*/ 63 w 254"/>
                <a:gd name="T7" fmla="*/ 234 h 264"/>
                <a:gd name="T8" fmla="*/ 74 w 254"/>
                <a:gd name="T9" fmla="*/ 229 h 264"/>
                <a:gd name="T10" fmla="*/ 86 w 254"/>
                <a:gd name="T11" fmla="*/ 223 h 264"/>
                <a:gd name="T12" fmla="*/ 116 w 254"/>
                <a:gd name="T13" fmla="*/ 223 h 264"/>
                <a:gd name="T14" fmla="*/ 115 w 254"/>
                <a:gd name="T15" fmla="*/ 236 h 264"/>
                <a:gd name="T16" fmla="*/ 132 w 254"/>
                <a:gd name="T17" fmla="*/ 257 h 264"/>
                <a:gd name="T18" fmla="*/ 149 w 254"/>
                <a:gd name="T19" fmla="*/ 257 h 264"/>
                <a:gd name="T20" fmla="*/ 153 w 254"/>
                <a:gd name="T21" fmla="*/ 239 h 264"/>
                <a:gd name="T22" fmla="*/ 154 w 254"/>
                <a:gd name="T23" fmla="*/ 227 h 264"/>
                <a:gd name="T24" fmla="*/ 153 w 254"/>
                <a:gd name="T25" fmla="*/ 211 h 264"/>
                <a:gd name="T26" fmla="*/ 159 w 254"/>
                <a:gd name="T27" fmla="*/ 218 h 264"/>
                <a:gd name="T28" fmla="*/ 171 w 254"/>
                <a:gd name="T29" fmla="*/ 222 h 264"/>
                <a:gd name="T30" fmla="*/ 197 w 254"/>
                <a:gd name="T31" fmla="*/ 225 h 264"/>
                <a:gd name="T32" fmla="*/ 207 w 254"/>
                <a:gd name="T33" fmla="*/ 209 h 264"/>
                <a:gd name="T34" fmla="*/ 213 w 254"/>
                <a:gd name="T35" fmla="*/ 225 h 264"/>
                <a:gd name="T36" fmla="*/ 214 w 254"/>
                <a:gd name="T37" fmla="*/ 209 h 264"/>
                <a:gd name="T38" fmla="*/ 229 w 254"/>
                <a:gd name="T39" fmla="*/ 207 h 264"/>
                <a:gd name="T40" fmla="*/ 227 w 254"/>
                <a:gd name="T41" fmla="*/ 196 h 264"/>
                <a:gd name="T42" fmla="*/ 234 w 254"/>
                <a:gd name="T43" fmla="*/ 198 h 264"/>
                <a:gd name="T44" fmla="*/ 239 w 254"/>
                <a:gd name="T45" fmla="*/ 214 h 264"/>
                <a:gd name="T46" fmla="*/ 246 w 254"/>
                <a:gd name="T47" fmla="*/ 193 h 264"/>
                <a:gd name="T48" fmla="*/ 234 w 254"/>
                <a:gd name="T49" fmla="*/ 158 h 264"/>
                <a:gd name="T50" fmla="*/ 237 w 254"/>
                <a:gd name="T51" fmla="*/ 146 h 264"/>
                <a:gd name="T52" fmla="*/ 219 w 254"/>
                <a:gd name="T53" fmla="*/ 104 h 264"/>
                <a:gd name="T54" fmla="*/ 224 w 254"/>
                <a:gd name="T55" fmla="*/ 90 h 264"/>
                <a:gd name="T56" fmla="*/ 225 w 254"/>
                <a:gd name="T57" fmla="*/ 72 h 264"/>
                <a:gd name="T58" fmla="*/ 211 w 254"/>
                <a:gd name="T59" fmla="*/ 47 h 264"/>
                <a:gd name="T60" fmla="*/ 185 w 254"/>
                <a:gd name="T61" fmla="*/ 24 h 264"/>
                <a:gd name="T62" fmla="*/ 162 w 254"/>
                <a:gd name="T63" fmla="*/ 0 h 264"/>
                <a:gd name="T64" fmla="*/ 166 w 254"/>
                <a:gd name="T65" fmla="*/ 10 h 264"/>
                <a:gd name="T66" fmla="*/ 175 w 254"/>
                <a:gd name="T67" fmla="*/ 20 h 264"/>
                <a:gd name="T68" fmla="*/ 158 w 254"/>
                <a:gd name="T69" fmla="*/ 12 h 264"/>
                <a:gd name="T70" fmla="*/ 152 w 254"/>
                <a:gd name="T71" fmla="*/ 15 h 264"/>
                <a:gd name="T72" fmla="*/ 147 w 254"/>
                <a:gd name="T73" fmla="*/ 30 h 264"/>
                <a:gd name="T74" fmla="*/ 155 w 254"/>
                <a:gd name="T75" fmla="*/ 50 h 264"/>
                <a:gd name="T76" fmla="*/ 165 w 254"/>
                <a:gd name="T77" fmla="*/ 55 h 264"/>
                <a:gd name="T78" fmla="*/ 174 w 254"/>
                <a:gd name="T79" fmla="*/ 98 h 264"/>
                <a:gd name="T80" fmla="*/ 166 w 254"/>
                <a:gd name="T81" fmla="*/ 125 h 264"/>
                <a:gd name="T82" fmla="*/ 146 w 254"/>
                <a:gd name="T83" fmla="*/ 148 h 264"/>
                <a:gd name="T84" fmla="*/ 132 w 254"/>
                <a:gd name="T85" fmla="*/ 152 h 264"/>
                <a:gd name="T86" fmla="*/ 125 w 254"/>
                <a:gd name="T87" fmla="*/ 141 h 264"/>
                <a:gd name="T88" fmla="*/ 127 w 254"/>
                <a:gd name="T89" fmla="*/ 130 h 264"/>
                <a:gd name="T90" fmla="*/ 123 w 254"/>
                <a:gd name="T91" fmla="*/ 152 h 264"/>
                <a:gd name="T92" fmla="*/ 118 w 254"/>
                <a:gd name="T93" fmla="*/ 182 h 264"/>
                <a:gd name="T94" fmla="*/ 120 w 254"/>
                <a:gd name="T95" fmla="*/ 192 h 264"/>
                <a:gd name="T96" fmla="*/ 106 w 254"/>
                <a:gd name="T97" fmla="*/ 196 h 264"/>
                <a:gd name="T98" fmla="*/ 98 w 254"/>
                <a:gd name="T99" fmla="*/ 189 h 264"/>
                <a:gd name="T100" fmla="*/ 68 w 254"/>
                <a:gd name="T101" fmla="*/ 196 h 264"/>
                <a:gd name="T102" fmla="*/ 51 w 254"/>
                <a:gd name="T103" fmla="*/ 197 h 264"/>
                <a:gd name="T104" fmla="*/ 32 w 254"/>
                <a:gd name="T105" fmla="*/ 206 h 264"/>
                <a:gd name="T106" fmla="*/ 10 w 254"/>
                <a:gd name="T107" fmla="*/ 23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4" h="264">
                  <a:moveTo>
                    <a:pt x="5" y="248"/>
                  </a:moveTo>
                  <a:lnTo>
                    <a:pt x="7" y="246"/>
                  </a:lnTo>
                  <a:lnTo>
                    <a:pt x="10" y="246"/>
                  </a:lnTo>
                  <a:lnTo>
                    <a:pt x="14" y="246"/>
                  </a:lnTo>
                  <a:lnTo>
                    <a:pt x="18" y="246"/>
                  </a:lnTo>
                  <a:lnTo>
                    <a:pt x="24" y="245"/>
                  </a:lnTo>
                  <a:lnTo>
                    <a:pt x="30" y="246"/>
                  </a:lnTo>
                  <a:lnTo>
                    <a:pt x="35" y="248"/>
                  </a:lnTo>
                  <a:lnTo>
                    <a:pt x="41" y="251"/>
                  </a:lnTo>
                  <a:lnTo>
                    <a:pt x="39" y="248"/>
                  </a:lnTo>
                  <a:lnTo>
                    <a:pt x="39" y="241"/>
                  </a:lnTo>
                  <a:lnTo>
                    <a:pt x="39" y="236"/>
                  </a:lnTo>
                  <a:lnTo>
                    <a:pt x="40" y="234"/>
                  </a:lnTo>
                  <a:lnTo>
                    <a:pt x="41" y="234"/>
                  </a:lnTo>
                  <a:lnTo>
                    <a:pt x="43" y="234"/>
                  </a:lnTo>
                  <a:lnTo>
                    <a:pt x="45" y="235"/>
                  </a:lnTo>
                  <a:lnTo>
                    <a:pt x="47" y="238"/>
                  </a:lnTo>
                  <a:lnTo>
                    <a:pt x="48" y="238"/>
                  </a:lnTo>
                  <a:lnTo>
                    <a:pt x="51" y="238"/>
                  </a:lnTo>
                  <a:lnTo>
                    <a:pt x="55" y="236"/>
                  </a:lnTo>
                  <a:lnTo>
                    <a:pt x="58" y="234"/>
                  </a:lnTo>
                  <a:lnTo>
                    <a:pt x="61" y="233"/>
                  </a:lnTo>
                  <a:lnTo>
                    <a:pt x="63" y="235"/>
                  </a:lnTo>
                  <a:lnTo>
                    <a:pt x="63" y="234"/>
                  </a:lnTo>
                  <a:lnTo>
                    <a:pt x="63" y="232"/>
                  </a:lnTo>
                  <a:lnTo>
                    <a:pt x="67" y="233"/>
                  </a:lnTo>
                  <a:lnTo>
                    <a:pt x="68" y="230"/>
                  </a:lnTo>
                  <a:lnTo>
                    <a:pt x="69" y="230"/>
                  </a:lnTo>
                  <a:lnTo>
                    <a:pt x="72" y="230"/>
                  </a:lnTo>
                  <a:lnTo>
                    <a:pt x="74" y="229"/>
                  </a:lnTo>
                  <a:lnTo>
                    <a:pt x="77" y="229"/>
                  </a:lnTo>
                  <a:lnTo>
                    <a:pt x="80" y="229"/>
                  </a:lnTo>
                  <a:lnTo>
                    <a:pt x="82" y="228"/>
                  </a:lnTo>
                  <a:lnTo>
                    <a:pt x="82" y="227"/>
                  </a:lnTo>
                  <a:lnTo>
                    <a:pt x="79" y="227"/>
                  </a:lnTo>
                  <a:lnTo>
                    <a:pt x="86" y="223"/>
                  </a:lnTo>
                  <a:lnTo>
                    <a:pt x="94" y="221"/>
                  </a:lnTo>
                  <a:lnTo>
                    <a:pt x="99" y="221"/>
                  </a:lnTo>
                  <a:lnTo>
                    <a:pt x="102" y="223"/>
                  </a:lnTo>
                  <a:lnTo>
                    <a:pt x="106" y="224"/>
                  </a:lnTo>
                  <a:lnTo>
                    <a:pt x="110" y="224"/>
                  </a:lnTo>
                  <a:lnTo>
                    <a:pt x="116" y="223"/>
                  </a:lnTo>
                  <a:lnTo>
                    <a:pt x="118" y="223"/>
                  </a:lnTo>
                  <a:lnTo>
                    <a:pt x="121" y="225"/>
                  </a:lnTo>
                  <a:lnTo>
                    <a:pt x="122" y="228"/>
                  </a:lnTo>
                  <a:lnTo>
                    <a:pt x="120" y="232"/>
                  </a:lnTo>
                  <a:lnTo>
                    <a:pt x="118" y="234"/>
                  </a:lnTo>
                  <a:lnTo>
                    <a:pt x="115" y="236"/>
                  </a:lnTo>
                  <a:lnTo>
                    <a:pt x="118" y="240"/>
                  </a:lnTo>
                  <a:lnTo>
                    <a:pt x="120" y="245"/>
                  </a:lnTo>
                  <a:lnTo>
                    <a:pt x="121" y="248"/>
                  </a:lnTo>
                  <a:lnTo>
                    <a:pt x="123" y="250"/>
                  </a:lnTo>
                  <a:lnTo>
                    <a:pt x="128" y="254"/>
                  </a:lnTo>
                  <a:lnTo>
                    <a:pt x="132" y="257"/>
                  </a:lnTo>
                  <a:lnTo>
                    <a:pt x="137" y="261"/>
                  </a:lnTo>
                  <a:lnTo>
                    <a:pt x="141" y="262"/>
                  </a:lnTo>
                  <a:lnTo>
                    <a:pt x="144" y="264"/>
                  </a:lnTo>
                  <a:lnTo>
                    <a:pt x="146" y="264"/>
                  </a:lnTo>
                  <a:lnTo>
                    <a:pt x="147" y="262"/>
                  </a:lnTo>
                  <a:lnTo>
                    <a:pt x="149" y="257"/>
                  </a:lnTo>
                  <a:lnTo>
                    <a:pt x="150" y="251"/>
                  </a:lnTo>
                  <a:lnTo>
                    <a:pt x="150" y="249"/>
                  </a:lnTo>
                  <a:lnTo>
                    <a:pt x="150" y="248"/>
                  </a:lnTo>
                  <a:lnTo>
                    <a:pt x="152" y="243"/>
                  </a:lnTo>
                  <a:lnTo>
                    <a:pt x="152" y="240"/>
                  </a:lnTo>
                  <a:lnTo>
                    <a:pt x="153" y="239"/>
                  </a:lnTo>
                  <a:lnTo>
                    <a:pt x="157" y="238"/>
                  </a:lnTo>
                  <a:lnTo>
                    <a:pt x="159" y="238"/>
                  </a:lnTo>
                  <a:lnTo>
                    <a:pt x="163" y="236"/>
                  </a:lnTo>
                  <a:lnTo>
                    <a:pt x="165" y="236"/>
                  </a:lnTo>
                  <a:lnTo>
                    <a:pt x="160" y="230"/>
                  </a:lnTo>
                  <a:lnTo>
                    <a:pt x="154" y="227"/>
                  </a:lnTo>
                  <a:lnTo>
                    <a:pt x="152" y="224"/>
                  </a:lnTo>
                  <a:lnTo>
                    <a:pt x="150" y="222"/>
                  </a:lnTo>
                  <a:lnTo>
                    <a:pt x="150" y="216"/>
                  </a:lnTo>
                  <a:lnTo>
                    <a:pt x="150" y="213"/>
                  </a:lnTo>
                  <a:lnTo>
                    <a:pt x="152" y="211"/>
                  </a:lnTo>
                  <a:lnTo>
                    <a:pt x="153" y="211"/>
                  </a:lnTo>
                  <a:lnTo>
                    <a:pt x="155" y="213"/>
                  </a:lnTo>
                  <a:lnTo>
                    <a:pt x="155" y="216"/>
                  </a:lnTo>
                  <a:lnTo>
                    <a:pt x="157" y="218"/>
                  </a:lnTo>
                  <a:lnTo>
                    <a:pt x="158" y="221"/>
                  </a:lnTo>
                  <a:lnTo>
                    <a:pt x="160" y="221"/>
                  </a:lnTo>
                  <a:lnTo>
                    <a:pt x="159" y="218"/>
                  </a:lnTo>
                  <a:lnTo>
                    <a:pt x="159" y="216"/>
                  </a:lnTo>
                  <a:lnTo>
                    <a:pt x="160" y="218"/>
                  </a:lnTo>
                  <a:lnTo>
                    <a:pt x="162" y="219"/>
                  </a:lnTo>
                  <a:lnTo>
                    <a:pt x="165" y="219"/>
                  </a:lnTo>
                  <a:lnTo>
                    <a:pt x="169" y="219"/>
                  </a:lnTo>
                  <a:lnTo>
                    <a:pt x="171" y="222"/>
                  </a:lnTo>
                  <a:lnTo>
                    <a:pt x="169" y="224"/>
                  </a:lnTo>
                  <a:lnTo>
                    <a:pt x="168" y="227"/>
                  </a:lnTo>
                  <a:lnTo>
                    <a:pt x="175" y="224"/>
                  </a:lnTo>
                  <a:lnTo>
                    <a:pt x="182" y="224"/>
                  </a:lnTo>
                  <a:lnTo>
                    <a:pt x="190" y="224"/>
                  </a:lnTo>
                  <a:lnTo>
                    <a:pt x="197" y="225"/>
                  </a:lnTo>
                  <a:lnTo>
                    <a:pt x="196" y="223"/>
                  </a:lnTo>
                  <a:lnTo>
                    <a:pt x="196" y="219"/>
                  </a:lnTo>
                  <a:lnTo>
                    <a:pt x="198" y="213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7" y="209"/>
                  </a:lnTo>
                  <a:lnTo>
                    <a:pt x="211" y="212"/>
                  </a:lnTo>
                  <a:lnTo>
                    <a:pt x="207" y="213"/>
                  </a:lnTo>
                  <a:lnTo>
                    <a:pt x="208" y="216"/>
                  </a:lnTo>
                  <a:lnTo>
                    <a:pt x="209" y="219"/>
                  </a:lnTo>
                  <a:lnTo>
                    <a:pt x="211" y="223"/>
                  </a:lnTo>
                  <a:lnTo>
                    <a:pt x="213" y="225"/>
                  </a:lnTo>
                  <a:lnTo>
                    <a:pt x="216" y="224"/>
                  </a:lnTo>
                  <a:lnTo>
                    <a:pt x="218" y="223"/>
                  </a:lnTo>
                  <a:lnTo>
                    <a:pt x="218" y="219"/>
                  </a:lnTo>
                  <a:lnTo>
                    <a:pt x="218" y="217"/>
                  </a:lnTo>
                  <a:lnTo>
                    <a:pt x="216" y="212"/>
                  </a:lnTo>
                  <a:lnTo>
                    <a:pt x="214" y="209"/>
                  </a:lnTo>
                  <a:lnTo>
                    <a:pt x="214" y="207"/>
                  </a:lnTo>
                  <a:lnTo>
                    <a:pt x="214" y="205"/>
                  </a:lnTo>
                  <a:lnTo>
                    <a:pt x="216" y="203"/>
                  </a:lnTo>
                  <a:lnTo>
                    <a:pt x="221" y="203"/>
                  </a:lnTo>
                  <a:lnTo>
                    <a:pt x="225" y="205"/>
                  </a:lnTo>
                  <a:lnTo>
                    <a:pt x="229" y="207"/>
                  </a:lnTo>
                  <a:lnTo>
                    <a:pt x="229" y="206"/>
                  </a:lnTo>
                  <a:lnTo>
                    <a:pt x="228" y="205"/>
                  </a:lnTo>
                  <a:lnTo>
                    <a:pt x="225" y="201"/>
                  </a:lnTo>
                  <a:lnTo>
                    <a:pt x="224" y="197"/>
                  </a:lnTo>
                  <a:lnTo>
                    <a:pt x="225" y="196"/>
                  </a:lnTo>
                  <a:lnTo>
                    <a:pt x="227" y="196"/>
                  </a:lnTo>
                  <a:lnTo>
                    <a:pt x="227" y="193"/>
                  </a:lnTo>
                  <a:lnTo>
                    <a:pt x="227" y="192"/>
                  </a:lnTo>
                  <a:lnTo>
                    <a:pt x="230" y="191"/>
                  </a:lnTo>
                  <a:lnTo>
                    <a:pt x="234" y="193"/>
                  </a:lnTo>
                  <a:lnTo>
                    <a:pt x="235" y="195"/>
                  </a:lnTo>
                  <a:lnTo>
                    <a:pt x="234" y="198"/>
                  </a:lnTo>
                  <a:lnTo>
                    <a:pt x="234" y="202"/>
                  </a:lnTo>
                  <a:lnTo>
                    <a:pt x="234" y="207"/>
                  </a:lnTo>
                  <a:lnTo>
                    <a:pt x="234" y="213"/>
                  </a:lnTo>
                  <a:lnTo>
                    <a:pt x="235" y="214"/>
                  </a:lnTo>
                  <a:lnTo>
                    <a:pt x="237" y="216"/>
                  </a:lnTo>
                  <a:lnTo>
                    <a:pt x="239" y="214"/>
                  </a:lnTo>
                  <a:lnTo>
                    <a:pt x="243" y="212"/>
                  </a:lnTo>
                  <a:lnTo>
                    <a:pt x="246" y="208"/>
                  </a:lnTo>
                  <a:lnTo>
                    <a:pt x="248" y="205"/>
                  </a:lnTo>
                  <a:lnTo>
                    <a:pt x="246" y="201"/>
                  </a:lnTo>
                  <a:lnTo>
                    <a:pt x="245" y="197"/>
                  </a:lnTo>
                  <a:lnTo>
                    <a:pt x="246" y="193"/>
                  </a:lnTo>
                  <a:lnTo>
                    <a:pt x="249" y="191"/>
                  </a:lnTo>
                  <a:lnTo>
                    <a:pt x="254" y="189"/>
                  </a:lnTo>
                  <a:lnTo>
                    <a:pt x="243" y="177"/>
                  </a:lnTo>
                  <a:lnTo>
                    <a:pt x="238" y="171"/>
                  </a:lnTo>
                  <a:lnTo>
                    <a:pt x="235" y="164"/>
                  </a:lnTo>
                  <a:lnTo>
                    <a:pt x="234" y="158"/>
                  </a:lnTo>
                  <a:lnTo>
                    <a:pt x="234" y="152"/>
                  </a:lnTo>
                  <a:lnTo>
                    <a:pt x="234" y="150"/>
                  </a:lnTo>
                  <a:lnTo>
                    <a:pt x="237" y="149"/>
                  </a:lnTo>
                  <a:lnTo>
                    <a:pt x="237" y="148"/>
                  </a:lnTo>
                  <a:lnTo>
                    <a:pt x="237" y="148"/>
                  </a:lnTo>
                  <a:lnTo>
                    <a:pt x="237" y="146"/>
                  </a:lnTo>
                  <a:lnTo>
                    <a:pt x="234" y="137"/>
                  </a:lnTo>
                  <a:lnTo>
                    <a:pt x="230" y="131"/>
                  </a:lnTo>
                  <a:lnTo>
                    <a:pt x="225" y="123"/>
                  </a:lnTo>
                  <a:lnTo>
                    <a:pt x="221" y="117"/>
                  </a:lnTo>
                  <a:lnTo>
                    <a:pt x="218" y="110"/>
                  </a:lnTo>
                  <a:lnTo>
                    <a:pt x="219" y="104"/>
                  </a:lnTo>
                  <a:lnTo>
                    <a:pt x="224" y="101"/>
                  </a:lnTo>
                  <a:lnTo>
                    <a:pt x="227" y="102"/>
                  </a:lnTo>
                  <a:lnTo>
                    <a:pt x="230" y="105"/>
                  </a:lnTo>
                  <a:lnTo>
                    <a:pt x="229" y="102"/>
                  </a:lnTo>
                  <a:lnTo>
                    <a:pt x="228" y="99"/>
                  </a:lnTo>
                  <a:lnTo>
                    <a:pt x="224" y="90"/>
                  </a:lnTo>
                  <a:lnTo>
                    <a:pt x="223" y="83"/>
                  </a:lnTo>
                  <a:lnTo>
                    <a:pt x="224" y="80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5" y="74"/>
                  </a:lnTo>
                  <a:lnTo>
                    <a:pt x="225" y="72"/>
                  </a:lnTo>
                  <a:lnTo>
                    <a:pt x="224" y="68"/>
                  </a:lnTo>
                  <a:lnTo>
                    <a:pt x="223" y="64"/>
                  </a:lnTo>
                  <a:lnTo>
                    <a:pt x="221" y="61"/>
                  </a:lnTo>
                  <a:lnTo>
                    <a:pt x="218" y="56"/>
                  </a:lnTo>
                  <a:lnTo>
                    <a:pt x="214" y="51"/>
                  </a:lnTo>
                  <a:lnTo>
                    <a:pt x="211" y="47"/>
                  </a:lnTo>
                  <a:lnTo>
                    <a:pt x="208" y="43"/>
                  </a:lnTo>
                  <a:lnTo>
                    <a:pt x="205" y="39"/>
                  </a:lnTo>
                  <a:lnTo>
                    <a:pt x="200" y="35"/>
                  </a:lnTo>
                  <a:lnTo>
                    <a:pt x="195" y="32"/>
                  </a:lnTo>
                  <a:lnTo>
                    <a:pt x="190" y="29"/>
                  </a:lnTo>
                  <a:lnTo>
                    <a:pt x="185" y="24"/>
                  </a:lnTo>
                  <a:lnTo>
                    <a:pt x="180" y="16"/>
                  </a:lnTo>
                  <a:lnTo>
                    <a:pt x="175" y="3"/>
                  </a:lnTo>
                  <a:lnTo>
                    <a:pt x="173" y="4"/>
                  </a:lnTo>
                  <a:lnTo>
                    <a:pt x="170" y="3"/>
                  </a:lnTo>
                  <a:lnTo>
                    <a:pt x="166" y="2"/>
                  </a:lnTo>
                  <a:lnTo>
                    <a:pt x="162" y="0"/>
                  </a:lnTo>
                  <a:lnTo>
                    <a:pt x="159" y="0"/>
                  </a:lnTo>
                  <a:lnTo>
                    <a:pt x="158" y="0"/>
                  </a:lnTo>
                  <a:lnTo>
                    <a:pt x="158" y="3"/>
                  </a:lnTo>
                  <a:lnTo>
                    <a:pt x="158" y="5"/>
                  </a:lnTo>
                  <a:lnTo>
                    <a:pt x="162" y="9"/>
                  </a:lnTo>
                  <a:lnTo>
                    <a:pt x="166" y="10"/>
                  </a:lnTo>
                  <a:lnTo>
                    <a:pt x="168" y="9"/>
                  </a:lnTo>
                  <a:lnTo>
                    <a:pt x="169" y="7"/>
                  </a:lnTo>
                  <a:lnTo>
                    <a:pt x="173" y="9"/>
                  </a:lnTo>
                  <a:lnTo>
                    <a:pt x="175" y="13"/>
                  </a:lnTo>
                  <a:lnTo>
                    <a:pt x="176" y="16"/>
                  </a:lnTo>
                  <a:lnTo>
                    <a:pt x="175" y="20"/>
                  </a:lnTo>
                  <a:lnTo>
                    <a:pt x="166" y="15"/>
                  </a:lnTo>
                  <a:lnTo>
                    <a:pt x="168" y="19"/>
                  </a:lnTo>
                  <a:lnTo>
                    <a:pt x="166" y="21"/>
                  </a:lnTo>
                  <a:lnTo>
                    <a:pt x="164" y="20"/>
                  </a:lnTo>
                  <a:lnTo>
                    <a:pt x="162" y="18"/>
                  </a:lnTo>
                  <a:lnTo>
                    <a:pt x="158" y="12"/>
                  </a:lnTo>
                  <a:lnTo>
                    <a:pt x="155" y="10"/>
                  </a:lnTo>
                  <a:lnTo>
                    <a:pt x="153" y="9"/>
                  </a:lnTo>
                  <a:lnTo>
                    <a:pt x="150" y="9"/>
                  </a:lnTo>
                  <a:lnTo>
                    <a:pt x="148" y="8"/>
                  </a:lnTo>
                  <a:lnTo>
                    <a:pt x="149" y="12"/>
                  </a:lnTo>
                  <a:lnTo>
                    <a:pt x="152" y="15"/>
                  </a:lnTo>
                  <a:lnTo>
                    <a:pt x="153" y="20"/>
                  </a:lnTo>
                  <a:lnTo>
                    <a:pt x="152" y="23"/>
                  </a:lnTo>
                  <a:lnTo>
                    <a:pt x="150" y="24"/>
                  </a:lnTo>
                  <a:lnTo>
                    <a:pt x="148" y="25"/>
                  </a:lnTo>
                  <a:lnTo>
                    <a:pt x="147" y="27"/>
                  </a:lnTo>
                  <a:lnTo>
                    <a:pt x="147" y="30"/>
                  </a:lnTo>
                  <a:lnTo>
                    <a:pt x="153" y="35"/>
                  </a:lnTo>
                  <a:lnTo>
                    <a:pt x="155" y="37"/>
                  </a:lnTo>
                  <a:lnTo>
                    <a:pt x="157" y="41"/>
                  </a:lnTo>
                  <a:lnTo>
                    <a:pt x="158" y="43"/>
                  </a:lnTo>
                  <a:lnTo>
                    <a:pt x="158" y="47"/>
                  </a:lnTo>
                  <a:lnTo>
                    <a:pt x="155" y="50"/>
                  </a:lnTo>
                  <a:lnTo>
                    <a:pt x="153" y="48"/>
                  </a:lnTo>
                  <a:lnTo>
                    <a:pt x="154" y="51"/>
                  </a:lnTo>
                  <a:lnTo>
                    <a:pt x="155" y="51"/>
                  </a:lnTo>
                  <a:lnTo>
                    <a:pt x="159" y="51"/>
                  </a:lnTo>
                  <a:lnTo>
                    <a:pt x="162" y="52"/>
                  </a:lnTo>
                  <a:lnTo>
                    <a:pt x="165" y="55"/>
                  </a:lnTo>
                  <a:lnTo>
                    <a:pt x="169" y="59"/>
                  </a:lnTo>
                  <a:lnTo>
                    <a:pt x="171" y="67"/>
                  </a:lnTo>
                  <a:lnTo>
                    <a:pt x="174" y="75"/>
                  </a:lnTo>
                  <a:lnTo>
                    <a:pt x="174" y="83"/>
                  </a:lnTo>
                  <a:lnTo>
                    <a:pt x="174" y="91"/>
                  </a:lnTo>
                  <a:lnTo>
                    <a:pt x="174" y="98"/>
                  </a:lnTo>
                  <a:lnTo>
                    <a:pt x="175" y="104"/>
                  </a:lnTo>
                  <a:lnTo>
                    <a:pt x="175" y="110"/>
                  </a:lnTo>
                  <a:lnTo>
                    <a:pt x="174" y="114"/>
                  </a:lnTo>
                  <a:lnTo>
                    <a:pt x="171" y="115"/>
                  </a:lnTo>
                  <a:lnTo>
                    <a:pt x="168" y="120"/>
                  </a:lnTo>
                  <a:lnTo>
                    <a:pt x="166" y="125"/>
                  </a:lnTo>
                  <a:lnTo>
                    <a:pt x="165" y="131"/>
                  </a:lnTo>
                  <a:lnTo>
                    <a:pt x="163" y="137"/>
                  </a:lnTo>
                  <a:lnTo>
                    <a:pt x="160" y="141"/>
                  </a:lnTo>
                  <a:lnTo>
                    <a:pt x="155" y="143"/>
                  </a:lnTo>
                  <a:lnTo>
                    <a:pt x="150" y="146"/>
                  </a:lnTo>
                  <a:lnTo>
                    <a:pt x="146" y="148"/>
                  </a:lnTo>
                  <a:lnTo>
                    <a:pt x="143" y="150"/>
                  </a:lnTo>
                  <a:lnTo>
                    <a:pt x="139" y="154"/>
                  </a:lnTo>
                  <a:lnTo>
                    <a:pt x="137" y="155"/>
                  </a:lnTo>
                  <a:lnTo>
                    <a:pt x="136" y="155"/>
                  </a:lnTo>
                  <a:lnTo>
                    <a:pt x="133" y="154"/>
                  </a:lnTo>
                  <a:lnTo>
                    <a:pt x="132" y="152"/>
                  </a:lnTo>
                  <a:lnTo>
                    <a:pt x="131" y="148"/>
                  </a:lnTo>
                  <a:lnTo>
                    <a:pt x="130" y="146"/>
                  </a:lnTo>
                  <a:lnTo>
                    <a:pt x="127" y="146"/>
                  </a:lnTo>
                  <a:lnTo>
                    <a:pt x="126" y="144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6" y="141"/>
                  </a:lnTo>
                  <a:lnTo>
                    <a:pt x="128" y="139"/>
                  </a:lnTo>
                  <a:lnTo>
                    <a:pt x="130" y="137"/>
                  </a:lnTo>
                  <a:lnTo>
                    <a:pt x="130" y="133"/>
                  </a:lnTo>
                  <a:lnTo>
                    <a:pt x="131" y="130"/>
                  </a:lnTo>
                  <a:lnTo>
                    <a:pt x="127" y="130"/>
                  </a:lnTo>
                  <a:lnTo>
                    <a:pt x="122" y="131"/>
                  </a:lnTo>
                  <a:lnTo>
                    <a:pt x="120" y="133"/>
                  </a:lnTo>
                  <a:lnTo>
                    <a:pt x="117" y="137"/>
                  </a:lnTo>
                  <a:lnTo>
                    <a:pt x="117" y="142"/>
                  </a:lnTo>
                  <a:lnTo>
                    <a:pt x="121" y="147"/>
                  </a:lnTo>
                  <a:lnTo>
                    <a:pt x="123" y="152"/>
                  </a:lnTo>
                  <a:lnTo>
                    <a:pt x="125" y="158"/>
                  </a:lnTo>
                  <a:lnTo>
                    <a:pt x="122" y="165"/>
                  </a:lnTo>
                  <a:lnTo>
                    <a:pt x="117" y="171"/>
                  </a:lnTo>
                  <a:lnTo>
                    <a:pt x="116" y="175"/>
                  </a:lnTo>
                  <a:lnTo>
                    <a:pt x="116" y="177"/>
                  </a:lnTo>
                  <a:lnTo>
                    <a:pt x="118" y="182"/>
                  </a:lnTo>
                  <a:lnTo>
                    <a:pt x="121" y="186"/>
                  </a:lnTo>
                  <a:lnTo>
                    <a:pt x="122" y="189"/>
                  </a:lnTo>
                  <a:lnTo>
                    <a:pt x="123" y="191"/>
                  </a:lnTo>
                  <a:lnTo>
                    <a:pt x="121" y="190"/>
                  </a:lnTo>
                  <a:lnTo>
                    <a:pt x="120" y="191"/>
                  </a:lnTo>
                  <a:lnTo>
                    <a:pt x="120" y="192"/>
                  </a:lnTo>
                  <a:lnTo>
                    <a:pt x="117" y="192"/>
                  </a:lnTo>
                  <a:lnTo>
                    <a:pt x="117" y="195"/>
                  </a:lnTo>
                  <a:lnTo>
                    <a:pt x="116" y="196"/>
                  </a:lnTo>
                  <a:lnTo>
                    <a:pt x="111" y="196"/>
                  </a:lnTo>
                  <a:lnTo>
                    <a:pt x="106" y="195"/>
                  </a:lnTo>
                  <a:lnTo>
                    <a:pt x="106" y="196"/>
                  </a:lnTo>
                  <a:lnTo>
                    <a:pt x="107" y="197"/>
                  </a:lnTo>
                  <a:lnTo>
                    <a:pt x="104" y="196"/>
                  </a:lnTo>
                  <a:lnTo>
                    <a:pt x="101" y="193"/>
                  </a:lnTo>
                  <a:lnTo>
                    <a:pt x="101" y="190"/>
                  </a:lnTo>
                  <a:lnTo>
                    <a:pt x="100" y="189"/>
                  </a:lnTo>
                  <a:lnTo>
                    <a:pt x="98" y="189"/>
                  </a:lnTo>
                  <a:lnTo>
                    <a:pt x="93" y="191"/>
                  </a:lnTo>
                  <a:lnTo>
                    <a:pt x="85" y="191"/>
                  </a:lnTo>
                  <a:lnTo>
                    <a:pt x="82" y="192"/>
                  </a:lnTo>
                  <a:lnTo>
                    <a:pt x="78" y="192"/>
                  </a:lnTo>
                  <a:lnTo>
                    <a:pt x="73" y="195"/>
                  </a:lnTo>
                  <a:lnTo>
                    <a:pt x="68" y="196"/>
                  </a:lnTo>
                  <a:lnTo>
                    <a:pt x="66" y="196"/>
                  </a:lnTo>
                  <a:lnTo>
                    <a:pt x="62" y="196"/>
                  </a:lnTo>
                  <a:lnTo>
                    <a:pt x="58" y="196"/>
                  </a:lnTo>
                  <a:lnTo>
                    <a:pt x="56" y="196"/>
                  </a:lnTo>
                  <a:lnTo>
                    <a:pt x="53" y="197"/>
                  </a:lnTo>
                  <a:lnTo>
                    <a:pt x="51" y="197"/>
                  </a:lnTo>
                  <a:lnTo>
                    <a:pt x="47" y="195"/>
                  </a:lnTo>
                  <a:lnTo>
                    <a:pt x="43" y="195"/>
                  </a:lnTo>
                  <a:lnTo>
                    <a:pt x="40" y="196"/>
                  </a:lnTo>
                  <a:lnTo>
                    <a:pt x="32" y="198"/>
                  </a:lnTo>
                  <a:lnTo>
                    <a:pt x="34" y="201"/>
                  </a:lnTo>
                  <a:lnTo>
                    <a:pt x="32" y="206"/>
                  </a:lnTo>
                  <a:lnTo>
                    <a:pt x="30" y="209"/>
                  </a:lnTo>
                  <a:lnTo>
                    <a:pt x="26" y="214"/>
                  </a:lnTo>
                  <a:lnTo>
                    <a:pt x="18" y="223"/>
                  </a:lnTo>
                  <a:lnTo>
                    <a:pt x="15" y="227"/>
                  </a:lnTo>
                  <a:lnTo>
                    <a:pt x="13" y="229"/>
                  </a:lnTo>
                  <a:lnTo>
                    <a:pt x="10" y="232"/>
                  </a:lnTo>
                  <a:lnTo>
                    <a:pt x="5" y="232"/>
                  </a:lnTo>
                  <a:lnTo>
                    <a:pt x="2" y="233"/>
                  </a:lnTo>
                  <a:lnTo>
                    <a:pt x="0" y="235"/>
                  </a:lnTo>
                  <a:lnTo>
                    <a:pt x="2" y="241"/>
                  </a:lnTo>
                  <a:lnTo>
                    <a:pt x="5" y="24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47" name="Freeform 345"/>
            <p:cNvSpPr>
              <a:spLocks/>
            </p:cNvSpPr>
            <p:nvPr/>
          </p:nvSpPr>
          <p:spPr bwMode="auto">
            <a:xfrm>
              <a:off x="9620645" y="3124925"/>
              <a:ext cx="6324" cy="4216"/>
            </a:xfrm>
            <a:custGeom>
              <a:avLst/>
              <a:gdLst>
                <a:gd name="T0" fmla="*/ 0 w 5"/>
                <a:gd name="T1" fmla="*/ 3 h 4"/>
                <a:gd name="T2" fmla="*/ 2 w 5"/>
                <a:gd name="T3" fmla="*/ 4 h 4"/>
                <a:gd name="T4" fmla="*/ 3 w 5"/>
                <a:gd name="T5" fmla="*/ 4 h 4"/>
                <a:gd name="T6" fmla="*/ 5 w 5"/>
                <a:gd name="T7" fmla="*/ 3 h 4"/>
                <a:gd name="T8" fmla="*/ 5 w 5"/>
                <a:gd name="T9" fmla="*/ 0 h 4"/>
                <a:gd name="T10" fmla="*/ 3 w 5"/>
                <a:gd name="T11" fmla="*/ 0 h 4"/>
                <a:gd name="T12" fmla="*/ 0 w 5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48" name="Freeform 346"/>
            <p:cNvSpPr>
              <a:spLocks/>
            </p:cNvSpPr>
            <p:nvPr/>
          </p:nvSpPr>
          <p:spPr bwMode="auto">
            <a:xfrm>
              <a:off x="9650155" y="3000560"/>
              <a:ext cx="2109" cy="2109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1 h 4"/>
                <a:gd name="T4" fmla="*/ 2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1"/>
                  </a:lnTo>
                  <a:lnTo>
                    <a:pt x="2" y="4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49" name="Freeform 347"/>
            <p:cNvSpPr>
              <a:spLocks/>
            </p:cNvSpPr>
            <p:nvPr/>
          </p:nvSpPr>
          <p:spPr bwMode="auto">
            <a:xfrm>
              <a:off x="9650155" y="3198702"/>
              <a:ext cx="8432" cy="6324"/>
            </a:xfrm>
            <a:custGeom>
              <a:avLst/>
              <a:gdLst>
                <a:gd name="T0" fmla="*/ 2 w 7"/>
                <a:gd name="T1" fmla="*/ 0 h 6"/>
                <a:gd name="T2" fmla="*/ 0 w 7"/>
                <a:gd name="T3" fmla="*/ 1 h 6"/>
                <a:gd name="T4" fmla="*/ 1 w 7"/>
                <a:gd name="T5" fmla="*/ 4 h 6"/>
                <a:gd name="T6" fmla="*/ 2 w 7"/>
                <a:gd name="T7" fmla="*/ 5 h 6"/>
                <a:gd name="T8" fmla="*/ 5 w 7"/>
                <a:gd name="T9" fmla="*/ 6 h 6"/>
                <a:gd name="T10" fmla="*/ 7 w 7"/>
                <a:gd name="T11" fmla="*/ 6 h 6"/>
                <a:gd name="T12" fmla="*/ 7 w 7"/>
                <a:gd name="T13" fmla="*/ 4 h 6"/>
                <a:gd name="T14" fmla="*/ 5 w 7"/>
                <a:gd name="T15" fmla="*/ 1 h 6"/>
                <a:gd name="T16" fmla="*/ 2 w 7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6">
                  <a:moveTo>
                    <a:pt x="2" y="0"/>
                  </a:moveTo>
                  <a:lnTo>
                    <a:pt x="0" y="1"/>
                  </a:lnTo>
                  <a:lnTo>
                    <a:pt x="1" y="4"/>
                  </a:lnTo>
                  <a:lnTo>
                    <a:pt x="2" y="5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1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50" name="Freeform 348"/>
            <p:cNvSpPr>
              <a:spLocks/>
            </p:cNvSpPr>
            <p:nvPr/>
          </p:nvSpPr>
          <p:spPr bwMode="auto">
            <a:xfrm>
              <a:off x="9654371" y="2992128"/>
              <a:ext cx="4216" cy="6324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4 w 5"/>
                <a:gd name="T7" fmla="*/ 5 h 5"/>
                <a:gd name="T8" fmla="*/ 5 w 5"/>
                <a:gd name="T9" fmla="*/ 4 h 5"/>
                <a:gd name="T10" fmla="*/ 4 w 5"/>
                <a:gd name="T11" fmla="*/ 1 h 5"/>
                <a:gd name="T12" fmla="*/ 1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4" y="1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51" name="Freeform 349"/>
            <p:cNvSpPr>
              <a:spLocks/>
            </p:cNvSpPr>
            <p:nvPr/>
          </p:nvSpPr>
          <p:spPr bwMode="auto">
            <a:xfrm>
              <a:off x="9660695" y="3076444"/>
              <a:ext cx="4216" cy="2109"/>
            </a:xfrm>
            <a:custGeom>
              <a:avLst/>
              <a:gdLst>
                <a:gd name="T0" fmla="*/ 5 w 5"/>
                <a:gd name="T1" fmla="*/ 0 h 1"/>
                <a:gd name="T2" fmla="*/ 4 w 5"/>
                <a:gd name="T3" fmla="*/ 0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52" name="Freeform 350"/>
            <p:cNvSpPr>
              <a:spLocks/>
            </p:cNvSpPr>
            <p:nvPr/>
          </p:nvSpPr>
          <p:spPr bwMode="auto">
            <a:xfrm>
              <a:off x="9660695" y="3063797"/>
              <a:ext cx="2109" cy="4216"/>
            </a:xfrm>
            <a:custGeom>
              <a:avLst/>
              <a:gdLst>
                <a:gd name="T0" fmla="*/ 3 w 4"/>
                <a:gd name="T1" fmla="*/ 0 h 4"/>
                <a:gd name="T2" fmla="*/ 1 w 4"/>
                <a:gd name="T3" fmla="*/ 2 h 4"/>
                <a:gd name="T4" fmla="*/ 0 w 4"/>
                <a:gd name="T5" fmla="*/ 3 h 4"/>
                <a:gd name="T6" fmla="*/ 1 w 4"/>
                <a:gd name="T7" fmla="*/ 3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53" name="Freeform 351"/>
            <p:cNvSpPr>
              <a:spLocks/>
            </p:cNvSpPr>
            <p:nvPr/>
          </p:nvSpPr>
          <p:spPr bwMode="auto">
            <a:xfrm>
              <a:off x="9660695" y="3061688"/>
              <a:ext cx="69561" cy="56914"/>
            </a:xfrm>
            <a:custGeom>
              <a:avLst/>
              <a:gdLst>
                <a:gd name="T0" fmla="*/ 10 w 67"/>
                <a:gd name="T1" fmla="*/ 23 h 54"/>
                <a:gd name="T2" fmla="*/ 8 w 67"/>
                <a:gd name="T3" fmla="*/ 27 h 54"/>
                <a:gd name="T4" fmla="*/ 5 w 67"/>
                <a:gd name="T5" fmla="*/ 28 h 54"/>
                <a:gd name="T6" fmla="*/ 0 w 67"/>
                <a:gd name="T7" fmla="*/ 33 h 54"/>
                <a:gd name="T8" fmla="*/ 3 w 67"/>
                <a:gd name="T9" fmla="*/ 33 h 54"/>
                <a:gd name="T10" fmla="*/ 4 w 67"/>
                <a:gd name="T11" fmla="*/ 32 h 54"/>
                <a:gd name="T12" fmla="*/ 9 w 67"/>
                <a:gd name="T13" fmla="*/ 30 h 54"/>
                <a:gd name="T14" fmla="*/ 9 w 67"/>
                <a:gd name="T15" fmla="*/ 31 h 54"/>
                <a:gd name="T16" fmla="*/ 10 w 67"/>
                <a:gd name="T17" fmla="*/ 33 h 54"/>
                <a:gd name="T18" fmla="*/ 12 w 67"/>
                <a:gd name="T19" fmla="*/ 34 h 54"/>
                <a:gd name="T20" fmla="*/ 13 w 67"/>
                <a:gd name="T21" fmla="*/ 36 h 54"/>
                <a:gd name="T22" fmla="*/ 15 w 67"/>
                <a:gd name="T23" fmla="*/ 36 h 54"/>
                <a:gd name="T24" fmla="*/ 15 w 67"/>
                <a:gd name="T25" fmla="*/ 37 h 54"/>
                <a:gd name="T26" fmla="*/ 15 w 67"/>
                <a:gd name="T27" fmla="*/ 37 h 54"/>
                <a:gd name="T28" fmla="*/ 13 w 67"/>
                <a:gd name="T29" fmla="*/ 38 h 54"/>
                <a:gd name="T30" fmla="*/ 15 w 67"/>
                <a:gd name="T31" fmla="*/ 41 h 54"/>
                <a:gd name="T32" fmla="*/ 16 w 67"/>
                <a:gd name="T33" fmla="*/ 43 h 54"/>
                <a:gd name="T34" fmla="*/ 18 w 67"/>
                <a:gd name="T35" fmla="*/ 46 h 54"/>
                <a:gd name="T36" fmla="*/ 20 w 67"/>
                <a:gd name="T37" fmla="*/ 47 h 54"/>
                <a:gd name="T38" fmla="*/ 23 w 67"/>
                <a:gd name="T39" fmla="*/ 48 h 54"/>
                <a:gd name="T40" fmla="*/ 24 w 67"/>
                <a:gd name="T41" fmla="*/ 49 h 54"/>
                <a:gd name="T42" fmla="*/ 28 w 67"/>
                <a:gd name="T43" fmla="*/ 52 h 54"/>
                <a:gd name="T44" fmla="*/ 32 w 67"/>
                <a:gd name="T45" fmla="*/ 53 h 54"/>
                <a:gd name="T46" fmla="*/ 34 w 67"/>
                <a:gd name="T47" fmla="*/ 53 h 54"/>
                <a:gd name="T48" fmla="*/ 36 w 67"/>
                <a:gd name="T49" fmla="*/ 54 h 54"/>
                <a:gd name="T50" fmla="*/ 34 w 67"/>
                <a:gd name="T51" fmla="*/ 50 h 54"/>
                <a:gd name="T52" fmla="*/ 34 w 67"/>
                <a:gd name="T53" fmla="*/ 44 h 54"/>
                <a:gd name="T54" fmla="*/ 35 w 67"/>
                <a:gd name="T55" fmla="*/ 39 h 54"/>
                <a:gd name="T56" fmla="*/ 36 w 67"/>
                <a:gd name="T57" fmla="*/ 34 h 54"/>
                <a:gd name="T58" fmla="*/ 39 w 67"/>
                <a:gd name="T59" fmla="*/ 31 h 54"/>
                <a:gd name="T60" fmla="*/ 41 w 67"/>
                <a:gd name="T61" fmla="*/ 28 h 54"/>
                <a:gd name="T62" fmla="*/ 45 w 67"/>
                <a:gd name="T63" fmla="*/ 28 h 54"/>
                <a:gd name="T64" fmla="*/ 47 w 67"/>
                <a:gd name="T65" fmla="*/ 28 h 54"/>
                <a:gd name="T66" fmla="*/ 55 w 67"/>
                <a:gd name="T67" fmla="*/ 32 h 54"/>
                <a:gd name="T68" fmla="*/ 61 w 67"/>
                <a:gd name="T69" fmla="*/ 36 h 54"/>
                <a:gd name="T70" fmla="*/ 61 w 67"/>
                <a:gd name="T71" fmla="*/ 31 h 54"/>
                <a:gd name="T72" fmla="*/ 61 w 67"/>
                <a:gd name="T73" fmla="*/ 27 h 54"/>
                <a:gd name="T74" fmla="*/ 64 w 67"/>
                <a:gd name="T75" fmla="*/ 22 h 54"/>
                <a:gd name="T76" fmla="*/ 67 w 67"/>
                <a:gd name="T77" fmla="*/ 18 h 54"/>
                <a:gd name="T78" fmla="*/ 67 w 67"/>
                <a:gd name="T79" fmla="*/ 15 h 54"/>
                <a:gd name="T80" fmla="*/ 66 w 67"/>
                <a:gd name="T81" fmla="*/ 11 h 54"/>
                <a:gd name="T82" fmla="*/ 63 w 67"/>
                <a:gd name="T83" fmla="*/ 7 h 54"/>
                <a:gd name="T84" fmla="*/ 62 w 67"/>
                <a:gd name="T85" fmla="*/ 4 h 54"/>
                <a:gd name="T86" fmla="*/ 57 w 67"/>
                <a:gd name="T87" fmla="*/ 4 h 54"/>
                <a:gd name="T88" fmla="*/ 53 w 67"/>
                <a:gd name="T89" fmla="*/ 2 h 54"/>
                <a:gd name="T90" fmla="*/ 45 w 67"/>
                <a:gd name="T91" fmla="*/ 0 h 54"/>
                <a:gd name="T92" fmla="*/ 41 w 67"/>
                <a:gd name="T93" fmla="*/ 0 h 54"/>
                <a:gd name="T94" fmla="*/ 39 w 67"/>
                <a:gd name="T95" fmla="*/ 2 h 54"/>
                <a:gd name="T96" fmla="*/ 35 w 67"/>
                <a:gd name="T97" fmla="*/ 4 h 54"/>
                <a:gd name="T98" fmla="*/ 32 w 67"/>
                <a:gd name="T99" fmla="*/ 4 h 54"/>
                <a:gd name="T100" fmla="*/ 35 w 67"/>
                <a:gd name="T101" fmla="*/ 6 h 54"/>
                <a:gd name="T102" fmla="*/ 35 w 67"/>
                <a:gd name="T103" fmla="*/ 9 h 54"/>
                <a:gd name="T104" fmla="*/ 32 w 67"/>
                <a:gd name="T105" fmla="*/ 11 h 54"/>
                <a:gd name="T106" fmla="*/ 29 w 67"/>
                <a:gd name="T107" fmla="*/ 12 h 54"/>
                <a:gd name="T108" fmla="*/ 24 w 67"/>
                <a:gd name="T109" fmla="*/ 12 h 54"/>
                <a:gd name="T110" fmla="*/ 21 w 67"/>
                <a:gd name="T111" fmla="*/ 11 h 54"/>
                <a:gd name="T112" fmla="*/ 19 w 67"/>
                <a:gd name="T113" fmla="*/ 10 h 54"/>
                <a:gd name="T114" fmla="*/ 15 w 67"/>
                <a:gd name="T115" fmla="*/ 7 h 54"/>
                <a:gd name="T116" fmla="*/ 14 w 67"/>
                <a:gd name="T117" fmla="*/ 12 h 54"/>
                <a:gd name="T118" fmla="*/ 14 w 67"/>
                <a:gd name="T119" fmla="*/ 17 h 54"/>
                <a:gd name="T120" fmla="*/ 13 w 67"/>
                <a:gd name="T121" fmla="*/ 21 h 54"/>
                <a:gd name="T122" fmla="*/ 10 w 67"/>
                <a:gd name="T123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" h="54">
                  <a:moveTo>
                    <a:pt x="10" y="23"/>
                  </a:moveTo>
                  <a:lnTo>
                    <a:pt x="8" y="27"/>
                  </a:lnTo>
                  <a:lnTo>
                    <a:pt x="5" y="28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4" y="32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0" y="33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3" y="38"/>
                  </a:lnTo>
                  <a:lnTo>
                    <a:pt x="15" y="41"/>
                  </a:lnTo>
                  <a:lnTo>
                    <a:pt x="16" y="43"/>
                  </a:lnTo>
                  <a:lnTo>
                    <a:pt x="18" y="46"/>
                  </a:lnTo>
                  <a:lnTo>
                    <a:pt x="20" y="47"/>
                  </a:lnTo>
                  <a:lnTo>
                    <a:pt x="23" y="48"/>
                  </a:lnTo>
                  <a:lnTo>
                    <a:pt x="24" y="49"/>
                  </a:lnTo>
                  <a:lnTo>
                    <a:pt x="28" y="52"/>
                  </a:lnTo>
                  <a:lnTo>
                    <a:pt x="32" y="53"/>
                  </a:lnTo>
                  <a:lnTo>
                    <a:pt x="34" y="53"/>
                  </a:lnTo>
                  <a:lnTo>
                    <a:pt x="36" y="54"/>
                  </a:lnTo>
                  <a:lnTo>
                    <a:pt x="34" y="50"/>
                  </a:lnTo>
                  <a:lnTo>
                    <a:pt x="34" y="44"/>
                  </a:lnTo>
                  <a:lnTo>
                    <a:pt x="35" y="39"/>
                  </a:lnTo>
                  <a:lnTo>
                    <a:pt x="36" y="34"/>
                  </a:lnTo>
                  <a:lnTo>
                    <a:pt x="39" y="31"/>
                  </a:lnTo>
                  <a:lnTo>
                    <a:pt x="41" y="28"/>
                  </a:lnTo>
                  <a:lnTo>
                    <a:pt x="45" y="28"/>
                  </a:lnTo>
                  <a:lnTo>
                    <a:pt x="47" y="28"/>
                  </a:lnTo>
                  <a:lnTo>
                    <a:pt x="55" y="32"/>
                  </a:lnTo>
                  <a:lnTo>
                    <a:pt x="61" y="36"/>
                  </a:lnTo>
                  <a:lnTo>
                    <a:pt x="61" y="31"/>
                  </a:lnTo>
                  <a:lnTo>
                    <a:pt x="61" y="27"/>
                  </a:lnTo>
                  <a:lnTo>
                    <a:pt x="64" y="22"/>
                  </a:lnTo>
                  <a:lnTo>
                    <a:pt x="67" y="18"/>
                  </a:lnTo>
                  <a:lnTo>
                    <a:pt x="67" y="15"/>
                  </a:lnTo>
                  <a:lnTo>
                    <a:pt x="66" y="11"/>
                  </a:lnTo>
                  <a:lnTo>
                    <a:pt x="63" y="7"/>
                  </a:lnTo>
                  <a:lnTo>
                    <a:pt x="62" y="4"/>
                  </a:lnTo>
                  <a:lnTo>
                    <a:pt x="57" y="4"/>
                  </a:lnTo>
                  <a:lnTo>
                    <a:pt x="53" y="2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9" y="2"/>
                  </a:lnTo>
                  <a:lnTo>
                    <a:pt x="35" y="4"/>
                  </a:lnTo>
                  <a:lnTo>
                    <a:pt x="32" y="4"/>
                  </a:lnTo>
                  <a:lnTo>
                    <a:pt x="35" y="6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9" y="12"/>
                  </a:lnTo>
                  <a:lnTo>
                    <a:pt x="24" y="12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5" y="7"/>
                  </a:lnTo>
                  <a:lnTo>
                    <a:pt x="14" y="12"/>
                  </a:lnTo>
                  <a:lnTo>
                    <a:pt x="14" y="17"/>
                  </a:lnTo>
                  <a:lnTo>
                    <a:pt x="13" y="21"/>
                  </a:lnTo>
                  <a:lnTo>
                    <a:pt x="10" y="2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54" name="Freeform 352"/>
            <p:cNvSpPr>
              <a:spLocks/>
            </p:cNvSpPr>
            <p:nvPr/>
          </p:nvSpPr>
          <p:spPr bwMode="auto">
            <a:xfrm>
              <a:off x="9662803" y="3068013"/>
              <a:ext cx="4216" cy="2109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0 w 2"/>
                <a:gd name="T5" fmla="*/ 3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55" name="Freeform 353"/>
            <p:cNvSpPr>
              <a:spLocks/>
            </p:cNvSpPr>
            <p:nvPr/>
          </p:nvSpPr>
          <p:spPr bwMode="auto">
            <a:xfrm>
              <a:off x="9662803" y="3183946"/>
              <a:ext cx="4216" cy="14756"/>
            </a:xfrm>
            <a:custGeom>
              <a:avLst/>
              <a:gdLst>
                <a:gd name="T0" fmla="*/ 1 w 4"/>
                <a:gd name="T1" fmla="*/ 0 h 14"/>
                <a:gd name="T2" fmla="*/ 0 w 4"/>
                <a:gd name="T3" fmla="*/ 3 h 14"/>
                <a:gd name="T4" fmla="*/ 0 w 4"/>
                <a:gd name="T5" fmla="*/ 8 h 14"/>
                <a:gd name="T6" fmla="*/ 0 w 4"/>
                <a:gd name="T7" fmla="*/ 13 h 14"/>
                <a:gd name="T8" fmla="*/ 1 w 4"/>
                <a:gd name="T9" fmla="*/ 14 h 14"/>
                <a:gd name="T10" fmla="*/ 4 w 4"/>
                <a:gd name="T11" fmla="*/ 14 h 14"/>
                <a:gd name="T12" fmla="*/ 2 w 4"/>
                <a:gd name="T13" fmla="*/ 11 h 14"/>
                <a:gd name="T14" fmla="*/ 2 w 4"/>
                <a:gd name="T15" fmla="*/ 7 h 14"/>
                <a:gd name="T16" fmla="*/ 2 w 4"/>
                <a:gd name="T17" fmla="*/ 3 h 14"/>
                <a:gd name="T18" fmla="*/ 1 w 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4">
                  <a:moveTo>
                    <a:pt x="1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4" y="14"/>
                  </a:lnTo>
                  <a:lnTo>
                    <a:pt x="2" y="11"/>
                  </a:lnTo>
                  <a:lnTo>
                    <a:pt x="2" y="7"/>
                  </a:lnTo>
                  <a:lnTo>
                    <a:pt x="2" y="3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56" name="Freeform 354"/>
            <p:cNvSpPr>
              <a:spLocks/>
            </p:cNvSpPr>
            <p:nvPr/>
          </p:nvSpPr>
          <p:spPr bwMode="auto">
            <a:xfrm>
              <a:off x="9677558" y="3063797"/>
              <a:ext cx="0" cy="2109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57" name="Freeform 355"/>
            <p:cNvSpPr>
              <a:spLocks/>
            </p:cNvSpPr>
            <p:nvPr/>
          </p:nvSpPr>
          <p:spPr bwMode="auto">
            <a:xfrm>
              <a:off x="9700745" y="2678051"/>
              <a:ext cx="4216" cy="6324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1 h 5"/>
                <a:gd name="T4" fmla="*/ 3 w 5"/>
                <a:gd name="T5" fmla="*/ 3 h 5"/>
                <a:gd name="T6" fmla="*/ 4 w 5"/>
                <a:gd name="T7" fmla="*/ 4 h 5"/>
                <a:gd name="T8" fmla="*/ 5 w 5"/>
                <a:gd name="T9" fmla="*/ 5 h 5"/>
                <a:gd name="T10" fmla="*/ 4 w 5"/>
                <a:gd name="T11" fmla="*/ 1 h 5"/>
                <a:gd name="T12" fmla="*/ 2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0" y="1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4" y="1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58" name="Freeform 356"/>
            <p:cNvSpPr>
              <a:spLocks/>
            </p:cNvSpPr>
            <p:nvPr/>
          </p:nvSpPr>
          <p:spPr bwMode="auto">
            <a:xfrm>
              <a:off x="9707069" y="3055365"/>
              <a:ext cx="6324" cy="4216"/>
            </a:xfrm>
            <a:custGeom>
              <a:avLst/>
              <a:gdLst>
                <a:gd name="T0" fmla="*/ 5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3 w 5"/>
                <a:gd name="T7" fmla="*/ 4 h 4"/>
                <a:gd name="T8" fmla="*/ 5 w 5"/>
                <a:gd name="T9" fmla="*/ 2 h 4"/>
                <a:gd name="T10" fmla="*/ 5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59" name="Freeform 357"/>
            <p:cNvSpPr>
              <a:spLocks/>
            </p:cNvSpPr>
            <p:nvPr/>
          </p:nvSpPr>
          <p:spPr bwMode="auto">
            <a:xfrm>
              <a:off x="9711285" y="2686482"/>
              <a:ext cx="6324" cy="4216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1 h 3"/>
                <a:gd name="T4" fmla="*/ 3 w 6"/>
                <a:gd name="T5" fmla="*/ 3 h 3"/>
                <a:gd name="T6" fmla="*/ 4 w 6"/>
                <a:gd name="T7" fmla="*/ 3 h 3"/>
                <a:gd name="T8" fmla="*/ 6 w 6"/>
                <a:gd name="T9" fmla="*/ 2 h 3"/>
                <a:gd name="T10" fmla="*/ 0 w 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60" name="Freeform 358"/>
            <p:cNvSpPr>
              <a:spLocks/>
            </p:cNvSpPr>
            <p:nvPr/>
          </p:nvSpPr>
          <p:spPr bwMode="auto">
            <a:xfrm>
              <a:off x="9719716" y="2675944"/>
              <a:ext cx="160200" cy="141230"/>
            </a:xfrm>
            <a:custGeom>
              <a:avLst/>
              <a:gdLst>
                <a:gd name="T0" fmla="*/ 6 w 151"/>
                <a:gd name="T1" fmla="*/ 13 h 133"/>
                <a:gd name="T2" fmla="*/ 26 w 151"/>
                <a:gd name="T3" fmla="*/ 38 h 133"/>
                <a:gd name="T4" fmla="*/ 28 w 151"/>
                <a:gd name="T5" fmla="*/ 54 h 133"/>
                <a:gd name="T6" fmla="*/ 33 w 151"/>
                <a:gd name="T7" fmla="*/ 65 h 133"/>
                <a:gd name="T8" fmla="*/ 35 w 151"/>
                <a:gd name="T9" fmla="*/ 75 h 133"/>
                <a:gd name="T10" fmla="*/ 26 w 151"/>
                <a:gd name="T11" fmla="*/ 75 h 133"/>
                <a:gd name="T12" fmla="*/ 11 w 151"/>
                <a:gd name="T13" fmla="*/ 70 h 133"/>
                <a:gd name="T14" fmla="*/ 11 w 151"/>
                <a:gd name="T15" fmla="*/ 75 h 133"/>
                <a:gd name="T16" fmla="*/ 18 w 151"/>
                <a:gd name="T17" fmla="*/ 81 h 133"/>
                <a:gd name="T18" fmla="*/ 16 w 151"/>
                <a:gd name="T19" fmla="*/ 88 h 133"/>
                <a:gd name="T20" fmla="*/ 11 w 151"/>
                <a:gd name="T21" fmla="*/ 96 h 133"/>
                <a:gd name="T22" fmla="*/ 19 w 151"/>
                <a:gd name="T23" fmla="*/ 108 h 133"/>
                <a:gd name="T24" fmla="*/ 31 w 151"/>
                <a:gd name="T25" fmla="*/ 118 h 133"/>
                <a:gd name="T26" fmla="*/ 33 w 151"/>
                <a:gd name="T27" fmla="*/ 129 h 133"/>
                <a:gd name="T28" fmla="*/ 42 w 151"/>
                <a:gd name="T29" fmla="*/ 130 h 133"/>
                <a:gd name="T30" fmla="*/ 44 w 151"/>
                <a:gd name="T31" fmla="*/ 124 h 133"/>
                <a:gd name="T32" fmla="*/ 51 w 151"/>
                <a:gd name="T33" fmla="*/ 122 h 133"/>
                <a:gd name="T34" fmla="*/ 59 w 151"/>
                <a:gd name="T35" fmla="*/ 122 h 133"/>
                <a:gd name="T36" fmla="*/ 53 w 151"/>
                <a:gd name="T37" fmla="*/ 115 h 133"/>
                <a:gd name="T38" fmla="*/ 42 w 151"/>
                <a:gd name="T39" fmla="*/ 111 h 133"/>
                <a:gd name="T40" fmla="*/ 29 w 151"/>
                <a:gd name="T41" fmla="*/ 106 h 133"/>
                <a:gd name="T42" fmla="*/ 26 w 151"/>
                <a:gd name="T43" fmla="*/ 96 h 133"/>
                <a:gd name="T44" fmla="*/ 35 w 151"/>
                <a:gd name="T45" fmla="*/ 97 h 133"/>
                <a:gd name="T46" fmla="*/ 47 w 151"/>
                <a:gd name="T47" fmla="*/ 102 h 133"/>
                <a:gd name="T48" fmla="*/ 54 w 151"/>
                <a:gd name="T49" fmla="*/ 95 h 133"/>
                <a:gd name="T50" fmla="*/ 69 w 151"/>
                <a:gd name="T51" fmla="*/ 97 h 133"/>
                <a:gd name="T52" fmla="*/ 90 w 151"/>
                <a:gd name="T53" fmla="*/ 107 h 133"/>
                <a:gd name="T54" fmla="*/ 109 w 151"/>
                <a:gd name="T55" fmla="*/ 114 h 133"/>
                <a:gd name="T56" fmla="*/ 110 w 151"/>
                <a:gd name="T57" fmla="*/ 107 h 133"/>
                <a:gd name="T58" fmla="*/ 113 w 151"/>
                <a:gd name="T59" fmla="*/ 86 h 133"/>
                <a:gd name="T60" fmla="*/ 133 w 151"/>
                <a:gd name="T61" fmla="*/ 84 h 133"/>
                <a:gd name="T62" fmla="*/ 136 w 151"/>
                <a:gd name="T63" fmla="*/ 81 h 133"/>
                <a:gd name="T64" fmla="*/ 139 w 151"/>
                <a:gd name="T65" fmla="*/ 77 h 133"/>
                <a:gd name="T66" fmla="*/ 149 w 151"/>
                <a:gd name="T67" fmla="*/ 72 h 133"/>
                <a:gd name="T68" fmla="*/ 147 w 151"/>
                <a:gd name="T69" fmla="*/ 70 h 133"/>
                <a:gd name="T70" fmla="*/ 144 w 151"/>
                <a:gd name="T71" fmla="*/ 74 h 133"/>
                <a:gd name="T72" fmla="*/ 138 w 151"/>
                <a:gd name="T73" fmla="*/ 68 h 133"/>
                <a:gd name="T74" fmla="*/ 134 w 151"/>
                <a:gd name="T75" fmla="*/ 63 h 133"/>
                <a:gd name="T76" fmla="*/ 125 w 151"/>
                <a:gd name="T77" fmla="*/ 56 h 133"/>
                <a:gd name="T78" fmla="*/ 123 w 151"/>
                <a:gd name="T79" fmla="*/ 44 h 133"/>
                <a:gd name="T80" fmla="*/ 118 w 151"/>
                <a:gd name="T81" fmla="*/ 42 h 133"/>
                <a:gd name="T82" fmla="*/ 112 w 151"/>
                <a:gd name="T83" fmla="*/ 52 h 133"/>
                <a:gd name="T84" fmla="*/ 97 w 151"/>
                <a:gd name="T85" fmla="*/ 47 h 133"/>
                <a:gd name="T86" fmla="*/ 91 w 151"/>
                <a:gd name="T87" fmla="*/ 44 h 133"/>
                <a:gd name="T88" fmla="*/ 82 w 151"/>
                <a:gd name="T89" fmla="*/ 44 h 133"/>
                <a:gd name="T90" fmla="*/ 50 w 151"/>
                <a:gd name="T91" fmla="*/ 28 h 133"/>
                <a:gd name="T92" fmla="*/ 12 w 151"/>
                <a:gd name="T93" fmla="*/ 4 h 133"/>
                <a:gd name="T94" fmla="*/ 3 w 151"/>
                <a:gd name="T95" fmla="*/ 1 h 133"/>
                <a:gd name="T96" fmla="*/ 0 w 151"/>
                <a:gd name="T9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1" h="133">
                  <a:moveTo>
                    <a:pt x="0" y="1"/>
                  </a:moveTo>
                  <a:lnTo>
                    <a:pt x="2" y="7"/>
                  </a:lnTo>
                  <a:lnTo>
                    <a:pt x="6" y="13"/>
                  </a:lnTo>
                  <a:lnTo>
                    <a:pt x="15" y="21"/>
                  </a:lnTo>
                  <a:lnTo>
                    <a:pt x="21" y="29"/>
                  </a:lnTo>
                  <a:lnTo>
                    <a:pt x="26" y="38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29" y="60"/>
                  </a:lnTo>
                  <a:lnTo>
                    <a:pt x="33" y="65"/>
                  </a:lnTo>
                  <a:lnTo>
                    <a:pt x="37" y="70"/>
                  </a:lnTo>
                  <a:lnTo>
                    <a:pt x="37" y="72"/>
                  </a:lnTo>
                  <a:lnTo>
                    <a:pt x="35" y="75"/>
                  </a:lnTo>
                  <a:lnTo>
                    <a:pt x="34" y="76"/>
                  </a:lnTo>
                  <a:lnTo>
                    <a:pt x="29" y="76"/>
                  </a:lnTo>
                  <a:lnTo>
                    <a:pt x="26" y="75"/>
                  </a:lnTo>
                  <a:lnTo>
                    <a:pt x="21" y="72"/>
                  </a:lnTo>
                  <a:lnTo>
                    <a:pt x="16" y="71"/>
                  </a:lnTo>
                  <a:lnTo>
                    <a:pt x="11" y="70"/>
                  </a:lnTo>
                  <a:lnTo>
                    <a:pt x="10" y="71"/>
                  </a:lnTo>
                  <a:lnTo>
                    <a:pt x="10" y="72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7" y="80"/>
                  </a:lnTo>
                  <a:lnTo>
                    <a:pt x="18" y="81"/>
                  </a:lnTo>
                  <a:lnTo>
                    <a:pt x="18" y="85"/>
                  </a:lnTo>
                  <a:lnTo>
                    <a:pt x="17" y="87"/>
                  </a:lnTo>
                  <a:lnTo>
                    <a:pt x="16" y="88"/>
                  </a:lnTo>
                  <a:lnTo>
                    <a:pt x="13" y="91"/>
                  </a:lnTo>
                  <a:lnTo>
                    <a:pt x="11" y="93"/>
                  </a:lnTo>
                  <a:lnTo>
                    <a:pt x="11" y="96"/>
                  </a:lnTo>
                  <a:lnTo>
                    <a:pt x="12" y="99"/>
                  </a:lnTo>
                  <a:lnTo>
                    <a:pt x="15" y="104"/>
                  </a:lnTo>
                  <a:lnTo>
                    <a:pt x="19" y="108"/>
                  </a:lnTo>
                  <a:lnTo>
                    <a:pt x="24" y="111"/>
                  </a:lnTo>
                  <a:lnTo>
                    <a:pt x="29" y="114"/>
                  </a:lnTo>
                  <a:lnTo>
                    <a:pt x="31" y="118"/>
                  </a:lnTo>
                  <a:lnTo>
                    <a:pt x="32" y="122"/>
                  </a:lnTo>
                  <a:lnTo>
                    <a:pt x="32" y="125"/>
                  </a:lnTo>
                  <a:lnTo>
                    <a:pt x="33" y="129"/>
                  </a:lnTo>
                  <a:lnTo>
                    <a:pt x="37" y="131"/>
                  </a:lnTo>
                  <a:lnTo>
                    <a:pt x="39" y="133"/>
                  </a:lnTo>
                  <a:lnTo>
                    <a:pt x="42" y="130"/>
                  </a:lnTo>
                  <a:lnTo>
                    <a:pt x="45" y="129"/>
                  </a:lnTo>
                  <a:lnTo>
                    <a:pt x="44" y="127"/>
                  </a:lnTo>
                  <a:lnTo>
                    <a:pt x="44" y="124"/>
                  </a:lnTo>
                  <a:lnTo>
                    <a:pt x="47" y="123"/>
                  </a:lnTo>
                  <a:lnTo>
                    <a:pt x="49" y="122"/>
                  </a:lnTo>
                  <a:lnTo>
                    <a:pt x="51" y="122"/>
                  </a:lnTo>
                  <a:lnTo>
                    <a:pt x="55" y="123"/>
                  </a:lnTo>
                  <a:lnTo>
                    <a:pt x="59" y="122"/>
                  </a:lnTo>
                  <a:lnTo>
                    <a:pt x="59" y="122"/>
                  </a:lnTo>
                  <a:lnTo>
                    <a:pt x="59" y="119"/>
                  </a:lnTo>
                  <a:lnTo>
                    <a:pt x="56" y="118"/>
                  </a:lnTo>
                  <a:lnTo>
                    <a:pt x="53" y="115"/>
                  </a:lnTo>
                  <a:lnTo>
                    <a:pt x="49" y="113"/>
                  </a:lnTo>
                  <a:lnTo>
                    <a:pt x="45" y="112"/>
                  </a:lnTo>
                  <a:lnTo>
                    <a:pt x="42" y="111"/>
                  </a:lnTo>
                  <a:lnTo>
                    <a:pt x="38" y="109"/>
                  </a:lnTo>
                  <a:lnTo>
                    <a:pt x="33" y="108"/>
                  </a:lnTo>
                  <a:lnTo>
                    <a:pt x="29" y="106"/>
                  </a:lnTo>
                  <a:lnTo>
                    <a:pt x="26" y="102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8" y="95"/>
                  </a:lnTo>
                  <a:lnTo>
                    <a:pt x="31" y="95"/>
                  </a:lnTo>
                  <a:lnTo>
                    <a:pt x="35" y="97"/>
                  </a:lnTo>
                  <a:lnTo>
                    <a:pt x="39" y="99"/>
                  </a:lnTo>
                  <a:lnTo>
                    <a:pt x="44" y="102"/>
                  </a:lnTo>
                  <a:lnTo>
                    <a:pt x="47" y="102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5"/>
                  </a:lnTo>
                  <a:lnTo>
                    <a:pt x="58" y="93"/>
                  </a:lnTo>
                  <a:lnTo>
                    <a:pt x="61" y="93"/>
                  </a:lnTo>
                  <a:lnTo>
                    <a:pt x="69" y="97"/>
                  </a:lnTo>
                  <a:lnTo>
                    <a:pt x="77" y="101"/>
                  </a:lnTo>
                  <a:lnTo>
                    <a:pt x="85" y="104"/>
                  </a:lnTo>
                  <a:lnTo>
                    <a:pt x="90" y="107"/>
                  </a:lnTo>
                  <a:lnTo>
                    <a:pt x="97" y="111"/>
                  </a:lnTo>
                  <a:lnTo>
                    <a:pt x="103" y="113"/>
                  </a:lnTo>
                  <a:lnTo>
                    <a:pt x="109" y="114"/>
                  </a:lnTo>
                  <a:lnTo>
                    <a:pt x="112" y="113"/>
                  </a:lnTo>
                  <a:lnTo>
                    <a:pt x="112" y="112"/>
                  </a:lnTo>
                  <a:lnTo>
                    <a:pt x="110" y="107"/>
                  </a:lnTo>
                  <a:lnTo>
                    <a:pt x="108" y="101"/>
                  </a:lnTo>
                  <a:lnTo>
                    <a:pt x="109" y="93"/>
                  </a:lnTo>
                  <a:lnTo>
                    <a:pt x="113" y="86"/>
                  </a:lnTo>
                  <a:lnTo>
                    <a:pt x="118" y="84"/>
                  </a:lnTo>
                  <a:lnTo>
                    <a:pt x="125" y="82"/>
                  </a:lnTo>
                  <a:lnTo>
                    <a:pt x="133" y="84"/>
                  </a:lnTo>
                  <a:lnTo>
                    <a:pt x="131" y="82"/>
                  </a:lnTo>
                  <a:lnTo>
                    <a:pt x="133" y="81"/>
                  </a:lnTo>
                  <a:lnTo>
                    <a:pt x="136" y="81"/>
                  </a:lnTo>
                  <a:lnTo>
                    <a:pt x="140" y="81"/>
                  </a:lnTo>
                  <a:lnTo>
                    <a:pt x="140" y="80"/>
                  </a:lnTo>
                  <a:lnTo>
                    <a:pt x="139" y="77"/>
                  </a:lnTo>
                  <a:lnTo>
                    <a:pt x="142" y="76"/>
                  </a:lnTo>
                  <a:lnTo>
                    <a:pt x="147" y="76"/>
                  </a:lnTo>
                  <a:lnTo>
                    <a:pt x="149" y="72"/>
                  </a:lnTo>
                  <a:lnTo>
                    <a:pt x="151" y="70"/>
                  </a:lnTo>
                  <a:lnTo>
                    <a:pt x="149" y="69"/>
                  </a:lnTo>
                  <a:lnTo>
                    <a:pt x="147" y="70"/>
                  </a:lnTo>
                  <a:lnTo>
                    <a:pt x="146" y="71"/>
                  </a:lnTo>
                  <a:lnTo>
                    <a:pt x="145" y="74"/>
                  </a:lnTo>
                  <a:lnTo>
                    <a:pt x="144" y="74"/>
                  </a:lnTo>
                  <a:lnTo>
                    <a:pt x="141" y="72"/>
                  </a:lnTo>
                  <a:lnTo>
                    <a:pt x="140" y="70"/>
                  </a:lnTo>
                  <a:lnTo>
                    <a:pt x="138" y="68"/>
                  </a:lnTo>
                  <a:lnTo>
                    <a:pt x="134" y="65"/>
                  </a:lnTo>
                  <a:lnTo>
                    <a:pt x="133" y="63"/>
                  </a:lnTo>
                  <a:lnTo>
                    <a:pt x="134" y="63"/>
                  </a:lnTo>
                  <a:lnTo>
                    <a:pt x="136" y="63"/>
                  </a:lnTo>
                  <a:lnTo>
                    <a:pt x="128" y="59"/>
                  </a:lnTo>
                  <a:lnTo>
                    <a:pt x="125" y="56"/>
                  </a:lnTo>
                  <a:lnTo>
                    <a:pt x="123" y="53"/>
                  </a:lnTo>
                  <a:lnTo>
                    <a:pt x="123" y="49"/>
                  </a:lnTo>
                  <a:lnTo>
                    <a:pt x="123" y="44"/>
                  </a:lnTo>
                  <a:lnTo>
                    <a:pt x="122" y="40"/>
                  </a:lnTo>
                  <a:lnTo>
                    <a:pt x="119" y="38"/>
                  </a:lnTo>
                  <a:lnTo>
                    <a:pt x="118" y="42"/>
                  </a:lnTo>
                  <a:lnTo>
                    <a:pt x="117" y="45"/>
                  </a:lnTo>
                  <a:lnTo>
                    <a:pt x="114" y="49"/>
                  </a:lnTo>
                  <a:lnTo>
                    <a:pt x="112" y="52"/>
                  </a:lnTo>
                  <a:lnTo>
                    <a:pt x="107" y="50"/>
                  </a:lnTo>
                  <a:lnTo>
                    <a:pt x="102" y="49"/>
                  </a:lnTo>
                  <a:lnTo>
                    <a:pt x="97" y="47"/>
                  </a:lnTo>
                  <a:lnTo>
                    <a:pt x="93" y="48"/>
                  </a:lnTo>
                  <a:lnTo>
                    <a:pt x="92" y="45"/>
                  </a:lnTo>
                  <a:lnTo>
                    <a:pt x="91" y="44"/>
                  </a:lnTo>
                  <a:lnTo>
                    <a:pt x="87" y="45"/>
                  </a:lnTo>
                  <a:lnTo>
                    <a:pt x="85" y="45"/>
                  </a:lnTo>
                  <a:lnTo>
                    <a:pt x="82" y="44"/>
                  </a:lnTo>
                  <a:lnTo>
                    <a:pt x="78" y="42"/>
                  </a:lnTo>
                  <a:lnTo>
                    <a:pt x="64" y="36"/>
                  </a:lnTo>
                  <a:lnTo>
                    <a:pt x="50" y="28"/>
                  </a:lnTo>
                  <a:lnTo>
                    <a:pt x="34" y="18"/>
                  </a:lnTo>
                  <a:lnTo>
                    <a:pt x="18" y="7"/>
                  </a:lnTo>
                  <a:lnTo>
                    <a:pt x="12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61" name="Freeform 359"/>
            <p:cNvSpPr>
              <a:spLocks/>
            </p:cNvSpPr>
            <p:nvPr/>
          </p:nvSpPr>
          <p:spPr bwMode="auto">
            <a:xfrm>
              <a:off x="9726039" y="3055365"/>
              <a:ext cx="4216" cy="10540"/>
            </a:xfrm>
            <a:custGeom>
              <a:avLst/>
              <a:gdLst>
                <a:gd name="T0" fmla="*/ 5 w 5"/>
                <a:gd name="T1" fmla="*/ 0 h 11"/>
                <a:gd name="T2" fmla="*/ 2 w 5"/>
                <a:gd name="T3" fmla="*/ 1 h 11"/>
                <a:gd name="T4" fmla="*/ 0 w 5"/>
                <a:gd name="T5" fmla="*/ 4 h 11"/>
                <a:gd name="T6" fmla="*/ 0 w 5"/>
                <a:gd name="T7" fmla="*/ 7 h 11"/>
                <a:gd name="T8" fmla="*/ 1 w 5"/>
                <a:gd name="T9" fmla="*/ 10 h 11"/>
                <a:gd name="T10" fmla="*/ 2 w 5"/>
                <a:gd name="T11" fmla="*/ 11 h 11"/>
                <a:gd name="T12" fmla="*/ 4 w 5"/>
                <a:gd name="T13" fmla="*/ 11 h 11"/>
                <a:gd name="T14" fmla="*/ 5 w 5"/>
                <a:gd name="T15" fmla="*/ 7 h 11"/>
                <a:gd name="T16" fmla="*/ 5 w 5"/>
                <a:gd name="T17" fmla="*/ 2 h 11"/>
                <a:gd name="T18" fmla="*/ 5 w 5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5" y="7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62" name="Freeform 360"/>
            <p:cNvSpPr>
              <a:spLocks/>
            </p:cNvSpPr>
            <p:nvPr/>
          </p:nvSpPr>
          <p:spPr bwMode="auto">
            <a:xfrm>
              <a:off x="9726039" y="2789770"/>
              <a:ext cx="4216" cy="2109"/>
            </a:xfrm>
            <a:custGeom>
              <a:avLst/>
              <a:gdLst>
                <a:gd name="T0" fmla="*/ 0 w 4"/>
                <a:gd name="T1" fmla="*/ 0 h 2"/>
                <a:gd name="T2" fmla="*/ 1 w 4"/>
                <a:gd name="T3" fmla="*/ 2 h 2"/>
                <a:gd name="T4" fmla="*/ 4 w 4"/>
                <a:gd name="T5" fmla="*/ 2 h 2"/>
                <a:gd name="T6" fmla="*/ 4 w 4"/>
                <a:gd name="T7" fmla="*/ 0 h 2"/>
                <a:gd name="T8" fmla="*/ 0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63" name="Freeform 361"/>
            <p:cNvSpPr>
              <a:spLocks/>
            </p:cNvSpPr>
            <p:nvPr/>
          </p:nvSpPr>
          <p:spPr bwMode="auto">
            <a:xfrm>
              <a:off x="9768197" y="2924676"/>
              <a:ext cx="10540" cy="16863"/>
            </a:xfrm>
            <a:custGeom>
              <a:avLst/>
              <a:gdLst>
                <a:gd name="T0" fmla="*/ 3 w 8"/>
                <a:gd name="T1" fmla="*/ 0 h 16"/>
                <a:gd name="T2" fmla="*/ 1 w 8"/>
                <a:gd name="T3" fmla="*/ 1 h 16"/>
                <a:gd name="T4" fmla="*/ 0 w 8"/>
                <a:gd name="T5" fmla="*/ 4 h 16"/>
                <a:gd name="T6" fmla="*/ 0 w 8"/>
                <a:gd name="T7" fmla="*/ 6 h 16"/>
                <a:gd name="T8" fmla="*/ 1 w 8"/>
                <a:gd name="T9" fmla="*/ 9 h 16"/>
                <a:gd name="T10" fmla="*/ 3 w 8"/>
                <a:gd name="T11" fmla="*/ 10 h 16"/>
                <a:gd name="T12" fmla="*/ 4 w 8"/>
                <a:gd name="T13" fmla="*/ 11 h 16"/>
                <a:gd name="T14" fmla="*/ 3 w 8"/>
                <a:gd name="T15" fmla="*/ 12 h 16"/>
                <a:gd name="T16" fmla="*/ 3 w 8"/>
                <a:gd name="T17" fmla="*/ 16 h 16"/>
                <a:gd name="T18" fmla="*/ 7 w 8"/>
                <a:gd name="T19" fmla="*/ 15 h 16"/>
                <a:gd name="T20" fmla="*/ 8 w 8"/>
                <a:gd name="T21" fmla="*/ 12 h 16"/>
                <a:gd name="T22" fmla="*/ 8 w 8"/>
                <a:gd name="T23" fmla="*/ 10 h 16"/>
                <a:gd name="T24" fmla="*/ 8 w 8"/>
                <a:gd name="T25" fmla="*/ 7 h 16"/>
                <a:gd name="T26" fmla="*/ 4 w 8"/>
                <a:gd name="T27" fmla="*/ 6 h 16"/>
                <a:gd name="T28" fmla="*/ 4 w 8"/>
                <a:gd name="T29" fmla="*/ 5 h 16"/>
                <a:gd name="T30" fmla="*/ 4 w 8"/>
                <a:gd name="T31" fmla="*/ 2 h 16"/>
                <a:gd name="T32" fmla="*/ 3 w 8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16">
                  <a:moveTo>
                    <a:pt x="3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3" y="16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2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64" name="Freeform 362"/>
            <p:cNvSpPr>
              <a:spLocks/>
            </p:cNvSpPr>
            <p:nvPr/>
          </p:nvSpPr>
          <p:spPr bwMode="auto">
            <a:xfrm>
              <a:off x="9854622" y="3046934"/>
              <a:ext cx="4216" cy="2109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3 h 4"/>
                <a:gd name="T4" fmla="*/ 2 w 2"/>
                <a:gd name="T5" fmla="*/ 4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65" name="Freeform 393"/>
            <p:cNvSpPr>
              <a:spLocks/>
            </p:cNvSpPr>
            <p:nvPr/>
          </p:nvSpPr>
          <p:spPr bwMode="auto">
            <a:xfrm>
              <a:off x="5550296" y="2791877"/>
              <a:ext cx="99072" cy="177063"/>
            </a:xfrm>
            <a:custGeom>
              <a:avLst/>
              <a:gdLst>
                <a:gd name="T0" fmla="*/ 7 w 94"/>
                <a:gd name="T1" fmla="*/ 91 h 170"/>
                <a:gd name="T2" fmla="*/ 17 w 94"/>
                <a:gd name="T3" fmla="*/ 76 h 170"/>
                <a:gd name="T4" fmla="*/ 23 w 94"/>
                <a:gd name="T5" fmla="*/ 52 h 170"/>
                <a:gd name="T6" fmla="*/ 27 w 94"/>
                <a:gd name="T7" fmla="*/ 47 h 170"/>
                <a:gd name="T8" fmla="*/ 26 w 94"/>
                <a:gd name="T9" fmla="*/ 48 h 170"/>
                <a:gd name="T10" fmla="*/ 27 w 94"/>
                <a:gd name="T11" fmla="*/ 30 h 170"/>
                <a:gd name="T12" fmla="*/ 26 w 94"/>
                <a:gd name="T13" fmla="*/ 17 h 170"/>
                <a:gd name="T14" fmla="*/ 24 w 94"/>
                <a:gd name="T15" fmla="*/ 12 h 170"/>
                <a:gd name="T16" fmla="*/ 37 w 94"/>
                <a:gd name="T17" fmla="*/ 4 h 170"/>
                <a:gd name="T18" fmla="*/ 46 w 94"/>
                <a:gd name="T19" fmla="*/ 4 h 170"/>
                <a:gd name="T20" fmla="*/ 41 w 94"/>
                <a:gd name="T21" fmla="*/ 11 h 170"/>
                <a:gd name="T22" fmla="*/ 54 w 94"/>
                <a:gd name="T23" fmla="*/ 9 h 170"/>
                <a:gd name="T24" fmla="*/ 62 w 94"/>
                <a:gd name="T25" fmla="*/ 11 h 170"/>
                <a:gd name="T26" fmla="*/ 71 w 94"/>
                <a:gd name="T27" fmla="*/ 6 h 170"/>
                <a:gd name="T28" fmla="*/ 83 w 94"/>
                <a:gd name="T29" fmla="*/ 7 h 170"/>
                <a:gd name="T30" fmla="*/ 86 w 94"/>
                <a:gd name="T31" fmla="*/ 11 h 170"/>
                <a:gd name="T32" fmla="*/ 89 w 94"/>
                <a:gd name="T33" fmla="*/ 16 h 170"/>
                <a:gd name="T34" fmla="*/ 94 w 94"/>
                <a:gd name="T35" fmla="*/ 20 h 170"/>
                <a:gd name="T36" fmla="*/ 80 w 94"/>
                <a:gd name="T37" fmla="*/ 35 h 170"/>
                <a:gd name="T38" fmla="*/ 75 w 94"/>
                <a:gd name="T39" fmla="*/ 38 h 170"/>
                <a:gd name="T40" fmla="*/ 76 w 94"/>
                <a:gd name="T41" fmla="*/ 49 h 170"/>
                <a:gd name="T42" fmla="*/ 76 w 94"/>
                <a:gd name="T43" fmla="*/ 57 h 170"/>
                <a:gd name="T44" fmla="*/ 72 w 94"/>
                <a:gd name="T45" fmla="*/ 63 h 170"/>
                <a:gd name="T46" fmla="*/ 71 w 94"/>
                <a:gd name="T47" fmla="*/ 68 h 170"/>
                <a:gd name="T48" fmla="*/ 70 w 94"/>
                <a:gd name="T49" fmla="*/ 76 h 170"/>
                <a:gd name="T50" fmla="*/ 67 w 94"/>
                <a:gd name="T51" fmla="*/ 81 h 170"/>
                <a:gd name="T52" fmla="*/ 57 w 94"/>
                <a:gd name="T53" fmla="*/ 82 h 170"/>
                <a:gd name="T54" fmla="*/ 59 w 94"/>
                <a:gd name="T55" fmla="*/ 87 h 170"/>
                <a:gd name="T56" fmla="*/ 60 w 94"/>
                <a:gd name="T57" fmla="*/ 92 h 170"/>
                <a:gd name="T58" fmla="*/ 65 w 94"/>
                <a:gd name="T59" fmla="*/ 98 h 170"/>
                <a:gd name="T60" fmla="*/ 65 w 94"/>
                <a:gd name="T61" fmla="*/ 107 h 170"/>
                <a:gd name="T62" fmla="*/ 57 w 94"/>
                <a:gd name="T63" fmla="*/ 118 h 170"/>
                <a:gd name="T64" fmla="*/ 64 w 94"/>
                <a:gd name="T65" fmla="*/ 129 h 170"/>
                <a:gd name="T66" fmla="*/ 62 w 94"/>
                <a:gd name="T67" fmla="*/ 135 h 170"/>
                <a:gd name="T68" fmla="*/ 54 w 94"/>
                <a:gd name="T69" fmla="*/ 145 h 170"/>
                <a:gd name="T70" fmla="*/ 51 w 94"/>
                <a:gd name="T71" fmla="*/ 156 h 170"/>
                <a:gd name="T72" fmla="*/ 48 w 94"/>
                <a:gd name="T73" fmla="*/ 166 h 170"/>
                <a:gd name="T74" fmla="*/ 33 w 94"/>
                <a:gd name="T75" fmla="*/ 167 h 170"/>
                <a:gd name="T76" fmla="*/ 16 w 94"/>
                <a:gd name="T77" fmla="*/ 166 h 170"/>
                <a:gd name="T78" fmla="*/ 12 w 94"/>
                <a:gd name="T79" fmla="*/ 160 h 170"/>
                <a:gd name="T80" fmla="*/ 17 w 94"/>
                <a:gd name="T81" fmla="*/ 145 h 170"/>
                <a:gd name="T82" fmla="*/ 17 w 94"/>
                <a:gd name="T83" fmla="*/ 129 h 170"/>
                <a:gd name="T84" fmla="*/ 17 w 94"/>
                <a:gd name="T85" fmla="*/ 123 h 170"/>
                <a:gd name="T86" fmla="*/ 19 w 94"/>
                <a:gd name="T87" fmla="*/ 121 h 170"/>
                <a:gd name="T88" fmla="*/ 13 w 94"/>
                <a:gd name="T89" fmla="*/ 121 h 170"/>
                <a:gd name="T90" fmla="*/ 7 w 94"/>
                <a:gd name="T91" fmla="*/ 119 h 170"/>
                <a:gd name="T92" fmla="*/ 12 w 94"/>
                <a:gd name="T93" fmla="*/ 113 h 170"/>
                <a:gd name="T94" fmla="*/ 14 w 94"/>
                <a:gd name="T95" fmla="*/ 110 h 170"/>
                <a:gd name="T96" fmla="*/ 8 w 94"/>
                <a:gd name="T97" fmla="*/ 112 h 170"/>
                <a:gd name="T98" fmla="*/ 0 w 94"/>
                <a:gd name="T99" fmla="*/ 112 h 170"/>
                <a:gd name="T100" fmla="*/ 3 w 94"/>
                <a:gd name="T101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70">
                  <a:moveTo>
                    <a:pt x="5" y="94"/>
                  </a:moveTo>
                  <a:lnTo>
                    <a:pt x="5" y="91"/>
                  </a:lnTo>
                  <a:lnTo>
                    <a:pt x="7" y="91"/>
                  </a:lnTo>
                  <a:lnTo>
                    <a:pt x="10" y="89"/>
                  </a:lnTo>
                  <a:lnTo>
                    <a:pt x="13" y="82"/>
                  </a:lnTo>
                  <a:lnTo>
                    <a:pt x="17" y="76"/>
                  </a:lnTo>
                  <a:lnTo>
                    <a:pt x="18" y="70"/>
                  </a:lnTo>
                  <a:lnTo>
                    <a:pt x="22" y="60"/>
                  </a:lnTo>
                  <a:lnTo>
                    <a:pt x="23" y="52"/>
                  </a:lnTo>
                  <a:lnTo>
                    <a:pt x="26" y="50"/>
                  </a:lnTo>
                  <a:lnTo>
                    <a:pt x="27" y="49"/>
                  </a:lnTo>
                  <a:lnTo>
                    <a:pt x="27" y="47"/>
                  </a:lnTo>
                  <a:lnTo>
                    <a:pt x="27" y="46"/>
                  </a:lnTo>
                  <a:lnTo>
                    <a:pt x="27" y="46"/>
                  </a:lnTo>
                  <a:lnTo>
                    <a:pt x="26" y="48"/>
                  </a:lnTo>
                  <a:lnTo>
                    <a:pt x="27" y="39"/>
                  </a:lnTo>
                  <a:lnTo>
                    <a:pt x="27" y="35"/>
                  </a:lnTo>
                  <a:lnTo>
                    <a:pt x="27" y="30"/>
                  </a:lnTo>
                  <a:lnTo>
                    <a:pt x="26" y="27"/>
                  </a:lnTo>
                  <a:lnTo>
                    <a:pt x="26" y="22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7" y="4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46" y="4"/>
                  </a:lnTo>
                  <a:lnTo>
                    <a:pt x="44" y="5"/>
                  </a:lnTo>
                  <a:lnTo>
                    <a:pt x="43" y="9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50" y="10"/>
                  </a:lnTo>
                  <a:lnTo>
                    <a:pt x="54" y="9"/>
                  </a:lnTo>
                  <a:lnTo>
                    <a:pt x="56" y="9"/>
                  </a:lnTo>
                  <a:lnTo>
                    <a:pt x="60" y="10"/>
                  </a:lnTo>
                  <a:lnTo>
                    <a:pt x="62" y="11"/>
                  </a:lnTo>
                  <a:lnTo>
                    <a:pt x="65" y="11"/>
                  </a:lnTo>
                  <a:lnTo>
                    <a:pt x="69" y="9"/>
                  </a:lnTo>
                  <a:lnTo>
                    <a:pt x="71" y="6"/>
                  </a:lnTo>
                  <a:lnTo>
                    <a:pt x="75" y="6"/>
                  </a:lnTo>
                  <a:lnTo>
                    <a:pt x="78" y="7"/>
                  </a:lnTo>
                  <a:lnTo>
                    <a:pt x="83" y="7"/>
                  </a:lnTo>
                  <a:lnTo>
                    <a:pt x="86" y="7"/>
                  </a:lnTo>
                  <a:lnTo>
                    <a:pt x="86" y="10"/>
                  </a:lnTo>
                  <a:lnTo>
                    <a:pt x="86" y="11"/>
                  </a:lnTo>
                  <a:lnTo>
                    <a:pt x="86" y="14"/>
                  </a:lnTo>
                  <a:lnTo>
                    <a:pt x="87" y="15"/>
                  </a:lnTo>
                  <a:lnTo>
                    <a:pt x="89" y="16"/>
                  </a:lnTo>
                  <a:lnTo>
                    <a:pt x="92" y="17"/>
                  </a:lnTo>
                  <a:lnTo>
                    <a:pt x="94" y="19"/>
                  </a:lnTo>
                  <a:lnTo>
                    <a:pt x="94" y="20"/>
                  </a:lnTo>
                  <a:lnTo>
                    <a:pt x="92" y="22"/>
                  </a:lnTo>
                  <a:lnTo>
                    <a:pt x="86" y="28"/>
                  </a:lnTo>
                  <a:lnTo>
                    <a:pt x="80" y="35"/>
                  </a:lnTo>
                  <a:lnTo>
                    <a:pt x="76" y="37"/>
                  </a:lnTo>
                  <a:lnTo>
                    <a:pt x="75" y="37"/>
                  </a:lnTo>
                  <a:lnTo>
                    <a:pt x="75" y="38"/>
                  </a:lnTo>
                  <a:lnTo>
                    <a:pt x="76" y="39"/>
                  </a:lnTo>
                  <a:lnTo>
                    <a:pt x="76" y="44"/>
                  </a:lnTo>
                  <a:lnTo>
                    <a:pt x="76" y="49"/>
                  </a:lnTo>
                  <a:lnTo>
                    <a:pt x="76" y="52"/>
                  </a:lnTo>
                  <a:lnTo>
                    <a:pt x="76" y="53"/>
                  </a:lnTo>
                  <a:lnTo>
                    <a:pt x="76" y="57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2" y="63"/>
                  </a:lnTo>
                  <a:lnTo>
                    <a:pt x="71" y="63"/>
                  </a:lnTo>
                  <a:lnTo>
                    <a:pt x="70" y="65"/>
                  </a:lnTo>
                  <a:lnTo>
                    <a:pt x="71" y="68"/>
                  </a:lnTo>
                  <a:lnTo>
                    <a:pt x="72" y="71"/>
                  </a:lnTo>
                  <a:lnTo>
                    <a:pt x="72" y="74"/>
                  </a:lnTo>
                  <a:lnTo>
                    <a:pt x="70" y="76"/>
                  </a:lnTo>
                  <a:lnTo>
                    <a:pt x="69" y="78"/>
                  </a:lnTo>
                  <a:lnTo>
                    <a:pt x="69" y="79"/>
                  </a:lnTo>
                  <a:lnTo>
                    <a:pt x="67" y="81"/>
                  </a:lnTo>
                  <a:lnTo>
                    <a:pt x="65" y="82"/>
                  </a:lnTo>
                  <a:lnTo>
                    <a:pt x="61" y="82"/>
                  </a:lnTo>
                  <a:lnTo>
                    <a:pt x="57" y="82"/>
                  </a:lnTo>
                  <a:lnTo>
                    <a:pt x="54" y="81"/>
                  </a:lnTo>
                  <a:lnTo>
                    <a:pt x="56" y="85"/>
                  </a:lnTo>
                  <a:lnTo>
                    <a:pt x="59" y="87"/>
                  </a:lnTo>
                  <a:lnTo>
                    <a:pt x="60" y="89"/>
                  </a:lnTo>
                  <a:lnTo>
                    <a:pt x="60" y="90"/>
                  </a:lnTo>
                  <a:lnTo>
                    <a:pt x="60" y="92"/>
                  </a:lnTo>
                  <a:lnTo>
                    <a:pt x="61" y="94"/>
                  </a:lnTo>
                  <a:lnTo>
                    <a:pt x="62" y="96"/>
                  </a:lnTo>
                  <a:lnTo>
                    <a:pt x="65" y="98"/>
                  </a:lnTo>
                  <a:lnTo>
                    <a:pt x="67" y="101"/>
                  </a:lnTo>
                  <a:lnTo>
                    <a:pt x="67" y="103"/>
                  </a:lnTo>
                  <a:lnTo>
                    <a:pt x="65" y="107"/>
                  </a:lnTo>
                  <a:lnTo>
                    <a:pt x="62" y="111"/>
                  </a:lnTo>
                  <a:lnTo>
                    <a:pt x="60" y="114"/>
                  </a:lnTo>
                  <a:lnTo>
                    <a:pt x="57" y="118"/>
                  </a:lnTo>
                  <a:lnTo>
                    <a:pt x="57" y="122"/>
                  </a:lnTo>
                  <a:lnTo>
                    <a:pt x="60" y="127"/>
                  </a:lnTo>
                  <a:lnTo>
                    <a:pt x="64" y="129"/>
                  </a:lnTo>
                  <a:lnTo>
                    <a:pt x="67" y="129"/>
                  </a:lnTo>
                  <a:lnTo>
                    <a:pt x="65" y="133"/>
                  </a:lnTo>
                  <a:lnTo>
                    <a:pt x="62" y="135"/>
                  </a:lnTo>
                  <a:lnTo>
                    <a:pt x="60" y="138"/>
                  </a:lnTo>
                  <a:lnTo>
                    <a:pt x="57" y="140"/>
                  </a:lnTo>
                  <a:lnTo>
                    <a:pt x="54" y="145"/>
                  </a:lnTo>
                  <a:lnTo>
                    <a:pt x="51" y="149"/>
                  </a:lnTo>
                  <a:lnTo>
                    <a:pt x="50" y="153"/>
                  </a:lnTo>
                  <a:lnTo>
                    <a:pt x="51" y="156"/>
                  </a:lnTo>
                  <a:lnTo>
                    <a:pt x="53" y="159"/>
                  </a:lnTo>
                  <a:lnTo>
                    <a:pt x="51" y="162"/>
                  </a:lnTo>
                  <a:lnTo>
                    <a:pt x="48" y="166"/>
                  </a:lnTo>
                  <a:lnTo>
                    <a:pt x="43" y="169"/>
                  </a:lnTo>
                  <a:lnTo>
                    <a:pt x="38" y="169"/>
                  </a:lnTo>
                  <a:lnTo>
                    <a:pt x="33" y="167"/>
                  </a:lnTo>
                  <a:lnTo>
                    <a:pt x="27" y="166"/>
                  </a:lnTo>
                  <a:lnTo>
                    <a:pt x="21" y="165"/>
                  </a:lnTo>
                  <a:lnTo>
                    <a:pt x="16" y="166"/>
                  </a:lnTo>
                  <a:lnTo>
                    <a:pt x="11" y="170"/>
                  </a:lnTo>
                  <a:lnTo>
                    <a:pt x="11" y="165"/>
                  </a:lnTo>
                  <a:lnTo>
                    <a:pt x="12" y="160"/>
                  </a:lnTo>
                  <a:lnTo>
                    <a:pt x="14" y="154"/>
                  </a:lnTo>
                  <a:lnTo>
                    <a:pt x="16" y="148"/>
                  </a:lnTo>
                  <a:lnTo>
                    <a:pt x="17" y="145"/>
                  </a:lnTo>
                  <a:lnTo>
                    <a:pt x="17" y="143"/>
                  </a:lnTo>
                  <a:lnTo>
                    <a:pt x="16" y="137"/>
                  </a:lnTo>
                  <a:lnTo>
                    <a:pt x="17" y="129"/>
                  </a:lnTo>
                  <a:lnTo>
                    <a:pt x="17" y="125"/>
                  </a:lnTo>
                  <a:lnTo>
                    <a:pt x="16" y="121"/>
                  </a:lnTo>
                  <a:lnTo>
                    <a:pt x="17" y="123"/>
                  </a:lnTo>
                  <a:lnTo>
                    <a:pt x="17" y="123"/>
                  </a:lnTo>
                  <a:lnTo>
                    <a:pt x="18" y="123"/>
                  </a:lnTo>
                  <a:lnTo>
                    <a:pt x="19" y="121"/>
                  </a:lnTo>
                  <a:lnTo>
                    <a:pt x="19" y="118"/>
                  </a:lnTo>
                  <a:lnTo>
                    <a:pt x="17" y="119"/>
                  </a:lnTo>
                  <a:lnTo>
                    <a:pt x="13" y="121"/>
                  </a:lnTo>
                  <a:lnTo>
                    <a:pt x="10" y="122"/>
                  </a:lnTo>
                  <a:lnTo>
                    <a:pt x="6" y="123"/>
                  </a:lnTo>
                  <a:lnTo>
                    <a:pt x="7" y="119"/>
                  </a:lnTo>
                  <a:lnTo>
                    <a:pt x="7" y="114"/>
                  </a:lnTo>
                  <a:lnTo>
                    <a:pt x="11" y="116"/>
                  </a:lnTo>
                  <a:lnTo>
                    <a:pt x="12" y="113"/>
                  </a:lnTo>
                  <a:lnTo>
                    <a:pt x="14" y="112"/>
                  </a:lnTo>
                  <a:lnTo>
                    <a:pt x="14" y="111"/>
                  </a:lnTo>
                  <a:lnTo>
                    <a:pt x="14" y="110"/>
                  </a:lnTo>
                  <a:lnTo>
                    <a:pt x="13" y="106"/>
                  </a:lnTo>
                  <a:lnTo>
                    <a:pt x="12" y="108"/>
                  </a:lnTo>
                  <a:lnTo>
                    <a:pt x="8" y="112"/>
                  </a:lnTo>
                  <a:lnTo>
                    <a:pt x="5" y="114"/>
                  </a:lnTo>
                  <a:lnTo>
                    <a:pt x="1" y="114"/>
                  </a:lnTo>
                  <a:lnTo>
                    <a:pt x="0" y="112"/>
                  </a:lnTo>
                  <a:lnTo>
                    <a:pt x="0" y="110"/>
                  </a:lnTo>
                  <a:lnTo>
                    <a:pt x="1" y="105"/>
                  </a:lnTo>
                  <a:lnTo>
                    <a:pt x="3" y="98"/>
                  </a:lnTo>
                  <a:lnTo>
                    <a:pt x="5" y="9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66" name="Freeform 394"/>
            <p:cNvSpPr>
              <a:spLocks/>
            </p:cNvSpPr>
            <p:nvPr/>
          </p:nvSpPr>
          <p:spPr bwMode="auto">
            <a:xfrm>
              <a:off x="4998027" y="2912028"/>
              <a:ext cx="6324" cy="4216"/>
            </a:xfrm>
            <a:custGeom>
              <a:avLst/>
              <a:gdLst>
                <a:gd name="T0" fmla="*/ 5 w 6"/>
                <a:gd name="T1" fmla="*/ 3 h 3"/>
                <a:gd name="T2" fmla="*/ 2 w 6"/>
                <a:gd name="T3" fmla="*/ 3 h 3"/>
                <a:gd name="T4" fmla="*/ 1 w 6"/>
                <a:gd name="T5" fmla="*/ 2 h 3"/>
                <a:gd name="T6" fmla="*/ 0 w 6"/>
                <a:gd name="T7" fmla="*/ 1 h 3"/>
                <a:gd name="T8" fmla="*/ 2 w 6"/>
                <a:gd name="T9" fmla="*/ 0 h 3"/>
                <a:gd name="T10" fmla="*/ 5 w 6"/>
                <a:gd name="T11" fmla="*/ 1 h 3"/>
                <a:gd name="T12" fmla="*/ 6 w 6"/>
                <a:gd name="T13" fmla="*/ 2 h 3"/>
                <a:gd name="T14" fmla="*/ 5 w 6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5" y="3"/>
                  </a:moveTo>
                  <a:lnTo>
                    <a:pt x="2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5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67" name="Freeform 395"/>
            <p:cNvSpPr>
              <a:spLocks/>
            </p:cNvSpPr>
            <p:nvPr/>
          </p:nvSpPr>
          <p:spPr bwMode="auto">
            <a:xfrm>
              <a:off x="5006458" y="2916244"/>
              <a:ext cx="12647" cy="6324"/>
            </a:xfrm>
            <a:custGeom>
              <a:avLst/>
              <a:gdLst>
                <a:gd name="T0" fmla="*/ 8 w 14"/>
                <a:gd name="T1" fmla="*/ 6 h 6"/>
                <a:gd name="T2" fmla="*/ 4 w 14"/>
                <a:gd name="T3" fmla="*/ 5 h 6"/>
                <a:gd name="T4" fmla="*/ 0 w 14"/>
                <a:gd name="T5" fmla="*/ 4 h 6"/>
                <a:gd name="T6" fmla="*/ 3 w 14"/>
                <a:gd name="T7" fmla="*/ 0 h 6"/>
                <a:gd name="T8" fmla="*/ 6 w 14"/>
                <a:gd name="T9" fmla="*/ 1 h 6"/>
                <a:gd name="T10" fmla="*/ 10 w 14"/>
                <a:gd name="T11" fmla="*/ 4 h 6"/>
                <a:gd name="T12" fmla="*/ 14 w 14"/>
                <a:gd name="T13" fmla="*/ 5 h 6"/>
                <a:gd name="T14" fmla="*/ 8 w 14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6">
                  <a:moveTo>
                    <a:pt x="8" y="6"/>
                  </a:moveTo>
                  <a:lnTo>
                    <a:pt x="4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6" y="1"/>
                  </a:lnTo>
                  <a:lnTo>
                    <a:pt x="10" y="4"/>
                  </a:lnTo>
                  <a:lnTo>
                    <a:pt x="14" y="5"/>
                  </a:lnTo>
                  <a:lnTo>
                    <a:pt x="8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68" name="Freeform 396"/>
            <p:cNvSpPr>
              <a:spLocks/>
            </p:cNvSpPr>
            <p:nvPr/>
          </p:nvSpPr>
          <p:spPr bwMode="auto">
            <a:xfrm>
              <a:off x="5014890" y="2909920"/>
              <a:ext cx="10540" cy="6324"/>
            </a:xfrm>
            <a:custGeom>
              <a:avLst/>
              <a:gdLst>
                <a:gd name="T0" fmla="*/ 11 w 11"/>
                <a:gd name="T1" fmla="*/ 6 h 6"/>
                <a:gd name="T2" fmla="*/ 5 w 11"/>
                <a:gd name="T3" fmla="*/ 4 h 6"/>
                <a:gd name="T4" fmla="*/ 2 w 11"/>
                <a:gd name="T5" fmla="*/ 3 h 6"/>
                <a:gd name="T6" fmla="*/ 0 w 11"/>
                <a:gd name="T7" fmla="*/ 0 h 6"/>
                <a:gd name="T8" fmla="*/ 6 w 11"/>
                <a:gd name="T9" fmla="*/ 1 h 6"/>
                <a:gd name="T10" fmla="*/ 11 w 11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11" y="6"/>
                  </a:moveTo>
                  <a:lnTo>
                    <a:pt x="5" y="4"/>
                  </a:lnTo>
                  <a:lnTo>
                    <a:pt x="2" y="3"/>
                  </a:lnTo>
                  <a:lnTo>
                    <a:pt x="0" y="0"/>
                  </a:lnTo>
                  <a:lnTo>
                    <a:pt x="6" y="1"/>
                  </a:lnTo>
                  <a:lnTo>
                    <a:pt x="11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69" name="Freeform 397"/>
            <p:cNvSpPr>
              <a:spLocks/>
            </p:cNvSpPr>
            <p:nvPr/>
          </p:nvSpPr>
          <p:spPr bwMode="auto">
            <a:xfrm>
              <a:off x="5040185" y="2907812"/>
              <a:ext cx="10540" cy="4216"/>
            </a:xfrm>
            <a:custGeom>
              <a:avLst/>
              <a:gdLst>
                <a:gd name="T0" fmla="*/ 7 w 9"/>
                <a:gd name="T1" fmla="*/ 5 h 5"/>
                <a:gd name="T2" fmla="*/ 4 w 9"/>
                <a:gd name="T3" fmla="*/ 5 h 5"/>
                <a:gd name="T4" fmla="*/ 2 w 9"/>
                <a:gd name="T5" fmla="*/ 2 h 5"/>
                <a:gd name="T6" fmla="*/ 0 w 9"/>
                <a:gd name="T7" fmla="*/ 1 h 5"/>
                <a:gd name="T8" fmla="*/ 3 w 9"/>
                <a:gd name="T9" fmla="*/ 0 h 5"/>
                <a:gd name="T10" fmla="*/ 5 w 9"/>
                <a:gd name="T11" fmla="*/ 0 h 5"/>
                <a:gd name="T12" fmla="*/ 8 w 9"/>
                <a:gd name="T13" fmla="*/ 1 h 5"/>
                <a:gd name="T14" fmla="*/ 9 w 9"/>
                <a:gd name="T15" fmla="*/ 3 h 5"/>
                <a:gd name="T16" fmla="*/ 7 w 9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7" y="5"/>
                  </a:moveTo>
                  <a:lnTo>
                    <a:pt x="4" y="5"/>
                  </a:lnTo>
                  <a:lnTo>
                    <a:pt x="2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7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70" name="Freeform 398"/>
            <p:cNvSpPr>
              <a:spLocks/>
            </p:cNvSpPr>
            <p:nvPr/>
          </p:nvSpPr>
          <p:spPr bwMode="auto">
            <a:xfrm>
              <a:off x="5080234" y="2937323"/>
              <a:ext cx="18972" cy="8432"/>
            </a:xfrm>
            <a:custGeom>
              <a:avLst/>
              <a:gdLst>
                <a:gd name="T0" fmla="*/ 8 w 18"/>
                <a:gd name="T1" fmla="*/ 7 h 7"/>
                <a:gd name="T2" fmla="*/ 6 w 18"/>
                <a:gd name="T3" fmla="*/ 6 h 7"/>
                <a:gd name="T4" fmla="*/ 2 w 18"/>
                <a:gd name="T5" fmla="*/ 6 h 7"/>
                <a:gd name="T6" fmla="*/ 0 w 18"/>
                <a:gd name="T7" fmla="*/ 4 h 7"/>
                <a:gd name="T8" fmla="*/ 0 w 18"/>
                <a:gd name="T9" fmla="*/ 2 h 7"/>
                <a:gd name="T10" fmla="*/ 1 w 18"/>
                <a:gd name="T11" fmla="*/ 0 h 7"/>
                <a:gd name="T12" fmla="*/ 4 w 18"/>
                <a:gd name="T13" fmla="*/ 2 h 7"/>
                <a:gd name="T14" fmla="*/ 8 w 18"/>
                <a:gd name="T15" fmla="*/ 4 h 7"/>
                <a:gd name="T16" fmla="*/ 13 w 18"/>
                <a:gd name="T17" fmla="*/ 2 h 7"/>
                <a:gd name="T18" fmla="*/ 18 w 18"/>
                <a:gd name="T19" fmla="*/ 2 h 7"/>
                <a:gd name="T20" fmla="*/ 17 w 18"/>
                <a:gd name="T21" fmla="*/ 5 h 7"/>
                <a:gd name="T22" fmla="*/ 14 w 18"/>
                <a:gd name="T23" fmla="*/ 6 h 7"/>
                <a:gd name="T24" fmla="*/ 11 w 18"/>
                <a:gd name="T25" fmla="*/ 7 h 7"/>
                <a:gd name="T26" fmla="*/ 8 w 18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7">
                  <a:moveTo>
                    <a:pt x="8" y="7"/>
                  </a:moveTo>
                  <a:lnTo>
                    <a:pt x="6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3" y="2"/>
                  </a:lnTo>
                  <a:lnTo>
                    <a:pt x="18" y="2"/>
                  </a:lnTo>
                  <a:lnTo>
                    <a:pt x="17" y="5"/>
                  </a:lnTo>
                  <a:lnTo>
                    <a:pt x="14" y="6"/>
                  </a:lnTo>
                  <a:lnTo>
                    <a:pt x="11" y="7"/>
                  </a:lnTo>
                  <a:lnTo>
                    <a:pt x="8" y="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71" name="Freeform 399"/>
            <p:cNvSpPr>
              <a:spLocks/>
            </p:cNvSpPr>
            <p:nvPr/>
          </p:nvSpPr>
          <p:spPr bwMode="auto">
            <a:xfrm>
              <a:off x="5094990" y="2968941"/>
              <a:ext cx="4216" cy="4216"/>
            </a:xfrm>
            <a:custGeom>
              <a:avLst/>
              <a:gdLst>
                <a:gd name="T0" fmla="*/ 4 w 4"/>
                <a:gd name="T1" fmla="*/ 3 h 3"/>
                <a:gd name="T2" fmla="*/ 0 w 4"/>
                <a:gd name="T3" fmla="*/ 0 h 3"/>
                <a:gd name="T4" fmla="*/ 4 w 4"/>
                <a:gd name="T5" fmla="*/ 1 h 3"/>
                <a:gd name="T6" fmla="*/ 4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4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72" name="Freeform 407"/>
            <p:cNvSpPr>
              <a:spLocks/>
            </p:cNvSpPr>
            <p:nvPr/>
          </p:nvSpPr>
          <p:spPr bwMode="auto">
            <a:xfrm>
              <a:off x="6064623" y="2366082"/>
              <a:ext cx="4216" cy="2109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2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4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73" name="Freeform 408"/>
            <p:cNvSpPr>
              <a:spLocks/>
            </p:cNvSpPr>
            <p:nvPr/>
          </p:nvSpPr>
          <p:spPr bwMode="auto">
            <a:xfrm>
              <a:off x="6132075" y="2374514"/>
              <a:ext cx="6324" cy="2109"/>
            </a:xfrm>
            <a:custGeom>
              <a:avLst/>
              <a:gdLst>
                <a:gd name="T0" fmla="*/ 1 w 6"/>
                <a:gd name="T1" fmla="*/ 4 h 4"/>
                <a:gd name="T2" fmla="*/ 6 w 6"/>
                <a:gd name="T3" fmla="*/ 4 h 4"/>
                <a:gd name="T4" fmla="*/ 4 w 6"/>
                <a:gd name="T5" fmla="*/ 0 h 4"/>
                <a:gd name="T6" fmla="*/ 0 w 6"/>
                <a:gd name="T7" fmla="*/ 1 h 4"/>
                <a:gd name="T8" fmla="*/ 1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lnTo>
                    <a:pt x="6" y="4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74" name="Freeform 409"/>
            <p:cNvSpPr>
              <a:spLocks/>
            </p:cNvSpPr>
            <p:nvPr/>
          </p:nvSpPr>
          <p:spPr bwMode="auto">
            <a:xfrm>
              <a:off x="6062514" y="2357650"/>
              <a:ext cx="2109" cy="8432"/>
            </a:xfrm>
            <a:custGeom>
              <a:avLst/>
              <a:gdLst>
                <a:gd name="T0" fmla="*/ 2 w 3"/>
                <a:gd name="T1" fmla="*/ 0 h 8"/>
                <a:gd name="T2" fmla="*/ 0 w 3"/>
                <a:gd name="T3" fmla="*/ 4 h 8"/>
                <a:gd name="T4" fmla="*/ 0 w 3"/>
                <a:gd name="T5" fmla="*/ 8 h 8"/>
                <a:gd name="T6" fmla="*/ 0 w 3"/>
                <a:gd name="T7" fmla="*/ 5 h 8"/>
                <a:gd name="T8" fmla="*/ 3 w 3"/>
                <a:gd name="T9" fmla="*/ 4 h 8"/>
                <a:gd name="T10" fmla="*/ 2 w 3"/>
                <a:gd name="T11" fmla="*/ 3 h 8"/>
                <a:gd name="T12" fmla="*/ 2 w 3"/>
                <a:gd name="T13" fmla="*/ 0 h 8"/>
                <a:gd name="T14" fmla="*/ 2 w 3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75" name="Freeform 410"/>
            <p:cNvSpPr>
              <a:spLocks/>
            </p:cNvSpPr>
            <p:nvPr/>
          </p:nvSpPr>
          <p:spPr bwMode="auto">
            <a:xfrm>
              <a:off x="6064623" y="2359758"/>
              <a:ext cx="4216" cy="2109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5 w 5"/>
                <a:gd name="T5" fmla="*/ 1 h 1"/>
                <a:gd name="T6" fmla="*/ 2 w 5"/>
                <a:gd name="T7" fmla="*/ 0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76" name="Freeform 411"/>
            <p:cNvSpPr>
              <a:spLocks/>
            </p:cNvSpPr>
            <p:nvPr/>
          </p:nvSpPr>
          <p:spPr bwMode="auto">
            <a:xfrm>
              <a:off x="5999277" y="2359758"/>
              <a:ext cx="238193" cy="257164"/>
            </a:xfrm>
            <a:custGeom>
              <a:avLst/>
              <a:gdLst>
                <a:gd name="T0" fmla="*/ 69 w 228"/>
                <a:gd name="T1" fmla="*/ 2 h 242"/>
                <a:gd name="T2" fmla="*/ 76 w 228"/>
                <a:gd name="T3" fmla="*/ 13 h 242"/>
                <a:gd name="T4" fmla="*/ 75 w 228"/>
                <a:gd name="T5" fmla="*/ 18 h 242"/>
                <a:gd name="T6" fmla="*/ 75 w 228"/>
                <a:gd name="T7" fmla="*/ 31 h 242"/>
                <a:gd name="T8" fmla="*/ 97 w 228"/>
                <a:gd name="T9" fmla="*/ 43 h 242"/>
                <a:gd name="T10" fmla="*/ 79 w 228"/>
                <a:gd name="T11" fmla="*/ 33 h 242"/>
                <a:gd name="T12" fmla="*/ 65 w 228"/>
                <a:gd name="T13" fmla="*/ 44 h 242"/>
                <a:gd name="T14" fmla="*/ 58 w 228"/>
                <a:gd name="T15" fmla="*/ 43 h 242"/>
                <a:gd name="T16" fmla="*/ 56 w 228"/>
                <a:gd name="T17" fmla="*/ 42 h 242"/>
                <a:gd name="T18" fmla="*/ 33 w 228"/>
                <a:gd name="T19" fmla="*/ 39 h 242"/>
                <a:gd name="T20" fmla="*/ 36 w 228"/>
                <a:gd name="T21" fmla="*/ 52 h 242"/>
                <a:gd name="T22" fmla="*/ 28 w 228"/>
                <a:gd name="T23" fmla="*/ 69 h 242"/>
                <a:gd name="T24" fmla="*/ 19 w 228"/>
                <a:gd name="T25" fmla="*/ 75 h 242"/>
                <a:gd name="T26" fmla="*/ 24 w 228"/>
                <a:gd name="T27" fmla="*/ 86 h 242"/>
                <a:gd name="T28" fmla="*/ 15 w 228"/>
                <a:gd name="T29" fmla="*/ 96 h 242"/>
                <a:gd name="T30" fmla="*/ 3 w 228"/>
                <a:gd name="T31" fmla="*/ 96 h 242"/>
                <a:gd name="T32" fmla="*/ 6 w 228"/>
                <a:gd name="T33" fmla="*/ 109 h 242"/>
                <a:gd name="T34" fmla="*/ 1 w 228"/>
                <a:gd name="T35" fmla="*/ 129 h 242"/>
                <a:gd name="T36" fmla="*/ 8 w 228"/>
                <a:gd name="T37" fmla="*/ 139 h 242"/>
                <a:gd name="T38" fmla="*/ 8 w 228"/>
                <a:gd name="T39" fmla="*/ 159 h 242"/>
                <a:gd name="T40" fmla="*/ 12 w 228"/>
                <a:gd name="T41" fmla="*/ 175 h 242"/>
                <a:gd name="T42" fmla="*/ 22 w 228"/>
                <a:gd name="T43" fmla="*/ 181 h 242"/>
                <a:gd name="T44" fmla="*/ 32 w 228"/>
                <a:gd name="T45" fmla="*/ 183 h 242"/>
                <a:gd name="T46" fmla="*/ 56 w 228"/>
                <a:gd name="T47" fmla="*/ 188 h 242"/>
                <a:gd name="T48" fmla="*/ 37 w 228"/>
                <a:gd name="T49" fmla="*/ 226 h 242"/>
                <a:gd name="T50" fmla="*/ 42 w 228"/>
                <a:gd name="T51" fmla="*/ 234 h 242"/>
                <a:gd name="T52" fmla="*/ 65 w 228"/>
                <a:gd name="T53" fmla="*/ 230 h 242"/>
                <a:gd name="T54" fmla="*/ 79 w 228"/>
                <a:gd name="T55" fmla="*/ 231 h 242"/>
                <a:gd name="T56" fmla="*/ 106 w 228"/>
                <a:gd name="T57" fmla="*/ 238 h 242"/>
                <a:gd name="T58" fmla="*/ 119 w 228"/>
                <a:gd name="T59" fmla="*/ 235 h 242"/>
                <a:gd name="T60" fmla="*/ 135 w 228"/>
                <a:gd name="T61" fmla="*/ 237 h 242"/>
                <a:gd name="T62" fmla="*/ 158 w 228"/>
                <a:gd name="T63" fmla="*/ 229 h 242"/>
                <a:gd name="T64" fmla="*/ 177 w 228"/>
                <a:gd name="T65" fmla="*/ 236 h 242"/>
                <a:gd name="T66" fmla="*/ 177 w 228"/>
                <a:gd name="T67" fmla="*/ 227 h 242"/>
                <a:gd name="T68" fmla="*/ 172 w 228"/>
                <a:gd name="T69" fmla="*/ 218 h 242"/>
                <a:gd name="T70" fmla="*/ 190 w 228"/>
                <a:gd name="T71" fmla="*/ 205 h 242"/>
                <a:gd name="T72" fmla="*/ 199 w 228"/>
                <a:gd name="T73" fmla="*/ 199 h 242"/>
                <a:gd name="T74" fmla="*/ 176 w 228"/>
                <a:gd name="T75" fmla="*/ 178 h 242"/>
                <a:gd name="T76" fmla="*/ 165 w 228"/>
                <a:gd name="T77" fmla="*/ 159 h 242"/>
                <a:gd name="T78" fmla="*/ 160 w 228"/>
                <a:gd name="T79" fmla="*/ 150 h 242"/>
                <a:gd name="T80" fmla="*/ 186 w 228"/>
                <a:gd name="T81" fmla="*/ 135 h 242"/>
                <a:gd name="T82" fmla="*/ 214 w 228"/>
                <a:gd name="T83" fmla="*/ 123 h 242"/>
                <a:gd name="T84" fmla="*/ 228 w 228"/>
                <a:gd name="T85" fmla="*/ 118 h 242"/>
                <a:gd name="T86" fmla="*/ 220 w 228"/>
                <a:gd name="T87" fmla="*/ 106 h 242"/>
                <a:gd name="T88" fmla="*/ 220 w 228"/>
                <a:gd name="T89" fmla="*/ 90 h 242"/>
                <a:gd name="T90" fmla="*/ 217 w 228"/>
                <a:gd name="T91" fmla="*/ 74 h 242"/>
                <a:gd name="T92" fmla="*/ 212 w 228"/>
                <a:gd name="T93" fmla="*/ 50 h 242"/>
                <a:gd name="T94" fmla="*/ 196 w 228"/>
                <a:gd name="T95" fmla="*/ 34 h 242"/>
                <a:gd name="T96" fmla="*/ 188 w 228"/>
                <a:gd name="T97" fmla="*/ 25 h 242"/>
                <a:gd name="T98" fmla="*/ 175 w 228"/>
                <a:gd name="T99" fmla="*/ 16 h 242"/>
                <a:gd name="T100" fmla="*/ 167 w 228"/>
                <a:gd name="T101" fmla="*/ 16 h 242"/>
                <a:gd name="T102" fmla="*/ 155 w 228"/>
                <a:gd name="T103" fmla="*/ 22 h 242"/>
                <a:gd name="T104" fmla="*/ 138 w 228"/>
                <a:gd name="T105" fmla="*/ 27 h 242"/>
                <a:gd name="T106" fmla="*/ 128 w 228"/>
                <a:gd name="T107" fmla="*/ 29 h 242"/>
                <a:gd name="T108" fmla="*/ 126 w 228"/>
                <a:gd name="T109" fmla="*/ 23 h 242"/>
                <a:gd name="T110" fmla="*/ 107 w 228"/>
                <a:gd name="T111" fmla="*/ 16 h 242"/>
                <a:gd name="T112" fmla="*/ 100 w 228"/>
                <a:gd name="T113" fmla="*/ 13 h 242"/>
                <a:gd name="T114" fmla="*/ 97 w 228"/>
                <a:gd name="T115" fmla="*/ 5 h 242"/>
                <a:gd name="T116" fmla="*/ 73 w 228"/>
                <a:gd name="T11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242">
                  <a:moveTo>
                    <a:pt x="73" y="0"/>
                  </a:moveTo>
                  <a:lnTo>
                    <a:pt x="72" y="0"/>
                  </a:lnTo>
                  <a:lnTo>
                    <a:pt x="70" y="0"/>
                  </a:lnTo>
                  <a:lnTo>
                    <a:pt x="69" y="1"/>
                  </a:lnTo>
                  <a:lnTo>
                    <a:pt x="68" y="1"/>
                  </a:lnTo>
                  <a:lnTo>
                    <a:pt x="69" y="2"/>
                  </a:lnTo>
                  <a:lnTo>
                    <a:pt x="70" y="5"/>
                  </a:lnTo>
                  <a:lnTo>
                    <a:pt x="72" y="6"/>
                  </a:lnTo>
                  <a:lnTo>
                    <a:pt x="73" y="9"/>
                  </a:lnTo>
                  <a:lnTo>
                    <a:pt x="75" y="11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4" y="16"/>
                  </a:lnTo>
                  <a:lnTo>
                    <a:pt x="72" y="16"/>
                  </a:lnTo>
                  <a:lnTo>
                    <a:pt x="69" y="17"/>
                  </a:lnTo>
                  <a:lnTo>
                    <a:pt x="67" y="18"/>
                  </a:lnTo>
                  <a:lnTo>
                    <a:pt x="72" y="20"/>
                  </a:lnTo>
                  <a:lnTo>
                    <a:pt x="75" y="18"/>
                  </a:lnTo>
                  <a:lnTo>
                    <a:pt x="73" y="21"/>
                  </a:lnTo>
                  <a:lnTo>
                    <a:pt x="74" y="23"/>
                  </a:lnTo>
                  <a:lnTo>
                    <a:pt x="75" y="25"/>
                  </a:lnTo>
                  <a:lnTo>
                    <a:pt x="76" y="27"/>
                  </a:lnTo>
                  <a:lnTo>
                    <a:pt x="74" y="28"/>
                  </a:lnTo>
                  <a:lnTo>
                    <a:pt x="75" y="31"/>
                  </a:lnTo>
                  <a:lnTo>
                    <a:pt x="79" y="32"/>
                  </a:lnTo>
                  <a:lnTo>
                    <a:pt x="84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4" y="41"/>
                  </a:lnTo>
                  <a:lnTo>
                    <a:pt x="97" y="43"/>
                  </a:lnTo>
                  <a:lnTo>
                    <a:pt x="92" y="42"/>
                  </a:lnTo>
                  <a:lnTo>
                    <a:pt x="90" y="39"/>
                  </a:lnTo>
                  <a:lnTo>
                    <a:pt x="87" y="37"/>
                  </a:lnTo>
                  <a:lnTo>
                    <a:pt x="84" y="34"/>
                  </a:lnTo>
                  <a:lnTo>
                    <a:pt x="81" y="33"/>
                  </a:lnTo>
                  <a:lnTo>
                    <a:pt x="79" y="33"/>
                  </a:lnTo>
                  <a:lnTo>
                    <a:pt x="73" y="34"/>
                  </a:lnTo>
                  <a:lnTo>
                    <a:pt x="68" y="34"/>
                  </a:lnTo>
                  <a:lnTo>
                    <a:pt x="65" y="34"/>
                  </a:lnTo>
                  <a:lnTo>
                    <a:pt x="64" y="38"/>
                  </a:lnTo>
                  <a:lnTo>
                    <a:pt x="65" y="41"/>
                  </a:lnTo>
                  <a:lnTo>
                    <a:pt x="65" y="44"/>
                  </a:lnTo>
                  <a:lnTo>
                    <a:pt x="64" y="49"/>
                  </a:lnTo>
                  <a:lnTo>
                    <a:pt x="64" y="45"/>
                  </a:lnTo>
                  <a:lnTo>
                    <a:pt x="64" y="43"/>
                  </a:lnTo>
                  <a:lnTo>
                    <a:pt x="62" y="42"/>
                  </a:lnTo>
                  <a:lnTo>
                    <a:pt x="59" y="42"/>
                  </a:lnTo>
                  <a:lnTo>
                    <a:pt x="58" y="43"/>
                  </a:lnTo>
                  <a:lnTo>
                    <a:pt x="58" y="44"/>
                  </a:lnTo>
                  <a:lnTo>
                    <a:pt x="59" y="47"/>
                  </a:lnTo>
                  <a:lnTo>
                    <a:pt x="57" y="47"/>
                  </a:lnTo>
                  <a:lnTo>
                    <a:pt x="54" y="45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3" y="41"/>
                  </a:lnTo>
                  <a:lnTo>
                    <a:pt x="49" y="39"/>
                  </a:lnTo>
                  <a:lnTo>
                    <a:pt x="41" y="38"/>
                  </a:lnTo>
                  <a:lnTo>
                    <a:pt x="37" y="38"/>
                  </a:lnTo>
                  <a:lnTo>
                    <a:pt x="36" y="38"/>
                  </a:lnTo>
                  <a:lnTo>
                    <a:pt x="33" y="39"/>
                  </a:lnTo>
                  <a:lnTo>
                    <a:pt x="31" y="42"/>
                  </a:lnTo>
                  <a:lnTo>
                    <a:pt x="28" y="44"/>
                  </a:lnTo>
                  <a:lnTo>
                    <a:pt x="27" y="48"/>
                  </a:lnTo>
                  <a:lnTo>
                    <a:pt x="30" y="49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3" y="53"/>
                  </a:lnTo>
                  <a:lnTo>
                    <a:pt x="31" y="58"/>
                  </a:lnTo>
                  <a:lnTo>
                    <a:pt x="30" y="64"/>
                  </a:lnTo>
                  <a:lnTo>
                    <a:pt x="28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2" y="71"/>
                  </a:lnTo>
                  <a:lnTo>
                    <a:pt x="20" y="72"/>
                  </a:lnTo>
                  <a:lnTo>
                    <a:pt x="19" y="74"/>
                  </a:lnTo>
                  <a:lnTo>
                    <a:pt x="19" y="75"/>
                  </a:lnTo>
                  <a:lnTo>
                    <a:pt x="20" y="76"/>
                  </a:lnTo>
                  <a:lnTo>
                    <a:pt x="24" y="77"/>
                  </a:lnTo>
                  <a:lnTo>
                    <a:pt x="26" y="80"/>
                  </a:lnTo>
                  <a:lnTo>
                    <a:pt x="26" y="81"/>
                  </a:lnTo>
                  <a:lnTo>
                    <a:pt x="26" y="84"/>
                  </a:lnTo>
                  <a:lnTo>
                    <a:pt x="24" y="86"/>
                  </a:lnTo>
                  <a:lnTo>
                    <a:pt x="20" y="88"/>
                  </a:lnTo>
                  <a:lnTo>
                    <a:pt x="20" y="91"/>
                  </a:lnTo>
                  <a:lnTo>
                    <a:pt x="21" y="92"/>
                  </a:lnTo>
                  <a:lnTo>
                    <a:pt x="21" y="93"/>
                  </a:lnTo>
                  <a:lnTo>
                    <a:pt x="20" y="95"/>
                  </a:lnTo>
                  <a:lnTo>
                    <a:pt x="15" y="96"/>
                  </a:lnTo>
                  <a:lnTo>
                    <a:pt x="9" y="96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5" y="96"/>
                  </a:lnTo>
                  <a:lnTo>
                    <a:pt x="4" y="97"/>
                  </a:lnTo>
                  <a:lnTo>
                    <a:pt x="3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3" y="102"/>
                  </a:lnTo>
                  <a:lnTo>
                    <a:pt x="5" y="106"/>
                  </a:lnTo>
                  <a:lnTo>
                    <a:pt x="6" y="109"/>
                  </a:lnTo>
                  <a:lnTo>
                    <a:pt x="6" y="113"/>
                  </a:lnTo>
                  <a:lnTo>
                    <a:pt x="4" y="115"/>
                  </a:lnTo>
                  <a:lnTo>
                    <a:pt x="1" y="119"/>
                  </a:lnTo>
                  <a:lnTo>
                    <a:pt x="0" y="122"/>
                  </a:lnTo>
                  <a:lnTo>
                    <a:pt x="0" y="125"/>
                  </a:lnTo>
                  <a:lnTo>
                    <a:pt x="1" y="129"/>
                  </a:lnTo>
                  <a:lnTo>
                    <a:pt x="1" y="133"/>
                  </a:lnTo>
                  <a:lnTo>
                    <a:pt x="3" y="134"/>
                  </a:lnTo>
                  <a:lnTo>
                    <a:pt x="5" y="135"/>
                  </a:lnTo>
                  <a:lnTo>
                    <a:pt x="6" y="136"/>
                  </a:lnTo>
                  <a:lnTo>
                    <a:pt x="5" y="139"/>
                  </a:lnTo>
                  <a:lnTo>
                    <a:pt x="8" y="139"/>
                  </a:lnTo>
                  <a:lnTo>
                    <a:pt x="9" y="141"/>
                  </a:lnTo>
                  <a:lnTo>
                    <a:pt x="10" y="145"/>
                  </a:lnTo>
                  <a:lnTo>
                    <a:pt x="4" y="146"/>
                  </a:lnTo>
                  <a:lnTo>
                    <a:pt x="0" y="150"/>
                  </a:lnTo>
                  <a:lnTo>
                    <a:pt x="1" y="155"/>
                  </a:lnTo>
                  <a:lnTo>
                    <a:pt x="8" y="159"/>
                  </a:lnTo>
                  <a:lnTo>
                    <a:pt x="10" y="161"/>
                  </a:lnTo>
                  <a:lnTo>
                    <a:pt x="11" y="162"/>
                  </a:lnTo>
                  <a:lnTo>
                    <a:pt x="11" y="166"/>
                  </a:lnTo>
                  <a:lnTo>
                    <a:pt x="10" y="170"/>
                  </a:lnTo>
                  <a:lnTo>
                    <a:pt x="10" y="173"/>
                  </a:lnTo>
                  <a:lnTo>
                    <a:pt x="12" y="175"/>
                  </a:lnTo>
                  <a:lnTo>
                    <a:pt x="15" y="178"/>
                  </a:lnTo>
                  <a:lnTo>
                    <a:pt x="19" y="181"/>
                  </a:lnTo>
                  <a:lnTo>
                    <a:pt x="20" y="182"/>
                  </a:lnTo>
                  <a:lnTo>
                    <a:pt x="21" y="182"/>
                  </a:lnTo>
                  <a:lnTo>
                    <a:pt x="22" y="182"/>
                  </a:lnTo>
                  <a:lnTo>
                    <a:pt x="22" y="181"/>
                  </a:lnTo>
                  <a:lnTo>
                    <a:pt x="25" y="181"/>
                  </a:lnTo>
                  <a:lnTo>
                    <a:pt x="26" y="182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28" y="183"/>
                  </a:lnTo>
                  <a:lnTo>
                    <a:pt x="32" y="183"/>
                  </a:lnTo>
                  <a:lnTo>
                    <a:pt x="36" y="183"/>
                  </a:lnTo>
                  <a:lnTo>
                    <a:pt x="38" y="183"/>
                  </a:lnTo>
                  <a:lnTo>
                    <a:pt x="40" y="184"/>
                  </a:lnTo>
                  <a:lnTo>
                    <a:pt x="42" y="186"/>
                  </a:lnTo>
                  <a:lnTo>
                    <a:pt x="49" y="187"/>
                  </a:lnTo>
                  <a:lnTo>
                    <a:pt x="56" y="188"/>
                  </a:lnTo>
                  <a:lnTo>
                    <a:pt x="47" y="198"/>
                  </a:lnTo>
                  <a:lnTo>
                    <a:pt x="43" y="205"/>
                  </a:lnTo>
                  <a:lnTo>
                    <a:pt x="40" y="213"/>
                  </a:lnTo>
                  <a:lnTo>
                    <a:pt x="40" y="215"/>
                  </a:lnTo>
                  <a:lnTo>
                    <a:pt x="38" y="219"/>
                  </a:lnTo>
                  <a:lnTo>
                    <a:pt x="37" y="226"/>
                  </a:lnTo>
                  <a:lnTo>
                    <a:pt x="37" y="230"/>
                  </a:lnTo>
                  <a:lnTo>
                    <a:pt x="37" y="232"/>
                  </a:lnTo>
                  <a:lnTo>
                    <a:pt x="38" y="234"/>
                  </a:lnTo>
                  <a:lnTo>
                    <a:pt x="41" y="232"/>
                  </a:lnTo>
                  <a:lnTo>
                    <a:pt x="41" y="232"/>
                  </a:lnTo>
                  <a:lnTo>
                    <a:pt x="42" y="234"/>
                  </a:lnTo>
                  <a:lnTo>
                    <a:pt x="46" y="234"/>
                  </a:lnTo>
                  <a:lnTo>
                    <a:pt x="52" y="234"/>
                  </a:lnTo>
                  <a:lnTo>
                    <a:pt x="54" y="234"/>
                  </a:lnTo>
                  <a:lnTo>
                    <a:pt x="62" y="232"/>
                  </a:lnTo>
                  <a:lnTo>
                    <a:pt x="64" y="232"/>
                  </a:lnTo>
                  <a:lnTo>
                    <a:pt x="65" y="230"/>
                  </a:lnTo>
                  <a:lnTo>
                    <a:pt x="62" y="230"/>
                  </a:lnTo>
                  <a:lnTo>
                    <a:pt x="62" y="229"/>
                  </a:lnTo>
                  <a:lnTo>
                    <a:pt x="64" y="227"/>
                  </a:lnTo>
                  <a:lnTo>
                    <a:pt x="68" y="227"/>
                  </a:lnTo>
                  <a:lnTo>
                    <a:pt x="73" y="230"/>
                  </a:lnTo>
                  <a:lnTo>
                    <a:pt x="79" y="231"/>
                  </a:lnTo>
                  <a:lnTo>
                    <a:pt x="85" y="232"/>
                  </a:lnTo>
                  <a:lnTo>
                    <a:pt x="90" y="235"/>
                  </a:lnTo>
                  <a:lnTo>
                    <a:pt x="92" y="235"/>
                  </a:lnTo>
                  <a:lnTo>
                    <a:pt x="95" y="236"/>
                  </a:lnTo>
                  <a:lnTo>
                    <a:pt x="101" y="236"/>
                  </a:lnTo>
                  <a:lnTo>
                    <a:pt x="106" y="238"/>
                  </a:lnTo>
                  <a:lnTo>
                    <a:pt x="106" y="240"/>
                  </a:lnTo>
                  <a:lnTo>
                    <a:pt x="106" y="242"/>
                  </a:lnTo>
                  <a:lnTo>
                    <a:pt x="110" y="242"/>
                  </a:lnTo>
                  <a:lnTo>
                    <a:pt x="111" y="240"/>
                  </a:lnTo>
                  <a:lnTo>
                    <a:pt x="113" y="232"/>
                  </a:lnTo>
                  <a:lnTo>
                    <a:pt x="119" y="235"/>
                  </a:lnTo>
                  <a:lnTo>
                    <a:pt x="124" y="235"/>
                  </a:lnTo>
                  <a:lnTo>
                    <a:pt x="124" y="236"/>
                  </a:lnTo>
                  <a:lnTo>
                    <a:pt x="126" y="237"/>
                  </a:lnTo>
                  <a:lnTo>
                    <a:pt x="129" y="237"/>
                  </a:lnTo>
                  <a:lnTo>
                    <a:pt x="131" y="238"/>
                  </a:lnTo>
                  <a:lnTo>
                    <a:pt x="135" y="237"/>
                  </a:lnTo>
                  <a:lnTo>
                    <a:pt x="139" y="235"/>
                  </a:lnTo>
                  <a:lnTo>
                    <a:pt x="144" y="234"/>
                  </a:lnTo>
                  <a:lnTo>
                    <a:pt x="148" y="232"/>
                  </a:lnTo>
                  <a:lnTo>
                    <a:pt x="153" y="231"/>
                  </a:lnTo>
                  <a:lnTo>
                    <a:pt x="158" y="232"/>
                  </a:lnTo>
                  <a:lnTo>
                    <a:pt x="158" y="229"/>
                  </a:lnTo>
                  <a:lnTo>
                    <a:pt x="161" y="230"/>
                  </a:lnTo>
                  <a:lnTo>
                    <a:pt x="166" y="231"/>
                  </a:lnTo>
                  <a:lnTo>
                    <a:pt x="171" y="230"/>
                  </a:lnTo>
                  <a:lnTo>
                    <a:pt x="174" y="231"/>
                  </a:lnTo>
                  <a:lnTo>
                    <a:pt x="175" y="234"/>
                  </a:lnTo>
                  <a:lnTo>
                    <a:pt x="177" y="236"/>
                  </a:lnTo>
                  <a:lnTo>
                    <a:pt x="178" y="236"/>
                  </a:lnTo>
                  <a:lnTo>
                    <a:pt x="180" y="235"/>
                  </a:lnTo>
                  <a:lnTo>
                    <a:pt x="180" y="232"/>
                  </a:lnTo>
                  <a:lnTo>
                    <a:pt x="180" y="230"/>
                  </a:lnTo>
                  <a:lnTo>
                    <a:pt x="178" y="229"/>
                  </a:lnTo>
                  <a:lnTo>
                    <a:pt x="177" y="227"/>
                  </a:lnTo>
                  <a:lnTo>
                    <a:pt x="177" y="226"/>
                  </a:lnTo>
                  <a:lnTo>
                    <a:pt x="177" y="224"/>
                  </a:lnTo>
                  <a:lnTo>
                    <a:pt x="177" y="222"/>
                  </a:lnTo>
                  <a:lnTo>
                    <a:pt x="176" y="221"/>
                  </a:lnTo>
                  <a:lnTo>
                    <a:pt x="174" y="219"/>
                  </a:lnTo>
                  <a:lnTo>
                    <a:pt x="172" y="218"/>
                  </a:lnTo>
                  <a:lnTo>
                    <a:pt x="174" y="215"/>
                  </a:lnTo>
                  <a:lnTo>
                    <a:pt x="176" y="213"/>
                  </a:lnTo>
                  <a:lnTo>
                    <a:pt x="180" y="211"/>
                  </a:lnTo>
                  <a:lnTo>
                    <a:pt x="183" y="210"/>
                  </a:lnTo>
                  <a:lnTo>
                    <a:pt x="187" y="209"/>
                  </a:lnTo>
                  <a:lnTo>
                    <a:pt x="190" y="205"/>
                  </a:lnTo>
                  <a:lnTo>
                    <a:pt x="190" y="203"/>
                  </a:lnTo>
                  <a:lnTo>
                    <a:pt x="190" y="202"/>
                  </a:lnTo>
                  <a:lnTo>
                    <a:pt x="192" y="202"/>
                  </a:lnTo>
                  <a:lnTo>
                    <a:pt x="194" y="202"/>
                  </a:lnTo>
                  <a:lnTo>
                    <a:pt x="197" y="200"/>
                  </a:lnTo>
                  <a:lnTo>
                    <a:pt x="199" y="199"/>
                  </a:lnTo>
                  <a:lnTo>
                    <a:pt x="199" y="197"/>
                  </a:lnTo>
                  <a:lnTo>
                    <a:pt x="197" y="193"/>
                  </a:lnTo>
                  <a:lnTo>
                    <a:pt x="193" y="189"/>
                  </a:lnTo>
                  <a:lnTo>
                    <a:pt x="190" y="187"/>
                  </a:lnTo>
                  <a:lnTo>
                    <a:pt x="182" y="183"/>
                  </a:lnTo>
                  <a:lnTo>
                    <a:pt x="176" y="178"/>
                  </a:lnTo>
                  <a:lnTo>
                    <a:pt x="172" y="175"/>
                  </a:lnTo>
                  <a:lnTo>
                    <a:pt x="169" y="171"/>
                  </a:lnTo>
                  <a:lnTo>
                    <a:pt x="166" y="166"/>
                  </a:lnTo>
                  <a:lnTo>
                    <a:pt x="163" y="163"/>
                  </a:lnTo>
                  <a:lnTo>
                    <a:pt x="164" y="161"/>
                  </a:lnTo>
                  <a:lnTo>
                    <a:pt x="165" y="159"/>
                  </a:lnTo>
                  <a:lnTo>
                    <a:pt x="163" y="156"/>
                  </a:lnTo>
                  <a:lnTo>
                    <a:pt x="160" y="154"/>
                  </a:lnTo>
                  <a:lnTo>
                    <a:pt x="156" y="150"/>
                  </a:lnTo>
                  <a:lnTo>
                    <a:pt x="154" y="146"/>
                  </a:lnTo>
                  <a:lnTo>
                    <a:pt x="158" y="146"/>
                  </a:lnTo>
                  <a:lnTo>
                    <a:pt x="160" y="150"/>
                  </a:lnTo>
                  <a:lnTo>
                    <a:pt x="161" y="147"/>
                  </a:lnTo>
                  <a:lnTo>
                    <a:pt x="163" y="145"/>
                  </a:lnTo>
                  <a:lnTo>
                    <a:pt x="167" y="143"/>
                  </a:lnTo>
                  <a:lnTo>
                    <a:pt x="174" y="141"/>
                  </a:lnTo>
                  <a:lnTo>
                    <a:pt x="178" y="140"/>
                  </a:lnTo>
                  <a:lnTo>
                    <a:pt x="186" y="135"/>
                  </a:lnTo>
                  <a:lnTo>
                    <a:pt x="194" y="131"/>
                  </a:lnTo>
                  <a:lnTo>
                    <a:pt x="203" y="128"/>
                  </a:lnTo>
                  <a:lnTo>
                    <a:pt x="212" y="125"/>
                  </a:lnTo>
                  <a:lnTo>
                    <a:pt x="208" y="123"/>
                  </a:lnTo>
                  <a:lnTo>
                    <a:pt x="213" y="123"/>
                  </a:lnTo>
                  <a:lnTo>
                    <a:pt x="214" y="123"/>
                  </a:lnTo>
                  <a:lnTo>
                    <a:pt x="217" y="125"/>
                  </a:lnTo>
                  <a:lnTo>
                    <a:pt x="219" y="128"/>
                  </a:lnTo>
                  <a:lnTo>
                    <a:pt x="222" y="129"/>
                  </a:lnTo>
                  <a:lnTo>
                    <a:pt x="224" y="127"/>
                  </a:lnTo>
                  <a:lnTo>
                    <a:pt x="225" y="124"/>
                  </a:lnTo>
                  <a:lnTo>
                    <a:pt x="228" y="118"/>
                  </a:lnTo>
                  <a:lnTo>
                    <a:pt x="226" y="114"/>
                  </a:lnTo>
                  <a:lnTo>
                    <a:pt x="225" y="112"/>
                  </a:lnTo>
                  <a:lnTo>
                    <a:pt x="225" y="109"/>
                  </a:lnTo>
                  <a:lnTo>
                    <a:pt x="223" y="108"/>
                  </a:lnTo>
                  <a:lnTo>
                    <a:pt x="222" y="107"/>
                  </a:lnTo>
                  <a:lnTo>
                    <a:pt x="220" y="106"/>
                  </a:lnTo>
                  <a:lnTo>
                    <a:pt x="219" y="102"/>
                  </a:lnTo>
                  <a:lnTo>
                    <a:pt x="218" y="98"/>
                  </a:lnTo>
                  <a:lnTo>
                    <a:pt x="217" y="97"/>
                  </a:lnTo>
                  <a:lnTo>
                    <a:pt x="218" y="96"/>
                  </a:lnTo>
                  <a:lnTo>
                    <a:pt x="219" y="93"/>
                  </a:lnTo>
                  <a:lnTo>
                    <a:pt x="220" y="90"/>
                  </a:lnTo>
                  <a:lnTo>
                    <a:pt x="220" y="87"/>
                  </a:lnTo>
                  <a:lnTo>
                    <a:pt x="218" y="82"/>
                  </a:lnTo>
                  <a:lnTo>
                    <a:pt x="215" y="80"/>
                  </a:lnTo>
                  <a:lnTo>
                    <a:pt x="215" y="77"/>
                  </a:lnTo>
                  <a:lnTo>
                    <a:pt x="217" y="75"/>
                  </a:lnTo>
                  <a:lnTo>
                    <a:pt x="217" y="74"/>
                  </a:lnTo>
                  <a:lnTo>
                    <a:pt x="213" y="70"/>
                  </a:lnTo>
                  <a:lnTo>
                    <a:pt x="208" y="68"/>
                  </a:lnTo>
                  <a:lnTo>
                    <a:pt x="204" y="64"/>
                  </a:lnTo>
                  <a:lnTo>
                    <a:pt x="207" y="60"/>
                  </a:lnTo>
                  <a:lnTo>
                    <a:pt x="210" y="55"/>
                  </a:lnTo>
                  <a:lnTo>
                    <a:pt x="212" y="50"/>
                  </a:lnTo>
                  <a:lnTo>
                    <a:pt x="212" y="48"/>
                  </a:lnTo>
                  <a:lnTo>
                    <a:pt x="209" y="48"/>
                  </a:lnTo>
                  <a:lnTo>
                    <a:pt x="208" y="42"/>
                  </a:lnTo>
                  <a:lnTo>
                    <a:pt x="203" y="37"/>
                  </a:lnTo>
                  <a:lnTo>
                    <a:pt x="198" y="36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4" y="29"/>
                  </a:lnTo>
                  <a:lnTo>
                    <a:pt x="194" y="27"/>
                  </a:lnTo>
                  <a:lnTo>
                    <a:pt x="193" y="25"/>
                  </a:lnTo>
                  <a:lnTo>
                    <a:pt x="191" y="25"/>
                  </a:lnTo>
                  <a:lnTo>
                    <a:pt x="188" y="25"/>
                  </a:lnTo>
                  <a:lnTo>
                    <a:pt x="187" y="25"/>
                  </a:lnTo>
                  <a:lnTo>
                    <a:pt x="187" y="26"/>
                  </a:lnTo>
                  <a:lnTo>
                    <a:pt x="185" y="23"/>
                  </a:lnTo>
                  <a:lnTo>
                    <a:pt x="181" y="21"/>
                  </a:lnTo>
                  <a:lnTo>
                    <a:pt x="177" y="17"/>
                  </a:lnTo>
                  <a:lnTo>
                    <a:pt x="175" y="16"/>
                  </a:lnTo>
                  <a:lnTo>
                    <a:pt x="166" y="16"/>
                  </a:lnTo>
                  <a:lnTo>
                    <a:pt x="163" y="17"/>
                  </a:lnTo>
                  <a:lnTo>
                    <a:pt x="159" y="21"/>
                  </a:lnTo>
                  <a:lnTo>
                    <a:pt x="160" y="17"/>
                  </a:lnTo>
                  <a:lnTo>
                    <a:pt x="164" y="16"/>
                  </a:lnTo>
                  <a:lnTo>
                    <a:pt x="167" y="16"/>
                  </a:lnTo>
                  <a:lnTo>
                    <a:pt x="171" y="16"/>
                  </a:lnTo>
                  <a:lnTo>
                    <a:pt x="166" y="15"/>
                  </a:lnTo>
                  <a:lnTo>
                    <a:pt x="164" y="15"/>
                  </a:lnTo>
                  <a:lnTo>
                    <a:pt x="161" y="16"/>
                  </a:lnTo>
                  <a:lnTo>
                    <a:pt x="159" y="18"/>
                  </a:lnTo>
                  <a:lnTo>
                    <a:pt x="155" y="22"/>
                  </a:lnTo>
                  <a:lnTo>
                    <a:pt x="153" y="23"/>
                  </a:lnTo>
                  <a:lnTo>
                    <a:pt x="153" y="26"/>
                  </a:lnTo>
                  <a:lnTo>
                    <a:pt x="151" y="23"/>
                  </a:lnTo>
                  <a:lnTo>
                    <a:pt x="147" y="23"/>
                  </a:lnTo>
                  <a:lnTo>
                    <a:pt x="142" y="26"/>
                  </a:lnTo>
                  <a:lnTo>
                    <a:pt x="138" y="27"/>
                  </a:lnTo>
                  <a:lnTo>
                    <a:pt x="140" y="26"/>
                  </a:lnTo>
                  <a:lnTo>
                    <a:pt x="140" y="27"/>
                  </a:lnTo>
                  <a:lnTo>
                    <a:pt x="138" y="29"/>
                  </a:lnTo>
                  <a:lnTo>
                    <a:pt x="137" y="32"/>
                  </a:lnTo>
                  <a:lnTo>
                    <a:pt x="133" y="31"/>
                  </a:lnTo>
                  <a:lnTo>
                    <a:pt x="128" y="29"/>
                  </a:lnTo>
                  <a:lnTo>
                    <a:pt x="124" y="29"/>
                  </a:lnTo>
                  <a:lnTo>
                    <a:pt x="123" y="31"/>
                  </a:lnTo>
                  <a:lnTo>
                    <a:pt x="124" y="32"/>
                  </a:lnTo>
                  <a:lnTo>
                    <a:pt x="123" y="29"/>
                  </a:lnTo>
                  <a:lnTo>
                    <a:pt x="121" y="28"/>
                  </a:lnTo>
                  <a:lnTo>
                    <a:pt x="126" y="23"/>
                  </a:lnTo>
                  <a:lnTo>
                    <a:pt x="128" y="16"/>
                  </a:lnTo>
                  <a:lnTo>
                    <a:pt x="122" y="18"/>
                  </a:lnTo>
                  <a:lnTo>
                    <a:pt x="118" y="18"/>
                  </a:lnTo>
                  <a:lnTo>
                    <a:pt x="116" y="17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6" y="18"/>
                  </a:lnTo>
                  <a:lnTo>
                    <a:pt x="106" y="16"/>
                  </a:lnTo>
                  <a:lnTo>
                    <a:pt x="106" y="15"/>
                  </a:lnTo>
                  <a:lnTo>
                    <a:pt x="102" y="13"/>
                  </a:lnTo>
                  <a:lnTo>
                    <a:pt x="99" y="15"/>
                  </a:lnTo>
                  <a:lnTo>
                    <a:pt x="100" y="13"/>
                  </a:lnTo>
                  <a:lnTo>
                    <a:pt x="102" y="11"/>
                  </a:lnTo>
                  <a:lnTo>
                    <a:pt x="102" y="9"/>
                  </a:lnTo>
                  <a:lnTo>
                    <a:pt x="100" y="7"/>
                  </a:lnTo>
                  <a:lnTo>
                    <a:pt x="101" y="6"/>
                  </a:lnTo>
                  <a:lnTo>
                    <a:pt x="100" y="6"/>
                  </a:lnTo>
                  <a:lnTo>
                    <a:pt x="97" y="5"/>
                  </a:lnTo>
                  <a:lnTo>
                    <a:pt x="94" y="4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78" y="1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77" name="Freeform 412"/>
            <p:cNvSpPr>
              <a:spLocks/>
            </p:cNvSpPr>
            <p:nvPr/>
          </p:nvSpPr>
          <p:spPr bwMode="auto">
            <a:xfrm>
              <a:off x="6184772" y="2368189"/>
              <a:ext cx="16863" cy="14756"/>
            </a:xfrm>
            <a:custGeom>
              <a:avLst/>
              <a:gdLst>
                <a:gd name="T0" fmla="*/ 0 w 15"/>
                <a:gd name="T1" fmla="*/ 11 h 14"/>
                <a:gd name="T2" fmla="*/ 3 w 15"/>
                <a:gd name="T3" fmla="*/ 10 h 14"/>
                <a:gd name="T4" fmla="*/ 3 w 15"/>
                <a:gd name="T5" fmla="*/ 9 h 14"/>
                <a:gd name="T6" fmla="*/ 1 w 15"/>
                <a:gd name="T7" fmla="*/ 4 h 14"/>
                <a:gd name="T8" fmla="*/ 5 w 15"/>
                <a:gd name="T9" fmla="*/ 5 h 14"/>
                <a:gd name="T10" fmla="*/ 9 w 15"/>
                <a:gd name="T11" fmla="*/ 6 h 14"/>
                <a:gd name="T12" fmla="*/ 8 w 15"/>
                <a:gd name="T13" fmla="*/ 4 h 14"/>
                <a:gd name="T14" fmla="*/ 5 w 15"/>
                <a:gd name="T15" fmla="*/ 4 h 14"/>
                <a:gd name="T16" fmla="*/ 5 w 15"/>
                <a:gd name="T17" fmla="*/ 3 h 14"/>
                <a:gd name="T18" fmla="*/ 6 w 15"/>
                <a:gd name="T19" fmla="*/ 0 h 14"/>
                <a:gd name="T20" fmla="*/ 8 w 15"/>
                <a:gd name="T21" fmla="*/ 3 h 14"/>
                <a:gd name="T22" fmla="*/ 10 w 15"/>
                <a:gd name="T23" fmla="*/ 3 h 14"/>
                <a:gd name="T24" fmla="*/ 11 w 15"/>
                <a:gd name="T25" fmla="*/ 3 h 14"/>
                <a:gd name="T26" fmla="*/ 14 w 15"/>
                <a:gd name="T27" fmla="*/ 4 h 14"/>
                <a:gd name="T28" fmla="*/ 13 w 15"/>
                <a:gd name="T29" fmla="*/ 8 h 14"/>
                <a:gd name="T30" fmla="*/ 13 w 15"/>
                <a:gd name="T31" fmla="*/ 9 h 14"/>
                <a:gd name="T32" fmla="*/ 13 w 15"/>
                <a:gd name="T33" fmla="*/ 9 h 14"/>
                <a:gd name="T34" fmla="*/ 15 w 15"/>
                <a:gd name="T35" fmla="*/ 10 h 14"/>
                <a:gd name="T36" fmla="*/ 15 w 15"/>
                <a:gd name="T37" fmla="*/ 13 h 14"/>
                <a:gd name="T38" fmla="*/ 11 w 15"/>
                <a:gd name="T39" fmla="*/ 11 h 14"/>
                <a:gd name="T40" fmla="*/ 10 w 15"/>
                <a:gd name="T41" fmla="*/ 11 h 14"/>
                <a:gd name="T42" fmla="*/ 8 w 15"/>
                <a:gd name="T43" fmla="*/ 13 h 14"/>
                <a:gd name="T44" fmla="*/ 4 w 15"/>
                <a:gd name="T45" fmla="*/ 14 h 14"/>
                <a:gd name="T46" fmla="*/ 0 w 15"/>
                <a:gd name="T4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" h="14">
                  <a:moveTo>
                    <a:pt x="0" y="11"/>
                  </a:moveTo>
                  <a:lnTo>
                    <a:pt x="3" y="10"/>
                  </a:lnTo>
                  <a:lnTo>
                    <a:pt x="3" y="9"/>
                  </a:lnTo>
                  <a:lnTo>
                    <a:pt x="1" y="4"/>
                  </a:lnTo>
                  <a:lnTo>
                    <a:pt x="5" y="5"/>
                  </a:lnTo>
                  <a:lnTo>
                    <a:pt x="9" y="6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0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4" y="4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4" y="14"/>
                  </a:lnTo>
                  <a:lnTo>
                    <a:pt x="0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78" name="Freeform 413"/>
            <p:cNvSpPr>
              <a:spLocks/>
            </p:cNvSpPr>
            <p:nvPr/>
          </p:nvSpPr>
          <p:spPr bwMode="auto">
            <a:xfrm>
              <a:off x="6203744" y="2385052"/>
              <a:ext cx="10540" cy="10540"/>
            </a:xfrm>
            <a:custGeom>
              <a:avLst/>
              <a:gdLst>
                <a:gd name="T0" fmla="*/ 0 w 10"/>
                <a:gd name="T1" fmla="*/ 4 h 10"/>
                <a:gd name="T2" fmla="*/ 0 w 10"/>
                <a:gd name="T3" fmla="*/ 0 h 10"/>
                <a:gd name="T4" fmla="*/ 5 w 10"/>
                <a:gd name="T5" fmla="*/ 4 h 10"/>
                <a:gd name="T6" fmla="*/ 8 w 10"/>
                <a:gd name="T7" fmla="*/ 5 h 10"/>
                <a:gd name="T8" fmla="*/ 10 w 10"/>
                <a:gd name="T9" fmla="*/ 8 h 10"/>
                <a:gd name="T10" fmla="*/ 10 w 10"/>
                <a:gd name="T11" fmla="*/ 9 h 10"/>
                <a:gd name="T12" fmla="*/ 8 w 10"/>
                <a:gd name="T13" fmla="*/ 10 h 10"/>
                <a:gd name="T14" fmla="*/ 4 w 10"/>
                <a:gd name="T15" fmla="*/ 10 h 10"/>
                <a:gd name="T16" fmla="*/ 2 w 10"/>
                <a:gd name="T17" fmla="*/ 10 h 10"/>
                <a:gd name="T18" fmla="*/ 3 w 10"/>
                <a:gd name="T19" fmla="*/ 9 h 10"/>
                <a:gd name="T20" fmla="*/ 3 w 10"/>
                <a:gd name="T21" fmla="*/ 8 h 10"/>
                <a:gd name="T22" fmla="*/ 4 w 10"/>
                <a:gd name="T23" fmla="*/ 6 h 10"/>
                <a:gd name="T24" fmla="*/ 5 w 10"/>
                <a:gd name="T25" fmla="*/ 5 h 10"/>
                <a:gd name="T26" fmla="*/ 0 w 10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8" y="5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6"/>
                  </a:lnTo>
                  <a:lnTo>
                    <a:pt x="5" y="5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79" name="Freeform 414"/>
            <p:cNvSpPr>
              <a:spLocks/>
            </p:cNvSpPr>
            <p:nvPr/>
          </p:nvSpPr>
          <p:spPr bwMode="auto">
            <a:xfrm>
              <a:off x="8806996" y="3972300"/>
              <a:ext cx="4216" cy="12647"/>
            </a:xfrm>
            <a:custGeom>
              <a:avLst/>
              <a:gdLst>
                <a:gd name="T0" fmla="*/ 1 w 5"/>
                <a:gd name="T1" fmla="*/ 0 h 14"/>
                <a:gd name="T2" fmla="*/ 0 w 5"/>
                <a:gd name="T3" fmla="*/ 7 h 14"/>
                <a:gd name="T4" fmla="*/ 3 w 5"/>
                <a:gd name="T5" fmla="*/ 14 h 14"/>
                <a:gd name="T6" fmla="*/ 5 w 5"/>
                <a:gd name="T7" fmla="*/ 11 h 14"/>
                <a:gd name="T8" fmla="*/ 5 w 5"/>
                <a:gd name="T9" fmla="*/ 6 h 14"/>
                <a:gd name="T10" fmla="*/ 4 w 5"/>
                <a:gd name="T11" fmla="*/ 2 h 14"/>
                <a:gd name="T12" fmla="*/ 1 w 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1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5" y="6"/>
                  </a:lnTo>
                  <a:lnTo>
                    <a:pt x="4" y="2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80" name="Freeform 415"/>
            <p:cNvSpPr>
              <a:spLocks/>
            </p:cNvSpPr>
            <p:nvPr/>
          </p:nvSpPr>
          <p:spPr bwMode="auto">
            <a:xfrm>
              <a:off x="8815428" y="3974408"/>
              <a:ext cx="4216" cy="4216"/>
            </a:xfrm>
            <a:custGeom>
              <a:avLst/>
              <a:gdLst>
                <a:gd name="T0" fmla="*/ 0 w 4"/>
                <a:gd name="T1" fmla="*/ 0 h 5"/>
                <a:gd name="T2" fmla="*/ 4 w 4"/>
                <a:gd name="T3" fmla="*/ 5 h 5"/>
                <a:gd name="T4" fmla="*/ 3 w 4"/>
                <a:gd name="T5" fmla="*/ 3 h 5"/>
                <a:gd name="T6" fmla="*/ 0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81" name="Freeform 416"/>
            <p:cNvSpPr>
              <a:spLocks/>
            </p:cNvSpPr>
            <p:nvPr/>
          </p:nvSpPr>
          <p:spPr bwMode="auto">
            <a:xfrm>
              <a:off x="8832291" y="3991271"/>
              <a:ext cx="2109" cy="4216"/>
            </a:xfrm>
            <a:custGeom>
              <a:avLst/>
              <a:gdLst>
                <a:gd name="T0" fmla="*/ 3 w 3"/>
                <a:gd name="T1" fmla="*/ 5 h 5"/>
                <a:gd name="T2" fmla="*/ 0 w 3"/>
                <a:gd name="T3" fmla="*/ 0 h 5"/>
                <a:gd name="T4" fmla="*/ 0 w 3"/>
                <a:gd name="T5" fmla="*/ 3 h 5"/>
                <a:gd name="T6" fmla="*/ 3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82" name="Freeform 417"/>
            <p:cNvSpPr>
              <a:spLocks/>
            </p:cNvSpPr>
            <p:nvPr/>
          </p:nvSpPr>
          <p:spPr bwMode="auto">
            <a:xfrm>
              <a:off x="8851263" y="4022890"/>
              <a:ext cx="2109" cy="6324"/>
            </a:xfrm>
            <a:custGeom>
              <a:avLst/>
              <a:gdLst>
                <a:gd name="T0" fmla="*/ 1 w 2"/>
                <a:gd name="T1" fmla="*/ 0 h 5"/>
                <a:gd name="T2" fmla="*/ 0 w 2"/>
                <a:gd name="T3" fmla="*/ 3 h 5"/>
                <a:gd name="T4" fmla="*/ 2 w 2"/>
                <a:gd name="T5" fmla="*/ 5 h 5"/>
                <a:gd name="T6" fmla="*/ 1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83" name="Freeform 418"/>
            <p:cNvSpPr>
              <a:spLocks/>
            </p:cNvSpPr>
            <p:nvPr/>
          </p:nvSpPr>
          <p:spPr bwMode="auto">
            <a:xfrm>
              <a:off x="8855479" y="3921711"/>
              <a:ext cx="4216" cy="6324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4 h 6"/>
                <a:gd name="T4" fmla="*/ 1 w 2"/>
                <a:gd name="T5" fmla="*/ 6 h 6"/>
                <a:gd name="T6" fmla="*/ 2 w 2"/>
                <a:gd name="T7" fmla="*/ 4 h 6"/>
                <a:gd name="T8" fmla="*/ 1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lnTo>
                    <a:pt x="0" y="4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84" name="Freeform 419"/>
            <p:cNvSpPr>
              <a:spLocks/>
            </p:cNvSpPr>
            <p:nvPr/>
          </p:nvSpPr>
          <p:spPr bwMode="auto">
            <a:xfrm>
              <a:off x="8855479" y="3915386"/>
              <a:ext cx="4216" cy="2109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1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1" y="1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85" name="Freeform 420"/>
            <p:cNvSpPr>
              <a:spLocks/>
            </p:cNvSpPr>
            <p:nvPr/>
          </p:nvSpPr>
          <p:spPr bwMode="auto">
            <a:xfrm>
              <a:off x="8920823" y="3833179"/>
              <a:ext cx="2109" cy="6324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5 h 5"/>
                <a:gd name="T4" fmla="*/ 1 w 3"/>
                <a:gd name="T5" fmla="*/ 1 h 5"/>
                <a:gd name="T6" fmla="*/ 0 w 3"/>
                <a:gd name="T7" fmla="*/ 0 h 5"/>
                <a:gd name="T8" fmla="*/ 0 w 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86" name="Freeform 421"/>
            <p:cNvSpPr>
              <a:spLocks/>
            </p:cNvSpPr>
            <p:nvPr/>
          </p:nvSpPr>
          <p:spPr bwMode="auto">
            <a:xfrm>
              <a:off x="8929254" y="3847934"/>
              <a:ext cx="2109" cy="4216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2 h 5"/>
                <a:gd name="T4" fmla="*/ 1 w 1"/>
                <a:gd name="T5" fmla="*/ 5 h 5"/>
                <a:gd name="T6" fmla="*/ 1 w 1"/>
                <a:gd name="T7" fmla="*/ 2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2"/>
                  </a:ln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87" name="Freeform 422"/>
            <p:cNvSpPr>
              <a:spLocks/>
            </p:cNvSpPr>
            <p:nvPr/>
          </p:nvSpPr>
          <p:spPr bwMode="auto">
            <a:xfrm>
              <a:off x="8747975" y="3546505"/>
              <a:ext cx="263488" cy="512220"/>
            </a:xfrm>
            <a:custGeom>
              <a:avLst/>
              <a:gdLst>
                <a:gd name="T0" fmla="*/ 10 w 251"/>
                <a:gd name="T1" fmla="*/ 54 h 485"/>
                <a:gd name="T2" fmla="*/ 9 w 251"/>
                <a:gd name="T3" fmla="*/ 31 h 485"/>
                <a:gd name="T4" fmla="*/ 30 w 251"/>
                <a:gd name="T5" fmla="*/ 23 h 485"/>
                <a:gd name="T6" fmla="*/ 42 w 251"/>
                <a:gd name="T7" fmla="*/ 13 h 485"/>
                <a:gd name="T8" fmla="*/ 53 w 251"/>
                <a:gd name="T9" fmla="*/ 2 h 485"/>
                <a:gd name="T10" fmla="*/ 75 w 251"/>
                <a:gd name="T11" fmla="*/ 1 h 485"/>
                <a:gd name="T12" fmla="*/ 84 w 251"/>
                <a:gd name="T13" fmla="*/ 13 h 485"/>
                <a:gd name="T14" fmla="*/ 93 w 251"/>
                <a:gd name="T15" fmla="*/ 29 h 485"/>
                <a:gd name="T16" fmla="*/ 103 w 251"/>
                <a:gd name="T17" fmla="*/ 26 h 485"/>
                <a:gd name="T18" fmla="*/ 110 w 251"/>
                <a:gd name="T19" fmla="*/ 51 h 485"/>
                <a:gd name="T20" fmla="*/ 109 w 251"/>
                <a:gd name="T21" fmla="*/ 66 h 485"/>
                <a:gd name="T22" fmla="*/ 114 w 251"/>
                <a:gd name="T23" fmla="*/ 96 h 485"/>
                <a:gd name="T24" fmla="*/ 136 w 251"/>
                <a:gd name="T25" fmla="*/ 74 h 485"/>
                <a:gd name="T26" fmla="*/ 153 w 251"/>
                <a:gd name="T27" fmla="*/ 81 h 485"/>
                <a:gd name="T28" fmla="*/ 166 w 251"/>
                <a:gd name="T29" fmla="*/ 75 h 485"/>
                <a:gd name="T30" fmla="*/ 182 w 251"/>
                <a:gd name="T31" fmla="*/ 66 h 485"/>
                <a:gd name="T32" fmla="*/ 213 w 251"/>
                <a:gd name="T33" fmla="*/ 93 h 485"/>
                <a:gd name="T34" fmla="*/ 223 w 251"/>
                <a:gd name="T35" fmla="*/ 130 h 485"/>
                <a:gd name="T36" fmla="*/ 243 w 251"/>
                <a:gd name="T37" fmla="*/ 151 h 485"/>
                <a:gd name="T38" fmla="*/ 248 w 251"/>
                <a:gd name="T39" fmla="*/ 167 h 485"/>
                <a:gd name="T40" fmla="*/ 250 w 251"/>
                <a:gd name="T41" fmla="*/ 185 h 485"/>
                <a:gd name="T42" fmla="*/ 237 w 251"/>
                <a:gd name="T43" fmla="*/ 200 h 485"/>
                <a:gd name="T44" fmla="*/ 202 w 251"/>
                <a:gd name="T45" fmla="*/ 198 h 485"/>
                <a:gd name="T46" fmla="*/ 171 w 251"/>
                <a:gd name="T47" fmla="*/ 220 h 485"/>
                <a:gd name="T48" fmla="*/ 166 w 251"/>
                <a:gd name="T49" fmla="*/ 243 h 485"/>
                <a:gd name="T50" fmla="*/ 184 w 251"/>
                <a:gd name="T51" fmla="*/ 284 h 485"/>
                <a:gd name="T52" fmla="*/ 173 w 251"/>
                <a:gd name="T53" fmla="*/ 275 h 485"/>
                <a:gd name="T54" fmla="*/ 162 w 251"/>
                <a:gd name="T55" fmla="*/ 263 h 485"/>
                <a:gd name="T56" fmla="*/ 153 w 251"/>
                <a:gd name="T57" fmla="*/ 258 h 485"/>
                <a:gd name="T58" fmla="*/ 126 w 251"/>
                <a:gd name="T59" fmla="*/ 254 h 485"/>
                <a:gd name="T60" fmla="*/ 123 w 251"/>
                <a:gd name="T61" fmla="*/ 227 h 485"/>
                <a:gd name="T62" fmla="*/ 101 w 251"/>
                <a:gd name="T63" fmla="*/ 228 h 485"/>
                <a:gd name="T64" fmla="*/ 96 w 251"/>
                <a:gd name="T65" fmla="*/ 252 h 485"/>
                <a:gd name="T66" fmla="*/ 94 w 251"/>
                <a:gd name="T67" fmla="*/ 283 h 485"/>
                <a:gd name="T68" fmla="*/ 82 w 251"/>
                <a:gd name="T69" fmla="*/ 326 h 485"/>
                <a:gd name="T70" fmla="*/ 82 w 251"/>
                <a:gd name="T71" fmla="*/ 356 h 485"/>
                <a:gd name="T72" fmla="*/ 90 w 251"/>
                <a:gd name="T73" fmla="*/ 369 h 485"/>
                <a:gd name="T74" fmla="*/ 107 w 251"/>
                <a:gd name="T75" fmla="*/ 388 h 485"/>
                <a:gd name="T76" fmla="*/ 122 w 251"/>
                <a:gd name="T77" fmla="*/ 425 h 485"/>
                <a:gd name="T78" fmla="*/ 114 w 251"/>
                <a:gd name="T79" fmla="*/ 417 h 485"/>
                <a:gd name="T80" fmla="*/ 126 w 251"/>
                <a:gd name="T81" fmla="*/ 436 h 485"/>
                <a:gd name="T82" fmla="*/ 154 w 251"/>
                <a:gd name="T83" fmla="*/ 447 h 485"/>
                <a:gd name="T84" fmla="*/ 171 w 251"/>
                <a:gd name="T85" fmla="*/ 469 h 485"/>
                <a:gd name="T86" fmla="*/ 159 w 251"/>
                <a:gd name="T87" fmla="*/ 479 h 485"/>
                <a:gd name="T88" fmla="*/ 141 w 251"/>
                <a:gd name="T89" fmla="*/ 482 h 485"/>
                <a:gd name="T90" fmla="*/ 135 w 251"/>
                <a:gd name="T91" fmla="*/ 462 h 485"/>
                <a:gd name="T92" fmla="*/ 116 w 251"/>
                <a:gd name="T93" fmla="*/ 452 h 485"/>
                <a:gd name="T94" fmla="*/ 103 w 251"/>
                <a:gd name="T95" fmla="*/ 446 h 485"/>
                <a:gd name="T96" fmla="*/ 96 w 251"/>
                <a:gd name="T97" fmla="*/ 431 h 485"/>
                <a:gd name="T98" fmla="*/ 87 w 251"/>
                <a:gd name="T99" fmla="*/ 419 h 485"/>
                <a:gd name="T100" fmla="*/ 77 w 251"/>
                <a:gd name="T101" fmla="*/ 408 h 485"/>
                <a:gd name="T102" fmla="*/ 66 w 251"/>
                <a:gd name="T103" fmla="*/ 397 h 485"/>
                <a:gd name="T104" fmla="*/ 56 w 251"/>
                <a:gd name="T105" fmla="*/ 382 h 485"/>
                <a:gd name="T106" fmla="*/ 72 w 251"/>
                <a:gd name="T107" fmla="*/ 316 h 485"/>
                <a:gd name="T108" fmla="*/ 89 w 251"/>
                <a:gd name="T109" fmla="*/ 285 h 485"/>
                <a:gd name="T110" fmla="*/ 79 w 251"/>
                <a:gd name="T111" fmla="*/ 259 h 485"/>
                <a:gd name="T112" fmla="*/ 69 w 251"/>
                <a:gd name="T113" fmla="*/ 219 h 485"/>
                <a:gd name="T114" fmla="*/ 37 w 251"/>
                <a:gd name="T115" fmla="*/ 173 h 485"/>
                <a:gd name="T116" fmla="*/ 47 w 251"/>
                <a:gd name="T117" fmla="*/ 163 h 485"/>
                <a:gd name="T118" fmla="*/ 50 w 251"/>
                <a:gd name="T119" fmla="*/ 141 h 485"/>
                <a:gd name="T120" fmla="*/ 40 w 251"/>
                <a:gd name="T121" fmla="*/ 117 h 485"/>
                <a:gd name="T122" fmla="*/ 14 w 251"/>
                <a:gd name="T123" fmla="*/ 83 h 485"/>
                <a:gd name="T124" fmla="*/ 0 w 251"/>
                <a:gd name="T125" fmla="*/ 6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485">
                  <a:moveTo>
                    <a:pt x="0" y="60"/>
                  </a:moveTo>
                  <a:lnTo>
                    <a:pt x="2" y="61"/>
                  </a:lnTo>
                  <a:lnTo>
                    <a:pt x="5" y="63"/>
                  </a:lnTo>
                  <a:lnTo>
                    <a:pt x="9" y="63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0" y="54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10" y="43"/>
                  </a:lnTo>
                  <a:lnTo>
                    <a:pt x="12" y="40"/>
                  </a:lnTo>
                  <a:lnTo>
                    <a:pt x="10" y="35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10" y="28"/>
                  </a:lnTo>
                  <a:lnTo>
                    <a:pt x="13" y="26"/>
                  </a:lnTo>
                  <a:lnTo>
                    <a:pt x="14" y="22"/>
                  </a:lnTo>
                  <a:lnTo>
                    <a:pt x="16" y="21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4" y="21"/>
                  </a:lnTo>
                  <a:lnTo>
                    <a:pt x="36" y="19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5" y="10"/>
                  </a:lnTo>
                  <a:lnTo>
                    <a:pt x="48" y="10"/>
                  </a:lnTo>
                  <a:lnTo>
                    <a:pt x="53" y="8"/>
                  </a:lnTo>
                  <a:lnTo>
                    <a:pt x="56" y="7"/>
                  </a:lnTo>
                  <a:lnTo>
                    <a:pt x="55" y="6"/>
                  </a:lnTo>
                  <a:lnTo>
                    <a:pt x="53" y="2"/>
                  </a:lnTo>
                  <a:lnTo>
                    <a:pt x="58" y="1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1" y="1"/>
                  </a:lnTo>
                  <a:lnTo>
                    <a:pt x="71" y="5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7" y="1"/>
                  </a:lnTo>
                  <a:lnTo>
                    <a:pt x="79" y="2"/>
                  </a:lnTo>
                  <a:lnTo>
                    <a:pt x="80" y="5"/>
                  </a:lnTo>
                  <a:lnTo>
                    <a:pt x="83" y="7"/>
                  </a:lnTo>
                  <a:lnTo>
                    <a:pt x="84" y="8"/>
                  </a:lnTo>
                  <a:lnTo>
                    <a:pt x="85" y="11"/>
                  </a:lnTo>
                  <a:lnTo>
                    <a:pt x="84" y="13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2" y="22"/>
                  </a:lnTo>
                  <a:lnTo>
                    <a:pt x="83" y="24"/>
                  </a:lnTo>
                  <a:lnTo>
                    <a:pt x="87" y="28"/>
                  </a:lnTo>
                  <a:lnTo>
                    <a:pt x="90" y="29"/>
                  </a:lnTo>
                  <a:lnTo>
                    <a:pt x="93" y="29"/>
                  </a:lnTo>
                  <a:lnTo>
                    <a:pt x="94" y="29"/>
                  </a:lnTo>
                  <a:lnTo>
                    <a:pt x="95" y="29"/>
                  </a:lnTo>
                  <a:lnTo>
                    <a:pt x="96" y="27"/>
                  </a:lnTo>
                  <a:lnTo>
                    <a:pt x="98" y="27"/>
                  </a:lnTo>
                  <a:lnTo>
                    <a:pt x="99" y="27"/>
                  </a:lnTo>
                  <a:lnTo>
                    <a:pt x="101" y="26"/>
                  </a:lnTo>
                  <a:lnTo>
                    <a:pt x="103" y="26"/>
                  </a:lnTo>
                  <a:lnTo>
                    <a:pt x="106" y="28"/>
                  </a:lnTo>
                  <a:lnTo>
                    <a:pt x="109" y="33"/>
                  </a:lnTo>
                  <a:lnTo>
                    <a:pt x="110" y="38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9"/>
                  </a:lnTo>
                  <a:lnTo>
                    <a:pt x="110" y="51"/>
                  </a:lnTo>
                  <a:lnTo>
                    <a:pt x="110" y="54"/>
                  </a:lnTo>
                  <a:lnTo>
                    <a:pt x="111" y="58"/>
                  </a:lnTo>
                  <a:lnTo>
                    <a:pt x="110" y="59"/>
                  </a:lnTo>
                  <a:lnTo>
                    <a:pt x="109" y="61"/>
                  </a:lnTo>
                  <a:lnTo>
                    <a:pt x="107" y="63"/>
                  </a:lnTo>
                  <a:lnTo>
                    <a:pt x="107" y="65"/>
                  </a:lnTo>
                  <a:lnTo>
                    <a:pt x="109" y="66"/>
                  </a:lnTo>
                  <a:lnTo>
                    <a:pt x="110" y="70"/>
                  </a:lnTo>
                  <a:lnTo>
                    <a:pt x="111" y="75"/>
                  </a:lnTo>
                  <a:lnTo>
                    <a:pt x="110" y="80"/>
                  </a:lnTo>
                  <a:lnTo>
                    <a:pt x="109" y="86"/>
                  </a:lnTo>
                  <a:lnTo>
                    <a:pt x="107" y="91"/>
                  </a:lnTo>
                  <a:lnTo>
                    <a:pt x="109" y="94"/>
                  </a:lnTo>
                  <a:lnTo>
                    <a:pt x="114" y="96"/>
                  </a:lnTo>
                  <a:lnTo>
                    <a:pt x="116" y="94"/>
                  </a:lnTo>
                  <a:lnTo>
                    <a:pt x="121" y="90"/>
                  </a:lnTo>
                  <a:lnTo>
                    <a:pt x="126" y="83"/>
                  </a:lnTo>
                  <a:lnTo>
                    <a:pt x="130" y="77"/>
                  </a:lnTo>
                  <a:lnTo>
                    <a:pt x="132" y="77"/>
                  </a:lnTo>
                  <a:lnTo>
                    <a:pt x="133" y="76"/>
                  </a:lnTo>
                  <a:lnTo>
                    <a:pt x="136" y="74"/>
                  </a:lnTo>
                  <a:lnTo>
                    <a:pt x="137" y="72"/>
                  </a:lnTo>
                  <a:lnTo>
                    <a:pt x="139" y="74"/>
                  </a:lnTo>
                  <a:lnTo>
                    <a:pt x="142" y="75"/>
                  </a:lnTo>
                  <a:lnTo>
                    <a:pt x="144" y="76"/>
                  </a:lnTo>
                  <a:lnTo>
                    <a:pt x="146" y="78"/>
                  </a:lnTo>
                  <a:lnTo>
                    <a:pt x="149" y="80"/>
                  </a:lnTo>
                  <a:lnTo>
                    <a:pt x="153" y="81"/>
                  </a:lnTo>
                  <a:lnTo>
                    <a:pt x="154" y="82"/>
                  </a:lnTo>
                  <a:lnTo>
                    <a:pt x="155" y="83"/>
                  </a:lnTo>
                  <a:lnTo>
                    <a:pt x="158" y="82"/>
                  </a:lnTo>
                  <a:lnTo>
                    <a:pt x="162" y="80"/>
                  </a:lnTo>
                  <a:lnTo>
                    <a:pt x="164" y="80"/>
                  </a:lnTo>
                  <a:lnTo>
                    <a:pt x="165" y="78"/>
                  </a:lnTo>
                  <a:lnTo>
                    <a:pt x="166" y="75"/>
                  </a:lnTo>
                  <a:lnTo>
                    <a:pt x="169" y="71"/>
                  </a:lnTo>
                  <a:lnTo>
                    <a:pt x="171" y="70"/>
                  </a:lnTo>
                  <a:lnTo>
                    <a:pt x="170" y="67"/>
                  </a:lnTo>
                  <a:lnTo>
                    <a:pt x="170" y="66"/>
                  </a:lnTo>
                  <a:lnTo>
                    <a:pt x="173" y="66"/>
                  </a:lnTo>
                  <a:lnTo>
                    <a:pt x="175" y="66"/>
                  </a:lnTo>
                  <a:lnTo>
                    <a:pt x="182" y="66"/>
                  </a:lnTo>
                  <a:lnTo>
                    <a:pt x="185" y="67"/>
                  </a:lnTo>
                  <a:lnTo>
                    <a:pt x="186" y="67"/>
                  </a:lnTo>
                  <a:lnTo>
                    <a:pt x="191" y="69"/>
                  </a:lnTo>
                  <a:lnTo>
                    <a:pt x="194" y="72"/>
                  </a:lnTo>
                  <a:lnTo>
                    <a:pt x="201" y="80"/>
                  </a:lnTo>
                  <a:lnTo>
                    <a:pt x="207" y="87"/>
                  </a:lnTo>
                  <a:lnTo>
                    <a:pt x="213" y="93"/>
                  </a:lnTo>
                  <a:lnTo>
                    <a:pt x="217" y="96"/>
                  </a:lnTo>
                  <a:lnTo>
                    <a:pt x="218" y="99"/>
                  </a:lnTo>
                  <a:lnTo>
                    <a:pt x="219" y="107"/>
                  </a:lnTo>
                  <a:lnTo>
                    <a:pt x="219" y="117"/>
                  </a:lnTo>
                  <a:lnTo>
                    <a:pt x="221" y="124"/>
                  </a:lnTo>
                  <a:lnTo>
                    <a:pt x="222" y="128"/>
                  </a:lnTo>
                  <a:lnTo>
                    <a:pt x="223" y="130"/>
                  </a:lnTo>
                  <a:lnTo>
                    <a:pt x="227" y="135"/>
                  </a:lnTo>
                  <a:lnTo>
                    <a:pt x="230" y="139"/>
                  </a:lnTo>
                  <a:lnTo>
                    <a:pt x="234" y="141"/>
                  </a:lnTo>
                  <a:lnTo>
                    <a:pt x="243" y="145"/>
                  </a:lnTo>
                  <a:lnTo>
                    <a:pt x="242" y="146"/>
                  </a:lnTo>
                  <a:lnTo>
                    <a:pt x="240" y="149"/>
                  </a:lnTo>
                  <a:lnTo>
                    <a:pt x="243" y="151"/>
                  </a:lnTo>
                  <a:lnTo>
                    <a:pt x="245" y="152"/>
                  </a:lnTo>
                  <a:lnTo>
                    <a:pt x="249" y="155"/>
                  </a:lnTo>
                  <a:lnTo>
                    <a:pt x="250" y="156"/>
                  </a:lnTo>
                  <a:lnTo>
                    <a:pt x="250" y="158"/>
                  </a:lnTo>
                  <a:lnTo>
                    <a:pt x="249" y="163"/>
                  </a:lnTo>
                  <a:lnTo>
                    <a:pt x="248" y="167"/>
                  </a:lnTo>
                  <a:lnTo>
                    <a:pt x="248" y="167"/>
                  </a:lnTo>
                  <a:lnTo>
                    <a:pt x="250" y="167"/>
                  </a:lnTo>
                  <a:lnTo>
                    <a:pt x="248" y="171"/>
                  </a:lnTo>
                  <a:lnTo>
                    <a:pt x="248" y="173"/>
                  </a:lnTo>
                  <a:lnTo>
                    <a:pt x="248" y="176"/>
                  </a:lnTo>
                  <a:lnTo>
                    <a:pt x="250" y="178"/>
                  </a:lnTo>
                  <a:lnTo>
                    <a:pt x="251" y="181"/>
                  </a:lnTo>
                  <a:lnTo>
                    <a:pt x="250" y="185"/>
                  </a:lnTo>
                  <a:lnTo>
                    <a:pt x="250" y="190"/>
                  </a:lnTo>
                  <a:lnTo>
                    <a:pt x="250" y="194"/>
                  </a:lnTo>
                  <a:lnTo>
                    <a:pt x="246" y="198"/>
                  </a:lnTo>
                  <a:lnTo>
                    <a:pt x="243" y="200"/>
                  </a:lnTo>
                  <a:lnTo>
                    <a:pt x="240" y="201"/>
                  </a:lnTo>
                  <a:lnTo>
                    <a:pt x="239" y="203"/>
                  </a:lnTo>
                  <a:lnTo>
                    <a:pt x="237" y="200"/>
                  </a:lnTo>
                  <a:lnTo>
                    <a:pt x="233" y="197"/>
                  </a:lnTo>
                  <a:lnTo>
                    <a:pt x="228" y="198"/>
                  </a:lnTo>
                  <a:lnTo>
                    <a:pt x="222" y="198"/>
                  </a:lnTo>
                  <a:lnTo>
                    <a:pt x="217" y="198"/>
                  </a:lnTo>
                  <a:lnTo>
                    <a:pt x="212" y="198"/>
                  </a:lnTo>
                  <a:lnTo>
                    <a:pt x="207" y="199"/>
                  </a:lnTo>
                  <a:lnTo>
                    <a:pt x="202" y="198"/>
                  </a:lnTo>
                  <a:lnTo>
                    <a:pt x="198" y="197"/>
                  </a:lnTo>
                  <a:lnTo>
                    <a:pt x="191" y="198"/>
                  </a:lnTo>
                  <a:lnTo>
                    <a:pt x="184" y="200"/>
                  </a:lnTo>
                  <a:lnTo>
                    <a:pt x="180" y="203"/>
                  </a:lnTo>
                  <a:lnTo>
                    <a:pt x="178" y="206"/>
                  </a:lnTo>
                  <a:lnTo>
                    <a:pt x="174" y="216"/>
                  </a:lnTo>
                  <a:lnTo>
                    <a:pt x="171" y="220"/>
                  </a:lnTo>
                  <a:lnTo>
                    <a:pt x="168" y="224"/>
                  </a:lnTo>
                  <a:lnTo>
                    <a:pt x="165" y="225"/>
                  </a:lnTo>
                  <a:lnTo>
                    <a:pt x="162" y="226"/>
                  </a:lnTo>
                  <a:lnTo>
                    <a:pt x="163" y="230"/>
                  </a:lnTo>
                  <a:lnTo>
                    <a:pt x="163" y="233"/>
                  </a:lnTo>
                  <a:lnTo>
                    <a:pt x="164" y="237"/>
                  </a:lnTo>
                  <a:lnTo>
                    <a:pt x="166" y="243"/>
                  </a:lnTo>
                  <a:lnTo>
                    <a:pt x="170" y="249"/>
                  </a:lnTo>
                  <a:lnTo>
                    <a:pt x="174" y="257"/>
                  </a:lnTo>
                  <a:lnTo>
                    <a:pt x="178" y="263"/>
                  </a:lnTo>
                  <a:lnTo>
                    <a:pt x="179" y="270"/>
                  </a:lnTo>
                  <a:lnTo>
                    <a:pt x="180" y="275"/>
                  </a:lnTo>
                  <a:lnTo>
                    <a:pt x="181" y="280"/>
                  </a:lnTo>
                  <a:lnTo>
                    <a:pt x="184" y="284"/>
                  </a:lnTo>
                  <a:lnTo>
                    <a:pt x="184" y="289"/>
                  </a:lnTo>
                  <a:lnTo>
                    <a:pt x="182" y="285"/>
                  </a:lnTo>
                  <a:lnTo>
                    <a:pt x="180" y="281"/>
                  </a:lnTo>
                  <a:lnTo>
                    <a:pt x="178" y="275"/>
                  </a:lnTo>
                  <a:lnTo>
                    <a:pt x="175" y="271"/>
                  </a:lnTo>
                  <a:lnTo>
                    <a:pt x="173" y="270"/>
                  </a:lnTo>
                  <a:lnTo>
                    <a:pt x="173" y="275"/>
                  </a:lnTo>
                  <a:lnTo>
                    <a:pt x="170" y="273"/>
                  </a:lnTo>
                  <a:lnTo>
                    <a:pt x="166" y="270"/>
                  </a:lnTo>
                  <a:lnTo>
                    <a:pt x="164" y="268"/>
                  </a:lnTo>
                  <a:lnTo>
                    <a:pt x="164" y="267"/>
                  </a:lnTo>
                  <a:lnTo>
                    <a:pt x="166" y="265"/>
                  </a:lnTo>
                  <a:lnTo>
                    <a:pt x="164" y="265"/>
                  </a:lnTo>
                  <a:lnTo>
                    <a:pt x="162" y="263"/>
                  </a:lnTo>
                  <a:lnTo>
                    <a:pt x="162" y="264"/>
                  </a:lnTo>
                  <a:lnTo>
                    <a:pt x="160" y="265"/>
                  </a:lnTo>
                  <a:lnTo>
                    <a:pt x="158" y="263"/>
                  </a:lnTo>
                  <a:lnTo>
                    <a:pt x="155" y="260"/>
                  </a:lnTo>
                  <a:lnTo>
                    <a:pt x="154" y="257"/>
                  </a:lnTo>
                  <a:lnTo>
                    <a:pt x="154" y="258"/>
                  </a:lnTo>
                  <a:lnTo>
                    <a:pt x="153" y="258"/>
                  </a:lnTo>
                  <a:lnTo>
                    <a:pt x="152" y="257"/>
                  </a:lnTo>
                  <a:lnTo>
                    <a:pt x="148" y="254"/>
                  </a:lnTo>
                  <a:lnTo>
                    <a:pt x="144" y="254"/>
                  </a:lnTo>
                  <a:lnTo>
                    <a:pt x="141" y="256"/>
                  </a:lnTo>
                  <a:lnTo>
                    <a:pt x="137" y="257"/>
                  </a:lnTo>
                  <a:lnTo>
                    <a:pt x="132" y="256"/>
                  </a:lnTo>
                  <a:lnTo>
                    <a:pt x="126" y="254"/>
                  </a:lnTo>
                  <a:lnTo>
                    <a:pt x="122" y="254"/>
                  </a:lnTo>
                  <a:lnTo>
                    <a:pt x="122" y="252"/>
                  </a:lnTo>
                  <a:lnTo>
                    <a:pt x="122" y="248"/>
                  </a:lnTo>
                  <a:lnTo>
                    <a:pt x="122" y="244"/>
                  </a:lnTo>
                  <a:lnTo>
                    <a:pt x="122" y="237"/>
                  </a:lnTo>
                  <a:lnTo>
                    <a:pt x="122" y="232"/>
                  </a:lnTo>
                  <a:lnTo>
                    <a:pt x="123" y="227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4" y="226"/>
                  </a:lnTo>
                  <a:lnTo>
                    <a:pt x="111" y="224"/>
                  </a:lnTo>
                  <a:lnTo>
                    <a:pt x="111" y="226"/>
                  </a:lnTo>
                  <a:lnTo>
                    <a:pt x="109" y="227"/>
                  </a:lnTo>
                  <a:lnTo>
                    <a:pt x="101" y="228"/>
                  </a:lnTo>
                  <a:lnTo>
                    <a:pt x="99" y="230"/>
                  </a:lnTo>
                  <a:lnTo>
                    <a:pt x="96" y="231"/>
                  </a:lnTo>
                  <a:lnTo>
                    <a:pt x="95" y="233"/>
                  </a:lnTo>
                  <a:lnTo>
                    <a:pt x="96" y="237"/>
                  </a:lnTo>
                  <a:lnTo>
                    <a:pt x="98" y="241"/>
                  </a:lnTo>
                  <a:lnTo>
                    <a:pt x="98" y="244"/>
                  </a:lnTo>
                  <a:lnTo>
                    <a:pt x="96" y="252"/>
                  </a:lnTo>
                  <a:lnTo>
                    <a:pt x="96" y="257"/>
                  </a:lnTo>
                  <a:lnTo>
                    <a:pt x="98" y="262"/>
                  </a:lnTo>
                  <a:lnTo>
                    <a:pt x="99" y="267"/>
                  </a:lnTo>
                  <a:lnTo>
                    <a:pt x="99" y="271"/>
                  </a:lnTo>
                  <a:lnTo>
                    <a:pt x="98" y="275"/>
                  </a:lnTo>
                  <a:lnTo>
                    <a:pt x="95" y="278"/>
                  </a:lnTo>
                  <a:lnTo>
                    <a:pt x="94" y="283"/>
                  </a:lnTo>
                  <a:lnTo>
                    <a:pt x="93" y="286"/>
                  </a:lnTo>
                  <a:lnTo>
                    <a:pt x="90" y="291"/>
                  </a:lnTo>
                  <a:lnTo>
                    <a:pt x="89" y="295"/>
                  </a:lnTo>
                  <a:lnTo>
                    <a:pt x="88" y="305"/>
                  </a:lnTo>
                  <a:lnTo>
                    <a:pt x="85" y="315"/>
                  </a:lnTo>
                  <a:lnTo>
                    <a:pt x="82" y="323"/>
                  </a:lnTo>
                  <a:lnTo>
                    <a:pt x="82" y="326"/>
                  </a:lnTo>
                  <a:lnTo>
                    <a:pt x="82" y="328"/>
                  </a:lnTo>
                  <a:lnTo>
                    <a:pt x="80" y="331"/>
                  </a:lnTo>
                  <a:lnTo>
                    <a:pt x="78" y="332"/>
                  </a:lnTo>
                  <a:lnTo>
                    <a:pt x="80" y="337"/>
                  </a:lnTo>
                  <a:lnTo>
                    <a:pt x="80" y="343"/>
                  </a:lnTo>
                  <a:lnTo>
                    <a:pt x="80" y="350"/>
                  </a:lnTo>
                  <a:lnTo>
                    <a:pt x="82" y="356"/>
                  </a:lnTo>
                  <a:lnTo>
                    <a:pt x="84" y="360"/>
                  </a:lnTo>
                  <a:lnTo>
                    <a:pt x="84" y="362"/>
                  </a:lnTo>
                  <a:lnTo>
                    <a:pt x="83" y="365"/>
                  </a:lnTo>
                  <a:lnTo>
                    <a:pt x="83" y="367"/>
                  </a:lnTo>
                  <a:lnTo>
                    <a:pt x="85" y="369"/>
                  </a:lnTo>
                  <a:lnTo>
                    <a:pt x="89" y="370"/>
                  </a:lnTo>
                  <a:lnTo>
                    <a:pt x="90" y="369"/>
                  </a:lnTo>
                  <a:lnTo>
                    <a:pt x="95" y="366"/>
                  </a:lnTo>
                  <a:lnTo>
                    <a:pt x="100" y="366"/>
                  </a:lnTo>
                  <a:lnTo>
                    <a:pt x="103" y="369"/>
                  </a:lnTo>
                  <a:lnTo>
                    <a:pt x="104" y="375"/>
                  </a:lnTo>
                  <a:lnTo>
                    <a:pt x="104" y="377"/>
                  </a:lnTo>
                  <a:lnTo>
                    <a:pt x="105" y="380"/>
                  </a:lnTo>
                  <a:lnTo>
                    <a:pt x="107" y="388"/>
                  </a:lnTo>
                  <a:lnTo>
                    <a:pt x="109" y="392"/>
                  </a:lnTo>
                  <a:lnTo>
                    <a:pt x="110" y="394"/>
                  </a:lnTo>
                  <a:lnTo>
                    <a:pt x="111" y="396"/>
                  </a:lnTo>
                  <a:lnTo>
                    <a:pt x="114" y="394"/>
                  </a:lnTo>
                  <a:lnTo>
                    <a:pt x="116" y="404"/>
                  </a:lnTo>
                  <a:lnTo>
                    <a:pt x="119" y="415"/>
                  </a:lnTo>
                  <a:lnTo>
                    <a:pt x="122" y="425"/>
                  </a:lnTo>
                  <a:lnTo>
                    <a:pt x="125" y="434"/>
                  </a:lnTo>
                  <a:lnTo>
                    <a:pt x="122" y="434"/>
                  </a:lnTo>
                  <a:lnTo>
                    <a:pt x="121" y="431"/>
                  </a:lnTo>
                  <a:lnTo>
                    <a:pt x="120" y="424"/>
                  </a:lnTo>
                  <a:lnTo>
                    <a:pt x="117" y="418"/>
                  </a:lnTo>
                  <a:lnTo>
                    <a:pt x="116" y="417"/>
                  </a:lnTo>
                  <a:lnTo>
                    <a:pt x="114" y="417"/>
                  </a:lnTo>
                  <a:lnTo>
                    <a:pt x="112" y="420"/>
                  </a:lnTo>
                  <a:lnTo>
                    <a:pt x="114" y="424"/>
                  </a:lnTo>
                  <a:lnTo>
                    <a:pt x="115" y="426"/>
                  </a:lnTo>
                  <a:lnTo>
                    <a:pt x="117" y="429"/>
                  </a:lnTo>
                  <a:lnTo>
                    <a:pt x="120" y="433"/>
                  </a:lnTo>
                  <a:lnTo>
                    <a:pt x="122" y="435"/>
                  </a:lnTo>
                  <a:lnTo>
                    <a:pt x="126" y="436"/>
                  </a:lnTo>
                  <a:lnTo>
                    <a:pt x="128" y="437"/>
                  </a:lnTo>
                  <a:lnTo>
                    <a:pt x="133" y="444"/>
                  </a:lnTo>
                  <a:lnTo>
                    <a:pt x="136" y="445"/>
                  </a:lnTo>
                  <a:lnTo>
                    <a:pt x="139" y="446"/>
                  </a:lnTo>
                  <a:lnTo>
                    <a:pt x="147" y="445"/>
                  </a:lnTo>
                  <a:lnTo>
                    <a:pt x="151" y="446"/>
                  </a:lnTo>
                  <a:lnTo>
                    <a:pt x="154" y="447"/>
                  </a:lnTo>
                  <a:lnTo>
                    <a:pt x="158" y="451"/>
                  </a:lnTo>
                  <a:lnTo>
                    <a:pt x="159" y="455"/>
                  </a:lnTo>
                  <a:lnTo>
                    <a:pt x="162" y="458"/>
                  </a:lnTo>
                  <a:lnTo>
                    <a:pt x="164" y="461"/>
                  </a:lnTo>
                  <a:lnTo>
                    <a:pt x="168" y="465"/>
                  </a:lnTo>
                  <a:lnTo>
                    <a:pt x="170" y="467"/>
                  </a:lnTo>
                  <a:lnTo>
                    <a:pt x="171" y="469"/>
                  </a:lnTo>
                  <a:lnTo>
                    <a:pt x="170" y="473"/>
                  </a:lnTo>
                  <a:lnTo>
                    <a:pt x="168" y="479"/>
                  </a:lnTo>
                  <a:lnTo>
                    <a:pt x="165" y="482"/>
                  </a:lnTo>
                  <a:lnTo>
                    <a:pt x="163" y="483"/>
                  </a:lnTo>
                  <a:lnTo>
                    <a:pt x="162" y="483"/>
                  </a:lnTo>
                  <a:lnTo>
                    <a:pt x="160" y="482"/>
                  </a:lnTo>
                  <a:lnTo>
                    <a:pt x="159" y="479"/>
                  </a:lnTo>
                  <a:lnTo>
                    <a:pt x="158" y="478"/>
                  </a:lnTo>
                  <a:lnTo>
                    <a:pt x="154" y="478"/>
                  </a:lnTo>
                  <a:lnTo>
                    <a:pt x="152" y="482"/>
                  </a:lnTo>
                  <a:lnTo>
                    <a:pt x="148" y="484"/>
                  </a:lnTo>
                  <a:lnTo>
                    <a:pt x="146" y="485"/>
                  </a:lnTo>
                  <a:lnTo>
                    <a:pt x="142" y="485"/>
                  </a:lnTo>
                  <a:lnTo>
                    <a:pt x="141" y="482"/>
                  </a:lnTo>
                  <a:lnTo>
                    <a:pt x="141" y="479"/>
                  </a:lnTo>
                  <a:lnTo>
                    <a:pt x="143" y="476"/>
                  </a:lnTo>
                  <a:lnTo>
                    <a:pt x="143" y="472"/>
                  </a:lnTo>
                  <a:lnTo>
                    <a:pt x="142" y="469"/>
                  </a:lnTo>
                  <a:lnTo>
                    <a:pt x="138" y="467"/>
                  </a:lnTo>
                  <a:lnTo>
                    <a:pt x="136" y="466"/>
                  </a:lnTo>
                  <a:lnTo>
                    <a:pt x="135" y="462"/>
                  </a:lnTo>
                  <a:lnTo>
                    <a:pt x="133" y="460"/>
                  </a:lnTo>
                  <a:lnTo>
                    <a:pt x="130" y="458"/>
                  </a:lnTo>
                  <a:lnTo>
                    <a:pt x="123" y="457"/>
                  </a:lnTo>
                  <a:lnTo>
                    <a:pt x="121" y="456"/>
                  </a:lnTo>
                  <a:lnTo>
                    <a:pt x="119" y="453"/>
                  </a:lnTo>
                  <a:lnTo>
                    <a:pt x="117" y="452"/>
                  </a:lnTo>
                  <a:lnTo>
                    <a:pt x="116" y="452"/>
                  </a:lnTo>
                  <a:lnTo>
                    <a:pt x="116" y="453"/>
                  </a:lnTo>
                  <a:lnTo>
                    <a:pt x="115" y="457"/>
                  </a:lnTo>
                  <a:lnTo>
                    <a:pt x="114" y="461"/>
                  </a:lnTo>
                  <a:lnTo>
                    <a:pt x="112" y="458"/>
                  </a:lnTo>
                  <a:lnTo>
                    <a:pt x="111" y="455"/>
                  </a:lnTo>
                  <a:lnTo>
                    <a:pt x="105" y="450"/>
                  </a:lnTo>
                  <a:lnTo>
                    <a:pt x="103" y="446"/>
                  </a:lnTo>
                  <a:lnTo>
                    <a:pt x="100" y="444"/>
                  </a:lnTo>
                  <a:lnTo>
                    <a:pt x="100" y="440"/>
                  </a:lnTo>
                  <a:lnTo>
                    <a:pt x="101" y="437"/>
                  </a:lnTo>
                  <a:lnTo>
                    <a:pt x="100" y="439"/>
                  </a:lnTo>
                  <a:lnTo>
                    <a:pt x="99" y="437"/>
                  </a:lnTo>
                  <a:lnTo>
                    <a:pt x="98" y="435"/>
                  </a:lnTo>
                  <a:lnTo>
                    <a:pt x="96" y="431"/>
                  </a:lnTo>
                  <a:lnTo>
                    <a:pt x="95" y="429"/>
                  </a:lnTo>
                  <a:lnTo>
                    <a:pt x="94" y="431"/>
                  </a:lnTo>
                  <a:lnTo>
                    <a:pt x="93" y="433"/>
                  </a:lnTo>
                  <a:lnTo>
                    <a:pt x="90" y="430"/>
                  </a:lnTo>
                  <a:lnTo>
                    <a:pt x="89" y="424"/>
                  </a:lnTo>
                  <a:lnTo>
                    <a:pt x="88" y="421"/>
                  </a:lnTo>
                  <a:lnTo>
                    <a:pt x="87" y="419"/>
                  </a:lnTo>
                  <a:lnTo>
                    <a:pt x="84" y="419"/>
                  </a:lnTo>
                  <a:lnTo>
                    <a:pt x="83" y="419"/>
                  </a:lnTo>
                  <a:lnTo>
                    <a:pt x="82" y="418"/>
                  </a:lnTo>
                  <a:lnTo>
                    <a:pt x="80" y="417"/>
                  </a:lnTo>
                  <a:lnTo>
                    <a:pt x="80" y="414"/>
                  </a:lnTo>
                  <a:lnTo>
                    <a:pt x="79" y="412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2" y="405"/>
                  </a:lnTo>
                  <a:lnTo>
                    <a:pt x="71" y="402"/>
                  </a:lnTo>
                  <a:lnTo>
                    <a:pt x="69" y="398"/>
                  </a:lnTo>
                  <a:lnTo>
                    <a:pt x="68" y="397"/>
                  </a:lnTo>
                  <a:lnTo>
                    <a:pt x="66" y="397"/>
                  </a:lnTo>
                  <a:lnTo>
                    <a:pt x="63" y="398"/>
                  </a:lnTo>
                  <a:lnTo>
                    <a:pt x="63" y="399"/>
                  </a:lnTo>
                  <a:lnTo>
                    <a:pt x="62" y="404"/>
                  </a:lnTo>
                  <a:lnTo>
                    <a:pt x="57" y="401"/>
                  </a:lnTo>
                  <a:lnTo>
                    <a:pt x="55" y="394"/>
                  </a:lnTo>
                  <a:lnTo>
                    <a:pt x="55" y="387"/>
                  </a:lnTo>
                  <a:lnTo>
                    <a:pt x="56" y="382"/>
                  </a:lnTo>
                  <a:lnTo>
                    <a:pt x="63" y="342"/>
                  </a:lnTo>
                  <a:lnTo>
                    <a:pt x="67" y="333"/>
                  </a:lnTo>
                  <a:lnTo>
                    <a:pt x="68" y="328"/>
                  </a:lnTo>
                  <a:lnTo>
                    <a:pt x="69" y="324"/>
                  </a:lnTo>
                  <a:lnTo>
                    <a:pt x="69" y="321"/>
                  </a:lnTo>
                  <a:lnTo>
                    <a:pt x="71" y="318"/>
                  </a:lnTo>
                  <a:lnTo>
                    <a:pt x="72" y="316"/>
                  </a:lnTo>
                  <a:lnTo>
                    <a:pt x="73" y="313"/>
                  </a:lnTo>
                  <a:lnTo>
                    <a:pt x="75" y="310"/>
                  </a:lnTo>
                  <a:lnTo>
                    <a:pt x="78" y="306"/>
                  </a:lnTo>
                  <a:lnTo>
                    <a:pt x="84" y="297"/>
                  </a:lnTo>
                  <a:lnTo>
                    <a:pt x="87" y="292"/>
                  </a:lnTo>
                  <a:lnTo>
                    <a:pt x="88" y="289"/>
                  </a:lnTo>
                  <a:lnTo>
                    <a:pt x="89" y="285"/>
                  </a:lnTo>
                  <a:lnTo>
                    <a:pt x="88" y="281"/>
                  </a:lnTo>
                  <a:lnTo>
                    <a:pt x="85" y="278"/>
                  </a:lnTo>
                  <a:lnTo>
                    <a:pt x="84" y="274"/>
                  </a:lnTo>
                  <a:lnTo>
                    <a:pt x="83" y="269"/>
                  </a:lnTo>
                  <a:lnTo>
                    <a:pt x="82" y="265"/>
                  </a:lnTo>
                  <a:lnTo>
                    <a:pt x="82" y="262"/>
                  </a:lnTo>
                  <a:lnTo>
                    <a:pt x="79" y="259"/>
                  </a:lnTo>
                  <a:lnTo>
                    <a:pt x="75" y="253"/>
                  </a:lnTo>
                  <a:lnTo>
                    <a:pt x="74" y="251"/>
                  </a:lnTo>
                  <a:lnTo>
                    <a:pt x="73" y="246"/>
                  </a:lnTo>
                  <a:lnTo>
                    <a:pt x="72" y="242"/>
                  </a:lnTo>
                  <a:lnTo>
                    <a:pt x="71" y="240"/>
                  </a:lnTo>
                  <a:lnTo>
                    <a:pt x="72" y="228"/>
                  </a:lnTo>
                  <a:lnTo>
                    <a:pt x="69" y="219"/>
                  </a:lnTo>
                  <a:lnTo>
                    <a:pt x="64" y="211"/>
                  </a:lnTo>
                  <a:lnTo>
                    <a:pt x="58" y="204"/>
                  </a:lnTo>
                  <a:lnTo>
                    <a:pt x="51" y="198"/>
                  </a:lnTo>
                  <a:lnTo>
                    <a:pt x="45" y="190"/>
                  </a:lnTo>
                  <a:lnTo>
                    <a:pt x="40" y="184"/>
                  </a:lnTo>
                  <a:lnTo>
                    <a:pt x="37" y="176"/>
                  </a:lnTo>
                  <a:lnTo>
                    <a:pt x="37" y="173"/>
                  </a:lnTo>
                  <a:lnTo>
                    <a:pt x="39" y="169"/>
                  </a:lnTo>
                  <a:lnTo>
                    <a:pt x="40" y="168"/>
                  </a:lnTo>
                  <a:lnTo>
                    <a:pt x="42" y="169"/>
                  </a:lnTo>
                  <a:lnTo>
                    <a:pt x="44" y="167"/>
                  </a:lnTo>
                  <a:lnTo>
                    <a:pt x="45" y="166"/>
                  </a:lnTo>
                  <a:lnTo>
                    <a:pt x="46" y="166"/>
                  </a:lnTo>
                  <a:lnTo>
                    <a:pt x="47" y="163"/>
                  </a:lnTo>
                  <a:lnTo>
                    <a:pt x="47" y="160"/>
                  </a:lnTo>
                  <a:lnTo>
                    <a:pt x="47" y="156"/>
                  </a:lnTo>
                  <a:lnTo>
                    <a:pt x="46" y="151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7" y="142"/>
                  </a:lnTo>
                  <a:lnTo>
                    <a:pt x="50" y="141"/>
                  </a:lnTo>
                  <a:lnTo>
                    <a:pt x="52" y="140"/>
                  </a:lnTo>
                  <a:lnTo>
                    <a:pt x="53" y="135"/>
                  </a:lnTo>
                  <a:lnTo>
                    <a:pt x="52" y="130"/>
                  </a:lnTo>
                  <a:lnTo>
                    <a:pt x="48" y="135"/>
                  </a:lnTo>
                  <a:lnTo>
                    <a:pt x="46" y="131"/>
                  </a:lnTo>
                  <a:lnTo>
                    <a:pt x="44" y="126"/>
                  </a:lnTo>
                  <a:lnTo>
                    <a:pt x="40" y="117"/>
                  </a:lnTo>
                  <a:lnTo>
                    <a:pt x="39" y="113"/>
                  </a:lnTo>
                  <a:lnTo>
                    <a:pt x="36" y="110"/>
                  </a:lnTo>
                  <a:lnTo>
                    <a:pt x="32" y="107"/>
                  </a:lnTo>
                  <a:lnTo>
                    <a:pt x="30" y="104"/>
                  </a:lnTo>
                  <a:lnTo>
                    <a:pt x="23" y="97"/>
                  </a:lnTo>
                  <a:lnTo>
                    <a:pt x="15" y="88"/>
                  </a:lnTo>
                  <a:lnTo>
                    <a:pt x="14" y="83"/>
                  </a:lnTo>
                  <a:lnTo>
                    <a:pt x="13" y="78"/>
                  </a:lnTo>
                  <a:lnTo>
                    <a:pt x="10" y="75"/>
                  </a:lnTo>
                  <a:lnTo>
                    <a:pt x="9" y="72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3" y="67"/>
                  </a:lnTo>
                  <a:lnTo>
                    <a:pt x="0" y="6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88" name="Freeform 425"/>
            <p:cNvSpPr>
              <a:spLocks/>
            </p:cNvSpPr>
            <p:nvPr/>
          </p:nvSpPr>
          <p:spPr bwMode="auto">
            <a:xfrm>
              <a:off x="9846190" y="4638396"/>
              <a:ext cx="2109" cy="12647"/>
            </a:xfrm>
            <a:custGeom>
              <a:avLst/>
              <a:gdLst>
                <a:gd name="T0" fmla="*/ 2 w 3"/>
                <a:gd name="T1" fmla="*/ 11 h 11"/>
                <a:gd name="T2" fmla="*/ 3 w 3"/>
                <a:gd name="T3" fmla="*/ 5 h 11"/>
                <a:gd name="T4" fmla="*/ 2 w 3"/>
                <a:gd name="T5" fmla="*/ 0 h 11"/>
                <a:gd name="T6" fmla="*/ 0 w 3"/>
                <a:gd name="T7" fmla="*/ 3 h 11"/>
                <a:gd name="T8" fmla="*/ 0 w 3"/>
                <a:gd name="T9" fmla="*/ 5 h 11"/>
                <a:gd name="T10" fmla="*/ 2 w 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lnTo>
                    <a:pt x="3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89" name="Freeform 426"/>
            <p:cNvSpPr>
              <a:spLocks/>
            </p:cNvSpPr>
            <p:nvPr/>
          </p:nvSpPr>
          <p:spPr bwMode="auto">
            <a:xfrm>
              <a:off x="9871485" y="4659475"/>
              <a:ext cx="0" cy="210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90" name="Freeform 427"/>
            <p:cNvSpPr>
              <a:spLocks/>
            </p:cNvSpPr>
            <p:nvPr/>
          </p:nvSpPr>
          <p:spPr bwMode="auto">
            <a:xfrm>
              <a:off x="9955801" y="4672122"/>
              <a:ext cx="2109" cy="4216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0 w 2"/>
                <a:gd name="T5" fmla="*/ 1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91" name="Freeform 428"/>
            <p:cNvSpPr>
              <a:spLocks/>
            </p:cNvSpPr>
            <p:nvPr/>
          </p:nvSpPr>
          <p:spPr bwMode="auto">
            <a:xfrm>
              <a:off x="9955801" y="4655259"/>
              <a:ext cx="8432" cy="6324"/>
            </a:xfrm>
            <a:custGeom>
              <a:avLst/>
              <a:gdLst>
                <a:gd name="T0" fmla="*/ 0 w 7"/>
                <a:gd name="T1" fmla="*/ 6 h 6"/>
                <a:gd name="T2" fmla="*/ 4 w 7"/>
                <a:gd name="T3" fmla="*/ 4 h 6"/>
                <a:gd name="T4" fmla="*/ 7 w 7"/>
                <a:gd name="T5" fmla="*/ 0 h 6"/>
                <a:gd name="T6" fmla="*/ 4 w 7"/>
                <a:gd name="T7" fmla="*/ 3 h 6"/>
                <a:gd name="T8" fmla="*/ 1 w 7"/>
                <a:gd name="T9" fmla="*/ 4 h 6"/>
                <a:gd name="T10" fmla="*/ 0 w 7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4" y="4"/>
                  </a:lnTo>
                  <a:lnTo>
                    <a:pt x="7" y="0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92" name="Freeform 429"/>
            <p:cNvSpPr>
              <a:spLocks/>
            </p:cNvSpPr>
            <p:nvPr/>
          </p:nvSpPr>
          <p:spPr bwMode="auto">
            <a:xfrm>
              <a:off x="9966340" y="4638396"/>
              <a:ext cx="10540" cy="14756"/>
            </a:xfrm>
            <a:custGeom>
              <a:avLst/>
              <a:gdLst>
                <a:gd name="T0" fmla="*/ 0 w 8"/>
                <a:gd name="T1" fmla="*/ 15 h 15"/>
                <a:gd name="T2" fmla="*/ 6 w 8"/>
                <a:gd name="T3" fmla="*/ 9 h 15"/>
                <a:gd name="T4" fmla="*/ 7 w 8"/>
                <a:gd name="T5" fmla="*/ 5 h 15"/>
                <a:gd name="T6" fmla="*/ 8 w 8"/>
                <a:gd name="T7" fmla="*/ 0 h 15"/>
                <a:gd name="T8" fmla="*/ 7 w 8"/>
                <a:gd name="T9" fmla="*/ 5 h 15"/>
                <a:gd name="T10" fmla="*/ 5 w 8"/>
                <a:gd name="T11" fmla="*/ 8 h 15"/>
                <a:gd name="T12" fmla="*/ 0 w 8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lnTo>
                    <a:pt x="6" y="9"/>
                  </a:lnTo>
                  <a:lnTo>
                    <a:pt x="7" y="5"/>
                  </a:lnTo>
                  <a:lnTo>
                    <a:pt x="8" y="0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1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93" name="Freeform 430"/>
            <p:cNvSpPr>
              <a:spLocks/>
            </p:cNvSpPr>
            <p:nvPr/>
          </p:nvSpPr>
          <p:spPr bwMode="auto">
            <a:xfrm>
              <a:off x="9770306" y="4648935"/>
              <a:ext cx="16863" cy="18972"/>
            </a:xfrm>
            <a:custGeom>
              <a:avLst/>
              <a:gdLst>
                <a:gd name="T0" fmla="*/ 11 w 16"/>
                <a:gd name="T1" fmla="*/ 17 h 17"/>
                <a:gd name="T2" fmla="*/ 16 w 16"/>
                <a:gd name="T3" fmla="*/ 16 h 17"/>
                <a:gd name="T4" fmla="*/ 13 w 16"/>
                <a:gd name="T5" fmla="*/ 12 h 17"/>
                <a:gd name="T6" fmla="*/ 12 w 16"/>
                <a:gd name="T7" fmla="*/ 11 h 17"/>
                <a:gd name="T8" fmla="*/ 11 w 16"/>
                <a:gd name="T9" fmla="*/ 10 h 17"/>
                <a:gd name="T10" fmla="*/ 10 w 16"/>
                <a:gd name="T11" fmla="*/ 6 h 17"/>
                <a:gd name="T12" fmla="*/ 8 w 16"/>
                <a:gd name="T13" fmla="*/ 0 h 17"/>
                <a:gd name="T14" fmla="*/ 6 w 16"/>
                <a:gd name="T15" fmla="*/ 1 h 17"/>
                <a:gd name="T16" fmla="*/ 5 w 16"/>
                <a:gd name="T17" fmla="*/ 4 h 17"/>
                <a:gd name="T18" fmla="*/ 3 w 16"/>
                <a:gd name="T19" fmla="*/ 9 h 17"/>
                <a:gd name="T20" fmla="*/ 2 w 16"/>
                <a:gd name="T21" fmla="*/ 11 h 17"/>
                <a:gd name="T22" fmla="*/ 1 w 16"/>
                <a:gd name="T23" fmla="*/ 12 h 17"/>
                <a:gd name="T24" fmla="*/ 0 w 16"/>
                <a:gd name="T25" fmla="*/ 15 h 17"/>
                <a:gd name="T26" fmla="*/ 0 w 16"/>
                <a:gd name="T27" fmla="*/ 17 h 17"/>
                <a:gd name="T28" fmla="*/ 6 w 16"/>
                <a:gd name="T29" fmla="*/ 16 h 17"/>
                <a:gd name="T30" fmla="*/ 11 w 16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7">
                  <a:moveTo>
                    <a:pt x="11" y="17"/>
                  </a:moveTo>
                  <a:lnTo>
                    <a:pt x="16" y="16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11" y="10"/>
                  </a:lnTo>
                  <a:lnTo>
                    <a:pt x="10" y="6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3" y="9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6" y="16"/>
                  </a:lnTo>
                  <a:lnTo>
                    <a:pt x="11" y="1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94" name="Freeform 431"/>
            <p:cNvSpPr>
              <a:spLocks/>
            </p:cNvSpPr>
            <p:nvPr/>
          </p:nvSpPr>
          <p:spPr bwMode="auto">
            <a:xfrm>
              <a:off x="9780845" y="4646828"/>
              <a:ext cx="33726" cy="23188"/>
            </a:xfrm>
            <a:custGeom>
              <a:avLst/>
              <a:gdLst>
                <a:gd name="T0" fmla="*/ 23 w 32"/>
                <a:gd name="T1" fmla="*/ 4 h 22"/>
                <a:gd name="T2" fmla="*/ 22 w 32"/>
                <a:gd name="T3" fmla="*/ 2 h 22"/>
                <a:gd name="T4" fmla="*/ 21 w 32"/>
                <a:gd name="T5" fmla="*/ 2 h 22"/>
                <a:gd name="T6" fmla="*/ 18 w 32"/>
                <a:gd name="T7" fmla="*/ 2 h 22"/>
                <a:gd name="T8" fmla="*/ 17 w 32"/>
                <a:gd name="T9" fmla="*/ 4 h 22"/>
                <a:gd name="T10" fmla="*/ 16 w 32"/>
                <a:gd name="T11" fmla="*/ 3 h 22"/>
                <a:gd name="T12" fmla="*/ 12 w 32"/>
                <a:gd name="T13" fmla="*/ 3 h 22"/>
                <a:gd name="T14" fmla="*/ 10 w 32"/>
                <a:gd name="T15" fmla="*/ 3 h 22"/>
                <a:gd name="T16" fmla="*/ 7 w 32"/>
                <a:gd name="T17" fmla="*/ 3 h 22"/>
                <a:gd name="T18" fmla="*/ 6 w 32"/>
                <a:gd name="T19" fmla="*/ 2 h 22"/>
                <a:gd name="T20" fmla="*/ 4 w 32"/>
                <a:gd name="T21" fmla="*/ 1 h 22"/>
                <a:gd name="T22" fmla="*/ 1 w 32"/>
                <a:gd name="T23" fmla="*/ 0 h 22"/>
                <a:gd name="T24" fmla="*/ 0 w 32"/>
                <a:gd name="T25" fmla="*/ 1 h 22"/>
                <a:gd name="T26" fmla="*/ 0 w 32"/>
                <a:gd name="T27" fmla="*/ 7 h 22"/>
                <a:gd name="T28" fmla="*/ 4 w 32"/>
                <a:gd name="T29" fmla="*/ 14 h 22"/>
                <a:gd name="T30" fmla="*/ 8 w 32"/>
                <a:gd name="T31" fmla="*/ 19 h 22"/>
                <a:gd name="T32" fmla="*/ 11 w 32"/>
                <a:gd name="T33" fmla="*/ 22 h 22"/>
                <a:gd name="T34" fmla="*/ 15 w 32"/>
                <a:gd name="T35" fmla="*/ 22 h 22"/>
                <a:gd name="T36" fmla="*/ 18 w 32"/>
                <a:gd name="T37" fmla="*/ 19 h 22"/>
                <a:gd name="T38" fmla="*/ 23 w 32"/>
                <a:gd name="T39" fmla="*/ 17 h 22"/>
                <a:gd name="T40" fmla="*/ 27 w 32"/>
                <a:gd name="T41" fmla="*/ 13 h 22"/>
                <a:gd name="T42" fmla="*/ 29 w 32"/>
                <a:gd name="T43" fmla="*/ 9 h 22"/>
                <a:gd name="T44" fmla="*/ 31 w 32"/>
                <a:gd name="T45" fmla="*/ 7 h 22"/>
                <a:gd name="T46" fmla="*/ 32 w 32"/>
                <a:gd name="T47" fmla="*/ 4 h 22"/>
                <a:gd name="T48" fmla="*/ 31 w 32"/>
                <a:gd name="T49" fmla="*/ 2 h 22"/>
                <a:gd name="T50" fmla="*/ 28 w 32"/>
                <a:gd name="T51" fmla="*/ 0 h 22"/>
                <a:gd name="T52" fmla="*/ 23 w 32"/>
                <a:gd name="T53" fmla="*/ 0 h 22"/>
                <a:gd name="T54" fmla="*/ 22 w 32"/>
                <a:gd name="T55" fmla="*/ 2 h 22"/>
                <a:gd name="T56" fmla="*/ 23 w 32"/>
                <a:gd name="T5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22">
                  <a:moveTo>
                    <a:pt x="23" y="4"/>
                  </a:moveTo>
                  <a:lnTo>
                    <a:pt x="22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4" y="14"/>
                  </a:lnTo>
                  <a:lnTo>
                    <a:pt x="8" y="19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23" y="17"/>
                  </a:lnTo>
                  <a:lnTo>
                    <a:pt x="27" y="13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4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2" y="2"/>
                  </a:lnTo>
                  <a:lnTo>
                    <a:pt x="23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95" name="Freeform 439"/>
            <p:cNvSpPr>
              <a:spLocks/>
            </p:cNvSpPr>
            <p:nvPr/>
          </p:nvSpPr>
          <p:spPr bwMode="auto">
            <a:xfrm>
              <a:off x="9846190" y="4661582"/>
              <a:ext cx="2109" cy="2109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96" name="Freeform 440"/>
            <p:cNvSpPr>
              <a:spLocks/>
            </p:cNvSpPr>
            <p:nvPr/>
          </p:nvSpPr>
          <p:spPr bwMode="auto">
            <a:xfrm>
              <a:off x="10141296" y="4623640"/>
              <a:ext cx="4216" cy="6324"/>
            </a:xfrm>
            <a:custGeom>
              <a:avLst/>
              <a:gdLst>
                <a:gd name="T0" fmla="*/ 1 w 3"/>
                <a:gd name="T1" fmla="*/ 5 h 5"/>
                <a:gd name="T2" fmla="*/ 3 w 3"/>
                <a:gd name="T3" fmla="*/ 2 h 5"/>
                <a:gd name="T4" fmla="*/ 2 w 3"/>
                <a:gd name="T5" fmla="*/ 0 h 5"/>
                <a:gd name="T6" fmla="*/ 0 w 3"/>
                <a:gd name="T7" fmla="*/ 2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1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97" name="Freeform 441"/>
            <p:cNvSpPr>
              <a:spLocks/>
            </p:cNvSpPr>
            <p:nvPr/>
          </p:nvSpPr>
          <p:spPr bwMode="auto">
            <a:xfrm>
              <a:off x="10143403" y="4606777"/>
              <a:ext cx="2109" cy="4216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0 h 4"/>
                <a:gd name="T4" fmla="*/ 0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98" name="Freeform 442"/>
            <p:cNvSpPr>
              <a:spLocks/>
            </p:cNvSpPr>
            <p:nvPr/>
          </p:nvSpPr>
          <p:spPr bwMode="auto">
            <a:xfrm>
              <a:off x="10147619" y="4606777"/>
              <a:ext cx="2109" cy="6324"/>
            </a:xfrm>
            <a:custGeom>
              <a:avLst/>
              <a:gdLst>
                <a:gd name="T0" fmla="*/ 1 w 2"/>
                <a:gd name="T1" fmla="*/ 5 h 5"/>
                <a:gd name="T2" fmla="*/ 2 w 2"/>
                <a:gd name="T3" fmla="*/ 0 h 5"/>
                <a:gd name="T4" fmla="*/ 0 w 2"/>
                <a:gd name="T5" fmla="*/ 2 h 5"/>
                <a:gd name="T6" fmla="*/ 1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299" name="Freeform 443"/>
            <p:cNvSpPr>
              <a:spLocks/>
            </p:cNvSpPr>
            <p:nvPr/>
          </p:nvSpPr>
          <p:spPr bwMode="auto">
            <a:xfrm>
              <a:off x="10181345" y="4549864"/>
              <a:ext cx="12647" cy="10540"/>
            </a:xfrm>
            <a:custGeom>
              <a:avLst/>
              <a:gdLst>
                <a:gd name="T0" fmla="*/ 11 w 11"/>
                <a:gd name="T1" fmla="*/ 10 h 10"/>
                <a:gd name="T2" fmla="*/ 11 w 11"/>
                <a:gd name="T3" fmla="*/ 6 h 10"/>
                <a:gd name="T4" fmla="*/ 8 w 11"/>
                <a:gd name="T5" fmla="*/ 4 h 10"/>
                <a:gd name="T6" fmla="*/ 3 w 11"/>
                <a:gd name="T7" fmla="*/ 2 h 10"/>
                <a:gd name="T8" fmla="*/ 0 w 11"/>
                <a:gd name="T9" fmla="*/ 0 h 10"/>
                <a:gd name="T10" fmla="*/ 6 w 11"/>
                <a:gd name="T11" fmla="*/ 5 h 10"/>
                <a:gd name="T12" fmla="*/ 11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lnTo>
                    <a:pt x="11" y="6"/>
                  </a:lnTo>
                  <a:lnTo>
                    <a:pt x="8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6" y="5"/>
                  </a:lnTo>
                  <a:lnTo>
                    <a:pt x="11" y="1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00" name="Freeform 444"/>
            <p:cNvSpPr>
              <a:spLocks/>
            </p:cNvSpPr>
            <p:nvPr/>
          </p:nvSpPr>
          <p:spPr bwMode="auto">
            <a:xfrm>
              <a:off x="10187670" y="4547756"/>
              <a:ext cx="6324" cy="2109"/>
            </a:xfrm>
            <a:custGeom>
              <a:avLst/>
              <a:gdLst>
                <a:gd name="T0" fmla="*/ 6 w 6"/>
                <a:gd name="T1" fmla="*/ 3 h 3"/>
                <a:gd name="T2" fmla="*/ 6 w 6"/>
                <a:gd name="T3" fmla="*/ 0 h 3"/>
                <a:gd name="T4" fmla="*/ 5 w 6"/>
                <a:gd name="T5" fmla="*/ 0 h 3"/>
                <a:gd name="T6" fmla="*/ 2 w 6"/>
                <a:gd name="T7" fmla="*/ 0 h 3"/>
                <a:gd name="T8" fmla="*/ 0 w 6"/>
                <a:gd name="T9" fmla="*/ 0 h 3"/>
                <a:gd name="T10" fmla="*/ 6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6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01" name="Freeform 445"/>
            <p:cNvSpPr>
              <a:spLocks/>
            </p:cNvSpPr>
            <p:nvPr/>
          </p:nvSpPr>
          <p:spPr bwMode="auto">
            <a:xfrm>
              <a:off x="10193993" y="4545649"/>
              <a:ext cx="2109" cy="421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02" name="Freeform 446"/>
            <p:cNvSpPr>
              <a:spLocks/>
            </p:cNvSpPr>
            <p:nvPr/>
          </p:nvSpPr>
          <p:spPr bwMode="auto">
            <a:xfrm>
              <a:off x="10196101" y="4535108"/>
              <a:ext cx="2109" cy="2109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0 h 2"/>
                <a:gd name="T4" fmla="*/ 0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3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03" name="Freeform 447"/>
            <p:cNvSpPr>
              <a:spLocks/>
            </p:cNvSpPr>
            <p:nvPr/>
          </p:nvSpPr>
          <p:spPr bwMode="auto">
            <a:xfrm>
              <a:off x="10204533" y="4524570"/>
              <a:ext cx="4216" cy="2109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04" name="Freeform 448"/>
            <p:cNvSpPr>
              <a:spLocks/>
            </p:cNvSpPr>
            <p:nvPr/>
          </p:nvSpPr>
          <p:spPr bwMode="auto">
            <a:xfrm>
              <a:off x="10111785" y="4345398"/>
              <a:ext cx="299321" cy="282458"/>
            </a:xfrm>
            <a:custGeom>
              <a:avLst/>
              <a:gdLst>
                <a:gd name="T0" fmla="*/ 4 w 283"/>
                <a:gd name="T1" fmla="*/ 140 h 267"/>
                <a:gd name="T2" fmla="*/ 8 w 283"/>
                <a:gd name="T3" fmla="*/ 121 h 267"/>
                <a:gd name="T4" fmla="*/ 27 w 283"/>
                <a:gd name="T5" fmla="*/ 5 h 267"/>
                <a:gd name="T6" fmla="*/ 66 w 283"/>
                <a:gd name="T7" fmla="*/ 24 h 267"/>
                <a:gd name="T8" fmla="*/ 93 w 283"/>
                <a:gd name="T9" fmla="*/ 34 h 267"/>
                <a:gd name="T10" fmla="*/ 109 w 283"/>
                <a:gd name="T11" fmla="*/ 40 h 267"/>
                <a:gd name="T12" fmla="*/ 117 w 283"/>
                <a:gd name="T13" fmla="*/ 46 h 267"/>
                <a:gd name="T14" fmla="*/ 130 w 283"/>
                <a:gd name="T15" fmla="*/ 58 h 267"/>
                <a:gd name="T16" fmla="*/ 142 w 283"/>
                <a:gd name="T17" fmla="*/ 63 h 267"/>
                <a:gd name="T18" fmla="*/ 149 w 283"/>
                <a:gd name="T19" fmla="*/ 85 h 267"/>
                <a:gd name="T20" fmla="*/ 150 w 283"/>
                <a:gd name="T21" fmla="*/ 95 h 267"/>
                <a:gd name="T22" fmla="*/ 174 w 283"/>
                <a:gd name="T23" fmla="*/ 104 h 267"/>
                <a:gd name="T24" fmla="*/ 191 w 283"/>
                <a:gd name="T25" fmla="*/ 111 h 267"/>
                <a:gd name="T26" fmla="*/ 205 w 283"/>
                <a:gd name="T27" fmla="*/ 122 h 267"/>
                <a:gd name="T28" fmla="*/ 201 w 283"/>
                <a:gd name="T29" fmla="*/ 138 h 267"/>
                <a:gd name="T30" fmla="*/ 181 w 283"/>
                <a:gd name="T31" fmla="*/ 137 h 267"/>
                <a:gd name="T32" fmla="*/ 185 w 283"/>
                <a:gd name="T33" fmla="*/ 158 h 267"/>
                <a:gd name="T34" fmla="*/ 201 w 283"/>
                <a:gd name="T35" fmla="*/ 176 h 267"/>
                <a:gd name="T36" fmla="*/ 211 w 283"/>
                <a:gd name="T37" fmla="*/ 183 h 267"/>
                <a:gd name="T38" fmla="*/ 214 w 283"/>
                <a:gd name="T39" fmla="*/ 199 h 267"/>
                <a:gd name="T40" fmla="*/ 219 w 283"/>
                <a:gd name="T41" fmla="*/ 208 h 267"/>
                <a:gd name="T42" fmla="*/ 233 w 283"/>
                <a:gd name="T43" fmla="*/ 213 h 267"/>
                <a:gd name="T44" fmla="*/ 241 w 283"/>
                <a:gd name="T45" fmla="*/ 217 h 267"/>
                <a:gd name="T46" fmla="*/ 251 w 283"/>
                <a:gd name="T47" fmla="*/ 231 h 267"/>
                <a:gd name="T48" fmla="*/ 261 w 283"/>
                <a:gd name="T49" fmla="*/ 234 h 267"/>
                <a:gd name="T50" fmla="*/ 251 w 283"/>
                <a:gd name="T51" fmla="*/ 239 h 267"/>
                <a:gd name="T52" fmla="*/ 266 w 283"/>
                <a:gd name="T53" fmla="*/ 250 h 267"/>
                <a:gd name="T54" fmla="*/ 280 w 283"/>
                <a:gd name="T55" fmla="*/ 255 h 267"/>
                <a:gd name="T56" fmla="*/ 268 w 283"/>
                <a:gd name="T57" fmla="*/ 257 h 267"/>
                <a:gd name="T58" fmla="*/ 275 w 283"/>
                <a:gd name="T59" fmla="*/ 263 h 267"/>
                <a:gd name="T60" fmla="*/ 257 w 283"/>
                <a:gd name="T61" fmla="*/ 266 h 267"/>
                <a:gd name="T62" fmla="*/ 257 w 283"/>
                <a:gd name="T63" fmla="*/ 260 h 267"/>
                <a:gd name="T64" fmla="*/ 246 w 283"/>
                <a:gd name="T65" fmla="*/ 255 h 267"/>
                <a:gd name="T66" fmla="*/ 227 w 283"/>
                <a:gd name="T67" fmla="*/ 252 h 267"/>
                <a:gd name="T68" fmla="*/ 213 w 283"/>
                <a:gd name="T69" fmla="*/ 251 h 267"/>
                <a:gd name="T70" fmla="*/ 205 w 283"/>
                <a:gd name="T71" fmla="*/ 247 h 267"/>
                <a:gd name="T72" fmla="*/ 192 w 283"/>
                <a:gd name="T73" fmla="*/ 247 h 267"/>
                <a:gd name="T74" fmla="*/ 187 w 283"/>
                <a:gd name="T75" fmla="*/ 239 h 267"/>
                <a:gd name="T76" fmla="*/ 180 w 283"/>
                <a:gd name="T77" fmla="*/ 228 h 267"/>
                <a:gd name="T78" fmla="*/ 173 w 283"/>
                <a:gd name="T79" fmla="*/ 220 h 267"/>
                <a:gd name="T80" fmla="*/ 165 w 283"/>
                <a:gd name="T81" fmla="*/ 211 h 267"/>
                <a:gd name="T82" fmla="*/ 157 w 283"/>
                <a:gd name="T83" fmla="*/ 191 h 267"/>
                <a:gd name="T84" fmla="*/ 143 w 283"/>
                <a:gd name="T85" fmla="*/ 177 h 267"/>
                <a:gd name="T86" fmla="*/ 128 w 283"/>
                <a:gd name="T87" fmla="*/ 175 h 267"/>
                <a:gd name="T88" fmla="*/ 117 w 283"/>
                <a:gd name="T89" fmla="*/ 168 h 267"/>
                <a:gd name="T90" fmla="*/ 112 w 283"/>
                <a:gd name="T91" fmla="*/ 166 h 267"/>
                <a:gd name="T92" fmla="*/ 109 w 283"/>
                <a:gd name="T93" fmla="*/ 165 h 267"/>
                <a:gd name="T94" fmla="*/ 105 w 283"/>
                <a:gd name="T95" fmla="*/ 165 h 267"/>
                <a:gd name="T96" fmla="*/ 99 w 283"/>
                <a:gd name="T97" fmla="*/ 170 h 267"/>
                <a:gd name="T98" fmla="*/ 85 w 283"/>
                <a:gd name="T99" fmla="*/ 164 h 267"/>
                <a:gd name="T100" fmla="*/ 88 w 283"/>
                <a:gd name="T101" fmla="*/ 174 h 267"/>
                <a:gd name="T102" fmla="*/ 85 w 283"/>
                <a:gd name="T103" fmla="*/ 180 h 267"/>
                <a:gd name="T104" fmla="*/ 74 w 283"/>
                <a:gd name="T105" fmla="*/ 177 h 267"/>
                <a:gd name="T106" fmla="*/ 78 w 283"/>
                <a:gd name="T107" fmla="*/ 186 h 267"/>
                <a:gd name="T108" fmla="*/ 58 w 283"/>
                <a:gd name="T109" fmla="*/ 188 h 267"/>
                <a:gd name="T110" fmla="*/ 45 w 283"/>
                <a:gd name="T111" fmla="*/ 188 h 267"/>
                <a:gd name="T112" fmla="*/ 55 w 283"/>
                <a:gd name="T113" fmla="*/ 190 h 267"/>
                <a:gd name="T114" fmla="*/ 70 w 283"/>
                <a:gd name="T115" fmla="*/ 206 h 267"/>
                <a:gd name="T116" fmla="*/ 61 w 283"/>
                <a:gd name="T117" fmla="*/ 215 h 267"/>
                <a:gd name="T118" fmla="*/ 45 w 283"/>
                <a:gd name="T119" fmla="*/ 222 h 267"/>
                <a:gd name="T120" fmla="*/ 23 w 283"/>
                <a:gd name="T121" fmla="*/ 219 h 267"/>
                <a:gd name="T122" fmla="*/ 7 w 283"/>
                <a:gd name="T123" fmla="*/ 218 h 267"/>
                <a:gd name="T124" fmla="*/ 0 w 283"/>
                <a:gd name="T125" fmla="*/ 21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3" h="267">
                  <a:moveTo>
                    <a:pt x="0" y="215"/>
                  </a:moveTo>
                  <a:lnTo>
                    <a:pt x="7" y="147"/>
                  </a:lnTo>
                  <a:lnTo>
                    <a:pt x="5" y="143"/>
                  </a:lnTo>
                  <a:lnTo>
                    <a:pt x="4" y="140"/>
                  </a:lnTo>
                  <a:lnTo>
                    <a:pt x="3" y="137"/>
                  </a:lnTo>
                  <a:lnTo>
                    <a:pt x="3" y="134"/>
                  </a:lnTo>
                  <a:lnTo>
                    <a:pt x="5" y="127"/>
                  </a:lnTo>
                  <a:lnTo>
                    <a:pt x="8" y="121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4"/>
                  </a:lnTo>
                  <a:lnTo>
                    <a:pt x="27" y="5"/>
                  </a:lnTo>
                  <a:lnTo>
                    <a:pt x="31" y="6"/>
                  </a:lnTo>
                  <a:lnTo>
                    <a:pt x="48" y="16"/>
                  </a:lnTo>
                  <a:lnTo>
                    <a:pt x="57" y="21"/>
                  </a:lnTo>
                  <a:lnTo>
                    <a:pt x="66" y="24"/>
                  </a:lnTo>
                  <a:lnTo>
                    <a:pt x="74" y="25"/>
                  </a:lnTo>
                  <a:lnTo>
                    <a:pt x="79" y="26"/>
                  </a:lnTo>
                  <a:lnTo>
                    <a:pt x="84" y="27"/>
                  </a:lnTo>
                  <a:lnTo>
                    <a:pt x="93" y="34"/>
                  </a:lnTo>
                  <a:lnTo>
                    <a:pt x="101" y="40"/>
                  </a:lnTo>
                  <a:lnTo>
                    <a:pt x="104" y="41"/>
                  </a:lnTo>
                  <a:lnTo>
                    <a:pt x="106" y="41"/>
                  </a:lnTo>
                  <a:lnTo>
                    <a:pt x="109" y="40"/>
                  </a:lnTo>
                  <a:lnTo>
                    <a:pt x="111" y="40"/>
                  </a:lnTo>
                  <a:lnTo>
                    <a:pt x="114" y="42"/>
                  </a:lnTo>
                  <a:lnTo>
                    <a:pt x="116" y="43"/>
                  </a:lnTo>
                  <a:lnTo>
                    <a:pt x="117" y="46"/>
                  </a:lnTo>
                  <a:lnTo>
                    <a:pt x="120" y="47"/>
                  </a:lnTo>
                  <a:lnTo>
                    <a:pt x="123" y="49"/>
                  </a:lnTo>
                  <a:lnTo>
                    <a:pt x="126" y="52"/>
                  </a:lnTo>
                  <a:lnTo>
                    <a:pt x="130" y="58"/>
                  </a:lnTo>
                  <a:lnTo>
                    <a:pt x="132" y="59"/>
                  </a:lnTo>
                  <a:lnTo>
                    <a:pt x="136" y="61"/>
                  </a:lnTo>
                  <a:lnTo>
                    <a:pt x="139" y="62"/>
                  </a:lnTo>
                  <a:lnTo>
                    <a:pt x="142" y="63"/>
                  </a:lnTo>
                  <a:lnTo>
                    <a:pt x="147" y="70"/>
                  </a:lnTo>
                  <a:lnTo>
                    <a:pt x="150" y="78"/>
                  </a:lnTo>
                  <a:lnTo>
                    <a:pt x="150" y="81"/>
                  </a:lnTo>
                  <a:lnTo>
                    <a:pt x="149" y="85"/>
                  </a:lnTo>
                  <a:lnTo>
                    <a:pt x="148" y="88"/>
                  </a:lnTo>
                  <a:lnTo>
                    <a:pt x="148" y="91"/>
                  </a:lnTo>
                  <a:lnTo>
                    <a:pt x="148" y="94"/>
                  </a:lnTo>
                  <a:lnTo>
                    <a:pt x="150" y="95"/>
                  </a:lnTo>
                  <a:lnTo>
                    <a:pt x="157" y="97"/>
                  </a:lnTo>
                  <a:lnTo>
                    <a:pt x="163" y="99"/>
                  </a:lnTo>
                  <a:lnTo>
                    <a:pt x="168" y="100"/>
                  </a:lnTo>
                  <a:lnTo>
                    <a:pt x="174" y="104"/>
                  </a:lnTo>
                  <a:lnTo>
                    <a:pt x="181" y="107"/>
                  </a:lnTo>
                  <a:lnTo>
                    <a:pt x="184" y="110"/>
                  </a:lnTo>
                  <a:lnTo>
                    <a:pt x="186" y="111"/>
                  </a:lnTo>
                  <a:lnTo>
                    <a:pt x="191" y="111"/>
                  </a:lnTo>
                  <a:lnTo>
                    <a:pt x="195" y="111"/>
                  </a:lnTo>
                  <a:lnTo>
                    <a:pt x="197" y="112"/>
                  </a:lnTo>
                  <a:lnTo>
                    <a:pt x="200" y="115"/>
                  </a:lnTo>
                  <a:lnTo>
                    <a:pt x="205" y="122"/>
                  </a:lnTo>
                  <a:lnTo>
                    <a:pt x="207" y="129"/>
                  </a:lnTo>
                  <a:lnTo>
                    <a:pt x="207" y="132"/>
                  </a:lnTo>
                  <a:lnTo>
                    <a:pt x="206" y="136"/>
                  </a:lnTo>
                  <a:lnTo>
                    <a:pt x="201" y="138"/>
                  </a:lnTo>
                  <a:lnTo>
                    <a:pt x="196" y="138"/>
                  </a:lnTo>
                  <a:lnTo>
                    <a:pt x="189" y="137"/>
                  </a:lnTo>
                  <a:lnTo>
                    <a:pt x="184" y="136"/>
                  </a:lnTo>
                  <a:lnTo>
                    <a:pt x="181" y="137"/>
                  </a:lnTo>
                  <a:lnTo>
                    <a:pt x="180" y="139"/>
                  </a:lnTo>
                  <a:lnTo>
                    <a:pt x="181" y="147"/>
                  </a:lnTo>
                  <a:lnTo>
                    <a:pt x="184" y="154"/>
                  </a:lnTo>
                  <a:lnTo>
                    <a:pt x="185" y="158"/>
                  </a:lnTo>
                  <a:lnTo>
                    <a:pt x="186" y="160"/>
                  </a:lnTo>
                  <a:lnTo>
                    <a:pt x="192" y="166"/>
                  </a:lnTo>
                  <a:lnTo>
                    <a:pt x="198" y="172"/>
                  </a:lnTo>
                  <a:lnTo>
                    <a:pt x="201" y="176"/>
                  </a:lnTo>
                  <a:lnTo>
                    <a:pt x="205" y="179"/>
                  </a:lnTo>
                  <a:lnTo>
                    <a:pt x="208" y="180"/>
                  </a:lnTo>
                  <a:lnTo>
                    <a:pt x="211" y="180"/>
                  </a:lnTo>
                  <a:lnTo>
                    <a:pt x="211" y="183"/>
                  </a:lnTo>
                  <a:lnTo>
                    <a:pt x="212" y="188"/>
                  </a:lnTo>
                  <a:lnTo>
                    <a:pt x="212" y="192"/>
                  </a:lnTo>
                  <a:lnTo>
                    <a:pt x="213" y="196"/>
                  </a:lnTo>
                  <a:lnTo>
                    <a:pt x="214" y="199"/>
                  </a:lnTo>
                  <a:lnTo>
                    <a:pt x="217" y="201"/>
                  </a:lnTo>
                  <a:lnTo>
                    <a:pt x="218" y="202"/>
                  </a:lnTo>
                  <a:lnTo>
                    <a:pt x="219" y="204"/>
                  </a:lnTo>
                  <a:lnTo>
                    <a:pt x="219" y="208"/>
                  </a:lnTo>
                  <a:lnTo>
                    <a:pt x="222" y="213"/>
                  </a:lnTo>
                  <a:lnTo>
                    <a:pt x="224" y="214"/>
                  </a:lnTo>
                  <a:lnTo>
                    <a:pt x="229" y="214"/>
                  </a:lnTo>
                  <a:lnTo>
                    <a:pt x="233" y="213"/>
                  </a:lnTo>
                  <a:lnTo>
                    <a:pt x="237" y="212"/>
                  </a:lnTo>
                  <a:lnTo>
                    <a:pt x="240" y="212"/>
                  </a:lnTo>
                  <a:lnTo>
                    <a:pt x="241" y="214"/>
                  </a:lnTo>
                  <a:lnTo>
                    <a:pt x="241" y="217"/>
                  </a:lnTo>
                  <a:lnTo>
                    <a:pt x="239" y="224"/>
                  </a:lnTo>
                  <a:lnTo>
                    <a:pt x="240" y="228"/>
                  </a:lnTo>
                  <a:lnTo>
                    <a:pt x="245" y="230"/>
                  </a:lnTo>
                  <a:lnTo>
                    <a:pt x="251" y="231"/>
                  </a:lnTo>
                  <a:lnTo>
                    <a:pt x="254" y="231"/>
                  </a:lnTo>
                  <a:lnTo>
                    <a:pt x="256" y="231"/>
                  </a:lnTo>
                  <a:lnTo>
                    <a:pt x="260" y="233"/>
                  </a:lnTo>
                  <a:lnTo>
                    <a:pt x="261" y="234"/>
                  </a:lnTo>
                  <a:lnTo>
                    <a:pt x="260" y="236"/>
                  </a:lnTo>
                  <a:lnTo>
                    <a:pt x="257" y="238"/>
                  </a:lnTo>
                  <a:lnTo>
                    <a:pt x="254" y="238"/>
                  </a:lnTo>
                  <a:lnTo>
                    <a:pt x="251" y="239"/>
                  </a:lnTo>
                  <a:lnTo>
                    <a:pt x="254" y="243"/>
                  </a:lnTo>
                  <a:lnTo>
                    <a:pt x="256" y="245"/>
                  </a:lnTo>
                  <a:lnTo>
                    <a:pt x="261" y="247"/>
                  </a:lnTo>
                  <a:lnTo>
                    <a:pt x="266" y="250"/>
                  </a:lnTo>
                  <a:lnTo>
                    <a:pt x="275" y="252"/>
                  </a:lnTo>
                  <a:lnTo>
                    <a:pt x="280" y="254"/>
                  </a:lnTo>
                  <a:lnTo>
                    <a:pt x="283" y="252"/>
                  </a:lnTo>
                  <a:lnTo>
                    <a:pt x="280" y="255"/>
                  </a:lnTo>
                  <a:lnTo>
                    <a:pt x="275" y="256"/>
                  </a:lnTo>
                  <a:lnTo>
                    <a:pt x="271" y="255"/>
                  </a:lnTo>
                  <a:lnTo>
                    <a:pt x="270" y="256"/>
                  </a:lnTo>
                  <a:lnTo>
                    <a:pt x="268" y="257"/>
                  </a:lnTo>
                  <a:lnTo>
                    <a:pt x="273" y="258"/>
                  </a:lnTo>
                  <a:lnTo>
                    <a:pt x="276" y="261"/>
                  </a:lnTo>
                  <a:lnTo>
                    <a:pt x="276" y="262"/>
                  </a:lnTo>
                  <a:lnTo>
                    <a:pt x="275" y="263"/>
                  </a:lnTo>
                  <a:lnTo>
                    <a:pt x="272" y="265"/>
                  </a:lnTo>
                  <a:lnTo>
                    <a:pt x="267" y="266"/>
                  </a:lnTo>
                  <a:lnTo>
                    <a:pt x="262" y="267"/>
                  </a:lnTo>
                  <a:lnTo>
                    <a:pt x="257" y="266"/>
                  </a:lnTo>
                  <a:lnTo>
                    <a:pt x="255" y="261"/>
                  </a:lnTo>
                  <a:lnTo>
                    <a:pt x="257" y="261"/>
                  </a:lnTo>
                  <a:lnTo>
                    <a:pt x="260" y="260"/>
                  </a:lnTo>
                  <a:lnTo>
                    <a:pt x="257" y="260"/>
                  </a:lnTo>
                  <a:lnTo>
                    <a:pt x="255" y="261"/>
                  </a:lnTo>
                  <a:lnTo>
                    <a:pt x="254" y="257"/>
                  </a:lnTo>
                  <a:lnTo>
                    <a:pt x="250" y="256"/>
                  </a:lnTo>
                  <a:lnTo>
                    <a:pt x="246" y="255"/>
                  </a:lnTo>
                  <a:lnTo>
                    <a:pt x="243" y="255"/>
                  </a:lnTo>
                  <a:lnTo>
                    <a:pt x="238" y="255"/>
                  </a:lnTo>
                  <a:lnTo>
                    <a:pt x="232" y="254"/>
                  </a:lnTo>
                  <a:lnTo>
                    <a:pt x="227" y="252"/>
                  </a:lnTo>
                  <a:lnTo>
                    <a:pt x="222" y="252"/>
                  </a:lnTo>
                  <a:lnTo>
                    <a:pt x="223" y="249"/>
                  </a:lnTo>
                  <a:lnTo>
                    <a:pt x="218" y="251"/>
                  </a:lnTo>
                  <a:lnTo>
                    <a:pt x="213" y="251"/>
                  </a:lnTo>
                  <a:lnTo>
                    <a:pt x="212" y="250"/>
                  </a:lnTo>
                  <a:lnTo>
                    <a:pt x="209" y="249"/>
                  </a:lnTo>
                  <a:lnTo>
                    <a:pt x="207" y="247"/>
                  </a:lnTo>
                  <a:lnTo>
                    <a:pt x="205" y="247"/>
                  </a:lnTo>
                  <a:lnTo>
                    <a:pt x="201" y="249"/>
                  </a:lnTo>
                  <a:lnTo>
                    <a:pt x="198" y="247"/>
                  </a:lnTo>
                  <a:lnTo>
                    <a:pt x="195" y="246"/>
                  </a:lnTo>
                  <a:lnTo>
                    <a:pt x="192" y="247"/>
                  </a:lnTo>
                  <a:lnTo>
                    <a:pt x="191" y="245"/>
                  </a:lnTo>
                  <a:lnTo>
                    <a:pt x="190" y="244"/>
                  </a:lnTo>
                  <a:lnTo>
                    <a:pt x="189" y="241"/>
                  </a:lnTo>
                  <a:lnTo>
                    <a:pt x="187" y="239"/>
                  </a:lnTo>
                  <a:lnTo>
                    <a:pt x="186" y="234"/>
                  </a:lnTo>
                  <a:lnTo>
                    <a:pt x="184" y="229"/>
                  </a:lnTo>
                  <a:lnTo>
                    <a:pt x="181" y="228"/>
                  </a:lnTo>
                  <a:lnTo>
                    <a:pt x="180" y="228"/>
                  </a:lnTo>
                  <a:lnTo>
                    <a:pt x="177" y="228"/>
                  </a:lnTo>
                  <a:lnTo>
                    <a:pt x="175" y="227"/>
                  </a:lnTo>
                  <a:lnTo>
                    <a:pt x="174" y="224"/>
                  </a:lnTo>
                  <a:lnTo>
                    <a:pt x="173" y="220"/>
                  </a:lnTo>
                  <a:lnTo>
                    <a:pt x="171" y="218"/>
                  </a:lnTo>
                  <a:lnTo>
                    <a:pt x="173" y="215"/>
                  </a:lnTo>
                  <a:lnTo>
                    <a:pt x="168" y="213"/>
                  </a:lnTo>
                  <a:lnTo>
                    <a:pt x="165" y="211"/>
                  </a:lnTo>
                  <a:lnTo>
                    <a:pt x="164" y="208"/>
                  </a:lnTo>
                  <a:lnTo>
                    <a:pt x="163" y="203"/>
                  </a:lnTo>
                  <a:lnTo>
                    <a:pt x="160" y="197"/>
                  </a:lnTo>
                  <a:lnTo>
                    <a:pt x="157" y="191"/>
                  </a:lnTo>
                  <a:lnTo>
                    <a:pt x="153" y="185"/>
                  </a:lnTo>
                  <a:lnTo>
                    <a:pt x="148" y="181"/>
                  </a:lnTo>
                  <a:lnTo>
                    <a:pt x="146" y="179"/>
                  </a:lnTo>
                  <a:lnTo>
                    <a:pt x="143" y="177"/>
                  </a:lnTo>
                  <a:lnTo>
                    <a:pt x="141" y="176"/>
                  </a:lnTo>
                  <a:lnTo>
                    <a:pt x="139" y="176"/>
                  </a:lnTo>
                  <a:lnTo>
                    <a:pt x="134" y="176"/>
                  </a:lnTo>
                  <a:lnTo>
                    <a:pt x="128" y="175"/>
                  </a:lnTo>
                  <a:lnTo>
                    <a:pt x="122" y="172"/>
                  </a:lnTo>
                  <a:lnTo>
                    <a:pt x="118" y="171"/>
                  </a:lnTo>
                  <a:lnTo>
                    <a:pt x="117" y="170"/>
                  </a:lnTo>
                  <a:lnTo>
                    <a:pt x="117" y="168"/>
                  </a:lnTo>
                  <a:lnTo>
                    <a:pt x="117" y="165"/>
                  </a:lnTo>
                  <a:lnTo>
                    <a:pt x="116" y="166"/>
                  </a:lnTo>
                  <a:lnTo>
                    <a:pt x="115" y="168"/>
                  </a:lnTo>
                  <a:lnTo>
                    <a:pt x="112" y="166"/>
                  </a:lnTo>
                  <a:lnTo>
                    <a:pt x="111" y="164"/>
                  </a:lnTo>
                  <a:lnTo>
                    <a:pt x="110" y="166"/>
                  </a:lnTo>
                  <a:lnTo>
                    <a:pt x="109" y="166"/>
                  </a:lnTo>
                  <a:lnTo>
                    <a:pt x="109" y="165"/>
                  </a:lnTo>
                  <a:lnTo>
                    <a:pt x="107" y="163"/>
                  </a:lnTo>
                  <a:lnTo>
                    <a:pt x="107" y="165"/>
                  </a:lnTo>
                  <a:lnTo>
                    <a:pt x="106" y="165"/>
                  </a:lnTo>
                  <a:lnTo>
                    <a:pt x="105" y="165"/>
                  </a:lnTo>
                  <a:lnTo>
                    <a:pt x="104" y="163"/>
                  </a:lnTo>
                  <a:lnTo>
                    <a:pt x="105" y="170"/>
                  </a:lnTo>
                  <a:lnTo>
                    <a:pt x="100" y="166"/>
                  </a:lnTo>
                  <a:lnTo>
                    <a:pt x="99" y="170"/>
                  </a:lnTo>
                  <a:lnTo>
                    <a:pt x="96" y="171"/>
                  </a:lnTo>
                  <a:lnTo>
                    <a:pt x="94" y="170"/>
                  </a:lnTo>
                  <a:lnTo>
                    <a:pt x="91" y="169"/>
                  </a:lnTo>
                  <a:lnTo>
                    <a:pt x="85" y="164"/>
                  </a:lnTo>
                  <a:lnTo>
                    <a:pt x="84" y="161"/>
                  </a:lnTo>
                  <a:lnTo>
                    <a:pt x="83" y="160"/>
                  </a:lnTo>
                  <a:lnTo>
                    <a:pt x="86" y="169"/>
                  </a:lnTo>
                  <a:lnTo>
                    <a:pt x="88" y="174"/>
                  </a:lnTo>
                  <a:lnTo>
                    <a:pt x="89" y="179"/>
                  </a:lnTo>
                  <a:lnTo>
                    <a:pt x="86" y="177"/>
                  </a:lnTo>
                  <a:lnTo>
                    <a:pt x="86" y="180"/>
                  </a:lnTo>
                  <a:lnTo>
                    <a:pt x="85" y="180"/>
                  </a:lnTo>
                  <a:lnTo>
                    <a:pt x="82" y="179"/>
                  </a:lnTo>
                  <a:lnTo>
                    <a:pt x="77" y="177"/>
                  </a:lnTo>
                  <a:lnTo>
                    <a:pt x="73" y="175"/>
                  </a:lnTo>
                  <a:lnTo>
                    <a:pt x="74" y="177"/>
                  </a:lnTo>
                  <a:lnTo>
                    <a:pt x="78" y="181"/>
                  </a:lnTo>
                  <a:lnTo>
                    <a:pt x="79" y="183"/>
                  </a:lnTo>
                  <a:lnTo>
                    <a:pt x="79" y="185"/>
                  </a:lnTo>
                  <a:lnTo>
                    <a:pt x="78" y="186"/>
                  </a:lnTo>
                  <a:lnTo>
                    <a:pt x="72" y="187"/>
                  </a:lnTo>
                  <a:lnTo>
                    <a:pt x="67" y="188"/>
                  </a:lnTo>
                  <a:lnTo>
                    <a:pt x="62" y="190"/>
                  </a:lnTo>
                  <a:lnTo>
                    <a:pt x="58" y="188"/>
                  </a:lnTo>
                  <a:lnTo>
                    <a:pt x="55" y="187"/>
                  </a:lnTo>
                  <a:lnTo>
                    <a:pt x="51" y="187"/>
                  </a:lnTo>
                  <a:lnTo>
                    <a:pt x="46" y="188"/>
                  </a:lnTo>
                  <a:lnTo>
                    <a:pt x="45" y="188"/>
                  </a:lnTo>
                  <a:lnTo>
                    <a:pt x="42" y="186"/>
                  </a:lnTo>
                  <a:lnTo>
                    <a:pt x="45" y="190"/>
                  </a:lnTo>
                  <a:lnTo>
                    <a:pt x="48" y="190"/>
                  </a:lnTo>
                  <a:lnTo>
                    <a:pt x="55" y="190"/>
                  </a:lnTo>
                  <a:lnTo>
                    <a:pt x="61" y="193"/>
                  </a:lnTo>
                  <a:lnTo>
                    <a:pt x="67" y="197"/>
                  </a:lnTo>
                  <a:lnTo>
                    <a:pt x="70" y="203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68" y="211"/>
                  </a:lnTo>
                  <a:lnTo>
                    <a:pt x="64" y="213"/>
                  </a:lnTo>
                  <a:lnTo>
                    <a:pt x="61" y="215"/>
                  </a:lnTo>
                  <a:lnTo>
                    <a:pt x="57" y="218"/>
                  </a:lnTo>
                  <a:lnTo>
                    <a:pt x="53" y="220"/>
                  </a:lnTo>
                  <a:lnTo>
                    <a:pt x="48" y="222"/>
                  </a:lnTo>
                  <a:lnTo>
                    <a:pt x="45" y="222"/>
                  </a:lnTo>
                  <a:lnTo>
                    <a:pt x="41" y="219"/>
                  </a:lnTo>
                  <a:lnTo>
                    <a:pt x="37" y="218"/>
                  </a:lnTo>
                  <a:lnTo>
                    <a:pt x="32" y="218"/>
                  </a:lnTo>
                  <a:lnTo>
                    <a:pt x="23" y="219"/>
                  </a:lnTo>
                  <a:lnTo>
                    <a:pt x="18" y="218"/>
                  </a:lnTo>
                  <a:lnTo>
                    <a:pt x="13" y="217"/>
                  </a:lnTo>
                  <a:lnTo>
                    <a:pt x="9" y="217"/>
                  </a:lnTo>
                  <a:lnTo>
                    <a:pt x="7" y="218"/>
                  </a:lnTo>
                  <a:lnTo>
                    <a:pt x="4" y="218"/>
                  </a:lnTo>
                  <a:lnTo>
                    <a:pt x="3" y="218"/>
                  </a:lnTo>
                  <a:lnTo>
                    <a:pt x="0" y="215"/>
                  </a:lnTo>
                  <a:lnTo>
                    <a:pt x="0" y="21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05" name="Freeform 449"/>
            <p:cNvSpPr>
              <a:spLocks/>
            </p:cNvSpPr>
            <p:nvPr/>
          </p:nvSpPr>
          <p:spPr bwMode="auto">
            <a:xfrm>
              <a:off x="10271985" y="4412850"/>
              <a:ext cx="6324" cy="8432"/>
            </a:xfrm>
            <a:custGeom>
              <a:avLst/>
              <a:gdLst>
                <a:gd name="T0" fmla="*/ 2 w 5"/>
                <a:gd name="T1" fmla="*/ 8 h 8"/>
                <a:gd name="T2" fmla="*/ 5 w 5"/>
                <a:gd name="T3" fmla="*/ 4 h 8"/>
                <a:gd name="T4" fmla="*/ 4 w 5"/>
                <a:gd name="T5" fmla="*/ 0 h 8"/>
                <a:gd name="T6" fmla="*/ 0 w 5"/>
                <a:gd name="T7" fmla="*/ 4 h 8"/>
                <a:gd name="T8" fmla="*/ 0 w 5"/>
                <a:gd name="T9" fmla="*/ 6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5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06" name="Freeform 450"/>
            <p:cNvSpPr>
              <a:spLocks/>
            </p:cNvSpPr>
            <p:nvPr/>
          </p:nvSpPr>
          <p:spPr bwMode="auto">
            <a:xfrm>
              <a:off x="10305712" y="4436038"/>
              <a:ext cx="8432" cy="8432"/>
            </a:xfrm>
            <a:custGeom>
              <a:avLst/>
              <a:gdLst>
                <a:gd name="T0" fmla="*/ 2 w 6"/>
                <a:gd name="T1" fmla="*/ 9 h 9"/>
                <a:gd name="T2" fmla="*/ 6 w 6"/>
                <a:gd name="T3" fmla="*/ 7 h 9"/>
                <a:gd name="T4" fmla="*/ 6 w 6"/>
                <a:gd name="T5" fmla="*/ 4 h 9"/>
                <a:gd name="T6" fmla="*/ 5 w 6"/>
                <a:gd name="T7" fmla="*/ 2 h 9"/>
                <a:gd name="T8" fmla="*/ 1 w 6"/>
                <a:gd name="T9" fmla="*/ 0 h 9"/>
                <a:gd name="T10" fmla="*/ 0 w 6"/>
                <a:gd name="T11" fmla="*/ 2 h 9"/>
                <a:gd name="T12" fmla="*/ 1 w 6"/>
                <a:gd name="T13" fmla="*/ 4 h 9"/>
                <a:gd name="T14" fmla="*/ 2 w 6"/>
                <a:gd name="T15" fmla="*/ 7 h 9"/>
                <a:gd name="T16" fmla="*/ 2 w 6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2" y="9"/>
                  </a:moveTo>
                  <a:lnTo>
                    <a:pt x="6" y="7"/>
                  </a:lnTo>
                  <a:lnTo>
                    <a:pt x="6" y="4"/>
                  </a:lnTo>
                  <a:lnTo>
                    <a:pt x="5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7"/>
                  </a:lnTo>
                  <a:lnTo>
                    <a:pt x="2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07" name="Freeform 451"/>
            <p:cNvSpPr>
              <a:spLocks/>
            </p:cNvSpPr>
            <p:nvPr/>
          </p:nvSpPr>
          <p:spPr bwMode="auto">
            <a:xfrm>
              <a:off x="10328898" y="4446577"/>
              <a:ext cx="8432" cy="12647"/>
            </a:xfrm>
            <a:custGeom>
              <a:avLst/>
              <a:gdLst>
                <a:gd name="T0" fmla="*/ 6 w 8"/>
                <a:gd name="T1" fmla="*/ 11 h 11"/>
                <a:gd name="T2" fmla="*/ 8 w 8"/>
                <a:gd name="T3" fmla="*/ 9 h 11"/>
                <a:gd name="T4" fmla="*/ 8 w 8"/>
                <a:gd name="T5" fmla="*/ 5 h 11"/>
                <a:gd name="T6" fmla="*/ 7 w 8"/>
                <a:gd name="T7" fmla="*/ 1 h 11"/>
                <a:gd name="T8" fmla="*/ 3 w 8"/>
                <a:gd name="T9" fmla="*/ 0 h 11"/>
                <a:gd name="T10" fmla="*/ 1 w 8"/>
                <a:gd name="T11" fmla="*/ 0 h 11"/>
                <a:gd name="T12" fmla="*/ 0 w 8"/>
                <a:gd name="T13" fmla="*/ 1 h 11"/>
                <a:gd name="T14" fmla="*/ 1 w 8"/>
                <a:gd name="T15" fmla="*/ 5 h 11"/>
                <a:gd name="T16" fmla="*/ 3 w 8"/>
                <a:gd name="T17" fmla="*/ 9 h 11"/>
                <a:gd name="T18" fmla="*/ 6 w 8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1">
                  <a:moveTo>
                    <a:pt x="6" y="11"/>
                  </a:moveTo>
                  <a:lnTo>
                    <a:pt x="8" y="9"/>
                  </a:lnTo>
                  <a:lnTo>
                    <a:pt x="8" y="5"/>
                  </a:lnTo>
                  <a:lnTo>
                    <a:pt x="7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5"/>
                  </a:lnTo>
                  <a:lnTo>
                    <a:pt x="3" y="9"/>
                  </a:lnTo>
                  <a:lnTo>
                    <a:pt x="6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08" name="Freeform 452"/>
            <p:cNvSpPr>
              <a:spLocks/>
            </p:cNvSpPr>
            <p:nvPr/>
          </p:nvSpPr>
          <p:spPr bwMode="auto">
            <a:xfrm>
              <a:off x="10333114" y="4334859"/>
              <a:ext cx="4216" cy="210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2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09" name="Freeform 453"/>
            <p:cNvSpPr>
              <a:spLocks/>
            </p:cNvSpPr>
            <p:nvPr/>
          </p:nvSpPr>
          <p:spPr bwMode="auto">
            <a:xfrm>
              <a:off x="10345761" y="4400203"/>
              <a:ext cx="128582" cy="73777"/>
            </a:xfrm>
            <a:custGeom>
              <a:avLst/>
              <a:gdLst>
                <a:gd name="T0" fmla="*/ 18 w 120"/>
                <a:gd name="T1" fmla="*/ 61 h 70"/>
                <a:gd name="T2" fmla="*/ 27 w 120"/>
                <a:gd name="T3" fmla="*/ 63 h 70"/>
                <a:gd name="T4" fmla="*/ 33 w 120"/>
                <a:gd name="T5" fmla="*/ 65 h 70"/>
                <a:gd name="T6" fmla="*/ 37 w 120"/>
                <a:gd name="T7" fmla="*/ 70 h 70"/>
                <a:gd name="T8" fmla="*/ 48 w 120"/>
                <a:gd name="T9" fmla="*/ 70 h 70"/>
                <a:gd name="T10" fmla="*/ 63 w 120"/>
                <a:gd name="T11" fmla="*/ 68 h 70"/>
                <a:gd name="T12" fmla="*/ 71 w 120"/>
                <a:gd name="T13" fmla="*/ 63 h 70"/>
                <a:gd name="T14" fmla="*/ 81 w 120"/>
                <a:gd name="T15" fmla="*/ 60 h 70"/>
                <a:gd name="T16" fmla="*/ 90 w 120"/>
                <a:gd name="T17" fmla="*/ 50 h 70"/>
                <a:gd name="T18" fmla="*/ 92 w 120"/>
                <a:gd name="T19" fmla="*/ 45 h 70"/>
                <a:gd name="T20" fmla="*/ 103 w 120"/>
                <a:gd name="T21" fmla="*/ 45 h 70"/>
                <a:gd name="T22" fmla="*/ 111 w 120"/>
                <a:gd name="T23" fmla="*/ 42 h 70"/>
                <a:gd name="T24" fmla="*/ 109 w 120"/>
                <a:gd name="T25" fmla="*/ 36 h 70"/>
                <a:gd name="T26" fmla="*/ 107 w 120"/>
                <a:gd name="T27" fmla="*/ 28 h 70"/>
                <a:gd name="T28" fmla="*/ 114 w 120"/>
                <a:gd name="T29" fmla="*/ 26 h 70"/>
                <a:gd name="T30" fmla="*/ 119 w 120"/>
                <a:gd name="T31" fmla="*/ 17 h 70"/>
                <a:gd name="T32" fmla="*/ 120 w 120"/>
                <a:gd name="T33" fmla="*/ 9 h 70"/>
                <a:gd name="T34" fmla="*/ 114 w 120"/>
                <a:gd name="T35" fmla="*/ 4 h 70"/>
                <a:gd name="T36" fmla="*/ 116 w 120"/>
                <a:gd name="T37" fmla="*/ 0 h 70"/>
                <a:gd name="T38" fmla="*/ 111 w 120"/>
                <a:gd name="T39" fmla="*/ 4 h 70"/>
                <a:gd name="T40" fmla="*/ 105 w 120"/>
                <a:gd name="T41" fmla="*/ 4 h 70"/>
                <a:gd name="T42" fmla="*/ 100 w 120"/>
                <a:gd name="T43" fmla="*/ 1 h 70"/>
                <a:gd name="T44" fmla="*/ 96 w 120"/>
                <a:gd name="T45" fmla="*/ 6 h 70"/>
                <a:gd name="T46" fmla="*/ 98 w 120"/>
                <a:gd name="T47" fmla="*/ 18 h 70"/>
                <a:gd name="T48" fmla="*/ 97 w 120"/>
                <a:gd name="T49" fmla="*/ 26 h 70"/>
                <a:gd name="T50" fmla="*/ 89 w 120"/>
                <a:gd name="T51" fmla="*/ 27 h 70"/>
                <a:gd name="T52" fmla="*/ 82 w 120"/>
                <a:gd name="T53" fmla="*/ 32 h 70"/>
                <a:gd name="T54" fmla="*/ 76 w 120"/>
                <a:gd name="T55" fmla="*/ 42 h 70"/>
                <a:gd name="T56" fmla="*/ 70 w 120"/>
                <a:gd name="T57" fmla="*/ 44 h 70"/>
                <a:gd name="T58" fmla="*/ 66 w 120"/>
                <a:gd name="T59" fmla="*/ 44 h 70"/>
                <a:gd name="T60" fmla="*/ 63 w 120"/>
                <a:gd name="T61" fmla="*/ 43 h 70"/>
                <a:gd name="T62" fmla="*/ 58 w 120"/>
                <a:gd name="T63" fmla="*/ 45 h 70"/>
                <a:gd name="T64" fmla="*/ 53 w 120"/>
                <a:gd name="T65" fmla="*/ 44 h 70"/>
                <a:gd name="T66" fmla="*/ 50 w 120"/>
                <a:gd name="T67" fmla="*/ 37 h 70"/>
                <a:gd name="T68" fmla="*/ 55 w 120"/>
                <a:gd name="T69" fmla="*/ 29 h 70"/>
                <a:gd name="T70" fmla="*/ 52 w 120"/>
                <a:gd name="T71" fmla="*/ 29 h 70"/>
                <a:gd name="T72" fmla="*/ 48 w 120"/>
                <a:gd name="T73" fmla="*/ 38 h 70"/>
                <a:gd name="T74" fmla="*/ 48 w 120"/>
                <a:gd name="T75" fmla="*/ 43 h 70"/>
                <a:gd name="T76" fmla="*/ 39 w 120"/>
                <a:gd name="T77" fmla="*/ 45 h 70"/>
                <a:gd name="T78" fmla="*/ 29 w 120"/>
                <a:gd name="T79" fmla="*/ 47 h 70"/>
                <a:gd name="T80" fmla="*/ 25 w 120"/>
                <a:gd name="T81" fmla="*/ 47 h 70"/>
                <a:gd name="T82" fmla="*/ 18 w 120"/>
                <a:gd name="T83" fmla="*/ 44 h 70"/>
                <a:gd name="T84" fmla="*/ 12 w 120"/>
                <a:gd name="T85" fmla="*/ 45 h 70"/>
                <a:gd name="T86" fmla="*/ 5 w 120"/>
                <a:gd name="T87" fmla="*/ 45 h 70"/>
                <a:gd name="T88" fmla="*/ 1 w 120"/>
                <a:gd name="T89" fmla="*/ 43 h 70"/>
                <a:gd name="T90" fmla="*/ 0 w 120"/>
                <a:gd name="T91" fmla="*/ 49 h 70"/>
                <a:gd name="T92" fmla="*/ 5 w 120"/>
                <a:gd name="T93" fmla="*/ 54 h 70"/>
                <a:gd name="T94" fmla="*/ 12 w 120"/>
                <a:gd name="T95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70">
                  <a:moveTo>
                    <a:pt x="15" y="59"/>
                  </a:moveTo>
                  <a:lnTo>
                    <a:pt x="18" y="61"/>
                  </a:lnTo>
                  <a:lnTo>
                    <a:pt x="21" y="65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3" y="65"/>
                  </a:lnTo>
                  <a:lnTo>
                    <a:pt x="36" y="69"/>
                  </a:lnTo>
                  <a:lnTo>
                    <a:pt x="37" y="70"/>
                  </a:lnTo>
                  <a:lnTo>
                    <a:pt x="39" y="70"/>
                  </a:lnTo>
                  <a:lnTo>
                    <a:pt x="48" y="70"/>
                  </a:lnTo>
                  <a:lnTo>
                    <a:pt x="58" y="70"/>
                  </a:lnTo>
                  <a:lnTo>
                    <a:pt x="63" y="68"/>
                  </a:lnTo>
                  <a:lnTo>
                    <a:pt x="66" y="65"/>
                  </a:lnTo>
                  <a:lnTo>
                    <a:pt x="71" y="63"/>
                  </a:lnTo>
                  <a:lnTo>
                    <a:pt x="76" y="61"/>
                  </a:lnTo>
                  <a:lnTo>
                    <a:pt x="81" y="60"/>
                  </a:lnTo>
                  <a:lnTo>
                    <a:pt x="86" y="55"/>
                  </a:lnTo>
                  <a:lnTo>
                    <a:pt x="90" y="50"/>
                  </a:lnTo>
                  <a:lnTo>
                    <a:pt x="91" y="45"/>
                  </a:lnTo>
                  <a:lnTo>
                    <a:pt x="92" y="45"/>
                  </a:lnTo>
                  <a:lnTo>
                    <a:pt x="96" y="45"/>
                  </a:lnTo>
                  <a:lnTo>
                    <a:pt x="103" y="45"/>
                  </a:lnTo>
                  <a:lnTo>
                    <a:pt x="108" y="44"/>
                  </a:lnTo>
                  <a:lnTo>
                    <a:pt x="111" y="42"/>
                  </a:lnTo>
                  <a:lnTo>
                    <a:pt x="111" y="38"/>
                  </a:lnTo>
                  <a:lnTo>
                    <a:pt x="109" y="36"/>
                  </a:lnTo>
                  <a:lnTo>
                    <a:pt x="107" y="32"/>
                  </a:lnTo>
                  <a:lnTo>
                    <a:pt x="107" y="28"/>
                  </a:lnTo>
                  <a:lnTo>
                    <a:pt x="108" y="27"/>
                  </a:lnTo>
                  <a:lnTo>
                    <a:pt x="114" y="26"/>
                  </a:lnTo>
                  <a:lnTo>
                    <a:pt x="118" y="23"/>
                  </a:lnTo>
                  <a:lnTo>
                    <a:pt x="119" y="17"/>
                  </a:lnTo>
                  <a:lnTo>
                    <a:pt x="120" y="12"/>
                  </a:lnTo>
                  <a:lnTo>
                    <a:pt x="120" y="9"/>
                  </a:lnTo>
                  <a:lnTo>
                    <a:pt x="118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6" y="0"/>
                  </a:lnTo>
                  <a:lnTo>
                    <a:pt x="113" y="2"/>
                  </a:lnTo>
                  <a:lnTo>
                    <a:pt x="111" y="4"/>
                  </a:lnTo>
                  <a:lnTo>
                    <a:pt x="107" y="5"/>
                  </a:lnTo>
                  <a:lnTo>
                    <a:pt x="105" y="4"/>
                  </a:lnTo>
                  <a:lnTo>
                    <a:pt x="102" y="1"/>
                  </a:lnTo>
                  <a:lnTo>
                    <a:pt x="100" y="1"/>
                  </a:lnTo>
                  <a:lnTo>
                    <a:pt x="97" y="2"/>
                  </a:lnTo>
                  <a:lnTo>
                    <a:pt x="96" y="6"/>
                  </a:lnTo>
                  <a:lnTo>
                    <a:pt x="98" y="13"/>
                  </a:lnTo>
                  <a:lnTo>
                    <a:pt x="98" y="18"/>
                  </a:lnTo>
                  <a:lnTo>
                    <a:pt x="98" y="22"/>
                  </a:lnTo>
                  <a:lnTo>
                    <a:pt x="97" y="26"/>
                  </a:lnTo>
                  <a:lnTo>
                    <a:pt x="93" y="26"/>
                  </a:lnTo>
                  <a:lnTo>
                    <a:pt x="89" y="27"/>
                  </a:lnTo>
                  <a:lnTo>
                    <a:pt x="85" y="28"/>
                  </a:lnTo>
                  <a:lnTo>
                    <a:pt x="82" y="32"/>
                  </a:lnTo>
                  <a:lnTo>
                    <a:pt x="81" y="34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0" y="44"/>
                  </a:lnTo>
                  <a:lnTo>
                    <a:pt x="68" y="44"/>
                  </a:lnTo>
                  <a:lnTo>
                    <a:pt x="66" y="44"/>
                  </a:lnTo>
                  <a:lnTo>
                    <a:pt x="65" y="43"/>
                  </a:lnTo>
                  <a:lnTo>
                    <a:pt x="63" y="43"/>
                  </a:lnTo>
                  <a:lnTo>
                    <a:pt x="60" y="43"/>
                  </a:lnTo>
                  <a:lnTo>
                    <a:pt x="58" y="45"/>
                  </a:lnTo>
                  <a:lnTo>
                    <a:pt x="55" y="45"/>
                  </a:lnTo>
                  <a:lnTo>
                    <a:pt x="53" y="44"/>
                  </a:lnTo>
                  <a:lnTo>
                    <a:pt x="50" y="41"/>
                  </a:lnTo>
                  <a:lnTo>
                    <a:pt x="50" y="37"/>
                  </a:lnTo>
                  <a:lnTo>
                    <a:pt x="52" y="33"/>
                  </a:lnTo>
                  <a:lnTo>
                    <a:pt x="55" y="29"/>
                  </a:lnTo>
                  <a:lnTo>
                    <a:pt x="53" y="28"/>
                  </a:lnTo>
                  <a:lnTo>
                    <a:pt x="52" y="29"/>
                  </a:lnTo>
                  <a:lnTo>
                    <a:pt x="49" y="33"/>
                  </a:lnTo>
                  <a:lnTo>
                    <a:pt x="48" y="38"/>
                  </a:lnTo>
                  <a:lnTo>
                    <a:pt x="48" y="41"/>
                  </a:lnTo>
                  <a:lnTo>
                    <a:pt x="48" y="43"/>
                  </a:lnTo>
                  <a:lnTo>
                    <a:pt x="45" y="44"/>
                  </a:lnTo>
                  <a:lnTo>
                    <a:pt x="39" y="45"/>
                  </a:lnTo>
                  <a:lnTo>
                    <a:pt x="32" y="47"/>
                  </a:lnTo>
                  <a:lnTo>
                    <a:pt x="29" y="47"/>
                  </a:lnTo>
                  <a:lnTo>
                    <a:pt x="28" y="47"/>
                  </a:lnTo>
                  <a:lnTo>
                    <a:pt x="25" y="47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2" y="45"/>
                  </a:lnTo>
                  <a:lnTo>
                    <a:pt x="9" y="45"/>
                  </a:lnTo>
                  <a:lnTo>
                    <a:pt x="5" y="45"/>
                  </a:lnTo>
                  <a:lnTo>
                    <a:pt x="4" y="44"/>
                  </a:lnTo>
                  <a:lnTo>
                    <a:pt x="1" y="43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1" y="53"/>
                  </a:lnTo>
                  <a:lnTo>
                    <a:pt x="5" y="54"/>
                  </a:lnTo>
                  <a:lnTo>
                    <a:pt x="9" y="55"/>
                  </a:lnTo>
                  <a:lnTo>
                    <a:pt x="12" y="58"/>
                  </a:lnTo>
                  <a:lnTo>
                    <a:pt x="15" y="5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10" name="Freeform 454"/>
            <p:cNvSpPr>
              <a:spLocks/>
            </p:cNvSpPr>
            <p:nvPr/>
          </p:nvSpPr>
          <p:spPr bwMode="auto">
            <a:xfrm>
              <a:off x="10383703" y="4417066"/>
              <a:ext cx="2109" cy="2109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0 h 2"/>
                <a:gd name="T4" fmla="*/ 0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3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11" name="Freeform 455"/>
            <p:cNvSpPr>
              <a:spLocks/>
            </p:cNvSpPr>
            <p:nvPr/>
          </p:nvSpPr>
          <p:spPr bwMode="auto">
            <a:xfrm>
              <a:off x="10390028" y="4303240"/>
              <a:ext cx="6324" cy="8432"/>
            </a:xfrm>
            <a:custGeom>
              <a:avLst/>
              <a:gdLst>
                <a:gd name="T0" fmla="*/ 6 w 7"/>
                <a:gd name="T1" fmla="*/ 6 h 6"/>
                <a:gd name="T2" fmla="*/ 7 w 7"/>
                <a:gd name="T3" fmla="*/ 4 h 6"/>
                <a:gd name="T4" fmla="*/ 4 w 7"/>
                <a:gd name="T5" fmla="*/ 1 h 6"/>
                <a:gd name="T6" fmla="*/ 2 w 7"/>
                <a:gd name="T7" fmla="*/ 0 h 6"/>
                <a:gd name="T8" fmla="*/ 0 w 7"/>
                <a:gd name="T9" fmla="*/ 0 h 6"/>
                <a:gd name="T10" fmla="*/ 0 w 7"/>
                <a:gd name="T11" fmla="*/ 1 h 6"/>
                <a:gd name="T12" fmla="*/ 2 w 7"/>
                <a:gd name="T13" fmla="*/ 4 h 6"/>
                <a:gd name="T14" fmla="*/ 4 w 7"/>
                <a:gd name="T15" fmla="*/ 6 h 6"/>
                <a:gd name="T16" fmla="*/ 6 w 7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6">
                  <a:moveTo>
                    <a:pt x="6" y="6"/>
                  </a:moveTo>
                  <a:lnTo>
                    <a:pt x="7" y="4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12" name="Freeform 456"/>
            <p:cNvSpPr>
              <a:spLocks/>
            </p:cNvSpPr>
            <p:nvPr/>
          </p:nvSpPr>
          <p:spPr bwMode="auto">
            <a:xfrm>
              <a:off x="10390028" y="4575159"/>
              <a:ext cx="6324" cy="10540"/>
            </a:xfrm>
            <a:custGeom>
              <a:avLst/>
              <a:gdLst>
                <a:gd name="T0" fmla="*/ 6 w 6"/>
                <a:gd name="T1" fmla="*/ 11 h 11"/>
                <a:gd name="T2" fmla="*/ 6 w 6"/>
                <a:gd name="T3" fmla="*/ 9 h 11"/>
                <a:gd name="T4" fmla="*/ 6 w 6"/>
                <a:gd name="T5" fmla="*/ 4 h 11"/>
                <a:gd name="T6" fmla="*/ 5 w 6"/>
                <a:gd name="T7" fmla="*/ 1 h 11"/>
                <a:gd name="T8" fmla="*/ 3 w 6"/>
                <a:gd name="T9" fmla="*/ 0 h 11"/>
                <a:gd name="T10" fmla="*/ 2 w 6"/>
                <a:gd name="T11" fmla="*/ 1 h 11"/>
                <a:gd name="T12" fmla="*/ 0 w 6"/>
                <a:gd name="T13" fmla="*/ 4 h 11"/>
                <a:gd name="T14" fmla="*/ 1 w 6"/>
                <a:gd name="T15" fmla="*/ 6 h 11"/>
                <a:gd name="T16" fmla="*/ 3 w 6"/>
                <a:gd name="T17" fmla="*/ 9 h 11"/>
                <a:gd name="T18" fmla="*/ 6 w 6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lnTo>
                    <a:pt x="6" y="9"/>
                  </a:lnTo>
                  <a:lnTo>
                    <a:pt x="6" y="4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13" name="Freeform 457"/>
            <p:cNvSpPr>
              <a:spLocks/>
            </p:cNvSpPr>
            <p:nvPr/>
          </p:nvSpPr>
          <p:spPr bwMode="auto">
            <a:xfrm>
              <a:off x="10400567" y="4581482"/>
              <a:ext cx="12647" cy="12647"/>
            </a:xfrm>
            <a:custGeom>
              <a:avLst/>
              <a:gdLst>
                <a:gd name="T0" fmla="*/ 11 w 14"/>
                <a:gd name="T1" fmla="*/ 11 h 11"/>
                <a:gd name="T2" fmla="*/ 14 w 14"/>
                <a:gd name="T3" fmla="*/ 9 h 11"/>
                <a:gd name="T4" fmla="*/ 14 w 14"/>
                <a:gd name="T5" fmla="*/ 7 h 11"/>
                <a:gd name="T6" fmla="*/ 13 w 14"/>
                <a:gd name="T7" fmla="*/ 4 h 11"/>
                <a:gd name="T8" fmla="*/ 9 w 14"/>
                <a:gd name="T9" fmla="*/ 1 h 11"/>
                <a:gd name="T10" fmla="*/ 5 w 14"/>
                <a:gd name="T11" fmla="*/ 0 h 11"/>
                <a:gd name="T12" fmla="*/ 3 w 14"/>
                <a:gd name="T13" fmla="*/ 0 h 11"/>
                <a:gd name="T14" fmla="*/ 2 w 14"/>
                <a:gd name="T15" fmla="*/ 0 h 11"/>
                <a:gd name="T16" fmla="*/ 2 w 14"/>
                <a:gd name="T17" fmla="*/ 3 h 11"/>
                <a:gd name="T18" fmla="*/ 2 w 14"/>
                <a:gd name="T19" fmla="*/ 6 h 11"/>
                <a:gd name="T20" fmla="*/ 0 w 14"/>
                <a:gd name="T21" fmla="*/ 9 h 11"/>
                <a:gd name="T22" fmla="*/ 7 w 14"/>
                <a:gd name="T23" fmla="*/ 9 h 11"/>
                <a:gd name="T24" fmla="*/ 9 w 14"/>
                <a:gd name="T25" fmla="*/ 10 h 11"/>
                <a:gd name="T26" fmla="*/ 11 w 14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1">
                  <a:moveTo>
                    <a:pt x="11" y="11"/>
                  </a:moveTo>
                  <a:lnTo>
                    <a:pt x="14" y="9"/>
                  </a:lnTo>
                  <a:lnTo>
                    <a:pt x="14" y="7"/>
                  </a:lnTo>
                  <a:lnTo>
                    <a:pt x="13" y="4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7" y="9"/>
                  </a:lnTo>
                  <a:lnTo>
                    <a:pt x="9" y="10"/>
                  </a:lnTo>
                  <a:lnTo>
                    <a:pt x="11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14" name="Freeform 458"/>
            <p:cNvSpPr>
              <a:spLocks/>
            </p:cNvSpPr>
            <p:nvPr/>
          </p:nvSpPr>
          <p:spPr bwMode="auto">
            <a:xfrm>
              <a:off x="10404782" y="4339075"/>
              <a:ext cx="12647" cy="8432"/>
            </a:xfrm>
            <a:custGeom>
              <a:avLst/>
              <a:gdLst>
                <a:gd name="T0" fmla="*/ 0 w 14"/>
                <a:gd name="T1" fmla="*/ 4 h 9"/>
                <a:gd name="T2" fmla="*/ 3 w 14"/>
                <a:gd name="T3" fmla="*/ 6 h 9"/>
                <a:gd name="T4" fmla="*/ 7 w 14"/>
                <a:gd name="T5" fmla="*/ 9 h 9"/>
                <a:gd name="T6" fmla="*/ 12 w 14"/>
                <a:gd name="T7" fmla="*/ 8 h 9"/>
                <a:gd name="T8" fmla="*/ 14 w 14"/>
                <a:gd name="T9" fmla="*/ 6 h 9"/>
                <a:gd name="T10" fmla="*/ 12 w 14"/>
                <a:gd name="T11" fmla="*/ 3 h 9"/>
                <a:gd name="T12" fmla="*/ 10 w 14"/>
                <a:gd name="T13" fmla="*/ 0 h 9"/>
                <a:gd name="T14" fmla="*/ 5 w 14"/>
                <a:gd name="T15" fmla="*/ 0 h 9"/>
                <a:gd name="T16" fmla="*/ 1 w 14"/>
                <a:gd name="T17" fmla="*/ 0 h 9"/>
                <a:gd name="T18" fmla="*/ 0 w 14"/>
                <a:gd name="T1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lnTo>
                    <a:pt x="3" y="6"/>
                  </a:lnTo>
                  <a:lnTo>
                    <a:pt x="7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15" name="Freeform 459"/>
            <p:cNvSpPr>
              <a:spLocks/>
            </p:cNvSpPr>
            <p:nvPr/>
          </p:nvSpPr>
          <p:spPr bwMode="auto">
            <a:xfrm>
              <a:off x="10406891" y="4623640"/>
              <a:ext cx="4216" cy="2109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0 h 3"/>
                <a:gd name="T4" fmla="*/ 3 w 3"/>
                <a:gd name="T5" fmla="*/ 0 h 3"/>
                <a:gd name="T6" fmla="*/ 1 w 3"/>
                <a:gd name="T7" fmla="*/ 0 h 3"/>
                <a:gd name="T8" fmla="*/ 0 w 3"/>
                <a:gd name="T9" fmla="*/ 2 h 3"/>
                <a:gd name="T10" fmla="*/ 1 w 3"/>
                <a:gd name="T11" fmla="*/ 3 h 3"/>
                <a:gd name="T12" fmla="*/ 2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16" name="Freeform 460"/>
            <p:cNvSpPr>
              <a:spLocks/>
            </p:cNvSpPr>
            <p:nvPr/>
          </p:nvSpPr>
          <p:spPr bwMode="auto">
            <a:xfrm>
              <a:off x="10408998" y="4594130"/>
              <a:ext cx="14756" cy="14756"/>
            </a:xfrm>
            <a:custGeom>
              <a:avLst/>
              <a:gdLst>
                <a:gd name="T0" fmla="*/ 4 w 15"/>
                <a:gd name="T1" fmla="*/ 9 h 14"/>
                <a:gd name="T2" fmla="*/ 6 w 15"/>
                <a:gd name="T3" fmla="*/ 9 h 14"/>
                <a:gd name="T4" fmla="*/ 5 w 15"/>
                <a:gd name="T5" fmla="*/ 10 h 14"/>
                <a:gd name="T6" fmla="*/ 6 w 15"/>
                <a:gd name="T7" fmla="*/ 11 h 14"/>
                <a:gd name="T8" fmla="*/ 9 w 15"/>
                <a:gd name="T9" fmla="*/ 13 h 14"/>
                <a:gd name="T10" fmla="*/ 10 w 15"/>
                <a:gd name="T11" fmla="*/ 14 h 14"/>
                <a:gd name="T12" fmla="*/ 12 w 15"/>
                <a:gd name="T13" fmla="*/ 13 h 14"/>
                <a:gd name="T14" fmla="*/ 14 w 15"/>
                <a:gd name="T15" fmla="*/ 11 h 14"/>
                <a:gd name="T16" fmla="*/ 15 w 15"/>
                <a:gd name="T17" fmla="*/ 9 h 14"/>
                <a:gd name="T18" fmla="*/ 14 w 15"/>
                <a:gd name="T19" fmla="*/ 7 h 14"/>
                <a:gd name="T20" fmla="*/ 10 w 15"/>
                <a:gd name="T21" fmla="*/ 10 h 14"/>
                <a:gd name="T22" fmla="*/ 7 w 15"/>
                <a:gd name="T23" fmla="*/ 8 h 14"/>
                <a:gd name="T24" fmla="*/ 5 w 15"/>
                <a:gd name="T25" fmla="*/ 5 h 14"/>
                <a:gd name="T26" fmla="*/ 0 w 15"/>
                <a:gd name="T27" fmla="*/ 0 h 14"/>
                <a:gd name="T28" fmla="*/ 2 w 15"/>
                <a:gd name="T29" fmla="*/ 4 h 14"/>
                <a:gd name="T30" fmla="*/ 4 w 15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4">
                  <a:moveTo>
                    <a:pt x="4" y="9"/>
                  </a:moveTo>
                  <a:lnTo>
                    <a:pt x="6" y="9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5" y="9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7" y="8"/>
                  </a:lnTo>
                  <a:lnTo>
                    <a:pt x="5" y="5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17" name="Freeform 461"/>
            <p:cNvSpPr>
              <a:spLocks/>
            </p:cNvSpPr>
            <p:nvPr/>
          </p:nvSpPr>
          <p:spPr bwMode="auto">
            <a:xfrm>
              <a:off x="10411107" y="4623640"/>
              <a:ext cx="2109" cy="4216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1 w 4"/>
                <a:gd name="T5" fmla="*/ 0 h 2"/>
                <a:gd name="T6" fmla="*/ 0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18" name="Freeform 462"/>
            <p:cNvSpPr>
              <a:spLocks/>
            </p:cNvSpPr>
            <p:nvPr/>
          </p:nvSpPr>
          <p:spPr bwMode="auto">
            <a:xfrm>
              <a:off x="10421646" y="4547756"/>
              <a:ext cx="2109" cy="14756"/>
            </a:xfrm>
            <a:custGeom>
              <a:avLst/>
              <a:gdLst>
                <a:gd name="T0" fmla="*/ 3 w 4"/>
                <a:gd name="T1" fmla="*/ 14 h 14"/>
                <a:gd name="T2" fmla="*/ 3 w 4"/>
                <a:gd name="T3" fmla="*/ 7 h 14"/>
                <a:gd name="T4" fmla="*/ 3 w 4"/>
                <a:gd name="T5" fmla="*/ 4 h 14"/>
                <a:gd name="T6" fmla="*/ 4 w 4"/>
                <a:gd name="T7" fmla="*/ 0 h 14"/>
                <a:gd name="T8" fmla="*/ 1 w 4"/>
                <a:gd name="T9" fmla="*/ 1 h 14"/>
                <a:gd name="T10" fmla="*/ 0 w 4"/>
                <a:gd name="T11" fmla="*/ 3 h 14"/>
                <a:gd name="T12" fmla="*/ 1 w 4"/>
                <a:gd name="T13" fmla="*/ 5 h 14"/>
                <a:gd name="T14" fmla="*/ 3 w 4"/>
                <a:gd name="T15" fmla="*/ 5 h 14"/>
                <a:gd name="T16" fmla="*/ 1 w 4"/>
                <a:gd name="T17" fmla="*/ 10 h 14"/>
                <a:gd name="T18" fmla="*/ 1 w 4"/>
                <a:gd name="T19" fmla="*/ 12 h 14"/>
                <a:gd name="T20" fmla="*/ 3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3" y="14"/>
                  </a:moveTo>
                  <a:lnTo>
                    <a:pt x="3" y="7"/>
                  </a:lnTo>
                  <a:lnTo>
                    <a:pt x="3" y="4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3" y="1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19" name="Freeform 463"/>
            <p:cNvSpPr>
              <a:spLocks/>
            </p:cNvSpPr>
            <p:nvPr/>
          </p:nvSpPr>
          <p:spPr bwMode="auto">
            <a:xfrm>
              <a:off x="10425861" y="4358045"/>
              <a:ext cx="6324" cy="0"/>
            </a:xfrm>
            <a:custGeom>
              <a:avLst/>
              <a:gdLst>
                <a:gd name="T0" fmla="*/ 0 w 6"/>
                <a:gd name="T1" fmla="*/ 2 h 2"/>
                <a:gd name="T2" fmla="*/ 6 w 6"/>
                <a:gd name="T3" fmla="*/ 0 h 2"/>
                <a:gd name="T4" fmla="*/ 2 w 6"/>
                <a:gd name="T5" fmla="*/ 0 h 2"/>
                <a:gd name="T6" fmla="*/ 0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20" name="Freeform 464"/>
            <p:cNvSpPr>
              <a:spLocks/>
            </p:cNvSpPr>
            <p:nvPr/>
          </p:nvSpPr>
          <p:spPr bwMode="auto">
            <a:xfrm>
              <a:off x="10427970" y="4347506"/>
              <a:ext cx="67453" cy="75884"/>
            </a:xfrm>
            <a:custGeom>
              <a:avLst/>
              <a:gdLst>
                <a:gd name="T0" fmla="*/ 53 w 65"/>
                <a:gd name="T1" fmla="*/ 40 h 72"/>
                <a:gd name="T2" fmla="*/ 51 w 65"/>
                <a:gd name="T3" fmla="*/ 39 h 72"/>
                <a:gd name="T4" fmla="*/ 48 w 65"/>
                <a:gd name="T5" fmla="*/ 35 h 72"/>
                <a:gd name="T6" fmla="*/ 47 w 65"/>
                <a:gd name="T7" fmla="*/ 33 h 72"/>
                <a:gd name="T8" fmla="*/ 46 w 65"/>
                <a:gd name="T9" fmla="*/ 30 h 72"/>
                <a:gd name="T10" fmla="*/ 38 w 65"/>
                <a:gd name="T11" fmla="*/ 23 h 72"/>
                <a:gd name="T12" fmla="*/ 33 w 65"/>
                <a:gd name="T13" fmla="*/ 20 h 72"/>
                <a:gd name="T14" fmla="*/ 30 w 65"/>
                <a:gd name="T15" fmla="*/ 18 h 72"/>
                <a:gd name="T16" fmla="*/ 26 w 65"/>
                <a:gd name="T17" fmla="*/ 16 h 72"/>
                <a:gd name="T18" fmla="*/ 22 w 65"/>
                <a:gd name="T19" fmla="*/ 13 h 72"/>
                <a:gd name="T20" fmla="*/ 20 w 65"/>
                <a:gd name="T21" fmla="*/ 9 h 72"/>
                <a:gd name="T22" fmla="*/ 16 w 65"/>
                <a:gd name="T23" fmla="*/ 7 h 72"/>
                <a:gd name="T24" fmla="*/ 14 w 65"/>
                <a:gd name="T25" fmla="*/ 8 h 72"/>
                <a:gd name="T26" fmla="*/ 13 w 65"/>
                <a:gd name="T27" fmla="*/ 7 h 72"/>
                <a:gd name="T28" fmla="*/ 11 w 65"/>
                <a:gd name="T29" fmla="*/ 6 h 72"/>
                <a:gd name="T30" fmla="*/ 10 w 65"/>
                <a:gd name="T31" fmla="*/ 4 h 72"/>
                <a:gd name="T32" fmla="*/ 8 w 65"/>
                <a:gd name="T33" fmla="*/ 2 h 72"/>
                <a:gd name="T34" fmla="*/ 5 w 65"/>
                <a:gd name="T35" fmla="*/ 1 h 72"/>
                <a:gd name="T36" fmla="*/ 3 w 65"/>
                <a:gd name="T37" fmla="*/ 0 h 72"/>
                <a:gd name="T38" fmla="*/ 3 w 65"/>
                <a:gd name="T39" fmla="*/ 2 h 72"/>
                <a:gd name="T40" fmla="*/ 0 w 65"/>
                <a:gd name="T41" fmla="*/ 2 h 72"/>
                <a:gd name="T42" fmla="*/ 5 w 65"/>
                <a:gd name="T43" fmla="*/ 4 h 72"/>
                <a:gd name="T44" fmla="*/ 10 w 65"/>
                <a:gd name="T45" fmla="*/ 7 h 72"/>
                <a:gd name="T46" fmla="*/ 20 w 65"/>
                <a:gd name="T47" fmla="*/ 16 h 72"/>
                <a:gd name="T48" fmla="*/ 26 w 65"/>
                <a:gd name="T49" fmla="*/ 20 h 72"/>
                <a:gd name="T50" fmla="*/ 31 w 65"/>
                <a:gd name="T51" fmla="*/ 25 h 72"/>
                <a:gd name="T52" fmla="*/ 37 w 65"/>
                <a:gd name="T53" fmla="*/ 27 h 72"/>
                <a:gd name="T54" fmla="*/ 41 w 65"/>
                <a:gd name="T55" fmla="*/ 29 h 72"/>
                <a:gd name="T56" fmla="*/ 44 w 65"/>
                <a:gd name="T57" fmla="*/ 34 h 72"/>
                <a:gd name="T58" fmla="*/ 48 w 65"/>
                <a:gd name="T59" fmla="*/ 38 h 72"/>
                <a:gd name="T60" fmla="*/ 52 w 65"/>
                <a:gd name="T61" fmla="*/ 47 h 72"/>
                <a:gd name="T62" fmla="*/ 53 w 65"/>
                <a:gd name="T63" fmla="*/ 51 h 72"/>
                <a:gd name="T64" fmla="*/ 53 w 65"/>
                <a:gd name="T65" fmla="*/ 55 h 72"/>
                <a:gd name="T66" fmla="*/ 53 w 65"/>
                <a:gd name="T67" fmla="*/ 61 h 72"/>
                <a:gd name="T68" fmla="*/ 54 w 65"/>
                <a:gd name="T69" fmla="*/ 67 h 72"/>
                <a:gd name="T70" fmla="*/ 58 w 65"/>
                <a:gd name="T71" fmla="*/ 72 h 72"/>
                <a:gd name="T72" fmla="*/ 60 w 65"/>
                <a:gd name="T73" fmla="*/ 68 h 72"/>
                <a:gd name="T74" fmla="*/ 64 w 65"/>
                <a:gd name="T75" fmla="*/ 63 h 72"/>
                <a:gd name="T76" fmla="*/ 65 w 65"/>
                <a:gd name="T77" fmla="*/ 57 h 72"/>
                <a:gd name="T78" fmla="*/ 65 w 65"/>
                <a:gd name="T79" fmla="*/ 52 h 72"/>
                <a:gd name="T80" fmla="*/ 63 w 65"/>
                <a:gd name="T81" fmla="*/ 49 h 72"/>
                <a:gd name="T82" fmla="*/ 59 w 65"/>
                <a:gd name="T83" fmla="*/ 44 h 72"/>
                <a:gd name="T84" fmla="*/ 58 w 65"/>
                <a:gd name="T85" fmla="*/ 41 h 72"/>
                <a:gd name="T86" fmla="*/ 57 w 65"/>
                <a:gd name="T87" fmla="*/ 41 h 72"/>
                <a:gd name="T88" fmla="*/ 56 w 65"/>
                <a:gd name="T89" fmla="*/ 40 h 72"/>
                <a:gd name="T90" fmla="*/ 53 w 65"/>
                <a:gd name="T91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72">
                  <a:moveTo>
                    <a:pt x="53" y="40"/>
                  </a:moveTo>
                  <a:lnTo>
                    <a:pt x="51" y="39"/>
                  </a:lnTo>
                  <a:lnTo>
                    <a:pt x="48" y="35"/>
                  </a:lnTo>
                  <a:lnTo>
                    <a:pt x="47" y="33"/>
                  </a:lnTo>
                  <a:lnTo>
                    <a:pt x="46" y="30"/>
                  </a:lnTo>
                  <a:lnTo>
                    <a:pt x="38" y="23"/>
                  </a:lnTo>
                  <a:lnTo>
                    <a:pt x="33" y="20"/>
                  </a:lnTo>
                  <a:lnTo>
                    <a:pt x="30" y="18"/>
                  </a:lnTo>
                  <a:lnTo>
                    <a:pt x="26" y="16"/>
                  </a:lnTo>
                  <a:lnTo>
                    <a:pt x="22" y="13"/>
                  </a:lnTo>
                  <a:lnTo>
                    <a:pt x="20" y="9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5" y="4"/>
                  </a:lnTo>
                  <a:lnTo>
                    <a:pt x="10" y="7"/>
                  </a:lnTo>
                  <a:lnTo>
                    <a:pt x="20" y="16"/>
                  </a:lnTo>
                  <a:lnTo>
                    <a:pt x="26" y="20"/>
                  </a:lnTo>
                  <a:lnTo>
                    <a:pt x="31" y="25"/>
                  </a:lnTo>
                  <a:lnTo>
                    <a:pt x="37" y="27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8" y="38"/>
                  </a:lnTo>
                  <a:lnTo>
                    <a:pt x="52" y="47"/>
                  </a:lnTo>
                  <a:lnTo>
                    <a:pt x="53" y="51"/>
                  </a:lnTo>
                  <a:lnTo>
                    <a:pt x="53" y="55"/>
                  </a:lnTo>
                  <a:lnTo>
                    <a:pt x="53" y="61"/>
                  </a:lnTo>
                  <a:lnTo>
                    <a:pt x="54" y="67"/>
                  </a:lnTo>
                  <a:lnTo>
                    <a:pt x="58" y="72"/>
                  </a:lnTo>
                  <a:lnTo>
                    <a:pt x="60" y="68"/>
                  </a:lnTo>
                  <a:lnTo>
                    <a:pt x="64" y="63"/>
                  </a:lnTo>
                  <a:lnTo>
                    <a:pt x="65" y="57"/>
                  </a:lnTo>
                  <a:lnTo>
                    <a:pt x="65" y="52"/>
                  </a:lnTo>
                  <a:lnTo>
                    <a:pt x="63" y="49"/>
                  </a:lnTo>
                  <a:lnTo>
                    <a:pt x="59" y="44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6" y="40"/>
                  </a:lnTo>
                  <a:lnTo>
                    <a:pt x="53" y="4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21" name="Freeform 465"/>
            <p:cNvSpPr>
              <a:spLocks/>
            </p:cNvSpPr>
            <p:nvPr/>
          </p:nvSpPr>
          <p:spPr bwMode="auto">
            <a:xfrm>
              <a:off x="10461696" y="4623640"/>
              <a:ext cx="6324" cy="4216"/>
            </a:xfrm>
            <a:custGeom>
              <a:avLst/>
              <a:gdLst>
                <a:gd name="T0" fmla="*/ 5 w 8"/>
                <a:gd name="T1" fmla="*/ 3 h 3"/>
                <a:gd name="T2" fmla="*/ 8 w 8"/>
                <a:gd name="T3" fmla="*/ 1 h 3"/>
                <a:gd name="T4" fmla="*/ 0 w 8"/>
                <a:gd name="T5" fmla="*/ 0 h 3"/>
                <a:gd name="T6" fmla="*/ 5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5" y="3"/>
                  </a:moveTo>
                  <a:lnTo>
                    <a:pt x="8" y="1"/>
                  </a:lnTo>
                  <a:lnTo>
                    <a:pt x="0" y="0"/>
                  </a:lnTo>
                  <a:lnTo>
                    <a:pt x="5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22" name="Freeform 466"/>
            <p:cNvSpPr>
              <a:spLocks/>
            </p:cNvSpPr>
            <p:nvPr/>
          </p:nvSpPr>
          <p:spPr bwMode="auto">
            <a:xfrm>
              <a:off x="10468019" y="4566728"/>
              <a:ext cx="10540" cy="10540"/>
            </a:xfrm>
            <a:custGeom>
              <a:avLst/>
              <a:gdLst>
                <a:gd name="T0" fmla="*/ 6 w 10"/>
                <a:gd name="T1" fmla="*/ 8 h 8"/>
                <a:gd name="T2" fmla="*/ 9 w 10"/>
                <a:gd name="T3" fmla="*/ 7 h 8"/>
                <a:gd name="T4" fmla="*/ 10 w 10"/>
                <a:gd name="T5" fmla="*/ 6 h 8"/>
                <a:gd name="T6" fmla="*/ 9 w 10"/>
                <a:gd name="T7" fmla="*/ 2 h 8"/>
                <a:gd name="T8" fmla="*/ 5 w 10"/>
                <a:gd name="T9" fmla="*/ 0 h 8"/>
                <a:gd name="T10" fmla="*/ 3 w 10"/>
                <a:gd name="T11" fmla="*/ 0 h 8"/>
                <a:gd name="T12" fmla="*/ 0 w 10"/>
                <a:gd name="T13" fmla="*/ 1 h 8"/>
                <a:gd name="T14" fmla="*/ 4 w 10"/>
                <a:gd name="T15" fmla="*/ 4 h 8"/>
                <a:gd name="T16" fmla="*/ 6 w 10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lnTo>
                    <a:pt x="9" y="7"/>
                  </a:lnTo>
                  <a:lnTo>
                    <a:pt x="10" y="6"/>
                  </a:lnTo>
                  <a:lnTo>
                    <a:pt x="9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4" y="4"/>
                  </a:lnTo>
                  <a:lnTo>
                    <a:pt x="6" y="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23" name="Freeform 467"/>
            <p:cNvSpPr>
              <a:spLocks/>
            </p:cNvSpPr>
            <p:nvPr/>
          </p:nvSpPr>
          <p:spPr bwMode="auto">
            <a:xfrm>
              <a:off x="10474344" y="4644719"/>
              <a:ext cx="4216" cy="2109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0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24" name="Freeform 468"/>
            <p:cNvSpPr>
              <a:spLocks/>
            </p:cNvSpPr>
            <p:nvPr/>
          </p:nvSpPr>
          <p:spPr bwMode="auto">
            <a:xfrm>
              <a:off x="10478559" y="4651043"/>
              <a:ext cx="14756" cy="10540"/>
            </a:xfrm>
            <a:custGeom>
              <a:avLst/>
              <a:gdLst>
                <a:gd name="T0" fmla="*/ 9 w 15"/>
                <a:gd name="T1" fmla="*/ 9 h 9"/>
                <a:gd name="T2" fmla="*/ 15 w 15"/>
                <a:gd name="T3" fmla="*/ 5 h 9"/>
                <a:gd name="T4" fmla="*/ 11 w 15"/>
                <a:gd name="T5" fmla="*/ 4 h 9"/>
                <a:gd name="T6" fmla="*/ 8 w 15"/>
                <a:gd name="T7" fmla="*/ 2 h 9"/>
                <a:gd name="T8" fmla="*/ 4 w 15"/>
                <a:gd name="T9" fmla="*/ 0 h 9"/>
                <a:gd name="T10" fmla="*/ 0 w 15"/>
                <a:gd name="T11" fmla="*/ 0 h 9"/>
                <a:gd name="T12" fmla="*/ 3 w 15"/>
                <a:gd name="T13" fmla="*/ 3 h 9"/>
                <a:gd name="T14" fmla="*/ 4 w 15"/>
                <a:gd name="T15" fmla="*/ 7 h 9"/>
                <a:gd name="T16" fmla="*/ 5 w 15"/>
                <a:gd name="T17" fmla="*/ 7 h 9"/>
                <a:gd name="T18" fmla="*/ 6 w 15"/>
                <a:gd name="T19" fmla="*/ 7 h 9"/>
                <a:gd name="T20" fmla="*/ 8 w 15"/>
                <a:gd name="T21" fmla="*/ 7 h 9"/>
                <a:gd name="T22" fmla="*/ 9 w 15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9">
                  <a:moveTo>
                    <a:pt x="9" y="9"/>
                  </a:moveTo>
                  <a:lnTo>
                    <a:pt x="15" y="5"/>
                  </a:lnTo>
                  <a:lnTo>
                    <a:pt x="11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8" y="7"/>
                  </a:lnTo>
                  <a:lnTo>
                    <a:pt x="9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25" name="Freeform 469"/>
            <p:cNvSpPr>
              <a:spLocks/>
            </p:cNvSpPr>
            <p:nvPr/>
          </p:nvSpPr>
          <p:spPr bwMode="auto">
            <a:xfrm>
              <a:off x="10480667" y="4362261"/>
              <a:ext cx="4216" cy="6324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3 h 6"/>
                <a:gd name="T4" fmla="*/ 0 w 2"/>
                <a:gd name="T5" fmla="*/ 0 h 6"/>
                <a:gd name="T6" fmla="*/ 0 w 2"/>
                <a:gd name="T7" fmla="*/ 4 h 6"/>
                <a:gd name="T8" fmla="*/ 1 w 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26" name="Freeform 470"/>
            <p:cNvSpPr>
              <a:spLocks/>
            </p:cNvSpPr>
            <p:nvPr/>
          </p:nvSpPr>
          <p:spPr bwMode="auto">
            <a:xfrm>
              <a:off x="10501746" y="4651043"/>
              <a:ext cx="8432" cy="2109"/>
            </a:xfrm>
            <a:custGeom>
              <a:avLst/>
              <a:gdLst>
                <a:gd name="T0" fmla="*/ 4 w 9"/>
                <a:gd name="T1" fmla="*/ 3 h 3"/>
                <a:gd name="T2" fmla="*/ 6 w 9"/>
                <a:gd name="T3" fmla="*/ 1 h 3"/>
                <a:gd name="T4" fmla="*/ 9 w 9"/>
                <a:gd name="T5" fmla="*/ 1 h 3"/>
                <a:gd name="T6" fmla="*/ 8 w 9"/>
                <a:gd name="T7" fmla="*/ 0 h 3"/>
                <a:gd name="T8" fmla="*/ 5 w 9"/>
                <a:gd name="T9" fmla="*/ 0 h 3"/>
                <a:gd name="T10" fmla="*/ 0 w 9"/>
                <a:gd name="T11" fmla="*/ 1 h 3"/>
                <a:gd name="T12" fmla="*/ 4 w 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">
                  <a:moveTo>
                    <a:pt x="4" y="3"/>
                  </a:moveTo>
                  <a:lnTo>
                    <a:pt x="6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4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27" name="Freeform 471"/>
            <p:cNvSpPr>
              <a:spLocks/>
            </p:cNvSpPr>
            <p:nvPr/>
          </p:nvSpPr>
          <p:spPr bwMode="auto">
            <a:xfrm>
              <a:off x="10537581" y="4429714"/>
              <a:ext cx="4216" cy="14756"/>
            </a:xfrm>
            <a:custGeom>
              <a:avLst/>
              <a:gdLst>
                <a:gd name="T0" fmla="*/ 1 w 4"/>
                <a:gd name="T1" fmla="*/ 15 h 15"/>
                <a:gd name="T2" fmla="*/ 4 w 4"/>
                <a:gd name="T3" fmla="*/ 11 h 15"/>
                <a:gd name="T4" fmla="*/ 4 w 4"/>
                <a:gd name="T5" fmla="*/ 8 h 15"/>
                <a:gd name="T6" fmla="*/ 4 w 4"/>
                <a:gd name="T7" fmla="*/ 4 h 15"/>
                <a:gd name="T8" fmla="*/ 1 w 4"/>
                <a:gd name="T9" fmla="*/ 0 h 15"/>
                <a:gd name="T10" fmla="*/ 0 w 4"/>
                <a:gd name="T11" fmla="*/ 8 h 15"/>
                <a:gd name="T12" fmla="*/ 1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1" y="15"/>
                  </a:moveTo>
                  <a:lnTo>
                    <a:pt x="4" y="11"/>
                  </a:lnTo>
                  <a:lnTo>
                    <a:pt x="4" y="8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8"/>
                  </a:lnTo>
                  <a:lnTo>
                    <a:pt x="1" y="1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28" name="Freeform 472"/>
            <p:cNvSpPr>
              <a:spLocks/>
            </p:cNvSpPr>
            <p:nvPr/>
          </p:nvSpPr>
          <p:spPr bwMode="auto">
            <a:xfrm>
              <a:off x="10541796" y="4444469"/>
              <a:ext cx="35835" cy="48482"/>
            </a:xfrm>
            <a:custGeom>
              <a:avLst/>
              <a:gdLst>
                <a:gd name="T0" fmla="*/ 8 w 35"/>
                <a:gd name="T1" fmla="*/ 26 h 46"/>
                <a:gd name="T2" fmla="*/ 12 w 35"/>
                <a:gd name="T3" fmla="*/ 28 h 46"/>
                <a:gd name="T4" fmla="*/ 14 w 35"/>
                <a:gd name="T5" fmla="*/ 32 h 46"/>
                <a:gd name="T6" fmla="*/ 14 w 35"/>
                <a:gd name="T7" fmla="*/ 38 h 46"/>
                <a:gd name="T8" fmla="*/ 15 w 35"/>
                <a:gd name="T9" fmla="*/ 40 h 46"/>
                <a:gd name="T10" fmla="*/ 16 w 35"/>
                <a:gd name="T11" fmla="*/ 43 h 46"/>
                <a:gd name="T12" fmla="*/ 21 w 35"/>
                <a:gd name="T13" fmla="*/ 45 h 46"/>
                <a:gd name="T14" fmla="*/ 27 w 35"/>
                <a:gd name="T15" fmla="*/ 46 h 46"/>
                <a:gd name="T16" fmla="*/ 34 w 35"/>
                <a:gd name="T17" fmla="*/ 44 h 46"/>
                <a:gd name="T18" fmla="*/ 35 w 35"/>
                <a:gd name="T19" fmla="*/ 43 h 46"/>
                <a:gd name="T20" fmla="*/ 35 w 35"/>
                <a:gd name="T21" fmla="*/ 39 h 46"/>
                <a:gd name="T22" fmla="*/ 34 w 35"/>
                <a:gd name="T23" fmla="*/ 35 h 46"/>
                <a:gd name="T24" fmla="*/ 31 w 35"/>
                <a:gd name="T25" fmla="*/ 30 h 46"/>
                <a:gd name="T26" fmla="*/ 29 w 35"/>
                <a:gd name="T27" fmla="*/ 27 h 46"/>
                <a:gd name="T28" fmla="*/ 26 w 35"/>
                <a:gd name="T29" fmla="*/ 24 h 46"/>
                <a:gd name="T30" fmla="*/ 23 w 35"/>
                <a:gd name="T31" fmla="*/ 23 h 46"/>
                <a:gd name="T32" fmla="*/ 20 w 35"/>
                <a:gd name="T33" fmla="*/ 22 h 46"/>
                <a:gd name="T34" fmla="*/ 13 w 35"/>
                <a:gd name="T35" fmla="*/ 8 h 46"/>
                <a:gd name="T36" fmla="*/ 8 w 35"/>
                <a:gd name="T37" fmla="*/ 3 h 46"/>
                <a:gd name="T38" fmla="*/ 0 w 35"/>
                <a:gd name="T39" fmla="*/ 0 h 46"/>
                <a:gd name="T40" fmla="*/ 2 w 35"/>
                <a:gd name="T41" fmla="*/ 2 h 46"/>
                <a:gd name="T42" fmla="*/ 3 w 35"/>
                <a:gd name="T43" fmla="*/ 6 h 46"/>
                <a:gd name="T44" fmla="*/ 2 w 35"/>
                <a:gd name="T45" fmla="*/ 11 h 46"/>
                <a:gd name="T46" fmla="*/ 2 w 35"/>
                <a:gd name="T47" fmla="*/ 16 h 46"/>
                <a:gd name="T48" fmla="*/ 4 w 35"/>
                <a:gd name="T49" fmla="*/ 19 h 46"/>
                <a:gd name="T50" fmla="*/ 8 w 35"/>
                <a:gd name="T51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" h="46">
                  <a:moveTo>
                    <a:pt x="8" y="26"/>
                  </a:moveTo>
                  <a:lnTo>
                    <a:pt x="12" y="28"/>
                  </a:lnTo>
                  <a:lnTo>
                    <a:pt x="14" y="32"/>
                  </a:lnTo>
                  <a:lnTo>
                    <a:pt x="14" y="38"/>
                  </a:lnTo>
                  <a:lnTo>
                    <a:pt x="15" y="40"/>
                  </a:lnTo>
                  <a:lnTo>
                    <a:pt x="16" y="43"/>
                  </a:lnTo>
                  <a:lnTo>
                    <a:pt x="21" y="45"/>
                  </a:lnTo>
                  <a:lnTo>
                    <a:pt x="27" y="46"/>
                  </a:lnTo>
                  <a:lnTo>
                    <a:pt x="34" y="44"/>
                  </a:lnTo>
                  <a:lnTo>
                    <a:pt x="35" y="43"/>
                  </a:lnTo>
                  <a:lnTo>
                    <a:pt x="35" y="39"/>
                  </a:lnTo>
                  <a:lnTo>
                    <a:pt x="34" y="35"/>
                  </a:lnTo>
                  <a:lnTo>
                    <a:pt x="31" y="30"/>
                  </a:lnTo>
                  <a:lnTo>
                    <a:pt x="29" y="27"/>
                  </a:lnTo>
                  <a:lnTo>
                    <a:pt x="26" y="24"/>
                  </a:lnTo>
                  <a:lnTo>
                    <a:pt x="23" y="23"/>
                  </a:lnTo>
                  <a:lnTo>
                    <a:pt x="20" y="22"/>
                  </a:lnTo>
                  <a:lnTo>
                    <a:pt x="13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2" y="2"/>
                  </a:lnTo>
                  <a:lnTo>
                    <a:pt x="3" y="6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8" y="2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29" name="Freeform 473"/>
            <p:cNvSpPr>
              <a:spLocks/>
            </p:cNvSpPr>
            <p:nvPr/>
          </p:nvSpPr>
          <p:spPr bwMode="auto">
            <a:xfrm>
              <a:off x="10567091" y="4499275"/>
              <a:ext cx="6324" cy="4216"/>
            </a:xfrm>
            <a:custGeom>
              <a:avLst/>
              <a:gdLst>
                <a:gd name="T0" fmla="*/ 4 w 6"/>
                <a:gd name="T1" fmla="*/ 3 h 3"/>
                <a:gd name="T2" fmla="*/ 6 w 6"/>
                <a:gd name="T3" fmla="*/ 2 h 3"/>
                <a:gd name="T4" fmla="*/ 5 w 6"/>
                <a:gd name="T5" fmla="*/ 0 h 3"/>
                <a:gd name="T6" fmla="*/ 4 w 6"/>
                <a:gd name="T7" fmla="*/ 0 h 3"/>
                <a:gd name="T8" fmla="*/ 1 w 6"/>
                <a:gd name="T9" fmla="*/ 0 h 3"/>
                <a:gd name="T10" fmla="*/ 0 w 6"/>
                <a:gd name="T11" fmla="*/ 2 h 3"/>
                <a:gd name="T12" fmla="*/ 4 w 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4" y="3"/>
                  </a:move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4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30" name="Freeform 474"/>
            <p:cNvSpPr>
              <a:spLocks/>
            </p:cNvSpPr>
            <p:nvPr/>
          </p:nvSpPr>
          <p:spPr bwMode="auto">
            <a:xfrm>
              <a:off x="10579738" y="4492950"/>
              <a:ext cx="0" cy="6324"/>
            </a:xfrm>
            <a:custGeom>
              <a:avLst/>
              <a:gdLst>
                <a:gd name="T0" fmla="*/ 6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31" name="Freeform 475"/>
            <p:cNvSpPr>
              <a:spLocks/>
            </p:cNvSpPr>
            <p:nvPr/>
          </p:nvSpPr>
          <p:spPr bwMode="auto">
            <a:xfrm>
              <a:off x="10297280" y="4324319"/>
              <a:ext cx="25295" cy="8432"/>
            </a:xfrm>
            <a:custGeom>
              <a:avLst/>
              <a:gdLst>
                <a:gd name="T0" fmla="*/ 1 w 25"/>
                <a:gd name="T1" fmla="*/ 9 h 9"/>
                <a:gd name="T2" fmla="*/ 0 w 25"/>
                <a:gd name="T3" fmla="*/ 7 h 9"/>
                <a:gd name="T4" fmla="*/ 1 w 25"/>
                <a:gd name="T5" fmla="*/ 4 h 9"/>
                <a:gd name="T6" fmla="*/ 4 w 25"/>
                <a:gd name="T7" fmla="*/ 2 h 9"/>
                <a:gd name="T8" fmla="*/ 8 w 25"/>
                <a:gd name="T9" fmla="*/ 0 h 9"/>
                <a:gd name="T10" fmla="*/ 11 w 25"/>
                <a:gd name="T11" fmla="*/ 0 h 9"/>
                <a:gd name="T12" fmla="*/ 16 w 25"/>
                <a:gd name="T13" fmla="*/ 0 h 9"/>
                <a:gd name="T14" fmla="*/ 25 w 25"/>
                <a:gd name="T15" fmla="*/ 3 h 9"/>
                <a:gd name="T16" fmla="*/ 22 w 25"/>
                <a:gd name="T17" fmla="*/ 4 h 9"/>
                <a:gd name="T18" fmla="*/ 20 w 25"/>
                <a:gd name="T19" fmla="*/ 5 h 9"/>
                <a:gd name="T20" fmla="*/ 17 w 25"/>
                <a:gd name="T21" fmla="*/ 8 h 9"/>
                <a:gd name="T22" fmla="*/ 14 w 25"/>
                <a:gd name="T23" fmla="*/ 8 h 9"/>
                <a:gd name="T24" fmla="*/ 10 w 25"/>
                <a:gd name="T25" fmla="*/ 7 h 9"/>
                <a:gd name="T26" fmla="*/ 6 w 25"/>
                <a:gd name="T27" fmla="*/ 7 h 9"/>
                <a:gd name="T28" fmla="*/ 4 w 25"/>
                <a:gd name="T29" fmla="*/ 8 h 9"/>
                <a:gd name="T30" fmla="*/ 1 w 25"/>
                <a:gd name="T3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9">
                  <a:moveTo>
                    <a:pt x="1" y="9"/>
                  </a:move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0" y="7"/>
                  </a:lnTo>
                  <a:lnTo>
                    <a:pt x="6" y="7"/>
                  </a:lnTo>
                  <a:lnTo>
                    <a:pt x="4" y="8"/>
                  </a:lnTo>
                  <a:lnTo>
                    <a:pt x="1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32" name="Freeform 476"/>
            <p:cNvSpPr>
              <a:spLocks/>
            </p:cNvSpPr>
            <p:nvPr/>
          </p:nvSpPr>
          <p:spPr bwMode="auto">
            <a:xfrm>
              <a:off x="6943615" y="2956293"/>
              <a:ext cx="297214" cy="288783"/>
            </a:xfrm>
            <a:custGeom>
              <a:avLst/>
              <a:gdLst>
                <a:gd name="T0" fmla="*/ 45 w 282"/>
                <a:gd name="T1" fmla="*/ 106 h 275"/>
                <a:gd name="T2" fmla="*/ 60 w 282"/>
                <a:gd name="T3" fmla="*/ 88 h 275"/>
                <a:gd name="T4" fmla="*/ 60 w 282"/>
                <a:gd name="T5" fmla="*/ 73 h 275"/>
                <a:gd name="T6" fmla="*/ 63 w 282"/>
                <a:gd name="T7" fmla="*/ 57 h 275"/>
                <a:gd name="T8" fmla="*/ 59 w 282"/>
                <a:gd name="T9" fmla="*/ 41 h 275"/>
                <a:gd name="T10" fmla="*/ 60 w 282"/>
                <a:gd name="T11" fmla="*/ 30 h 275"/>
                <a:gd name="T12" fmla="*/ 70 w 282"/>
                <a:gd name="T13" fmla="*/ 25 h 275"/>
                <a:gd name="T14" fmla="*/ 81 w 282"/>
                <a:gd name="T15" fmla="*/ 16 h 275"/>
                <a:gd name="T16" fmla="*/ 84 w 282"/>
                <a:gd name="T17" fmla="*/ 8 h 275"/>
                <a:gd name="T18" fmla="*/ 91 w 282"/>
                <a:gd name="T19" fmla="*/ 5 h 275"/>
                <a:gd name="T20" fmla="*/ 102 w 282"/>
                <a:gd name="T21" fmla="*/ 0 h 275"/>
                <a:gd name="T22" fmla="*/ 119 w 282"/>
                <a:gd name="T23" fmla="*/ 5 h 275"/>
                <a:gd name="T24" fmla="*/ 129 w 282"/>
                <a:gd name="T25" fmla="*/ 3 h 275"/>
                <a:gd name="T26" fmla="*/ 135 w 282"/>
                <a:gd name="T27" fmla="*/ 7 h 275"/>
                <a:gd name="T28" fmla="*/ 138 w 282"/>
                <a:gd name="T29" fmla="*/ 13 h 275"/>
                <a:gd name="T30" fmla="*/ 145 w 282"/>
                <a:gd name="T31" fmla="*/ 8 h 275"/>
                <a:gd name="T32" fmla="*/ 152 w 282"/>
                <a:gd name="T33" fmla="*/ 12 h 275"/>
                <a:gd name="T34" fmla="*/ 157 w 282"/>
                <a:gd name="T35" fmla="*/ 21 h 275"/>
                <a:gd name="T36" fmla="*/ 160 w 282"/>
                <a:gd name="T37" fmla="*/ 29 h 275"/>
                <a:gd name="T38" fmla="*/ 168 w 282"/>
                <a:gd name="T39" fmla="*/ 36 h 275"/>
                <a:gd name="T40" fmla="*/ 175 w 282"/>
                <a:gd name="T41" fmla="*/ 46 h 275"/>
                <a:gd name="T42" fmla="*/ 182 w 282"/>
                <a:gd name="T43" fmla="*/ 51 h 275"/>
                <a:gd name="T44" fmla="*/ 192 w 282"/>
                <a:gd name="T45" fmla="*/ 50 h 275"/>
                <a:gd name="T46" fmla="*/ 195 w 282"/>
                <a:gd name="T47" fmla="*/ 55 h 275"/>
                <a:gd name="T48" fmla="*/ 191 w 282"/>
                <a:gd name="T49" fmla="*/ 62 h 275"/>
                <a:gd name="T50" fmla="*/ 197 w 282"/>
                <a:gd name="T51" fmla="*/ 73 h 275"/>
                <a:gd name="T52" fmla="*/ 193 w 282"/>
                <a:gd name="T53" fmla="*/ 75 h 275"/>
                <a:gd name="T54" fmla="*/ 189 w 282"/>
                <a:gd name="T55" fmla="*/ 79 h 275"/>
                <a:gd name="T56" fmla="*/ 187 w 282"/>
                <a:gd name="T57" fmla="*/ 83 h 275"/>
                <a:gd name="T58" fmla="*/ 187 w 282"/>
                <a:gd name="T59" fmla="*/ 93 h 275"/>
                <a:gd name="T60" fmla="*/ 179 w 282"/>
                <a:gd name="T61" fmla="*/ 96 h 275"/>
                <a:gd name="T62" fmla="*/ 184 w 282"/>
                <a:gd name="T63" fmla="*/ 104 h 275"/>
                <a:gd name="T64" fmla="*/ 181 w 282"/>
                <a:gd name="T65" fmla="*/ 112 h 275"/>
                <a:gd name="T66" fmla="*/ 191 w 282"/>
                <a:gd name="T67" fmla="*/ 122 h 275"/>
                <a:gd name="T68" fmla="*/ 200 w 282"/>
                <a:gd name="T69" fmla="*/ 131 h 275"/>
                <a:gd name="T70" fmla="*/ 204 w 282"/>
                <a:gd name="T71" fmla="*/ 139 h 275"/>
                <a:gd name="T72" fmla="*/ 204 w 282"/>
                <a:gd name="T73" fmla="*/ 144 h 275"/>
                <a:gd name="T74" fmla="*/ 210 w 282"/>
                <a:gd name="T75" fmla="*/ 146 h 275"/>
                <a:gd name="T76" fmla="*/ 222 w 282"/>
                <a:gd name="T77" fmla="*/ 153 h 275"/>
                <a:gd name="T78" fmla="*/ 237 w 282"/>
                <a:gd name="T79" fmla="*/ 163 h 275"/>
                <a:gd name="T80" fmla="*/ 245 w 282"/>
                <a:gd name="T81" fmla="*/ 170 h 275"/>
                <a:gd name="T82" fmla="*/ 256 w 282"/>
                <a:gd name="T83" fmla="*/ 184 h 275"/>
                <a:gd name="T84" fmla="*/ 253 w 282"/>
                <a:gd name="T85" fmla="*/ 197 h 275"/>
                <a:gd name="T86" fmla="*/ 256 w 282"/>
                <a:gd name="T87" fmla="*/ 208 h 275"/>
                <a:gd name="T88" fmla="*/ 264 w 282"/>
                <a:gd name="T89" fmla="*/ 212 h 275"/>
                <a:gd name="T90" fmla="*/ 266 w 282"/>
                <a:gd name="T91" fmla="*/ 224 h 275"/>
                <a:gd name="T92" fmla="*/ 274 w 282"/>
                <a:gd name="T93" fmla="*/ 233 h 275"/>
                <a:gd name="T94" fmla="*/ 279 w 282"/>
                <a:gd name="T95" fmla="*/ 243 h 275"/>
                <a:gd name="T96" fmla="*/ 272 w 282"/>
                <a:gd name="T97" fmla="*/ 244 h 275"/>
                <a:gd name="T98" fmla="*/ 264 w 282"/>
                <a:gd name="T99" fmla="*/ 240 h 275"/>
                <a:gd name="T100" fmla="*/ 258 w 282"/>
                <a:gd name="T101" fmla="*/ 241 h 275"/>
                <a:gd name="T102" fmla="*/ 243 w 282"/>
                <a:gd name="T103" fmla="*/ 244 h 275"/>
                <a:gd name="T104" fmla="*/ 236 w 282"/>
                <a:gd name="T105" fmla="*/ 265 h 275"/>
                <a:gd name="T106" fmla="*/ 227 w 282"/>
                <a:gd name="T107" fmla="*/ 273 h 275"/>
                <a:gd name="T108" fmla="*/ 173 w 282"/>
                <a:gd name="T109" fmla="*/ 267 h 275"/>
                <a:gd name="T110" fmla="*/ 155 w 282"/>
                <a:gd name="T111" fmla="*/ 252 h 275"/>
                <a:gd name="T112" fmla="*/ 79 w 282"/>
                <a:gd name="T113" fmla="*/ 196 h 275"/>
                <a:gd name="T114" fmla="*/ 40 w 282"/>
                <a:gd name="T115" fmla="*/ 177 h 275"/>
                <a:gd name="T116" fmla="*/ 15 w 282"/>
                <a:gd name="T117" fmla="*/ 170 h 275"/>
                <a:gd name="T118" fmla="*/ 11 w 282"/>
                <a:gd name="T119" fmla="*/ 166 h 275"/>
                <a:gd name="T120" fmla="*/ 9 w 282"/>
                <a:gd name="T121" fmla="*/ 161 h 275"/>
                <a:gd name="T122" fmla="*/ 7 w 282"/>
                <a:gd name="T123" fmla="*/ 154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2" h="275">
                  <a:moveTo>
                    <a:pt x="0" y="132"/>
                  </a:moveTo>
                  <a:lnTo>
                    <a:pt x="23" y="120"/>
                  </a:lnTo>
                  <a:lnTo>
                    <a:pt x="45" y="106"/>
                  </a:lnTo>
                  <a:lnTo>
                    <a:pt x="53" y="100"/>
                  </a:lnTo>
                  <a:lnTo>
                    <a:pt x="58" y="94"/>
                  </a:lnTo>
                  <a:lnTo>
                    <a:pt x="60" y="88"/>
                  </a:lnTo>
                  <a:lnTo>
                    <a:pt x="60" y="82"/>
                  </a:lnTo>
                  <a:lnTo>
                    <a:pt x="60" y="77"/>
                  </a:lnTo>
                  <a:lnTo>
                    <a:pt x="60" y="73"/>
                  </a:lnTo>
                  <a:lnTo>
                    <a:pt x="60" y="66"/>
                  </a:lnTo>
                  <a:lnTo>
                    <a:pt x="61" y="61"/>
                  </a:lnTo>
                  <a:lnTo>
                    <a:pt x="63" y="57"/>
                  </a:lnTo>
                  <a:lnTo>
                    <a:pt x="63" y="53"/>
                  </a:lnTo>
                  <a:lnTo>
                    <a:pt x="61" y="47"/>
                  </a:lnTo>
                  <a:lnTo>
                    <a:pt x="59" y="41"/>
                  </a:lnTo>
                  <a:lnTo>
                    <a:pt x="58" y="35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4" y="27"/>
                  </a:lnTo>
                  <a:lnTo>
                    <a:pt x="66" y="26"/>
                  </a:lnTo>
                  <a:lnTo>
                    <a:pt x="70" y="25"/>
                  </a:lnTo>
                  <a:lnTo>
                    <a:pt x="74" y="23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4" y="12"/>
                  </a:lnTo>
                  <a:lnTo>
                    <a:pt x="84" y="9"/>
                  </a:lnTo>
                  <a:lnTo>
                    <a:pt x="84" y="8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91" y="5"/>
                  </a:lnTo>
                  <a:lnTo>
                    <a:pt x="93" y="2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2"/>
                  </a:lnTo>
                  <a:lnTo>
                    <a:pt x="112" y="3"/>
                  </a:lnTo>
                  <a:lnTo>
                    <a:pt x="119" y="5"/>
                  </a:lnTo>
                  <a:lnTo>
                    <a:pt x="123" y="5"/>
                  </a:lnTo>
                  <a:lnTo>
                    <a:pt x="124" y="4"/>
                  </a:lnTo>
                  <a:lnTo>
                    <a:pt x="129" y="3"/>
                  </a:lnTo>
                  <a:lnTo>
                    <a:pt x="131" y="3"/>
                  </a:lnTo>
                  <a:lnTo>
                    <a:pt x="134" y="3"/>
                  </a:lnTo>
                  <a:lnTo>
                    <a:pt x="135" y="7"/>
                  </a:lnTo>
                  <a:lnTo>
                    <a:pt x="135" y="12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40" y="12"/>
                  </a:lnTo>
                  <a:lnTo>
                    <a:pt x="143" y="9"/>
                  </a:lnTo>
                  <a:lnTo>
                    <a:pt x="145" y="8"/>
                  </a:lnTo>
                  <a:lnTo>
                    <a:pt x="147" y="7"/>
                  </a:lnTo>
                  <a:lnTo>
                    <a:pt x="151" y="8"/>
                  </a:lnTo>
                  <a:lnTo>
                    <a:pt x="152" y="12"/>
                  </a:lnTo>
                  <a:lnTo>
                    <a:pt x="154" y="16"/>
                  </a:lnTo>
                  <a:lnTo>
                    <a:pt x="155" y="19"/>
                  </a:lnTo>
                  <a:lnTo>
                    <a:pt x="157" y="21"/>
                  </a:lnTo>
                  <a:lnTo>
                    <a:pt x="159" y="23"/>
                  </a:lnTo>
                  <a:lnTo>
                    <a:pt x="160" y="26"/>
                  </a:lnTo>
                  <a:lnTo>
                    <a:pt x="160" y="29"/>
                  </a:lnTo>
                  <a:lnTo>
                    <a:pt x="161" y="30"/>
                  </a:lnTo>
                  <a:lnTo>
                    <a:pt x="165" y="34"/>
                  </a:lnTo>
                  <a:lnTo>
                    <a:pt x="168" y="36"/>
                  </a:lnTo>
                  <a:lnTo>
                    <a:pt x="171" y="41"/>
                  </a:lnTo>
                  <a:lnTo>
                    <a:pt x="170" y="46"/>
                  </a:lnTo>
                  <a:lnTo>
                    <a:pt x="175" y="46"/>
                  </a:lnTo>
                  <a:lnTo>
                    <a:pt x="177" y="47"/>
                  </a:lnTo>
                  <a:lnTo>
                    <a:pt x="179" y="50"/>
                  </a:lnTo>
                  <a:lnTo>
                    <a:pt x="182" y="51"/>
                  </a:lnTo>
                  <a:lnTo>
                    <a:pt x="184" y="51"/>
                  </a:lnTo>
                  <a:lnTo>
                    <a:pt x="188" y="51"/>
                  </a:lnTo>
                  <a:lnTo>
                    <a:pt x="192" y="50"/>
                  </a:lnTo>
                  <a:lnTo>
                    <a:pt x="198" y="51"/>
                  </a:lnTo>
                  <a:lnTo>
                    <a:pt x="197" y="53"/>
                  </a:lnTo>
                  <a:lnTo>
                    <a:pt x="195" y="55"/>
                  </a:lnTo>
                  <a:lnTo>
                    <a:pt x="193" y="56"/>
                  </a:lnTo>
                  <a:lnTo>
                    <a:pt x="191" y="58"/>
                  </a:lnTo>
                  <a:lnTo>
                    <a:pt x="191" y="62"/>
                  </a:lnTo>
                  <a:lnTo>
                    <a:pt x="193" y="66"/>
                  </a:lnTo>
                  <a:lnTo>
                    <a:pt x="195" y="69"/>
                  </a:lnTo>
                  <a:lnTo>
                    <a:pt x="197" y="73"/>
                  </a:lnTo>
                  <a:lnTo>
                    <a:pt x="197" y="74"/>
                  </a:lnTo>
                  <a:lnTo>
                    <a:pt x="195" y="75"/>
                  </a:lnTo>
                  <a:lnTo>
                    <a:pt x="193" y="75"/>
                  </a:lnTo>
                  <a:lnTo>
                    <a:pt x="191" y="77"/>
                  </a:lnTo>
                  <a:lnTo>
                    <a:pt x="189" y="77"/>
                  </a:lnTo>
                  <a:lnTo>
                    <a:pt x="189" y="79"/>
                  </a:lnTo>
                  <a:lnTo>
                    <a:pt x="189" y="80"/>
                  </a:lnTo>
                  <a:lnTo>
                    <a:pt x="188" y="82"/>
                  </a:lnTo>
                  <a:lnTo>
                    <a:pt x="187" y="83"/>
                  </a:lnTo>
                  <a:lnTo>
                    <a:pt x="186" y="84"/>
                  </a:lnTo>
                  <a:lnTo>
                    <a:pt x="186" y="89"/>
                  </a:lnTo>
                  <a:lnTo>
                    <a:pt x="187" y="93"/>
                  </a:lnTo>
                  <a:lnTo>
                    <a:pt x="181" y="91"/>
                  </a:lnTo>
                  <a:lnTo>
                    <a:pt x="179" y="95"/>
                  </a:lnTo>
                  <a:lnTo>
                    <a:pt x="179" y="96"/>
                  </a:lnTo>
                  <a:lnTo>
                    <a:pt x="181" y="99"/>
                  </a:lnTo>
                  <a:lnTo>
                    <a:pt x="183" y="101"/>
                  </a:lnTo>
                  <a:lnTo>
                    <a:pt x="184" y="104"/>
                  </a:lnTo>
                  <a:lnTo>
                    <a:pt x="183" y="106"/>
                  </a:lnTo>
                  <a:lnTo>
                    <a:pt x="181" y="110"/>
                  </a:lnTo>
                  <a:lnTo>
                    <a:pt x="181" y="112"/>
                  </a:lnTo>
                  <a:lnTo>
                    <a:pt x="182" y="114"/>
                  </a:lnTo>
                  <a:lnTo>
                    <a:pt x="186" y="118"/>
                  </a:lnTo>
                  <a:lnTo>
                    <a:pt x="191" y="122"/>
                  </a:lnTo>
                  <a:lnTo>
                    <a:pt x="193" y="123"/>
                  </a:lnTo>
                  <a:lnTo>
                    <a:pt x="195" y="126"/>
                  </a:lnTo>
                  <a:lnTo>
                    <a:pt x="200" y="131"/>
                  </a:lnTo>
                  <a:lnTo>
                    <a:pt x="203" y="134"/>
                  </a:lnTo>
                  <a:lnTo>
                    <a:pt x="204" y="137"/>
                  </a:lnTo>
                  <a:lnTo>
                    <a:pt x="204" y="139"/>
                  </a:lnTo>
                  <a:lnTo>
                    <a:pt x="202" y="141"/>
                  </a:lnTo>
                  <a:lnTo>
                    <a:pt x="203" y="142"/>
                  </a:lnTo>
                  <a:lnTo>
                    <a:pt x="204" y="144"/>
                  </a:lnTo>
                  <a:lnTo>
                    <a:pt x="205" y="146"/>
                  </a:lnTo>
                  <a:lnTo>
                    <a:pt x="206" y="146"/>
                  </a:lnTo>
                  <a:lnTo>
                    <a:pt x="210" y="146"/>
                  </a:lnTo>
                  <a:lnTo>
                    <a:pt x="213" y="147"/>
                  </a:lnTo>
                  <a:lnTo>
                    <a:pt x="218" y="149"/>
                  </a:lnTo>
                  <a:lnTo>
                    <a:pt x="222" y="153"/>
                  </a:lnTo>
                  <a:lnTo>
                    <a:pt x="226" y="157"/>
                  </a:lnTo>
                  <a:lnTo>
                    <a:pt x="231" y="160"/>
                  </a:lnTo>
                  <a:lnTo>
                    <a:pt x="237" y="163"/>
                  </a:lnTo>
                  <a:lnTo>
                    <a:pt x="238" y="163"/>
                  </a:lnTo>
                  <a:lnTo>
                    <a:pt x="241" y="165"/>
                  </a:lnTo>
                  <a:lnTo>
                    <a:pt x="245" y="170"/>
                  </a:lnTo>
                  <a:lnTo>
                    <a:pt x="250" y="176"/>
                  </a:lnTo>
                  <a:lnTo>
                    <a:pt x="253" y="180"/>
                  </a:lnTo>
                  <a:lnTo>
                    <a:pt x="256" y="184"/>
                  </a:lnTo>
                  <a:lnTo>
                    <a:pt x="256" y="187"/>
                  </a:lnTo>
                  <a:lnTo>
                    <a:pt x="254" y="192"/>
                  </a:lnTo>
                  <a:lnTo>
                    <a:pt x="253" y="197"/>
                  </a:lnTo>
                  <a:lnTo>
                    <a:pt x="253" y="201"/>
                  </a:lnTo>
                  <a:lnTo>
                    <a:pt x="253" y="205"/>
                  </a:lnTo>
                  <a:lnTo>
                    <a:pt x="256" y="208"/>
                  </a:lnTo>
                  <a:lnTo>
                    <a:pt x="258" y="209"/>
                  </a:lnTo>
                  <a:lnTo>
                    <a:pt x="262" y="211"/>
                  </a:lnTo>
                  <a:lnTo>
                    <a:pt x="264" y="212"/>
                  </a:lnTo>
                  <a:lnTo>
                    <a:pt x="266" y="216"/>
                  </a:lnTo>
                  <a:lnTo>
                    <a:pt x="266" y="221"/>
                  </a:lnTo>
                  <a:lnTo>
                    <a:pt x="266" y="224"/>
                  </a:lnTo>
                  <a:lnTo>
                    <a:pt x="267" y="228"/>
                  </a:lnTo>
                  <a:lnTo>
                    <a:pt x="270" y="230"/>
                  </a:lnTo>
                  <a:lnTo>
                    <a:pt x="274" y="233"/>
                  </a:lnTo>
                  <a:lnTo>
                    <a:pt x="277" y="236"/>
                  </a:lnTo>
                  <a:lnTo>
                    <a:pt x="278" y="239"/>
                  </a:lnTo>
                  <a:lnTo>
                    <a:pt x="279" y="243"/>
                  </a:lnTo>
                  <a:lnTo>
                    <a:pt x="282" y="245"/>
                  </a:lnTo>
                  <a:lnTo>
                    <a:pt x="278" y="244"/>
                  </a:lnTo>
                  <a:lnTo>
                    <a:pt x="272" y="244"/>
                  </a:lnTo>
                  <a:lnTo>
                    <a:pt x="267" y="241"/>
                  </a:lnTo>
                  <a:lnTo>
                    <a:pt x="266" y="241"/>
                  </a:lnTo>
                  <a:lnTo>
                    <a:pt x="264" y="240"/>
                  </a:lnTo>
                  <a:lnTo>
                    <a:pt x="264" y="243"/>
                  </a:lnTo>
                  <a:lnTo>
                    <a:pt x="262" y="243"/>
                  </a:lnTo>
                  <a:lnTo>
                    <a:pt x="258" y="241"/>
                  </a:lnTo>
                  <a:lnTo>
                    <a:pt x="254" y="240"/>
                  </a:lnTo>
                  <a:lnTo>
                    <a:pt x="247" y="241"/>
                  </a:lnTo>
                  <a:lnTo>
                    <a:pt x="243" y="244"/>
                  </a:lnTo>
                  <a:lnTo>
                    <a:pt x="241" y="246"/>
                  </a:lnTo>
                  <a:lnTo>
                    <a:pt x="238" y="255"/>
                  </a:lnTo>
                  <a:lnTo>
                    <a:pt x="236" y="265"/>
                  </a:lnTo>
                  <a:lnTo>
                    <a:pt x="234" y="268"/>
                  </a:lnTo>
                  <a:lnTo>
                    <a:pt x="231" y="272"/>
                  </a:lnTo>
                  <a:lnTo>
                    <a:pt x="227" y="273"/>
                  </a:lnTo>
                  <a:lnTo>
                    <a:pt x="221" y="275"/>
                  </a:lnTo>
                  <a:lnTo>
                    <a:pt x="182" y="270"/>
                  </a:lnTo>
                  <a:lnTo>
                    <a:pt x="173" y="267"/>
                  </a:lnTo>
                  <a:lnTo>
                    <a:pt x="168" y="264"/>
                  </a:lnTo>
                  <a:lnTo>
                    <a:pt x="162" y="259"/>
                  </a:lnTo>
                  <a:lnTo>
                    <a:pt x="155" y="252"/>
                  </a:lnTo>
                  <a:lnTo>
                    <a:pt x="130" y="234"/>
                  </a:lnTo>
                  <a:lnTo>
                    <a:pt x="104" y="214"/>
                  </a:lnTo>
                  <a:lnTo>
                    <a:pt x="79" y="196"/>
                  </a:lnTo>
                  <a:lnTo>
                    <a:pt x="65" y="189"/>
                  </a:lnTo>
                  <a:lnTo>
                    <a:pt x="50" y="181"/>
                  </a:lnTo>
                  <a:lnTo>
                    <a:pt x="40" y="177"/>
                  </a:lnTo>
                  <a:lnTo>
                    <a:pt x="32" y="176"/>
                  </a:lnTo>
                  <a:lnTo>
                    <a:pt x="12" y="173"/>
                  </a:lnTo>
                  <a:lnTo>
                    <a:pt x="15" y="170"/>
                  </a:lnTo>
                  <a:lnTo>
                    <a:pt x="16" y="169"/>
                  </a:lnTo>
                  <a:lnTo>
                    <a:pt x="15" y="168"/>
                  </a:lnTo>
                  <a:lnTo>
                    <a:pt x="11" y="166"/>
                  </a:lnTo>
                  <a:lnTo>
                    <a:pt x="9" y="165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10" y="160"/>
                  </a:lnTo>
                  <a:lnTo>
                    <a:pt x="9" y="158"/>
                  </a:lnTo>
                  <a:lnTo>
                    <a:pt x="7" y="154"/>
                  </a:lnTo>
                  <a:lnTo>
                    <a:pt x="0" y="132"/>
                  </a:lnTo>
                  <a:lnTo>
                    <a:pt x="0" y="13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33" name="Freeform 477"/>
            <p:cNvSpPr>
              <a:spLocks/>
            </p:cNvSpPr>
            <p:nvPr/>
          </p:nvSpPr>
          <p:spPr bwMode="auto">
            <a:xfrm>
              <a:off x="6201635" y="2642216"/>
              <a:ext cx="160200" cy="122258"/>
            </a:xfrm>
            <a:custGeom>
              <a:avLst/>
              <a:gdLst>
                <a:gd name="T0" fmla="*/ 12 w 154"/>
                <a:gd name="T1" fmla="*/ 34 h 115"/>
                <a:gd name="T2" fmla="*/ 18 w 154"/>
                <a:gd name="T3" fmla="*/ 34 h 115"/>
                <a:gd name="T4" fmla="*/ 28 w 154"/>
                <a:gd name="T5" fmla="*/ 28 h 115"/>
                <a:gd name="T6" fmla="*/ 39 w 154"/>
                <a:gd name="T7" fmla="*/ 32 h 115"/>
                <a:gd name="T8" fmla="*/ 48 w 154"/>
                <a:gd name="T9" fmla="*/ 33 h 115"/>
                <a:gd name="T10" fmla="*/ 48 w 154"/>
                <a:gd name="T11" fmla="*/ 27 h 115"/>
                <a:gd name="T12" fmla="*/ 52 w 154"/>
                <a:gd name="T13" fmla="*/ 23 h 115"/>
                <a:gd name="T14" fmla="*/ 57 w 154"/>
                <a:gd name="T15" fmla="*/ 19 h 115"/>
                <a:gd name="T16" fmla="*/ 57 w 154"/>
                <a:gd name="T17" fmla="*/ 11 h 115"/>
                <a:gd name="T18" fmla="*/ 65 w 154"/>
                <a:gd name="T19" fmla="*/ 7 h 115"/>
                <a:gd name="T20" fmla="*/ 68 w 154"/>
                <a:gd name="T21" fmla="*/ 5 h 115"/>
                <a:gd name="T22" fmla="*/ 70 w 154"/>
                <a:gd name="T23" fmla="*/ 5 h 115"/>
                <a:gd name="T24" fmla="*/ 70 w 154"/>
                <a:gd name="T25" fmla="*/ 0 h 115"/>
                <a:gd name="T26" fmla="*/ 81 w 154"/>
                <a:gd name="T27" fmla="*/ 2 h 115"/>
                <a:gd name="T28" fmla="*/ 92 w 154"/>
                <a:gd name="T29" fmla="*/ 10 h 115"/>
                <a:gd name="T30" fmla="*/ 117 w 154"/>
                <a:gd name="T31" fmla="*/ 24 h 115"/>
                <a:gd name="T32" fmla="*/ 130 w 154"/>
                <a:gd name="T33" fmla="*/ 23 h 115"/>
                <a:gd name="T34" fmla="*/ 135 w 154"/>
                <a:gd name="T35" fmla="*/ 19 h 115"/>
                <a:gd name="T36" fmla="*/ 139 w 154"/>
                <a:gd name="T37" fmla="*/ 19 h 115"/>
                <a:gd name="T38" fmla="*/ 143 w 154"/>
                <a:gd name="T39" fmla="*/ 30 h 115"/>
                <a:gd name="T40" fmla="*/ 144 w 154"/>
                <a:gd name="T41" fmla="*/ 35 h 115"/>
                <a:gd name="T42" fmla="*/ 153 w 154"/>
                <a:gd name="T43" fmla="*/ 42 h 115"/>
                <a:gd name="T44" fmla="*/ 145 w 154"/>
                <a:gd name="T45" fmla="*/ 45 h 115"/>
                <a:gd name="T46" fmla="*/ 143 w 154"/>
                <a:gd name="T47" fmla="*/ 54 h 115"/>
                <a:gd name="T48" fmla="*/ 135 w 154"/>
                <a:gd name="T49" fmla="*/ 48 h 115"/>
                <a:gd name="T50" fmla="*/ 128 w 154"/>
                <a:gd name="T51" fmla="*/ 46 h 115"/>
                <a:gd name="T52" fmla="*/ 119 w 154"/>
                <a:gd name="T53" fmla="*/ 46 h 115"/>
                <a:gd name="T54" fmla="*/ 112 w 154"/>
                <a:gd name="T55" fmla="*/ 46 h 115"/>
                <a:gd name="T56" fmla="*/ 90 w 154"/>
                <a:gd name="T57" fmla="*/ 42 h 115"/>
                <a:gd name="T58" fmla="*/ 89 w 154"/>
                <a:gd name="T59" fmla="*/ 43 h 115"/>
                <a:gd name="T60" fmla="*/ 81 w 154"/>
                <a:gd name="T61" fmla="*/ 42 h 115"/>
                <a:gd name="T62" fmla="*/ 75 w 154"/>
                <a:gd name="T63" fmla="*/ 49 h 115"/>
                <a:gd name="T64" fmla="*/ 66 w 154"/>
                <a:gd name="T65" fmla="*/ 44 h 115"/>
                <a:gd name="T66" fmla="*/ 60 w 154"/>
                <a:gd name="T67" fmla="*/ 45 h 115"/>
                <a:gd name="T68" fmla="*/ 60 w 154"/>
                <a:gd name="T69" fmla="*/ 56 h 115"/>
                <a:gd name="T70" fmla="*/ 70 w 154"/>
                <a:gd name="T71" fmla="*/ 64 h 115"/>
                <a:gd name="T72" fmla="*/ 74 w 154"/>
                <a:gd name="T73" fmla="*/ 76 h 115"/>
                <a:gd name="T74" fmla="*/ 87 w 154"/>
                <a:gd name="T75" fmla="*/ 88 h 115"/>
                <a:gd name="T76" fmla="*/ 108 w 154"/>
                <a:gd name="T77" fmla="*/ 109 h 115"/>
                <a:gd name="T78" fmla="*/ 109 w 154"/>
                <a:gd name="T79" fmla="*/ 115 h 115"/>
                <a:gd name="T80" fmla="*/ 90 w 154"/>
                <a:gd name="T81" fmla="*/ 101 h 115"/>
                <a:gd name="T82" fmla="*/ 71 w 154"/>
                <a:gd name="T83" fmla="*/ 97 h 115"/>
                <a:gd name="T84" fmla="*/ 64 w 154"/>
                <a:gd name="T85" fmla="*/ 93 h 115"/>
                <a:gd name="T86" fmla="*/ 60 w 154"/>
                <a:gd name="T87" fmla="*/ 89 h 115"/>
                <a:gd name="T88" fmla="*/ 46 w 154"/>
                <a:gd name="T89" fmla="*/ 77 h 115"/>
                <a:gd name="T90" fmla="*/ 54 w 154"/>
                <a:gd name="T91" fmla="*/ 73 h 115"/>
                <a:gd name="T92" fmla="*/ 38 w 154"/>
                <a:gd name="T93" fmla="*/ 59 h 115"/>
                <a:gd name="T94" fmla="*/ 36 w 154"/>
                <a:gd name="T95" fmla="*/ 48 h 115"/>
                <a:gd name="T96" fmla="*/ 21 w 154"/>
                <a:gd name="T97" fmla="*/ 39 h 115"/>
                <a:gd name="T98" fmla="*/ 18 w 154"/>
                <a:gd name="T99" fmla="*/ 49 h 115"/>
                <a:gd name="T100" fmla="*/ 14 w 154"/>
                <a:gd name="T101" fmla="*/ 53 h 115"/>
                <a:gd name="T102" fmla="*/ 7 w 154"/>
                <a:gd name="T103" fmla="*/ 51 h 115"/>
                <a:gd name="T104" fmla="*/ 4 w 154"/>
                <a:gd name="T105" fmla="*/ 44 h 115"/>
                <a:gd name="T106" fmla="*/ 0 w 154"/>
                <a:gd name="T107" fmla="*/ 3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4" h="115">
                  <a:moveTo>
                    <a:pt x="2" y="33"/>
                  </a:moveTo>
                  <a:lnTo>
                    <a:pt x="9" y="35"/>
                  </a:lnTo>
                  <a:lnTo>
                    <a:pt x="12" y="34"/>
                  </a:lnTo>
                  <a:lnTo>
                    <a:pt x="14" y="33"/>
                  </a:lnTo>
                  <a:lnTo>
                    <a:pt x="16" y="33"/>
                  </a:lnTo>
                  <a:lnTo>
                    <a:pt x="18" y="34"/>
                  </a:lnTo>
                  <a:lnTo>
                    <a:pt x="22" y="33"/>
                  </a:lnTo>
                  <a:lnTo>
                    <a:pt x="26" y="30"/>
                  </a:lnTo>
                  <a:lnTo>
                    <a:pt x="28" y="28"/>
                  </a:lnTo>
                  <a:lnTo>
                    <a:pt x="32" y="30"/>
                  </a:lnTo>
                  <a:lnTo>
                    <a:pt x="36" y="32"/>
                  </a:lnTo>
                  <a:lnTo>
                    <a:pt x="39" y="32"/>
                  </a:lnTo>
                  <a:lnTo>
                    <a:pt x="43" y="33"/>
                  </a:lnTo>
                  <a:lnTo>
                    <a:pt x="47" y="34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9" y="28"/>
                  </a:lnTo>
                  <a:lnTo>
                    <a:pt x="48" y="27"/>
                  </a:lnTo>
                  <a:lnTo>
                    <a:pt x="46" y="26"/>
                  </a:lnTo>
                  <a:lnTo>
                    <a:pt x="49" y="24"/>
                  </a:lnTo>
                  <a:lnTo>
                    <a:pt x="52" y="23"/>
                  </a:lnTo>
                  <a:lnTo>
                    <a:pt x="55" y="22"/>
                  </a:lnTo>
                  <a:lnTo>
                    <a:pt x="57" y="21"/>
                  </a:lnTo>
                  <a:lnTo>
                    <a:pt x="57" y="19"/>
                  </a:lnTo>
                  <a:lnTo>
                    <a:pt x="57" y="16"/>
                  </a:lnTo>
                  <a:lnTo>
                    <a:pt x="55" y="12"/>
                  </a:lnTo>
                  <a:lnTo>
                    <a:pt x="57" y="11"/>
                  </a:lnTo>
                  <a:lnTo>
                    <a:pt x="59" y="10"/>
                  </a:lnTo>
                  <a:lnTo>
                    <a:pt x="63" y="8"/>
                  </a:lnTo>
                  <a:lnTo>
                    <a:pt x="65" y="7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8" y="5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0" y="5"/>
                  </a:lnTo>
                  <a:lnTo>
                    <a:pt x="73" y="5"/>
                  </a:lnTo>
                  <a:lnTo>
                    <a:pt x="70" y="2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7" y="1"/>
                  </a:lnTo>
                  <a:lnTo>
                    <a:pt x="81" y="2"/>
                  </a:lnTo>
                  <a:lnTo>
                    <a:pt x="85" y="5"/>
                  </a:lnTo>
                  <a:lnTo>
                    <a:pt x="89" y="7"/>
                  </a:lnTo>
                  <a:lnTo>
                    <a:pt x="92" y="10"/>
                  </a:lnTo>
                  <a:lnTo>
                    <a:pt x="95" y="12"/>
                  </a:lnTo>
                  <a:lnTo>
                    <a:pt x="105" y="19"/>
                  </a:lnTo>
                  <a:lnTo>
                    <a:pt x="117" y="24"/>
                  </a:lnTo>
                  <a:lnTo>
                    <a:pt x="124" y="24"/>
                  </a:lnTo>
                  <a:lnTo>
                    <a:pt x="128" y="24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4" y="21"/>
                  </a:lnTo>
                  <a:lnTo>
                    <a:pt x="135" y="19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9" y="19"/>
                  </a:lnTo>
                  <a:lnTo>
                    <a:pt x="140" y="23"/>
                  </a:lnTo>
                  <a:lnTo>
                    <a:pt x="141" y="29"/>
                  </a:lnTo>
                  <a:lnTo>
                    <a:pt x="143" y="30"/>
                  </a:lnTo>
                  <a:lnTo>
                    <a:pt x="145" y="32"/>
                  </a:lnTo>
                  <a:lnTo>
                    <a:pt x="144" y="34"/>
                  </a:lnTo>
                  <a:lnTo>
                    <a:pt x="144" y="35"/>
                  </a:lnTo>
                  <a:lnTo>
                    <a:pt x="145" y="38"/>
                  </a:lnTo>
                  <a:lnTo>
                    <a:pt x="148" y="39"/>
                  </a:lnTo>
                  <a:lnTo>
                    <a:pt x="153" y="42"/>
                  </a:lnTo>
                  <a:lnTo>
                    <a:pt x="154" y="42"/>
                  </a:lnTo>
                  <a:lnTo>
                    <a:pt x="154" y="43"/>
                  </a:lnTo>
                  <a:lnTo>
                    <a:pt x="145" y="45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3" y="54"/>
                  </a:lnTo>
                  <a:lnTo>
                    <a:pt x="139" y="53"/>
                  </a:lnTo>
                  <a:lnTo>
                    <a:pt x="137" y="49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4" y="48"/>
                  </a:lnTo>
                  <a:lnTo>
                    <a:pt x="128" y="46"/>
                  </a:lnTo>
                  <a:lnTo>
                    <a:pt x="123" y="46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8" y="45"/>
                  </a:lnTo>
                  <a:lnTo>
                    <a:pt x="116" y="46"/>
                  </a:lnTo>
                  <a:lnTo>
                    <a:pt x="112" y="46"/>
                  </a:lnTo>
                  <a:lnTo>
                    <a:pt x="108" y="45"/>
                  </a:lnTo>
                  <a:lnTo>
                    <a:pt x="98" y="44"/>
                  </a:lnTo>
                  <a:lnTo>
                    <a:pt x="90" y="42"/>
                  </a:lnTo>
                  <a:lnTo>
                    <a:pt x="89" y="43"/>
                  </a:lnTo>
                  <a:lnTo>
                    <a:pt x="89" y="43"/>
                  </a:lnTo>
                  <a:lnTo>
                    <a:pt x="89" y="43"/>
                  </a:lnTo>
                  <a:lnTo>
                    <a:pt x="87" y="43"/>
                  </a:lnTo>
                  <a:lnTo>
                    <a:pt x="85" y="42"/>
                  </a:lnTo>
                  <a:lnTo>
                    <a:pt x="81" y="42"/>
                  </a:lnTo>
                  <a:lnTo>
                    <a:pt x="80" y="42"/>
                  </a:lnTo>
                  <a:lnTo>
                    <a:pt x="77" y="45"/>
                  </a:lnTo>
                  <a:lnTo>
                    <a:pt x="75" y="49"/>
                  </a:lnTo>
                  <a:lnTo>
                    <a:pt x="74" y="49"/>
                  </a:lnTo>
                  <a:lnTo>
                    <a:pt x="71" y="48"/>
                  </a:lnTo>
                  <a:lnTo>
                    <a:pt x="66" y="44"/>
                  </a:lnTo>
                  <a:lnTo>
                    <a:pt x="64" y="43"/>
                  </a:lnTo>
                  <a:lnTo>
                    <a:pt x="63" y="43"/>
                  </a:lnTo>
                  <a:lnTo>
                    <a:pt x="60" y="45"/>
                  </a:lnTo>
                  <a:lnTo>
                    <a:pt x="60" y="49"/>
                  </a:lnTo>
                  <a:lnTo>
                    <a:pt x="60" y="54"/>
                  </a:lnTo>
                  <a:lnTo>
                    <a:pt x="60" y="56"/>
                  </a:lnTo>
                  <a:lnTo>
                    <a:pt x="63" y="57"/>
                  </a:lnTo>
                  <a:lnTo>
                    <a:pt x="66" y="60"/>
                  </a:lnTo>
                  <a:lnTo>
                    <a:pt x="70" y="64"/>
                  </a:lnTo>
                  <a:lnTo>
                    <a:pt x="73" y="67"/>
                  </a:lnTo>
                  <a:lnTo>
                    <a:pt x="73" y="72"/>
                  </a:lnTo>
                  <a:lnTo>
                    <a:pt x="74" y="76"/>
                  </a:lnTo>
                  <a:lnTo>
                    <a:pt x="77" y="80"/>
                  </a:lnTo>
                  <a:lnTo>
                    <a:pt x="82" y="83"/>
                  </a:lnTo>
                  <a:lnTo>
                    <a:pt x="87" y="88"/>
                  </a:lnTo>
                  <a:lnTo>
                    <a:pt x="96" y="96"/>
                  </a:lnTo>
                  <a:lnTo>
                    <a:pt x="102" y="103"/>
                  </a:lnTo>
                  <a:lnTo>
                    <a:pt x="108" y="109"/>
                  </a:lnTo>
                  <a:lnTo>
                    <a:pt x="112" y="113"/>
                  </a:lnTo>
                  <a:lnTo>
                    <a:pt x="112" y="115"/>
                  </a:lnTo>
                  <a:lnTo>
                    <a:pt x="109" y="115"/>
                  </a:lnTo>
                  <a:lnTo>
                    <a:pt x="105" y="113"/>
                  </a:lnTo>
                  <a:lnTo>
                    <a:pt x="98" y="107"/>
                  </a:lnTo>
                  <a:lnTo>
                    <a:pt x="90" y="101"/>
                  </a:lnTo>
                  <a:lnTo>
                    <a:pt x="80" y="97"/>
                  </a:lnTo>
                  <a:lnTo>
                    <a:pt x="76" y="97"/>
                  </a:lnTo>
                  <a:lnTo>
                    <a:pt x="71" y="97"/>
                  </a:lnTo>
                  <a:lnTo>
                    <a:pt x="68" y="98"/>
                  </a:lnTo>
                  <a:lnTo>
                    <a:pt x="65" y="94"/>
                  </a:lnTo>
                  <a:lnTo>
                    <a:pt x="64" y="93"/>
                  </a:lnTo>
                  <a:lnTo>
                    <a:pt x="64" y="92"/>
                  </a:lnTo>
                  <a:lnTo>
                    <a:pt x="63" y="91"/>
                  </a:lnTo>
                  <a:lnTo>
                    <a:pt x="60" y="89"/>
                  </a:lnTo>
                  <a:lnTo>
                    <a:pt x="55" y="86"/>
                  </a:lnTo>
                  <a:lnTo>
                    <a:pt x="50" y="82"/>
                  </a:lnTo>
                  <a:lnTo>
                    <a:pt x="46" y="77"/>
                  </a:lnTo>
                  <a:lnTo>
                    <a:pt x="43" y="72"/>
                  </a:lnTo>
                  <a:lnTo>
                    <a:pt x="49" y="72"/>
                  </a:lnTo>
                  <a:lnTo>
                    <a:pt x="54" y="73"/>
                  </a:lnTo>
                  <a:lnTo>
                    <a:pt x="47" y="69"/>
                  </a:lnTo>
                  <a:lnTo>
                    <a:pt x="39" y="61"/>
                  </a:lnTo>
                  <a:lnTo>
                    <a:pt x="38" y="59"/>
                  </a:lnTo>
                  <a:lnTo>
                    <a:pt x="38" y="55"/>
                  </a:lnTo>
                  <a:lnTo>
                    <a:pt x="38" y="50"/>
                  </a:lnTo>
                  <a:lnTo>
                    <a:pt x="36" y="48"/>
                  </a:lnTo>
                  <a:lnTo>
                    <a:pt x="31" y="42"/>
                  </a:lnTo>
                  <a:lnTo>
                    <a:pt x="23" y="38"/>
                  </a:lnTo>
                  <a:lnTo>
                    <a:pt x="21" y="39"/>
                  </a:lnTo>
                  <a:lnTo>
                    <a:pt x="20" y="43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53"/>
                  </a:lnTo>
                  <a:lnTo>
                    <a:pt x="11" y="56"/>
                  </a:lnTo>
                  <a:lnTo>
                    <a:pt x="10" y="55"/>
                  </a:lnTo>
                  <a:lnTo>
                    <a:pt x="7" y="51"/>
                  </a:lnTo>
                  <a:lnTo>
                    <a:pt x="6" y="48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34" name="Freeform 478"/>
            <p:cNvSpPr>
              <a:spLocks/>
            </p:cNvSpPr>
            <p:nvPr/>
          </p:nvSpPr>
          <p:spPr bwMode="auto">
            <a:xfrm>
              <a:off x="6302814" y="2762367"/>
              <a:ext cx="40051" cy="18972"/>
            </a:xfrm>
            <a:custGeom>
              <a:avLst/>
              <a:gdLst>
                <a:gd name="T0" fmla="*/ 15 w 38"/>
                <a:gd name="T1" fmla="*/ 4 h 17"/>
                <a:gd name="T2" fmla="*/ 17 w 38"/>
                <a:gd name="T3" fmla="*/ 3 h 17"/>
                <a:gd name="T4" fmla="*/ 20 w 38"/>
                <a:gd name="T5" fmla="*/ 4 h 17"/>
                <a:gd name="T6" fmla="*/ 25 w 38"/>
                <a:gd name="T7" fmla="*/ 9 h 17"/>
                <a:gd name="T8" fmla="*/ 30 w 38"/>
                <a:gd name="T9" fmla="*/ 11 h 17"/>
                <a:gd name="T10" fmla="*/ 35 w 38"/>
                <a:gd name="T11" fmla="*/ 14 h 17"/>
                <a:gd name="T12" fmla="*/ 37 w 38"/>
                <a:gd name="T13" fmla="*/ 15 h 17"/>
                <a:gd name="T14" fmla="*/ 38 w 38"/>
                <a:gd name="T15" fmla="*/ 16 h 17"/>
                <a:gd name="T16" fmla="*/ 37 w 38"/>
                <a:gd name="T17" fmla="*/ 17 h 17"/>
                <a:gd name="T18" fmla="*/ 33 w 38"/>
                <a:gd name="T19" fmla="*/ 16 h 17"/>
                <a:gd name="T20" fmla="*/ 30 w 38"/>
                <a:gd name="T21" fmla="*/ 14 h 17"/>
                <a:gd name="T22" fmla="*/ 25 w 38"/>
                <a:gd name="T23" fmla="*/ 11 h 17"/>
                <a:gd name="T24" fmla="*/ 21 w 38"/>
                <a:gd name="T25" fmla="*/ 9 h 17"/>
                <a:gd name="T26" fmla="*/ 16 w 38"/>
                <a:gd name="T27" fmla="*/ 6 h 17"/>
                <a:gd name="T28" fmla="*/ 11 w 38"/>
                <a:gd name="T29" fmla="*/ 5 h 17"/>
                <a:gd name="T30" fmla="*/ 6 w 38"/>
                <a:gd name="T31" fmla="*/ 3 h 17"/>
                <a:gd name="T32" fmla="*/ 3 w 38"/>
                <a:gd name="T33" fmla="*/ 1 h 17"/>
                <a:gd name="T34" fmla="*/ 0 w 38"/>
                <a:gd name="T35" fmla="*/ 1 h 17"/>
                <a:gd name="T36" fmla="*/ 4 w 38"/>
                <a:gd name="T37" fmla="*/ 0 h 17"/>
                <a:gd name="T38" fmla="*/ 9 w 38"/>
                <a:gd name="T39" fmla="*/ 1 h 17"/>
                <a:gd name="T40" fmla="*/ 14 w 38"/>
                <a:gd name="T41" fmla="*/ 3 h 17"/>
                <a:gd name="T42" fmla="*/ 16 w 38"/>
                <a:gd name="T43" fmla="*/ 5 h 17"/>
                <a:gd name="T44" fmla="*/ 15 w 38"/>
                <a:gd name="T4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17">
                  <a:moveTo>
                    <a:pt x="15" y="4"/>
                  </a:moveTo>
                  <a:lnTo>
                    <a:pt x="17" y="3"/>
                  </a:lnTo>
                  <a:lnTo>
                    <a:pt x="20" y="4"/>
                  </a:lnTo>
                  <a:lnTo>
                    <a:pt x="25" y="9"/>
                  </a:lnTo>
                  <a:lnTo>
                    <a:pt x="30" y="11"/>
                  </a:lnTo>
                  <a:lnTo>
                    <a:pt x="35" y="14"/>
                  </a:lnTo>
                  <a:lnTo>
                    <a:pt x="37" y="15"/>
                  </a:lnTo>
                  <a:lnTo>
                    <a:pt x="38" y="16"/>
                  </a:lnTo>
                  <a:lnTo>
                    <a:pt x="37" y="17"/>
                  </a:lnTo>
                  <a:lnTo>
                    <a:pt x="33" y="16"/>
                  </a:lnTo>
                  <a:lnTo>
                    <a:pt x="30" y="14"/>
                  </a:lnTo>
                  <a:lnTo>
                    <a:pt x="25" y="11"/>
                  </a:lnTo>
                  <a:lnTo>
                    <a:pt x="21" y="9"/>
                  </a:lnTo>
                  <a:lnTo>
                    <a:pt x="16" y="6"/>
                  </a:lnTo>
                  <a:lnTo>
                    <a:pt x="11" y="5"/>
                  </a:lnTo>
                  <a:lnTo>
                    <a:pt x="6" y="3"/>
                  </a:lnTo>
                  <a:lnTo>
                    <a:pt x="3" y="1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1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5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35" name="Freeform 479"/>
            <p:cNvSpPr>
              <a:spLocks/>
            </p:cNvSpPr>
            <p:nvPr/>
          </p:nvSpPr>
          <p:spPr bwMode="auto">
            <a:xfrm>
              <a:off x="6224823" y="2688590"/>
              <a:ext cx="4216" cy="16863"/>
            </a:xfrm>
            <a:custGeom>
              <a:avLst/>
              <a:gdLst>
                <a:gd name="T0" fmla="*/ 1 w 5"/>
                <a:gd name="T1" fmla="*/ 5 h 16"/>
                <a:gd name="T2" fmla="*/ 0 w 5"/>
                <a:gd name="T3" fmla="*/ 2 h 16"/>
                <a:gd name="T4" fmla="*/ 0 w 5"/>
                <a:gd name="T5" fmla="*/ 0 h 16"/>
                <a:gd name="T6" fmla="*/ 3 w 5"/>
                <a:gd name="T7" fmla="*/ 7 h 16"/>
                <a:gd name="T8" fmla="*/ 5 w 5"/>
                <a:gd name="T9" fmla="*/ 16 h 16"/>
                <a:gd name="T10" fmla="*/ 3 w 5"/>
                <a:gd name="T11" fmla="*/ 15 h 16"/>
                <a:gd name="T12" fmla="*/ 0 w 5"/>
                <a:gd name="T13" fmla="*/ 11 h 16"/>
                <a:gd name="T14" fmla="*/ 0 w 5"/>
                <a:gd name="T15" fmla="*/ 7 h 16"/>
                <a:gd name="T16" fmla="*/ 1 w 5"/>
                <a:gd name="T1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6">
                  <a:moveTo>
                    <a:pt x="1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7"/>
                  </a:lnTo>
                  <a:lnTo>
                    <a:pt x="5" y="16"/>
                  </a:lnTo>
                  <a:lnTo>
                    <a:pt x="3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36" name="Freeform 480"/>
            <p:cNvSpPr>
              <a:spLocks/>
            </p:cNvSpPr>
            <p:nvPr/>
          </p:nvSpPr>
          <p:spPr bwMode="auto">
            <a:xfrm>
              <a:off x="6224823" y="2707561"/>
              <a:ext cx="6324" cy="4216"/>
            </a:xfrm>
            <a:custGeom>
              <a:avLst/>
              <a:gdLst>
                <a:gd name="T0" fmla="*/ 5 w 5"/>
                <a:gd name="T1" fmla="*/ 5 h 5"/>
                <a:gd name="T2" fmla="*/ 0 w 5"/>
                <a:gd name="T3" fmla="*/ 0 h 5"/>
                <a:gd name="T4" fmla="*/ 3 w 5"/>
                <a:gd name="T5" fmla="*/ 3 h 5"/>
                <a:gd name="T6" fmla="*/ 5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37" name="Freeform 481"/>
            <p:cNvSpPr>
              <a:spLocks/>
            </p:cNvSpPr>
            <p:nvPr/>
          </p:nvSpPr>
          <p:spPr bwMode="auto">
            <a:xfrm>
              <a:off x="6226930" y="2686482"/>
              <a:ext cx="10540" cy="8432"/>
            </a:xfrm>
            <a:custGeom>
              <a:avLst/>
              <a:gdLst>
                <a:gd name="T0" fmla="*/ 5 w 8"/>
                <a:gd name="T1" fmla="*/ 6 h 7"/>
                <a:gd name="T2" fmla="*/ 2 w 8"/>
                <a:gd name="T3" fmla="*/ 5 h 7"/>
                <a:gd name="T4" fmla="*/ 0 w 8"/>
                <a:gd name="T5" fmla="*/ 3 h 7"/>
                <a:gd name="T6" fmla="*/ 0 w 8"/>
                <a:gd name="T7" fmla="*/ 1 h 7"/>
                <a:gd name="T8" fmla="*/ 1 w 8"/>
                <a:gd name="T9" fmla="*/ 0 h 7"/>
                <a:gd name="T10" fmla="*/ 4 w 8"/>
                <a:gd name="T11" fmla="*/ 0 h 7"/>
                <a:gd name="T12" fmla="*/ 5 w 8"/>
                <a:gd name="T13" fmla="*/ 2 h 7"/>
                <a:gd name="T14" fmla="*/ 7 w 8"/>
                <a:gd name="T15" fmla="*/ 5 h 7"/>
                <a:gd name="T16" fmla="*/ 8 w 8"/>
                <a:gd name="T17" fmla="*/ 6 h 7"/>
                <a:gd name="T18" fmla="*/ 6 w 8"/>
                <a:gd name="T19" fmla="*/ 7 h 7"/>
                <a:gd name="T20" fmla="*/ 5 w 8"/>
                <a:gd name="T2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5" y="6"/>
                  </a:move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7" y="5"/>
                  </a:lnTo>
                  <a:lnTo>
                    <a:pt x="8" y="6"/>
                  </a:lnTo>
                  <a:lnTo>
                    <a:pt x="6" y="7"/>
                  </a:lnTo>
                  <a:lnTo>
                    <a:pt x="5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38" name="Freeform 482"/>
            <p:cNvSpPr>
              <a:spLocks/>
            </p:cNvSpPr>
            <p:nvPr/>
          </p:nvSpPr>
          <p:spPr bwMode="auto">
            <a:xfrm>
              <a:off x="6233254" y="2701237"/>
              <a:ext cx="4216" cy="0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39" name="Freeform 483"/>
            <p:cNvSpPr>
              <a:spLocks/>
            </p:cNvSpPr>
            <p:nvPr/>
          </p:nvSpPr>
          <p:spPr bwMode="auto">
            <a:xfrm>
              <a:off x="6237470" y="2720209"/>
              <a:ext cx="4216" cy="0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4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40" name="Freeform 484"/>
            <p:cNvSpPr>
              <a:spLocks/>
            </p:cNvSpPr>
            <p:nvPr/>
          </p:nvSpPr>
          <p:spPr bwMode="auto">
            <a:xfrm>
              <a:off x="6235362" y="2703346"/>
              <a:ext cx="12647" cy="14756"/>
            </a:xfrm>
            <a:custGeom>
              <a:avLst/>
              <a:gdLst>
                <a:gd name="T0" fmla="*/ 8 w 13"/>
                <a:gd name="T1" fmla="*/ 8 h 12"/>
                <a:gd name="T2" fmla="*/ 4 w 13"/>
                <a:gd name="T3" fmla="*/ 5 h 12"/>
                <a:gd name="T4" fmla="*/ 0 w 13"/>
                <a:gd name="T5" fmla="*/ 0 h 12"/>
                <a:gd name="T6" fmla="*/ 6 w 13"/>
                <a:gd name="T7" fmla="*/ 6 h 12"/>
                <a:gd name="T8" fmla="*/ 13 w 13"/>
                <a:gd name="T9" fmla="*/ 11 h 12"/>
                <a:gd name="T10" fmla="*/ 11 w 13"/>
                <a:gd name="T11" fmla="*/ 12 h 12"/>
                <a:gd name="T12" fmla="*/ 10 w 13"/>
                <a:gd name="T13" fmla="*/ 11 h 12"/>
                <a:gd name="T14" fmla="*/ 8 w 13"/>
                <a:gd name="T1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8" y="8"/>
                  </a:moveTo>
                  <a:lnTo>
                    <a:pt x="4" y="5"/>
                  </a:lnTo>
                  <a:lnTo>
                    <a:pt x="0" y="0"/>
                  </a:lnTo>
                  <a:lnTo>
                    <a:pt x="6" y="6"/>
                  </a:lnTo>
                  <a:lnTo>
                    <a:pt x="13" y="11"/>
                  </a:lnTo>
                  <a:lnTo>
                    <a:pt x="11" y="12"/>
                  </a:lnTo>
                  <a:lnTo>
                    <a:pt x="10" y="11"/>
                  </a:lnTo>
                  <a:lnTo>
                    <a:pt x="8" y="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41" name="Freeform 485"/>
            <p:cNvSpPr>
              <a:spLocks/>
            </p:cNvSpPr>
            <p:nvPr/>
          </p:nvSpPr>
          <p:spPr bwMode="auto">
            <a:xfrm>
              <a:off x="6241686" y="2724425"/>
              <a:ext cx="6324" cy="6324"/>
            </a:xfrm>
            <a:custGeom>
              <a:avLst/>
              <a:gdLst>
                <a:gd name="T0" fmla="*/ 3 w 8"/>
                <a:gd name="T1" fmla="*/ 3 h 6"/>
                <a:gd name="T2" fmla="*/ 0 w 8"/>
                <a:gd name="T3" fmla="*/ 0 h 6"/>
                <a:gd name="T4" fmla="*/ 3 w 8"/>
                <a:gd name="T5" fmla="*/ 1 h 6"/>
                <a:gd name="T6" fmla="*/ 4 w 8"/>
                <a:gd name="T7" fmla="*/ 4 h 6"/>
                <a:gd name="T8" fmla="*/ 8 w 8"/>
                <a:gd name="T9" fmla="*/ 6 h 6"/>
                <a:gd name="T10" fmla="*/ 4 w 8"/>
                <a:gd name="T11" fmla="*/ 5 h 6"/>
                <a:gd name="T12" fmla="*/ 3 w 8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3" y="3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4" y="4"/>
                  </a:lnTo>
                  <a:lnTo>
                    <a:pt x="8" y="6"/>
                  </a:lnTo>
                  <a:lnTo>
                    <a:pt x="4" y="5"/>
                  </a:lnTo>
                  <a:lnTo>
                    <a:pt x="3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42" name="Freeform 486"/>
            <p:cNvSpPr>
              <a:spLocks/>
            </p:cNvSpPr>
            <p:nvPr/>
          </p:nvSpPr>
          <p:spPr bwMode="auto">
            <a:xfrm>
              <a:off x="6250118" y="2732856"/>
              <a:ext cx="6324" cy="4216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3 h 3"/>
                <a:gd name="T4" fmla="*/ 2 w 6"/>
                <a:gd name="T5" fmla="*/ 2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43" name="Freeform 487"/>
            <p:cNvSpPr>
              <a:spLocks/>
            </p:cNvSpPr>
            <p:nvPr/>
          </p:nvSpPr>
          <p:spPr bwMode="auto">
            <a:xfrm>
              <a:off x="6248009" y="2726532"/>
              <a:ext cx="2109" cy="0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44" name="Freeform 488"/>
            <p:cNvSpPr>
              <a:spLocks/>
            </p:cNvSpPr>
            <p:nvPr/>
          </p:nvSpPr>
          <p:spPr bwMode="auto">
            <a:xfrm>
              <a:off x="6260656" y="2739179"/>
              <a:ext cx="4216" cy="2109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45" name="Freeform 489"/>
            <p:cNvSpPr>
              <a:spLocks/>
            </p:cNvSpPr>
            <p:nvPr/>
          </p:nvSpPr>
          <p:spPr bwMode="auto">
            <a:xfrm>
              <a:off x="6277520" y="2745504"/>
              <a:ext cx="4216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46" name="Freeform 490"/>
            <p:cNvSpPr>
              <a:spLocks/>
            </p:cNvSpPr>
            <p:nvPr/>
          </p:nvSpPr>
          <p:spPr bwMode="auto">
            <a:xfrm>
              <a:off x="6279628" y="2749719"/>
              <a:ext cx="2109" cy="0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47" name="Freeform 491"/>
            <p:cNvSpPr>
              <a:spLocks/>
            </p:cNvSpPr>
            <p:nvPr/>
          </p:nvSpPr>
          <p:spPr bwMode="auto">
            <a:xfrm>
              <a:off x="6283844" y="2749719"/>
              <a:ext cx="10540" cy="4216"/>
            </a:xfrm>
            <a:custGeom>
              <a:avLst/>
              <a:gdLst>
                <a:gd name="T0" fmla="*/ 7 w 11"/>
                <a:gd name="T1" fmla="*/ 3 h 3"/>
                <a:gd name="T2" fmla="*/ 2 w 11"/>
                <a:gd name="T3" fmla="*/ 3 h 3"/>
                <a:gd name="T4" fmla="*/ 1 w 11"/>
                <a:gd name="T5" fmla="*/ 2 h 3"/>
                <a:gd name="T6" fmla="*/ 0 w 11"/>
                <a:gd name="T7" fmla="*/ 0 h 3"/>
                <a:gd name="T8" fmla="*/ 6 w 11"/>
                <a:gd name="T9" fmla="*/ 0 h 3"/>
                <a:gd name="T10" fmla="*/ 11 w 11"/>
                <a:gd name="T11" fmla="*/ 1 h 3"/>
                <a:gd name="T12" fmla="*/ 10 w 11"/>
                <a:gd name="T13" fmla="*/ 3 h 3"/>
                <a:gd name="T14" fmla="*/ 7 w 11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">
                  <a:moveTo>
                    <a:pt x="7" y="3"/>
                  </a:move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7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48" name="Freeform 492"/>
            <p:cNvSpPr>
              <a:spLocks/>
            </p:cNvSpPr>
            <p:nvPr/>
          </p:nvSpPr>
          <p:spPr bwMode="auto">
            <a:xfrm>
              <a:off x="6290167" y="2762367"/>
              <a:ext cx="14756" cy="4216"/>
            </a:xfrm>
            <a:custGeom>
              <a:avLst/>
              <a:gdLst>
                <a:gd name="T0" fmla="*/ 6 w 15"/>
                <a:gd name="T1" fmla="*/ 4 h 4"/>
                <a:gd name="T2" fmla="*/ 0 w 15"/>
                <a:gd name="T3" fmla="*/ 3 h 4"/>
                <a:gd name="T4" fmla="*/ 4 w 15"/>
                <a:gd name="T5" fmla="*/ 1 h 4"/>
                <a:gd name="T6" fmla="*/ 7 w 15"/>
                <a:gd name="T7" fmla="*/ 0 h 4"/>
                <a:gd name="T8" fmla="*/ 11 w 15"/>
                <a:gd name="T9" fmla="*/ 1 h 4"/>
                <a:gd name="T10" fmla="*/ 15 w 15"/>
                <a:gd name="T11" fmla="*/ 3 h 4"/>
                <a:gd name="T12" fmla="*/ 10 w 15"/>
                <a:gd name="T13" fmla="*/ 3 h 4"/>
                <a:gd name="T14" fmla="*/ 8 w 15"/>
                <a:gd name="T15" fmla="*/ 3 h 4"/>
                <a:gd name="T16" fmla="*/ 6 w 15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6" y="4"/>
                  </a:moveTo>
                  <a:lnTo>
                    <a:pt x="0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5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6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49" name="Freeform 493"/>
            <p:cNvSpPr>
              <a:spLocks/>
            </p:cNvSpPr>
            <p:nvPr/>
          </p:nvSpPr>
          <p:spPr bwMode="auto">
            <a:xfrm>
              <a:off x="6283844" y="2756042"/>
              <a:ext cx="21079" cy="2109"/>
            </a:xfrm>
            <a:custGeom>
              <a:avLst/>
              <a:gdLst>
                <a:gd name="T0" fmla="*/ 17 w 19"/>
                <a:gd name="T1" fmla="*/ 2 h 2"/>
                <a:gd name="T2" fmla="*/ 8 w 19"/>
                <a:gd name="T3" fmla="*/ 2 h 2"/>
                <a:gd name="T4" fmla="*/ 0 w 19"/>
                <a:gd name="T5" fmla="*/ 0 h 2"/>
                <a:gd name="T6" fmla="*/ 5 w 19"/>
                <a:gd name="T7" fmla="*/ 0 h 2"/>
                <a:gd name="T8" fmla="*/ 10 w 19"/>
                <a:gd name="T9" fmla="*/ 0 h 2"/>
                <a:gd name="T10" fmla="*/ 14 w 19"/>
                <a:gd name="T11" fmla="*/ 1 h 2"/>
                <a:gd name="T12" fmla="*/ 19 w 19"/>
                <a:gd name="T13" fmla="*/ 1 h 2"/>
                <a:gd name="T14" fmla="*/ 17 w 1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">
                  <a:moveTo>
                    <a:pt x="17" y="2"/>
                  </a:moveTo>
                  <a:lnTo>
                    <a:pt x="8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9" y="1"/>
                  </a:lnTo>
                  <a:lnTo>
                    <a:pt x="17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50" name="Freeform 494"/>
            <p:cNvSpPr>
              <a:spLocks/>
            </p:cNvSpPr>
            <p:nvPr/>
          </p:nvSpPr>
          <p:spPr bwMode="auto">
            <a:xfrm>
              <a:off x="6311246" y="2770798"/>
              <a:ext cx="10540" cy="2109"/>
            </a:xfrm>
            <a:custGeom>
              <a:avLst/>
              <a:gdLst>
                <a:gd name="T0" fmla="*/ 8 w 8"/>
                <a:gd name="T1" fmla="*/ 1 h 1"/>
                <a:gd name="T2" fmla="*/ 0 w 8"/>
                <a:gd name="T3" fmla="*/ 0 h 1"/>
                <a:gd name="T4" fmla="*/ 5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8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51" name="Freeform 591"/>
            <p:cNvSpPr>
              <a:spLocks/>
            </p:cNvSpPr>
            <p:nvPr/>
          </p:nvSpPr>
          <p:spPr bwMode="auto">
            <a:xfrm>
              <a:off x="5202492" y="1944502"/>
              <a:ext cx="6324" cy="2109"/>
            </a:xfrm>
            <a:custGeom>
              <a:avLst/>
              <a:gdLst>
                <a:gd name="T0" fmla="*/ 0 w 6"/>
                <a:gd name="T1" fmla="*/ 1 h 3"/>
                <a:gd name="T2" fmla="*/ 4 w 6"/>
                <a:gd name="T3" fmla="*/ 3 h 3"/>
                <a:gd name="T4" fmla="*/ 6 w 6"/>
                <a:gd name="T5" fmla="*/ 1 h 3"/>
                <a:gd name="T6" fmla="*/ 4 w 6"/>
                <a:gd name="T7" fmla="*/ 0 h 3"/>
                <a:gd name="T8" fmla="*/ 1 w 6"/>
                <a:gd name="T9" fmla="*/ 0 h 3"/>
                <a:gd name="T10" fmla="*/ 0 w 6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4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52" name="Freeform 602"/>
            <p:cNvSpPr>
              <a:spLocks/>
            </p:cNvSpPr>
            <p:nvPr/>
          </p:nvSpPr>
          <p:spPr bwMode="auto">
            <a:xfrm>
              <a:off x="5010674" y="2018278"/>
              <a:ext cx="6324" cy="4216"/>
            </a:xfrm>
            <a:custGeom>
              <a:avLst/>
              <a:gdLst>
                <a:gd name="T0" fmla="*/ 4 w 6"/>
                <a:gd name="T1" fmla="*/ 4 h 4"/>
                <a:gd name="T2" fmla="*/ 6 w 6"/>
                <a:gd name="T3" fmla="*/ 2 h 4"/>
                <a:gd name="T4" fmla="*/ 4 w 6"/>
                <a:gd name="T5" fmla="*/ 0 h 4"/>
                <a:gd name="T6" fmla="*/ 0 w 6"/>
                <a:gd name="T7" fmla="*/ 2 h 4"/>
                <a:gd name="T8" fmla="*/ 4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53" name="Freeform 603"/>
            <p:cNvSpPr>
              <a:spLocks/>
            </p:cNvSpPr>
            <p:nvPr/>
          </p:nvSpPr>
          <p:spPr bwMode="auto">
            <a:xfrm>
              <a:off x="5019106" y="2014062"/>
              <a:ext cx="4216" cy="4216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0 h 4"/>
                <a:gd name="T4" fmla="*/ 1 w 3"/>
                <a:gd name="T5" fmla="*/ 2 h 4"/>
                <a:gd name="T6" fmla="*/ 0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54" name="Freeform 604"/>
            <p:cNvSpPr>
              <a:spLocks/>
            </p:cNvSpPr>
            <p:nvPr/>
          </p:nvSpPr>
          <p:spPr bwMode="auto">
            <a:xfrm>
              <a:off x="5023321" y="2011955"/>
              <a:ext cx="6324" cy="4216"/>
            </a:xfrm>
            <a:custGeom>
              <a:avLst/>
              <a:gdLst>
                <a:gd name="T0" fmla="*/ 0 w 7"/>
                <a:gd name="T1" fmla="*/ 5 h 5"/>
                <a:gd name="T2" fmla="*/ 7 w 7"/>
                <a:gd name="T3" fmla="*/ 0 h 5"/>
                <a:gd name="T4" fmla="*/ 3 w 7"/>
                <a:gd name="T5" fmla="*/ 1 h 5"/>
                <a:gd name="T6" fmla="*/ 2 w 7"/>
                <a:gd name="T7" fmla="*/ 2 h 5"/>
                <a:gd name="T8" fmla="*/ 0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55" name="Freeform 643"/>
            <p:cNvSpPr>
              <a:spLocks/>
            </p:cNvSpPr>
            <p:nvPr/>
          </p:nvSpPr>
          <p:spPr bwMode="auto">
            <a:xfrm>
              <a:off x="6096240" y="2357650"/>
              <a:ext cx="10540" cy="6324"/>
            </a:xfrm>
            <a:custGeom>
              <a:avLst/>
              <a:gdLst>
                <a:gd name="T0" fmla="*/ 0 w 8"/>
                <a:gd name="T1" fmla="*/ 0 h 6"/>
                <a:gd name="T2" fmla="*/ 1 w 8"/>
                <a:gd name="T3" fmla="*/ 1 h 6"/>
                <a:gd name="T4" fmla="*/ 3 w 8"/>
                <a:gd name="T5" fmla="*/ 4 h 6"/>
                <a:gd name="T6" fmla="*/ 5 w 8"/>
                <a:gd name="T7" fmla="*/ 6 h 6"/>
                <a:gd name="T8" fmla="*/ 7 w 8"/>
                <a:gd name="T9" fmla="*/ 5 h 6"/>
                <a:gd name="T10" fmla="*/ 8 w 8"/>
                <a:gd name="T11" fmla="*/ 4 h 6"/>
                <a:gd name="T12" fmla="*/ 6 w 8"/>
                <a:gd name="T13" fmla="*/ 1 h 6"/>
                <a:gd name="T14" fmla="*/ 3 w 8"/>
                <a:gd name="T15" fmla="*/ 0 h 6"/>
                <a:gd name="T16" fmla="*/ 0 w 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1" y="1"/>
                  </a:lnTo>
                  <a:lnTo>
                    <a:pt x="3" y="4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4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56" name="Freeform 644"/>
            <p:cNvSpPr>
              <a:spLocks/>
            </p:cNvSpPr>
            <p:nvPr/>
          </p:nvSpPr>
          <p:spPr bwMode="auto">
            <a:xfrm>
              <a:off x="6056191" y="2290198"/>
              <a:ext cx="73777" cy="73777"/>
            </a:xfrm>
            <a:custGeom>
              <a:avLst/>
              <a:gdLst>
                <a:gd name="T0" fmla="*/ 2 w 68"/>
                <a:gd name="T1" fmla="*/ 12 h 70"/>
                <a:gd name="T2" fmla="*/ 8 w 68"/>
                <a:gd name="T3" fmla="*/ 16 h 70"/>
                <a:gd name="T4" fmla="*/ 12 w 68"/>
                <a:gd name="T5" fmla="*/ 17 h 70"/>
                <a:gd name="T6" fmla="*/ 14 w 68"/>
                <a:gd name="T7" fmla="*/ 17 h 70"/>
                <a:gd name="T8" fmla="*/ 18 w 68"/>
                <a:gd name="T9" fmla="*/ 11 h 70"/>
                <a:gd name="T10" fmla="*/ 24 w 68"/>
                <a:gd name="T11" fmla="*/ 11 h 70"/>
                <a:gd name="T12" fmla="*/ 23 w 68"/>
                <a:gd name="T13" fmla="*/ 13 h 70"/>
                <a:gd name="T14" fmla="*/ 28 w 68"/>
                <a:gd name="T15" fmla="*/ 14 h 70"/>
                <a:gd name="T16" fmla="*/ 29 w 68"/>
                <a:gd name="T17" fmla="*/ 12 h 70"/>
                <a:gd name="T18" fmla="*/ 25 w 68"/>
                <a:gd name="T19" fmla="*/ 12 h 70"/>
                <a:gd name="T20" fmla="*/ 27 w 68"/>
                <a:gd name="T21" fmla="*/ 4 h 70"/>
                <a:gd name="T22" fmla="*/ 33 w 68"/>
                <a:gd name="T23" fmla="*/ 1 h 70"/>
                <a:gd name="T24" fmla="*/ 40 w 68"/>
                <a:gd name="T25" fmla="*/ 0 h 70"/>
                <a:gd name="T26" fmla="*/ 49 w 68"/>
                <a:gd name="T27" fmla="*/ 1 h 70"/>
                <a:gd name="T28" fmla="*/ 52 w 68"/>
                <a:gd name="T29" fmla="*/ 6 h 70"/>
                <a:gd name="T30" fmla="*/ 54 w 68"/>
                <a:gd name="T31" fmla="*/ 11 h 70"/>
                <a:gd name="T32" fmla="*/ 43 w 68"/>
                <a:gd name="T33" fmla="*/ 13 h 70"/>
                <a:gd name="T34" fmla="*/ 50 w 68"/>
                <a:gd name="T35" fmla="*/ 11 h 70"/>
                <a:gd name="T36" fmla="*/ 52 w 68"/>
                <a:gd name="T37" fmla="*/ 13 h 70"/>
                <a:gd name="T38" fmla="*/ 50 w 68"/>
                <a:gd name="T39" fmla="*/ 17 h 70"/>
                <a:gd name="T40" fmla="*/ 52 w 68"/>
                <a:gd name="T41" fmla="*/ 16 h 70"/>
                <a:gd name="T42" fmla="*/ 63 w 68"/>
                <a:gd name="T43" fmla="*/ 16 h 70"/>
                <a:gd name="T44" fmla="*/ 68 w 68"/>
                <a:gd name="T45" fmla="*/ 19 h 70"/>
                <a:gd name="T46" fmla="*/ 65 w 68"/>
                <a:gd name="T47" fmla="*/ 25 h 70"/>
                <a:gd name="T48" fmla="*/ 60 w 68"/>
                <a:gd name="T49" fmla="*/ 27 h 70"/>
                <a:gd name="T50" fmla="*/ 56 w 68"/>
                <a:gd name="T51" fmla="*/ 28 h 70"/>
                <a:gd name="T52" fmla="*/ 54 w 68"/>
                <a:gd name="T53" fmla="*/ 24 h 70"/>
                <a:gd name="T54" fmla="*/ 51 w 68"/>
                <a:gd name="T55" fmla="*/ 32 h 70"/>
                <a:gd name="T56" fmla="*/ 49 w 68"/>
                <a:gd name="T57" fmla="*/ 35 h 70"/>
                <a:gd name="T58" fmla="*/ 45 w 68"/>
                <a:gd name="T59" fmla="*/ 38 h 70"/>
                <a:gd name="T60" fmla="*/ 45 w 68"/>
                <a:gd name="T61" fmla="*/ 41 h 70"/>
                <a:gd name="T62" fmla="*/ 40 w 68"/>
                <a:gd name="T63" fmla="*/ 43 h 70"/>
                <a:gd name="T64" fmla="*/ 41 w 68"/>
                <a:gd name="T65" fmla="*/ 44 h 70"/>
                <a:gd name="T66" fmla="*/ 36 w 68"/>
                <a:gd name="T67" fmla="*/ 47 h 70"/>
                <a:gd name="T68" fmla="*/ 38 w 68"/>
                <a:gd name="T69" fmla="*/ 54 h 70"/>
                <a:gd name="T70" fmla="*/ 35 w 68"/>
                <a:gd name="T71" fmla="*/ 57 h 70"/>
                <a:gd name="T72" fmla="*/ 31 w 68"/>
                <a:gd name="T73" fmla="*/ 62 h 70"/>
                <a:gd name="T74" fmla="*/ 39 w 68"/>
                <a:gd name="T75" fmla="*/ 66 h 70"/>
                <a:gd name="T76" fmla="*/ 36 w 68"/>
                <a:gd name="T77" fmla="*/ 67 h 70"/>
                <a:gd name="T78" fmla="*/ 34 w 68"/>
                <a:gd name="T79" fmla="*/ 67 h 70"/>
                <a:gd name="T80" fmla="*/ 25 w 68"/>
                <a:gd name="T81" fmla="*/ 68 h 70"/>
                <a:gd name="T82" fmla="*/ 17 w 68"/>
                <a:gd name="T83" fmla="*/ 66 h 70"/>
                <a:gd name="T84" fmla="*/ 13 w 68"/>
                <a:gd name="T85" fmla="*/ 61 h 70"/>
                <a:gd name="T86" fmla="*/ 8 w 68"/>
                <a:gd name="T87" fmla="*/ 59 h 70"/>
                <a:gd name="T88" fmla="*/ 13 w 68"/>
                <a:gd name="T89" fmla="*/ 56 h 70"/>
                <a:gd name="T90" fmla="*/ 12 w 68"/>
                <a:gd name="T91" fmla="*/ 52 h 70"/>
                <a:gd name="T92" fmla="*/ 6 w 68"/>
                <a:gd name="T93" fmla="*/ 46 h 70"/>
                <a:gd name="T94" fmla="*/ 3 w 68"/>
                <a:gd name="T95" fmla="*/ 47 h 70"/>
                <a:gd name="T96" fmla="*/ 1 w 68"/>
                <a:gd name="T97" fmla="*/ 45 h 70"/>
                <a:gd name="T98" fmla="*/ 1 w 68"/>
                <a:gd name="T99" fmla="*/ 38 h 70"/>
                <a:gd name="T100" fmla="*/ 1 w 68"/>
                <a:gd name="T101" fmla="*/ 35 h 70"/>
                <a:gd name="T102" fmla="*/ 4 w 68"/>
                <a:gd name="T103" fmla="*/ 38 h 70"/>
                <a:gd name="T104" fmla="*/ 6 w 68"/>
                <a:gd name="T105" fmla="*/ 33 h 70"/>
                <a:gd name="T106" fmla="*/ 1 w 68"/>
                <a:gd name="T107" fmla="*/ 29 h 70"/>
                <a:gd name="T108" fmla="*/ 1 w 68"/>
                <a:gd name="T109" fmla="*/ 32 h 70"/>
                <a:gd name="T110" fmla="*/ 0 w 68"/>
                <a:gd name="T111" fmla="*/ 23 h 70"/>
                <a:gd name="T112" fmla="*/ 1 w 68"/>
                <a:gd name="T113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" h="70">
                  <a:moveTo>
                    <a:pt x="1" y="14"/>
                  </a:moveTo>
                  <a:lnTo>
                    <a:pt x="2" y="12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3" y="13"/>
                  </a:lnTo>
                  <a:lnTo>
                    <a:pt x="27" y="13"/>
                  </a:lnTo>
                  <a:lnTo>
                    <a:pt x="28" y="14"/>
                  </a:lnTo>
                  <a:lnTo>
                    <a:pt x="29" y="16"/>
                  </a:lnTo>
                  <a:lnTo>
                    <a:pt x="29" y="12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25" y="7"/>
                  </a:lnTo>
                  <a:lnTo>
                    <a:pt x="27" y="4"/>
                  </a:lnTo>
                  <a:lnTo>
                    <a:pt x="28" y="2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49" y="1"/>
                  </a:lnTo>
                  <a:lnTo>
                    <a:pt x="51" y="3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4" y="11"/>
                  </a:lnTo>
                  <a:lnTo>
                    <a:pt x="47" y="11"/>
                  </a:lnTo>
                  <a:lnTo>
                    <a:pt x="43" y="13"/>
                  </a:lnTo>
                  <a:lnTo>
                    <a:pt x="47" y="12"/>
                  </a:lnTo>
                  <a:lnTo>
                    <a:pt x="50" y="11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1" y="14"/>
                  </a:lnTo>
                  <a:lnTo>
                    <a:pt x="50" y="17"/>
                  </a:lnTo>
                  <a:lnTo>
                    <a:pt x="50" y="18"/>
                  </a:lnTo>
                  <a:lnTo>
                    <a:pt x="52" y="16"/>
                  </a:lnTo>
                  <a:lnTo>
                    <a:pt x="57" y="16"/>
                  </a:lnTo>
                  <a:lnTo>
                    <a:pt x="63" y="16"/>
                  </a:lnTo>
                  <a:lnTo>
                    <a:pt x="67" y="18"/>
                  </a:lnTo>
                  <a:lnTo>
                    <a:pt x="68" y="19"/>
                  </a:lnTo>
                  <a:lnTo>
                    <a:pt x="67" y="23"/>
                  </a:lnTo>
                  <a:lnTo>
                    <a:pt x="65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59" y="29"/>
                  </a:lnTo>
                  <a:lnTo>
                    <a:pt x="56" y="28"/>
                  </a:lnTo>
                  <a:lnTo>
                    <a:pt x="57" y="24"/>
                  </a:lnTo>
                  <a:lnTo>
                    <a:pt x="54" y="24"/>
                  </a:lnTo>
                  <a:lnTo>
                    <a:pt x="52" y="25"/>
                  </a:lnTo>
                  <a:lnTo>
                    <a:pt x="51" y="32"/>
                  </a:lnTo>
                  <a:lnTo>
                    <a:pt x="51" y="34"/>
                  </a:lnTo>
                  <a:lnTo>
                    <a:pt x="49" y="35"/>
                  </a:lnTo>
                  <a:lnTo>
                    <a:pt x="43" y="36"/>
                  </a:lnTo>
                  <a:lnTo>
                    <a:pt x="45" y="38"/>
                  </a:lnTo>
                  <a:lnTo>
                    <a:pt x="46" y="39"/>
                  </a:lnTo>
                  <a:lnTo>
                    <a:pt x="45" y="41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5" y="41"/>
                  </a:lnTo>
                  <a:lnTo>
                    <a:pt x="41" y="44"/>
                  </a:lnTo>
                  <a:lnTo>
                    <a:pt x="39" y="46"/>
                  </a:lnTo>
                  <a:lnTo>
                    <a:pt x="36" y="47"/>
                  </a:lnTo>
                  <a:lnTo>
                    <a:pt x="36" y="50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35" y="57"/>
                  </a:lnTo>
                  <a:lnTo>
                    <a:pt x="33" y="60"/>
                  </a:lnTo>
                  <a:lnTo>
                    <a:pt x="31" y="62"/>
                  </a:lnTo>
                  <a:lnTo>
                    <a:pt x="38" y="63"/>
                  </a:lnTo>
                  <a:lnTo>
                    <a:pt x="39" y="66"/>
                  </a:lnTo>
                  <a:lnTo>
                    <a:pt x="39" y="68"/>
                  </a:lnTo>
                  <a:lnTo>
                    <a:pt x="36" y="67"/>
                  </a:lnTo>
                  <a:lnTo>
                    <a:pt x="35" y="67"/>
                  </a:lnTo>
                  <a:lnTo>
                    <a:pt x="34" y="67"/>
                  </a:lnTo>
                  <a:lnTo>
                    <a:pt x="29" y="70"/>
                  </a:lnTo>
                  <a:lnTo>
                    <a:pt x="25" y="68"/>
                  </a:lnTo>
                  <a:lnTo>
                    <a:pt x="20" y="67"/>
                  </a:lnTo>
                  <a:lnTo>
                    <a:pt x="17" y="66"/>
                  </a:lnTo>
                  <a:lnTo>
                    <a:pt x="13" y="65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8" y="59"/>
                  </a:lnTo>
                  <a:lnTo>
                    <a:pt x="12" y="57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7" y="49"/>
                  </a:lnTo>
                  <a:lnTo>
                    <a:pt x="6" y="46"/>
                  </a:lnTo>
                  <a:lnTo>
                    <a:pt x="4" y="45"/>
                  </a:lnTo>
                  <a:lnTo>
                    <a:pt x="3" y="47"/>
                  </a:lnTo>
                  <a:lnTo>
                    <a:pt x="2" y="47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7" y="35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57" name="Freeform 645"/>
            <p:cNvSpPr>
              <a:spLocks/>
            </p:cNvSpPr>
            <p:nvPr/>
          </p:nvSpPr>
          <p:spPr bwMode="auto">
            <a:xfrm>
              <a:off x="6068838" y="2294413"/>
              <a:ext cx="6324" cy="8432"/>
            </a:xfrm>
            <a:custGeom>
              <a:avLst/>
              <a:gdLst>
                <a:gd name="T0" fmla="*/ 2 w 7"/>
                <a:gd name="T1" fmla="*/ 9 h 9"/>
                <a:gd name="T2" fmla="*/ 7 w 7"/>
                <a:gd name="T3" fmla="*/ 5 h 9"/>
                <a:gd name="T4" fmla="*/ 7 w 7"/>
                <a:gd name="T5" fmla="*/ 3 h 9"/>
                <a:gd name="T6" fmla="*/ 7 w 7"/>
                <a:gd name="T7" fmla="*/ 0 h 9"/>
                <a:gd name="T8" fmla="*/ 3 w 7"/>
                <a:gd name="T9" fmla="*/ 3 h 9"/>
                <a:gd name="T10" fmla="*/ 1 w 7"/>
                <a:gd name="T11" fmla="*/ 4 h 9"/>
                <a:gd name="T12" fmla="*/ 0 w 7"/>
                <a:gd name="T13" fmla="*/ 6 h 9"/>
                <a:gd name="T14" fmla="*/ 2 w 7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2" y="9"/>
                  </a:moveTo>
                  <a:lnTo>
                    <a:pt x="7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2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58" name="Freeform 646"/>
            <p:cNvSpPr>
              <a:spLocks/>
            </p:cNvSpPr>
            <p:nvPr/>
          </p:nvSpPr>
          <p:spPr bwMode="auto">
            <a:xfrm>
              <a:off x="6096240" y="2336571"/>
              <a:ext cx="29511" cy="21079"/>
            </a:xfrm>
            <a:custGeom>
              <a:avLst/>
              <a:gdLst>
                <a:gd name="T0" fmla="*/ 0 w 27"/>
                <a:gd name="T1" fmla="*/ 3 h 18"/>
                <a:gd name="T2" fmla="*/ 1 w 27"/>
                <a:gd name="T3" fmla="*/ 7 h 18"/>
                <a:gd name="T4" fmla="*/ 3 w 27"/>
                <a:gd name="T5" fmla="*/ 10 h 18"/>
                <a:gd name="T6" fmla="*/ 6 w 27"/>
                <a:gd name="T7" fmla="*/ 12 h 18"/>
                <a:gd name="T8" fmla="*/ 7 w 27"/>
                <a:gd name="T9" fmla="*/ 16 h 18"/>
                <a:gd name="T10" fmla="*/ 8 w 27"/>
                <a:gd name="T11" fmla="*/ 13 h 18"/>
                <a:gd name="T12" fmla="*/ 9 w 27"/>
                <a:gd name="T13" fmla="*/ 13 h 18"/>
                <a:gd name="T14" fmla="*/ 11 w 27"/>
                <a:gd name="T15" fmla="*/ 16 h 18"/>
                <a:gd name="T16" fmla="*/ 12 w 27"/>
                <a:gd name="T17" fmla="*/ 17 h 18"/>
                <a:gd name="T18" fmla="*/ 16 w 27"/>
                <a:gd name="T19" fmla="*/ 18 h 18"/>
                <a:gd name="T20" fmla="*/ 19 w 27"/>
                <a:gd name="T21" fmla="*/ 18 h 18"/>
                <a:gd name="T22" fmla="*/ 21 w 27"/>
                <a:gd name="T23" fmla="*/ 18 h 18"/>
                <a:gd name="T24" fmla="*/ 25 w 27"/>
                <a:gd name="T25" fmla="*/ 16 h 18"/>
                <a:gd name="T26" fmla="*/ 27 w 27"/>
                <a:gd name="T27" fmla="*/ 12 h 18"/>
                <a:gd name="T28" fmla="*/ 25 w 27"/>
                <a:gd name="T29" fmla="*/ 7 h 18"/>
                <a:gd name="T30" fmla="*/ 22 w 27"/>
                <a:gd name="T31" fmla="*/ 5 h 18"/>
                <a:gd name="T32" fmla="*/ 24 w 27"/>
                <a:gd name="T33" fmla="*/ 3 h 18"/>
                <a:gd name="T34" fmla="*/ 22 w 27"/>
                <a:gd name="T35" fmla="*/ 0 h 18"/>
                <a:gd name="T36" fmla="*/ 21 w 27"/>
                <a:gd name="T37" fmla="*/ 3 h 18"/>
                <a:gd name="T38" fmla="*/ 19 w 27"/>
                <a:gd name="T39" fmla="*/ 5 h 18"/>
                <a:gd name="T40" fmla="*/ 17 w 27"/>
                <a:gd name="T41" fmla="*/ 5 h 18"/>
                <a:gd name="T42" fmla="*/ 18 w 27"/>
                <a:gd name="T43" fmla="*/ 3 h 18"/>
                <a:gd name="T44" fmla="*/ 17 w 27"/>
                <a:gd name="T45" fmla="*/ 2 h 18"/>
                <a:gd name="T46" fmla="*/ 14 w 27"/>
                <a:gd name="T47" fmla="*/ 2 h 18"/>
                <a:gd name="T48" fmla="*/ 12 w 27"/>
                <a:gd name="T49" fmla="*/ 2 h 18"/>
                <a:gd name="T50" fmla="*/ 5 w 27"/>
                <a:gd name="T51" fmla="*/ 3 h 18"/>
                <a:gd name="T52" fmla="*/ 2 w 27"/>
                <a:gd name="T53" fmla="*/ 3 h 18"/>
                <a:gd name="T54" fmla="*/ 0 w 27"/>
                <a:gd name="T5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" h="18">
                  <a:moveTo>
                    <a:pt x="0" y="3"/>
                  </a:moveTo>
                  <a:lnTo>
                    <a:pt x="1" y="7"/>
                  </a:lnTo>
                  <a:lnTo>
                    <a:pt x="3" y="10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6" y="18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5" y="16"/>
                  </a:lnTo>
                  <a:lnTo>
                    <a:pt x="27" y="12"/>
                  </a:lnTo>
                  <a:lnTo>
                    <a:pt x="25" y="7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59" name="Freeform 647"/>
            <p:cNvSpPr>
              <a:spLocks/>
            </p:cNvSpPr>
            <p:nvPr/>
          </p:nvSpPr>
          <p:spPr bwMode="auto">
            <a:xfrm>
              <a:off x="6108888" y="2357650"/>
              <a:ext cx="6324" cy="6324"/>
            </a:xfrm>
            <a:custGeom>
              <a:avLst/>
              <a:gdLst>
                <a:gd name="T0" fmla="*/ 5 w 5"/>
                <a:gd name="T1" fmla="*/ 7 h 7"/>
                <a:gd name="T2" fmla="*/ 5 w 5"/>
                <a:gd name="T3" fmla="*/ 4 h 7"/>
                <a:gd name="T4" fmla="*/ 4 w 5"/>
                <a:gd name="T5" fmla="*/ 3 h 7"/>
                <a:gd name="T6" fmla="*/ 0 w 5"/>
                <a:gd name="T7" fmla="*/ 0 h 7"/>
                <a:gd name="T8" fmla="*/ 5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5" y="4"/>
                  </a:lnTo>
                  <a:lnTo>
                    <a:pt x="4" y="3"/>
                  </a:lnTo>
                  <a:lnTo>
                    <a:pt x="0" y="0"/>
                  </a:lnTo>
                  <a:lnTo>
                    <a:pt x="5" y="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60" name="Freeform 648"/>
            <p:cNvSpPr>
              <a:spLocks/>
            </p:cNvSpPr>
            <p:nvPr/>
          </p:nvSpPr>
          <p:spPr bwMode="auto">
            <a:xfrm>
              <a:off x="6117319" y="2357650"/>
              <a:ext cx="4216" cy="2109"/>
            </a:xfrm>
            <a:custGeom>
              <a:avLst/>
              <a:gdLst>
                <a:gd name="T0" fmla="*/ 0 w 4"/>
                <a:gd name="T1" fmla="*/ 1 h 3"/>
                <a:gd name="T2" fmla="*/ 4 w 4"/>
                <a:gd name="T3" fmla="*/ 3 h 3"/>
                <a:gd name="T4" fmla="*/ 4 w 4"/>
                <a:gd name="T5" fmla="*/ 0 h 3"/>
                <a:gd name="T6" fmla="*/ 3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61" name="Freeform 649"/>
            <p:cNvSpPr>
              <a:spLocks/>
            </p:cNvSpPr>
            <p:nvPr/>
          </p:nvSpPr>
          <p:spPr bwMode="auto">
            <a:xfrm>
              <a:off x="6117319" y="2326031"/>
              <a:ext cx="4216" cy="6324"/>
            </a:xfrm>
            <a:custGeom>
              <a:avLst/>
              <a:gdLst>
                <a:gd name="T0" fmla="*/ 4 w 4"/>
                <a:gd name="T1" fmla="*/ 2 h 6"/>
                <a:gd name="T2" fmla="*/ 3 w 4"/>
                <a:gd name="T3" fmla="*/ 2 h 6"/>
                <a:gd name="T4" fmla="*/ 2 w 4"/>
                <a:gd name="T5" fmla="*/ 0 h 6"/>
                <a:gd name="T6" fmla="*/ 3 w 4"/>
                <a:gd name="T7" fmla="*/ 3 h 6"/>
                <a:gd name="T8" fmla="*/ 0 w 4"/>
                <a:gd name="T9" fmla="*/ 6 h 6"/>
                <a:gd name="T10" fmla="*/ 3 w 4"/>
                <a:gd name="T11" fmla="*/ 5 h 6"/>
                <a:gd name="T12" fmla="*/ 4 w 4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5"/>
                  </a:lnTo>
                  <a:lnTo>
                    <a:pt x="4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62" name="Freeform 650"/>
            <p:cNvSpPr>
              <a:spLocks/>
            </p:cNvSpPr>
            <p:nvPr/>
          </p:nvSpPr>
          <p:spPr bwMode="auto">
            <a:xfrm>
              <a:off x="6121535" y="2355542"/>
              <a:ext cx="6324" cy="12647"/>
            </a:xfrm>
            <a:custGeom>
              <a:avLst/>
              <a:gdLst>
                <a:gd name="T0" fmla="*/ 1 w 6"/>
                <a:gd name="T1" fmla="*/ 5 h 11"/>
                <a:gd name="T2" fmla="*/ 0 w 6"/>
                <a:gd name="T3" fmla="*/ 7 h 11"/>
                <a:gd name="T4" fmla="*/ 2 w 6"/>
                <a:gd name="T5" fmla="*/ 11 h 11"/>
                <a:gd name="T6" fmla="*/ 5 w 6"/>
                <a:gd name="T7" fmla="*/ 5 h 11"/>
                <a:gd name="T8" fmla="*/ 6 w 6"/>
                <a:gd name="T9" fmla="*/ 2 h 11"/>
                <a:gd name="T10" fmla="*/ 5 w 6"/>
                <a:gd name="T11" fmla="*/ 0 h 11"/>
                <a:gd name="T12" fmla="*/ 1 w 6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1">
                  <a:moveTo>
                    <a:pt x="1" y="5"/>
                  </a:moveTo>
                  <a:lnTo>
                    <a:pt x="0" y="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6" y="2"/>
                  </a:lnTo>
                  <a:lnTo>
                    <a:pt x="5" y="0"/>
                  </a:lnTo>
                  <a:lnTo>
                    <a:pt x="1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63" name="Freeform 651"/>
            <p:cNvSpPr>
              <a:spLocks/>
            </p:cNvSpPr>
            <p:nvPr/>
          </p:nvSpPr>
          <p:spPr bwMode="auto">
            <a:xfrm>
              <a:off x="6125751" y="2283873"/>
              <a:ext cx="8432" cy="2109"/>
            </a:xfrm>
            <a:custGeom>
              <a:avLst/>
              <a:gdLst>
                <a:gd name="T0" fmla="*/ 2 w 6"/>
                <a:gd name="T1" fmla="*/ 3 h 3"/>
                <a:gd name="T2" fmla="*/ 6 w 6"/>
                <a:gd name="T3" fmla="*/ 0 h 3"/>
                <a:gd name="T4" fmla="*/ 2 w 6"/>
                <a:gd name="T5" fmla="*/ 0 h 3"/>
                <a:gd name="T6" fmla="*/ 0 w 6"/>
                <a:gd name="T7" fmla="*/ 1 h 3"/>
                <a:gd name="T8" fmla="*/ 2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64" name="Freeform 652"/>
            <p:cNvSpPr>
              <a:spLocks/>
            </p:cNvSpPr>
            <p:nvPr/>
          </p:nvSpPr>
          <p:spPr bwMode="auto">
            <a:xfrm>
              <a:off x="6127859" y="2321815"/>
              <a:ext cx="42158" cy="50590"/>
            </a:xfrm>
            <a:custGeom>
              <a:avLst/>
              <a:gdLst>
                <a:gd name="T0" fmla="*/ 8 w 41"/>
                <a:gd name="T1" fmla="*/ 26 h 48"/>
                <a:gd name="T2" fmla="*/ 12 w 41"/>
                <a:gd name="T3" fmla="*/ 28 h 48"/>
                <a:gd name="T4" fmla="*/ 20 w 41"/>
                <a:gd name="T5" fmla="*/ 28 h 48"/>
                <a:gd name="T6" fmla="*/ 21 w 41"/>
                <a:gd name="T7" fmla="*/ 32 h 48"/>
                <a:gd name="T8" fmla="*/ 21 w 41"/>
                <a:gd name="T9" fmla="*/ 33 h 48"/>
                <a:gd name="T10" fmla="*/ 24 w 41"/>
                <a:gd name="T11" fmla="*/ 34 h 48"/>
                <a:gd name="T12" fmla="*/ 21 w 41"/>
                <a:gd name="T13" fmla="*/ 36 h 48"/>
                <a:gd name="T14" fmla="*/ 22 w 41"/>
                <a:gd name="T15" fmla="*/ 42 h 48"/>
                <a:gd name="T16" fmla="*/ 25 w 41"/>
                <a:gd name="T17" fmla="*/ 48 h 48"/>
                <a:gd name="T18" fmla="*/ 30 w 41"/>
                <a:gd name="T19" fmla="*/ 42 h 48"/>
                <a:gd name="T20" fmla="*/ 30 w 41"/>
                <a:gd name="T21" fmla="*/ 38 h 48"/>
                <a:gd name="T22" fmla="*/ 26 w 41"/>
                <a:gd name="T23" fmla="*/ 36 h 48"/>
                <a:gd name="T24" fmla="*/ 31 w 41"/>
                <a:gd name="T25" fmla="*/ 34 h 48"/>
                <a:gd name="T26" fmla="*/ 31 w 41"/>
                <a:gd name="T27" fmla="*/ 30 h 48"/>
                <a:gd name="T28" fmla="*/ 36 w 41"/>
                <a:gd name="T29" fmla="*/ 27 h 48"/>
                <a:gd name="T30" fmla="*/ 37 w 41"/>
                <a:gd name="T31" fmla="*/ 23 h 48"/>
                <a:gd name="T32" fmla="*/ 33 w 41"/>
                <a:gd name="T33" fmla="*/ 21 h 48"/>
                <a:gd name="T34" fmla="*/ 33 w 41"/>
                <a:gd name="T35" fmla="*/ 17 h 48"/>
                <a:gd name="T36" fmla="*/ 38 w 41"/>
                <a:gd name="T37" fmla="*/ 14 h 48"/>
                <a:gd name="T38" fmla="*/ 41 w 41"/>
                <a:gd name="T39" fmla="*/ 9 h 48"/>
                <a:gd name="T40" fmla="*/ 41 w 41"/>
                <a:gd name="T41" fmla="*/ 3 h 48"/>
                <a:gd name="T42" fmla="*/ 33 w 41"/>
                <a:gd name="T43" fmla="*/ 0 h 48"/>
                <a:gd name="T44" fmla="*/ 25 w 41"/>
                <a:gd name="T45" fmla="*/ 4 h 48"/>
                <a:gd name="T46" fmla="*/ 28 w 41"/>
                <a:gd name="T47" fmla="*/ 10 h 48"/>
                <a:gd name="T48" fmla="*/ 25 w 41"/>
                <a:gd name="T49" fmla="*/ 15 h 48"/>
                <a:gd name="T50" fmla="*/ 26 w 41"/>
                <a:gd name="T51" fmla="*/ 6 h 48"/>
                <a:gd name="T52" fmla="*/ 24 w 41"/>
                <a:gd name="T53" fmla="*/ 11 h 48"/>
                <a:gd name="T54" fmla="*/ 21 w 41"/>
                <a:gd name="T55" fmla="*/ 14 h 48"/>
                <a:gd name="T56" fmla="*/ 19 w 41"/>
                <a:gd name="T57" fmla="*/ 10 h 48"/>
                <a:gd name="T58" fmla="*/ 20 w 41"/>
                <a:gd name="T59" fmla="*/ 6 h 48"/>
                <a:gd name="T60" fmla="*/ 11 w 41"/>
                <a:gd name="T61" fmla="*/ 5 h 48"/>
                <a:gd name="T62" fmla="*/ 15 w 41"/>
                <a:gd name="T63" fmla="*/ 6 h 48"/>
                <a:gd name="T64" fmla="*/ 9 w 41"/>
                <a:gd name="T65" fmla="*/ 11 h 48"/>
                <a:gd name="T66" fmla="*/ 0 w 41"/>
                <a:gd name="T67" fmla="*/ 12 h 48"/>
                <a:gd name="T68" fmla="*/ 6 w 41"/>
                <a:gd name="T69" fmla="*/ 18 h 48"/>
                <a:gd name="T70" fmla="*/ 6 w 41"/>
                <a:gd name="T71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" h="48">
                  <a:moveTo>
                    <a:pt x="5" y="23"/>
                  </a:moveTo>
                  <a:lnTo>
                    <a:pt x="8" y="26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19" y="32"/>
                  </a:lnTo>
                  <a:lnTo>
                    <a:pt x="21" y="33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2" y="42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8" y="44"/>
                  </a:lnTo>
                  <a:lnTo>
                    <a:pt x="30" y="42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27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31" y="34"/>
                  </a:lnTo>
                  <a:lnTo>
                    <a:pt x="30" y="32"/>
                  </a:lnTo>
                  <a:lnTo>
                    <a:pt x="31" y="30"/>
                  </a:lnTo>
                  <a:lnTo>
                    <a:pt x="32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3"/>
                  </a:lnTo>
                  <a:lnTo>
                    <a:pt x="35" y="22"/>
                  </a:lnTo>
                  <a:lnTo>
                    <a:pt x="33" y="21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7" y="15"/>
                  </a:lnTo>
                  <a:lnTo>
                    <a:pt x="38" y="14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0" y="5"/>
                  </a:lnTo>
                  <a:lnTo>
                    <a:pt x="41" y="3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5" y="15"/>
                  </a:lnTo>
                  <a:lnTo>
                    <a:pt x="27" y="11"/>
                  </a:lnTo>
                  <a:lnTo>
                    <a:pt x="26" y="6"/>
                  </a:lnTo>
                  <a:lnTo>
                    <a:pt x="25" y="9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21" y="14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9" y="11"/>
                  </a:lnTo>
                  <a:lnTo>
                    <a:pt x="4" y="11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6" y="23"/>
                  </a:lnTo>
                  <a:lnTo>
                    <a:pt x="5" y="2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65" name="Freeform 653"/>
            <p:cNvSpPr>
              <a:spLocks/>
            </p:cNvSpPr>
            <p:nvPr/>
          </p:nvSpPr>
          <p:spPr bwMode="auto">
            <a:xfrm>
              <a:off x="6129967" y="2359758"/>
              <a:ext cx="23188" cy="10540"/>
            </a:xfrm>
            <a:custGeom>
              <a:avLst/>
              <a:gdLst>
                <a:gd name="T0" fmla="*/ 0 w 21"/>
                <a:gd name="T1" fmla="*/ 5 h 11"/>
                <a:gd name="T2" fmla="*/ 3 w 21"/>
                <a:gd name="T3" fmla="*/ 7 h 11"/>
                <a:gd name="T4" fmla="*/ 9 w 21"/>
                <a:gd name="T5" fmla="*/ 10 h 11"/>
                <a:gd name="T6" fmla="*/ 16 w 21"/>
                <a:gd name="T7" fmla="*/ 11 h 11"/>
                <a:gd name="T8" fmla="*/ 19 w 21"/>
                <a:gd name="T9" fmla="*/ 8 h 11"/>
                <a:gd name="T10" fmla="*/ 21 w 21"/>
                <a:gd name="T11" fmla="*/ 6 h 11"/>
                <a:gd name="T12" fmla="*/ 19 w 21"/>
                <a:gd name="T13" fmla="*/ 3 h 11"/>
                <a:gd name="T14" fmla="*/ 16 w 21"/>
                <a:gd name="T15" fmla="*/ 3 h 11"/>
                <a:gd name="T16" fmla="*/ 13 w 21"/>
                <a:gd name="T17" fmla="*/ 3 h 11"/>
                <a:gd name="T18" fmla="*/ 9 w 21"/>
                <a:gd name="T19" fmla="*/ 3 h 11"/>
                <a:gd name="T20" fmla="*/ 7 w 21"/>
                <a:gd name="T21" fmla="*/ 1 h 11"/>
                <a:gd name="T22" fmla="*/ 3 w 21"/>
                <a:gd name="T23" fmla="*/ 0 h 11"/>
                <a:gd name="T24" fmla="*/ 1 w 21"/>
                <a:gd name="T25" fmla="*/ 1 h 11"/>
                <a:gd name="T26" fmla="*/ 2 w 21"/>
                <a:gd name="T27" fmla="*/ 5 h 11"/>
                <a:gd name="T28" fmla="*/ 0 w 21"/>
                <a:gd name="T2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1">
                  <a:moveTo>
                    <a:pt x="0" y="5"/>
                  </a:moveTo>
                  <a:lnTo>
                    <a:pt x="3" y="7"/>
                  </a:lnTo>
                  <a:lnTo>
                    <a:pt x="9" y="10"/>
                  </a:lnTo>
                  <a:lnTo>
                    <a:pt x="16" y="11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9" y="3"/>
                  </a:lnTo>
                  <a:lnTo>
                    <a:pt x="7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66" name="Freeform 654"/>
            <p:cNvSpPr>
              <a:spLocks/>
            </p:cNvSpPr>
            <p:nvPr/>
          </p:nvSpPr>
          <p:spPr bwMode="auto">
            <a:xfrm>
              <a:off x="6159477" y="2357650"/>
              <a:ext cx="10540" cy="4216"/>
            </a:xfrm>
            <a:custGeom>
              <a:avLst/>
              <a:gdLst>
                <a:gd name="T0" fmla="*/ 0 w 9"/>
                <a:gd name="T1" fmla="*/ 1 h 5"/>
                <a:gd name="T2" fmla="*/ 0 w 9"/>
                <a:gd name="T3" fmla="*/ 5 h 5"/>
                <a:gd name="T4" fmla="*/ 1 w 9"/>
                <a:gd name="T5" fmla="*/ 5 h 5"/>
                <a:gd name="T6" fmla="*/ 5 w 9"/>
                <a:gd name="T7" fmla="*/ 4 h 5"/>
                <a:gd name="T8" fmla="*/ 7 w 9"/>
                <a:gd name="T9" fmla="*/ 3 h 5"/>
                <a:gd name="T10" fmla="*/ 9 w 9"/>
                <a:gd name="T11" fmla="*/ 1 h 5"/>
                <a:gd name="T12" fmla="*/ 7 w 9"/>
                <a:gd name="T13" fmla="*/ 0 h 5"/>
                <a:gd name="T14" fmla="*/ 5 w 9"/>
                <a:gd name="T15" fmla="*/ 1 h 5"/>
                <a:gd name="T16" fmla="*/ 2 w 9"/>
                <a:gd name="T17" fmla="*/ 1 h 5"/>
                <a:gd name="T18" fmla="*/ 0 w 9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5">
                  <a:moveTo>
                    <a:pt x="0" y="1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67" name="Freeform 655"/>
            <p:cNvSpPr>
              <a:spLocks/>
            </p:cNvSpPr>
            <p:nvPr/>
          </p:nvSpPr>
          <p:spPr bwMode="auto">
            <a:xfrm>
              <a:off x="6170017" y="2336571"/>
              <a:ext cx="2109" cy="4216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2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68" name="Freeform 656"/>
            <p:cNvSpPr>
              <a:spLocks/>
            </p:cNvSpPr>
            <p:nvPr/>
          </p:nvSpPr>
          <p:spPr bwMode="auto">
            <a:xfrm>
              <a:off x="6224823" y="2351326"/>
              <a:ext cx="10540" cy="6324"/>
            </a:xfrm>
            <a:custGeom>
              <a:avLst/>
              <a:gdLst>
                <a:gd name="T0" fmla="*/ 8 w 10"/>
                <a:gd name="T1" fmla="*/ 1 h 7"/>
                <a:gd name="T2" fmla="*/ 4 w 10"/>
                <a:gd name="T3" fmla="*/ 0 h 7"/>
                <a:gd name="T4" fmla="*/ 2 w 10"/>
                <a:gd name="T5" fmla="*/ 1 h 7"/>
                <a:gd name="T6" fmla="*/ 0 w 10"/>
                <a:gd name="T7" fmla="*/ 3 h 7"/>
                <a:gd name="T8" fmla="*/ 2 w 10"/>
                <a:gd name="T9" fmla="*/ 5 h 7"/>
                <a:gd name="T10" fmla="*/ 5 w 10"/>
                <a:gd name="T11" fmla="*/ 6 h 7"/>
                <a:gd name="T12" fmla="*/ 7 w 10"/>
                <a:gd name="T13" fmla="*/ 7 h 7"/>
                <a:gd name="T14" fmla="*/ 10 w 10"/>
                <a:gd name="T15" fmla="*/ 6 h 7"/>
                <a:gd name="T16" fmla="*/ 10 w 10"/>
                <a:gd name="T17" fmla="*/ 3 h 7"/>
                <a:gd name="T18" fmla="*/ 8 w 10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7">
                  <a:moveTo>
                    <a:pt x="8" y="1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6"/>
                  </a:lnTo>
                  <a:lnTo>
                    <a:pt x="7" y="7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69" name="Freeform 657"/>
            <p:cNvSpPr>
              <a:spLocks/>
            </p:cNvSpPr>
            <p:nvPr/>
          </p:nvSpPr>
          <p:spPr bwMode="auto">
            <a:xfrm>
              <a:off x="6062514" y="2269119"/>
              <a:ext cx="56914" cy="37942"/>
            </a:xfrm>
            <a:custGeom>
              <a:avLst/>
              <a:gdLst>
                <a:gd name="T0" fmla="*/ 3 w 56"/>
                <a:gd name="T1" fmla="*/ 33 h 35"/>
                <a:gd name="T2" fmla="*/ 0 w 56"/>
                <a:gd name="T3" fmla="*/ 30 h 35"/>
                <a:gd name="T4" fmla="*/ 2 w 56"/>
                <a:gd name="T5" fmla="*/ 27 h 35"/>
                <a:gd name="T6" fmla="*/ 3 w 56"/>
                <a:gd name="T7" fmla="*/ 23 h 35"/>
                <a:gd name="T8" fmla="*/ 7 w 56"/>
                <a:gd name="T9" fmla="*/ 21 h 35"/>
                <a:gd name="T10" fmla="*/ 10 w 56"/>
                <a:gd name="T11" fmla="*/ 18 h 35"/>
                <a:gd name="T12" fmla="*/ 15 w 56"/>
                <a:gd name="T13" fmla="*/ 18 h 35"/>
                <a:gd name="T14" fmla="*/ 26 w 56"/>
                <a:gd name="T15" fmla="*/ 18 h 35"/>
                <a:gd name="T16" fmla="*/ 30 w 56"/>
                <a:gd name="T17" fmla="*/ 17 h 35"/>
                <a:gd name="T18" fmla="*/ 32 w 56"/>
                <a:gd name="T19" fmla="*/ 14 h 35"/>
                <a:gd name="T20" fmla="*/ 37 w 56"/>
                <a:gd name="T21" fmla="*/ 8 h 35"/>
                <a:gd name="T22" fmla="*/ 41 w 56"/>
                <a:gd name="T23" fmla="*/ 6 h 35"/>
                <a:gd name="T24" fmla="*/ 46 w 56"/>
                <a:gd name="T25" fmla="*/ 3 h 35"/>
                <a:gd name="T26" fmla="*/ 51 w 56"/>
                <a:gd name="T27" fmla="*/ 1 h 35"/>
                <a:gd name="T28" fmla="*/ 56 w 56"/>
                <a:gd name="T29" fmla="*/ 0 h 35"/>
                <a:gd name="T30" fmla="*/ 53 w 56"/>
                <a:gd name="T31" fmla="*/ 2 h 35"/>
                <a:gd name="T32" fmla="*/ 53 w 56"/>
                <a:gd name="T33" fmla="*/ 3 h 35"/>
                <a:gd name="T34" fmla="*/ 53 w 56"/>
                <a:gd name="T35" fmla="*/ 7 h 35"/>
                <a:gd name="T36" fmla="*/ 55 w 56"/>
                <a:gd name="T37" fmla="*/ 11 h 35"/>
                <a:gd name="T38" fmla="*/ 53 w 56"/>
                <a:gd name="T39" fmla="*/ 16 h 35"/>
                <a:gd name="T40" fmla="*/ 51 w 56"/>
                <a:gd name="T41" fmla="*/ 19 h 35"/>
                <a:gd name="T42" fmla="*/ 47 w 56"/>
                <a:gd name="T43" fmla="*/ 22 h 35"/>
                <a:gd name="T44" fmla="*/ 43 w 56"/>
                <a:gd name="T45" fmla="*/ 22 h 35"/>
                <a:gd name="T46" fmla="*/ 39 w 56"/>
                <a:gd name="T47" fmla="*/ 21 h 35"/>
                <a:gd name="T48" fmla="*/ 34 w 56"/>
                <a:gd name="T49" fmla="*/ 21 h 35"/>
                <a:gd name="T50" fmla="*/ 29 w 56"/>
                <a:gd name="T51" fmla="*/ 21 h 35"/>
                <a:gd name="T52" fmla="*/ 24 w 56"/>
                <a:gd name="T53" fmla="*/ 22 h 35"/>
                <a:gd name="T54" fmla="*/ 19 w 56"/>
                <a:gd name="T55" fmla="*/ 21 h 35"/>
                <a:gd name="T56" fmla="*/ 14 w 56"/>
                <a:gd name="T57" fmla="*/ 23 h 35"/>
                <a:gd name="T58" fmla="*/ 9 w 56"/>
                <a:gd name="T59" fmla="*/ 25 h 35"/>
                <a:gd name="T60" fmla="*/ 8 w 56"/>
                <a:gd name="T61" fmla="*/ 27 h 35"/>
                <a:gd name="T62" fmla="*/ 7 w 56"/>
                <a:gd name="T63" fmla="*/ 29 h 35"/>
                <a:gd name="T64" fmla="*/ 5 w 56"/>
                <a:gd name="T65" fmla="*/ 32 h 35"/>
                <a:gd name="T66" fmla="*/ 3 w 56"/>
                <a:gd name="T67" fmla="*/ 32 h 35"/>
                <a:gd name="T68" fmla="*/ 7 w 56"/>
                <a:gd name="T69" fmla="*/ 33 h 35"/>
                <a:gd name="T70" fmla="*/ 7 w 56"/>
                <a:gd name="T71" fmla="*/ 35 h 35"/>
                <a:gd name="T72" fmla="*/ 3 w 56"/>
                <a:gd name="T7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35">
                  <a:moveTo>
                    <a:pt x="3" y="33"/>
                  </a:moveTo>
                  <a:lnTo>
                    <a:pt x="0" y="30"/>
                  </a:lnTo>
                  <a:lnTo>
                    <a:pt x="2" y="27"/>
                  </a:lnTo>
                  <a:lnTo>
                    <a:pt x="3" y="23"/>
                  </a:lnTo>
                  <a:lnTo>
                    <a:pt x="7" y="21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0" y="17"/>
                  </a:lnTo>
                  <a:lnTo>
                    <a:pt x="32" y="14"/>
                  </a:lnTo>
                  <a:lnTo>
                    <a:pt x="37" y="8"/>
                  </a:lnTo>
                  <a:lnTo>
                    <a:pt x="41" y="6"/>
                  </a:lnTo>
                  <a:lnTo>
                    <a:pt x="46" y="3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1" y="19"/>
                  </a:lnTo>
                  <a:lnTo>
                    <a:pt x="47" y="22"/>
                  </a:lnTo>
                  <a:lnTo>
                    <a:pt x="43" y="22"/>
                  </a:lnTo>
                  <a:lnTo>
                    <a:pt x="39" y="21"/>
                  </a:lnTo>
                  <a:lnTo>
                    <a:pt x="34" y="21"/>
                  </a:lnTo>
                  <a:lnTo>
                    <a:pt x="29" y="21"/>
                  </a:lnTo>
                  <a:lnTo>
                    <a:pt x="24" y="22"/>
                  </a:lnTo>
                  <a:lnTo>
                    <a:pt x="19" y="21"/>
                  </a:lnTo>
                  <a:lnTo>
                    <a:pt x="14" y="23"/>
                  </a:lnTo>
                  <a:lnTo>
                    <a:pt x="9" y="25"/>
                  </a:lnTo>
                  <a:lnTo>
                    <a:pt x="8" y="27"/>
                  </a:lnTo>
                  <a:lnTo>
                    <a:pt x="7" y="29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3" y="3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70" name="Freeform 658"/>
            <p:cNvSpPr>
              <a:spLocks/>
            </p:cNvSpPr>
            <p:nvPr/>
          </p:nvSpPr>
          <p:spPr bwMode="auto">
            <a:xfrm>
              <a:off x="6382914" y="2258579"/>
              <a:ext cx="185495" cy="77993"/>
            </a:xfrm>
            <a:custGeom>
              <a:avLst/>
              <a:gdLst>
                <a:gd name="T0" fmla="*/ 2 w 176"/>
                <a:gd name="T1" fmla="*/ 50 h 74"/>
                <a:gd name="T2" fmla="*/ 2 w 176"/>
                <a:gd name="T3" fmla="*/ 39 h 74"/>
                <a:gd name="T4" fmla="*/ 7 w 176"/>
                <a:gd name="T5" fmla="*/ 34 h 74"/>
                <a:gd name="T6" fmla="*/ 9 w 176"/>
                <a:gd name="T7" fmla="*/ 27 h 74"/>
                <a:gd name="T8" fmla="*/ 15 w 176"/>
                <a:gd name="T9" fmla="*/ 17 h 74"/>
                <a:gd name="T10" fmla="*/ 25 w 176"/>
                <a:gd name="T11" fmla="*/ 12 h 74"/>
                <a:gd name="T12" fmla="*/ 32 w 176"/>
                <a:gd name="T13" fmla="*/ 10 h 74"/>
                <a:gd name="T14" fmla="*/ 41 w 176"/>
                <a:gd name="T15" fmla="*/ 16 h 74"/>
                <a:gd name="T16" fmla="*/ 53 w 176"/>
                <a:gd name="T17" fmla="*/ 28 h 74"/>
                <a:gd name="T18" fmla="*/ 61 w 176"/>
                <a:gd name="T19" fmla="*/ 33 h 74"/>
                <a:gd name="T20" fmla="*/ 68 w 176"/>
                <a:gd name="T21" fmla="*/ 33 h 74"/>
                <a:gd name="T22" fmla="*/ 78 w 176"/>
                <a:gd name="T23" fmla="*/ 26 h 74"/>
                <a:gd name="T24" fmla="*/ 79 w 176"/>
                <a:gd name="T25" fmla="*/ 18 h 74"/>
                <a:gd name="T26" fmla="*/ 77 w 176"/>
                <a:gd name="T27" fmla="*/ 10 h 74"/>
                <a:gd name="T28" fmla="*/ 79 w 176"/>
                <a:gd name="T29" fmla="*/ 5 h 74"/>
                <a:gd name="T30" fmla="*/ 85 w 176"/>
                <a:gd name="T31" fmla="*/ 2 h 74"/>
                <a:gd name="T32" fmla="*/ 94 w 176"/>
                <a:gd name="T33" fmla="*/ 0 h 74"/>
                <a:gd name="T34" fmla="*/ 102 w 176"/>
                <a:gd name="T35" fmla="*/ 2 h 74"/>
                <a:gd name="T36" fmla="*/ 115 w 176"/>
                <a:gd name="T37" fmla="*/ 7 h 74"/>
                <a:gd name="T38" fmla="*/ 127 w 176"/>
                <a:gd name="T39" fmla="*/ 15 h 74"/>
                <a:gd name="T40" fmla="*/ 133 w 176"/>
                <a:gd name="T41" fmla="*/ 15 h 74"/>
                <a:gd name="T42" fmla="*/ 142 w 176"/>
                <a:gd name="T43" fmla="*/ 15 h 74"/>
                <a:gd name="T44" fmla="*/ 149 w 176"/>
                <a:gd name="T45" fmla="*/ 16 h 74"/>
                <a:gd name="T46" fmla="*/ 158 w 176"/>
                <a:gd name="T47" fmla="*/ 21 h 74"/>
                <a:gd name="T48" fmla="*/ 163 w 176"/>
                <a:gd name="T49" fmla="*/ 27 h 74"/>
                <a:gd name="T50" fmla="*/ 162 w 176"/>
                <a:gd name="T51" fmla="*/ 32 h 74"/>
                <a:gd name="T52" fmla="*/ 159 w 176"/>
                <a:gd name="T53" fmla="*/ 37 h 74"/>
                <a:gd name="T54" fmla="*/ 165 w 176"/>
                <a:gd name="T55" fmla="*/ 38 h 74"/>
                <a:gd name="T56" fmla="*/ 168 w 176"/>
                <a:gd name="T57" fmla="*/ 40 h 74"/>
                <a:gd name="T58" fmla="*/ 173 w 176"/>
                <a:gd name="T59" fmla="*/ 50 h 74"/>
                <a:gd name="T60" fmla="*/ 176 w 176"/>
                <a:gd name="T61" fmla="*/ 60 h 74"/>
                <a:gd name="T62" fmla="*/ 173 w 176"/>
                <a:gd name="T63" fmla="*/ 60 h 74"/>
                <a:gd name="T64" fmla="*/ 169 w 176"/>
                <a:gd name="T65" fmla="*/ 60 h 74"/>
                <a:gd name="T66" fmla="*/ 164 w 176"/>
                <a:gd name="T67" fmla="*/ 66 h 74"/>
                <a:gd name="T68" fmla="*/ 162 w 176"/>
                <a:gd name="T69" fmla="*/ 70 h 74"/>
                <a:gd name="T70" fmla="*/ 154 w 176"/>
                <a:gd name="T71" fmla="*/ 70 h 74"/>
                <a:gd name="T72" fmla="*/ 147 w 176"/>
                <a:gd name="T73" fmla="*/ 70 h 74"/>
                <a:gd name="T74" fmla="*/ 139 w 176"/>
                <a:gd name="T75" fmla="*/ 74 h 74"/>
                <a:gd name="T76" fmla="*/ 132 w 176"/>
                <a:gd name="T77" fmla="*/ 71 h 74"/>
                <a:gd name="T78" fmla="*/ 112 w 176"/>
                <a:gd name="T79" fmla="*/ 60 h 74"/>
                <a:gd name="T80" fmla="*/ 105 w 176"/>
                <a:gd name="T81" fmla="*/ 58 h 74"/>
                <a:gd name="T82" fmla="*/ 96 w 176"/>
                <a:gd name="T83" fmla="*/ 51 h 74"/>
                <a:gd name="T84" fmla="*/ 90 w 176"/>
                <a:gd name="T85" fmla="*/ 51 h 74"/>
                <a:gd name="T86" fmla="*/ 82 w 176"/>
                <a:gd name="T87" fmla="*/ 55 h 74"/>
                <a:gd name="T88" fmla="*/ 74 w 176"/>
                <a:gd name="T89" fmla="*/ 55 h 74"/>
                <a:gd name="T90" fmla="*/ 62 w 176"/>
                <a:gd name="T91" fmla="*/ 53 h 74"/>
                <a:gd name="T92" fmla="*/ 56 w 176"/>
                <a:gd name="T93" fmla="*/ 53 h 74"/>
                <a:gd name="T94" fmla="*/ 50 w 176"/>
                <a:gd name="T95" fmla="*/ 51 h 74"/>
                <a:gd name="T96" fmla="*/ 42 w 176"/>
                <a:gd name="T97" fmla="*/ 50 h 74"/>
                <a:gd name="T98" fmla="*/ 34 w 176"/>
                <a:gd name="T99" fmla="*/ 51 h 74"/>
                <a:gd name="T100" fmla="*/ 19 w 176"/>
                <a:gd name="T101" fmla="*/ 54 h 74"/>
                <a:gd name="T102" fmla="*/ 10 w 176"/>
                <a:gd name="T103" fmla="*/ 56 h 74"/>
                <a:gd name="T104" fmla="*/ 5 w 176"/>
                <a:gd name="T105" fmla="*/ 61 h 74"/>
                <a:gd name="T106" fmla="*/ 0 w 176"/>
                <a:gd name="T107" fmla="*/ 58 h 74"/>
                <a:gd name="T108" fmla="*/ 0 w 176"/>
                <a:gd name="T109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6" h="74">
                  <a:moveTo>
                    <a:pt x="0" y="48"/>
                  </a:moveTo>
                  <a:lnTo>
                    <a:pt x="2" y="50"/>
                  </a:lnTo>
                  <a:lnTo>
                    <a:pt x="2" y="43"/>
                  </a:lnTo>
                  <a:lnTo>
                    <a:pt x="2" y="39"/>
                  </a:lnTo>
                  <a:lnTo>
                    <a:pt x="4" y="37"/>
                  </a:lnTo>
                  <a:lnTo>
                    <a:pt x="7" y="34"/>
                  </a:lnTo>
                  <a:lnTo>
                    <a:pt x="8" y="32"/>
                  </a:lnTo>
                  <a:lnTo>
                    <a:pt x="9" y="27"/>
                  </a:lnTo>
                  <a:lnTo>
                    <a:pt x="10" y="23"/>
                  </a:lnTo>
                  <a:lnTo>
                    <a:pt x="15" y="17"/>
                  </a:lnTo>
                  <a:lnTo>
                    <a:pt x="23" y="13"/>
                  </a:lnTo>
                  <a:lnTo>
                    <a:pt x="25" y="12"/>
                  </a:lnTo>
                  <a:lnTo>
                    <a:pt x="29" y="11"/>
                  </a:lnTo>
                  <a:lnTo>
                    <a:pt x="32" y="10"/>
                  </a:lnTo>
                  <a:lnTo>
                    <a:pt x="36" y="11"/>
                  </a:lnTo>
                  <a:lnTo>
                    <a:pt x="41" y="16"/>
                  </a:lnTo>
                  <a:lnTo>
                    <a:pt x="47" y="21"/>
                  </a:lnTo>
                  <a:lnTo>
                    <a:pt x="53" y="28"/>
                  </a:lnTo>
                  <a:lnTo>
                    <a:pt x="56" y="31"/>
                  </a:lnTo>
                  <a:lnTo>
                    <a:pt x="61" y="33"/>
                  </a:lnTo>
                  <a:lnTo>
                    <a:pt x="64" y="33"/>
                  </a:lnTo>
                  <a:lnTo>
                    <a:pt x="68" y="33"/>
                  </a:lnTo>
                  <a:lnTo>
                    <a:pt x="75" y="29"/>
                  </a:lnTo>
                  <a:lnTo>
                    <a:pt x="78" y="26"/>
                  </a:lnTo>
                  <a:lnTo>
                    <a:pt x="79" y="22"/>
                  </a:lnTo>
                  <a:lnTo>
                    <a:pt x="79" y="18"/>
                  </a:lnTo>
                  <a:lnTo>
                    <a:pt x="78" y="13"/>
                  </a:lnTo>
                  <a:lnTo>
                    <a:pt x="77" y="10"/>
                  </a:lnTo>
                  <a:lnTo>
                    <a:pt x="75" y="6"/>
                  </a:lnTo>
                  <a:lnTo>
                    <a:pt x="79" y="5"/>
                  </a:lnTo>
                  <a:lnTo>
                    <a:pt x="83" y="4"/>
                  </a:lnTo>
                  <a:lnTo>
                    <a:pt x="85" y="2"/>
                  </a:lnTo>
                  <a:lnTo>
                    <a:pt x="90" y="1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2" y="2"/>
                  </a:lnTo>
                  <a:lnTo>
                    <a:pt x="109" y="4"/>
                  </a:lnTo>
                  <a:lnTo>
                    <a:pt x="115" y="7"/>
                  </a:lnTo>
                  <a:lnTo>
                    <a:pt x="122" y="11"/>
                  </a:lnTo>
                  <a:lnTo>
                    <a:pt x="127" y="15"/>
                  </a:lnTo>
                  <a:lnTo>
                    <a:pt x="131" y="16"/>
                  </a:lnTo>
                  <a:lnTo>
                    <a:pt x="133" y="15"/>
                  </a:lnTo>
                  <a:lnTo>
                    <a:pt x="137" y="13"/>
                  </a:lnTo>
                  <a:lnTo>
                    <a:pt x="142" y="15"/>
                  </a:lnTo>
                  <a:lnTo>
                    <a:pt x="146" y="15"/>
                  </a:lnTo>
                  <a:lnTo>
                    <a:pt x="149" y="16"/>
                  </a:lnTo>
                  <a:lnTo>
                    <a:pt x="154" y="17"/>
                  </a:lnTo>
                  <a:lnTo>
                    <a:pt x="158" y="21"/>
                  </a:lnTo>
                  <a:lnTo>
                    <a:pt x="162" y="24"/>
                  </a:lnTo>
                  <a:lnTo>
                    <a:pt x="163" y="27"/>
                  </a:lnTo>
                  <a:lnTo>
                    <a:pt x="163" y="29"/>
                  </a:lnTo>
                  <a:lnTo>
                    <a:pt x="162" y="32"/>
                  </a:lnTo>
                  <a:lnTo>
                    <a:pt x="160" y="34"/>
                  </a:lnTo>
                  <a:lnTo>
                    <a:pt x="159" y="37"/>
                  </a:lnTo>
                  <a:lnTo>
                    <a:pt x="163" y="37"/>
                  </a:lnTo>
                  <a:lnTo>
                    <a:pt x="165" y="38"/>
                  </a:lnTo>
                  <a:lnTo>
                    <a:pt x="165" y="39"/>
                  </a:lnTo>
                  <a:lnTo>
                    <a:pt x="168" y="40"/>
                  </a:lnTo>
                  <a:lnTo>
                    <a:pt x="170" y="44"/>
                  </a:lnTo>
                  <a:lnTo>
                    <a:pt x="173" y="50"/>
                  </a:lnTo>
                  <a:lnTo>
                    <a:pt x="175" y="56"/>
                  </a:lnTo>
                  <a:lnTo>
                    <a:pt x="176" y="60"/>
                  </a:lnTo>
                  <a:lnTo>
                    <a:pt x="175" y="61"/>
                  </a:lnTo>
                  <a:lnTo>
                    <a:pt x="173" y="60"/>
                  </a:lnTo>
                  <a:lnTo>
                    <a:pt x="171" y="60"/>
                  </a:lnTo>
                  <a:lnTo>
                    <a:pt x="169" y="60"/>
                  </a:lnTo>
                  <a:lnTo>
                    <a:pt x="166" y="63"/>
                  </a:lnTo>
                  <a:lnTo>
                    <a:pt x="164" y="66"/>
                  </a:lnTo>
                  <a:lnTo>
                    <a:pt x="163" y="69"/>
                  </a:lnTo>
                  <a:lnTo>
                    <a:pt x="162" y="70"/>
                  </a:lnTo>
                  <a:lnTo>
                    <a:pt x="158" y="70"/>
                  </a:lnTo>
                  <a:lnTo>
                    <a:pt x="154" y="70"/>
                  </a:lnTo>
                  <a:lnTo>
                    <a:pt x="150" y="69"/>
                  </a:lnTo>
                  <a:lnTo>
                    <a:pt x="147" y="70"/>
                  </a:lnTo>
                  <a:lnTo>
                    <a:pt x="143" y="71"/>
                  </a:lnTo>
                  <a:lnTo>
                    <a:pt x="139" y="74"/>
                  </a:lnTo>
                  <a:lnTo>
                    <a:pt x="136" y="74"/>
                  </a:lnTo>
                  <a:lnTo>
                    <a:pt x="132" y="71"/>
                  </a:lnTo>
                  <a:lnTo>
                    <a:pt x="116" y="61"/>
                  </a:lnTo>
                  <a:lnTo>
                    <a:pt x="112" y="60"/>
                  </a:lnTo>
                  <a:lnTo>
                    <a:pt x="109" y="59"/>
                  </a:lnTo>
                  <a:lnTo>
                    <a:pt x="105" y="58"/>
                  </a:lnTo>
                  <a:lnTo>
                    <a:pt x="100" y="56"/>
                  </a:lnTo>
                  <a:lnTo>
                    <a:pt x="96" y="51"/>
                  </a:lnTo>
                  <a:lnTo>
                    <a:pt x="94" y="50"/>
                  </a:lnTo>
                  <a:lnTo>
                    <a:pt x="90" y="51"/>
                  </a:lnTo>
                  <a:lnTo>
                    <a:pt x="84" y="54"/>
                  </a:lnTo>
                  <a:lnTo>
                    <a:pt x="82" y="55"/>
                  </a:lnTo>
                  <a:lnTo>
                    <a:pt x="78" y="55"/>
                  </a:lnTo>
                  <a:lnTo>
                    <a:pt x="74" y="55"/>
                  </a:lnTo>
                  <a:lnTo>
                    <a:pt x="69" y="54"/>
                  </a:lnTo>
                  <a:lnTo>
                    <a:pt x="62" y="53"/>
                  </a:lnTo>
                  <a:lnTo>
                    <a:pt x="58" y="53"/>
                  </a:lnTo>
                  <a:lnTo>
                    <a:pt x="56" y="53"/>
                  </a:lnTo>
                  <a:lnTo>
                    <a:pt x="53" y="53"/>
                  </a:lnTo>
                  <a:lnTo>
                    <a:pt x="50" y="51"/>
                  </a:lnTo>
                  <a:lnTo>
                    <a:pt x="46" y="50"/>
                  </a:lnTo>
                  <a:lnTo>
                    <a:pt x="42" y="50"/>
                  </a:lnTo>
                  <a:lnTo>
                    <a:pt x="37" y="51"/>
                  </a:lnTo>
                  <a:lnTo>
                    <a:pt x="34" y="51"/>
                  </a:lnTo>
                  <a:lnTo>
                    <a:pt x="26" y="51"/>
                  </a:lnTo>
                  <a:lnTo>
                    <a:pt x="19" y="54"/>
                  </a:lnTo>
                  <a:lnTo>
                    <a:pt x="13" y="55"/>
                  </a:lnTo>
                  <a:lnTo>
                    <a:pt x="10" y="56"/>
                  </a:lnTo>
                  <a:lnTo>
                    <a:pt x="8" y="59"/>
                  </a:lnTo>
                  <a:lnTo>
                    <a:pt x="5" y="61"/>
                  </a:lnTo>
                  <a:lnTo>
                    <a:pt x="3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71" name="Freeform 659"/>
            <p:cNvSpPr>
              <a:spLocks/>
            </p:cNvSpPr>
            <p:nvPr/>
          </p:nvSpPr>
          <p:spPr bwMode="auto">
            <a:xfrm>
              <a:off x="6385023" y="2583195"/>
              <a:ext cx="259272" cy="158093"/>
            </a:xfrm>
            <a:custGeom>
              <a:avLst/>
              <a:gdLst>
                <a:gd name="T0" fmla="*/ 7 w 246"/>
                <a:gd name="T1" fmla="*/ 68 h 149"/>
                <a:gd name="T2" fmla="*/ 13 w 246"/>
                <a:gd name="T3" fmla="*/ 64 h 149"/>
                <a:gd name="T4" fmla="*/ 23 w 246"/>
                <a:gd name="T5" fmla="*/ 62 h 149"/>
                <a:gd name="T6" fmla="*/ 32 w 246"/>
                <a:gd name="T7" fmla="*/ 47 h 149"/>
                <a:gd name="T8" fmla="*/ 39 w 246"/>
                <a:gd name="T9" fmla="*/ 34 h 149"/>
                <a:gd name="T10" fmla="*/ 43 w 246"/>
                <a:gd name="T11" fmla="*/ 24 h 149"/>
                <a:gd name="T12" fmla="*/ 49 w 246"/>
                <a:gd name="T13" fmla="*/ 18 h 149"/>
                <a:gd name="T14" fmla="*/ 58 w 246"/>
                <a:gd name="T15" fmla="*/ 15 h 149"/>
                <a:gd name="T16" fmla="*/ 68 w 246"/>
                <a:gd name="T17" fmla="*/ 7 h 149"/>
                <a:gd name="T18" fmla="*/ 80 w 246"/>
                <a:gd name="T19" fmla="*/ 8 h 149"/>
                <a:gd name="T20" fmla="*/ 104 w 246"/>
                <a:gd name="T21" fmla="*/ 10 h 149"/>
                <a:gd name="T22" fmla="*/ 117 w 246"/>
                <a:gd name="T23" fmla="*/ 16 h 149"/>
                <a:gd name="T24" fmla="*/ 129 w 246"/>
                <a:gd name="T25" fmla="*/ 10 h 149"/>
                <a:gd name="T26" fmla="*/ 145 w 246"/>
                <a:gd name="T27" fmla="*/ 9 h 149"/>
                <a:gd name="T28" fmla="*/ 151 w 246"/>
                <a:gd name="T29" fmla="*/ 3 h 149"/>
                <a:gd name="T30" fmla="*/ 167 w 246"/>
                <a:gd name="T31" fmla="*/ 2 h 149"/>
                <a:gd name="T32" fmla="*/ 183 w 246"/>
                <a:gd name="T33" fmla="*/ 25 h 149"/>
                <a:gd name="T34" fmla="*/ 199 w 246"/>
                <a:gd name="T35" fmla="*/ 43 h 149"/>
                <a:gd name="T36" fmla="*/ 205 w 246"/>
                <a:gd name="T37" fmla="*/ 59 h 149"/>
                <a:gd name="T38" fmla="*/ 203 w 246"/>
                <a:gd name="T39" fmla="*/ 74 h 149"/>
                <a:gd name="T40" fmla="*/ 206 w 246"/>
                <a:gd name="T41" fmla="*/ 88 h 149"/>
                <a:gd name="T42" fmla="*/ 216 w 246"/>
                <a:gd name="T43" fmla="*/ 96 h 149"/>
                <a:gd name="T44" fmla="*/ 224 w 246"/>
                <a:gd name="T45" fmla="*/ 96 h 149"/>
                <a:gd name="T46" fmla="*/ 238 w 246"/>
                <a:gd name="T47" fmla="*/ 91 h 149"/>
                <a:gd name="T48" fmla="*/ 246 w 246"/>
                <a:gd name="T49" fmla="*/ 95 h 149"/>
                <a:gd name="T50" fmla="*/ 238 w 246"/>
                <a:gd name="T51" fmla="*/ 112 h 149"/>
                <a:gd name="T52" fmla="*/ 231 w 246"/>
                <a:gd name="T53" fmla="*/ 109 h 149"/>
                <a:gd name="T54" fmla="*/ 227 w 246"/>
                <a:gd name="T55" fmla="*/ 106 h 149"/>
                <a:gd name="T56" fmla="*/ 225 w 246"/>
                <a:gd name="T57" fmla="*/ 116 h 149"/>
                <a:gd name="T58" fmla="*/ 225 w 246"/>
                <a:gd name="T59" fmla="*/ 118 h 149"/>
                <a:gd name="T60" fmla="*/ 227 w 246"/>
                <a:gd name="T61" fmla="*/ 121 h 149"/>
                <a:gd name="T62" fmla="*/ 222 w 246"/>
                <a:gd name="T63" fmla="*/ 129 h 149"/>
                <a:gd name="T64" fmla="*/ 222 w 246"/>
                <a:gd name="T65" fmla="*/ 142 h 149"/>
                <a:gd name="T66" fmla="*/ 218 w 246"/>
                <a:gd name="T67" fmla="*/ 145 h 149"/>
                <a:gd name="T68" fmla="*/ 210 w 246"/>
                <a:gd name="T69" fmla="*/ 143 h 149"/>
                <a:gd name="T70" fmla="*/ 195 w 246"/>
                <a:gd name="T71" fmla="*/ 138 h 149"/>
                <a:gd name="T72" fmla="*/ 178 w 246"/>
                <a:gd name="T73" fmla="*/ 133 h 149"/>
                <a:gd name="T74" fmla="*/ 161 w 246"/>
                <a:gd name="T75" fmla="*/ 138 h 149"/>
                <a:gd name="T76" fmla="*/ 143 w 246"/>
                <a:gd name="T77" fmla="*/ 149 h 149"/>
                <a:gd name="T78" fmla="*/ 117 w 246"/>
                <a:gd name="T79" fmla="*/ 147 h 149"/>
                <a:gd name="T80" fmla="*/ 102 w 246"/>
                <a:gd name="T81" fmla="*/ 147 h 149"/>
                <a:gd name="T82" fmla="*/ 88 w 246"/>
                <a:gd name="T83" fmla="*/ 143 h 149"/>
                <a:gd name="T84" fmla="*/ 75 w 246"/>
                <a:gd name="T85" fmla="*/ 144 h 149"/>
                <a:gd name="T86" fmla="*/ 71 w 246"/>
                <a:gd name="T87" fmla="*/ 139 h 149"/>
                <a:gd name="T88" fmla="*/ 75 w 246"/>
                <a:gd name="T89" fmla="*/ 134 h 149"/>
                <a:gd name="T90" fmla="*/ 65 w 246"/>
                <a:gd name="T91" fmla="*/ 129 h 149"/>
                <a:gd name="T92" fmla="*/ 60 w 246"/>
                <a:gd name="T93" fmla="*/ 122 h 149"/>
                <a:gd name="T94" fmla="*/ 68 w 246"/>
                <a:gd name="T95" fmla="*/ 120 h 149"/>
                <a:gd name="T96" fmla="*/ 58 w 246"/>
                <a:gd name="T97" fmla="*/ 116 h 149"/>
                <a:gd name="T98" fmla="*/ 54 w 246"/>
                <a:gd name="T99" fmla="*/ 121 h 149"/>
                <a:gd name="T100" fmla="*/ 47 w 246"/>
                <a:gd name="T101" fmla="*/ 120 h 149"/>
                <a:gd name="T102" fmla="*/ 36 w 246"/>
                <a:gd name="T103" fmla="*/ 113 h 149"/>
                <a:gd name="T104" fmla="*/ 33 w 246"/>
                <a:gd name="T105" fmla="*/ 107 h 149"/>
                <a:gd name="T106" fmla="*/ 32 w 246"/>
                <a:gd name="T107" fmla="*/ 102 h 149"/>
                <a:gd name="T108" fmla="*/ 28 w 246"/>
                <a:gd name="T109" fmla="*/ 98 h 149"/>
                <a:gd name="T110" fmla="*/ 13 w 246"/>
                <a:gd name="T111" fmla="*/ 86 h 149"/>
                <a:gd name="T112" fmla="*/ 5 w 246"/>
                <a:gd name="T113" fmla="*/ 7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6" h="149">
                  <a:moveTo>
                    <a:pt x="0" y="69"/>
                  </a:moveTo>
                  <a:lnTo>
                    <a:pt x="4" y="67"/>
                  </a:lnTo>
                  <a:lnTo>
                    <a:pt x="7" y="68"/>
                  </a:lnTo>
                  <a:lnTo>
                    <a:pt x="10" y="68"/>
                  </a:lnTo>
                  <a:lnTo>
                    <a:pt x="11" y="67"/>
                  </a:lnTo>
                  <a:lnTo>
                    <a:pt x="13" y="64"/>
                  </a:lnTo>
                  <a:lnTo>
                    <a:pt x="17" y="63"/>
                  </a:lnTo>
                  <a:lnTo>
                    <a:pt x="21" y="63"/>
                  </a:lnTo>
                  <a:lnTo>
                    <a:pt x="23" y="62"/>
                  </a:lnTo>
                  <a:lnTo>
                    <a:pt x="24" y="59"/>
                  </a:lnTo>
                  <a:lnTo>
                    <a:pt x="26" y="54"/>
                  </a:lnTo>
                  <a:lnTo>
                    <a:pt x="32" y="47"/>
                  </a:lnTo>
                  <a:lnTo>
                    <a:pt x="34" y="42"/>
                  </a:lnTo>
                  <a:lnTo>
                    <a:pt x="36" y="37"/>
                  </a:lnTo>
                  <a:lnTo>
                    <a:pt x="39" y="34"/>
                  </a:lnTo>
                  <a:lnTo>
                    <a:pt x="42" y="29"/>
                  </a:lnTo>
                  <a:lnTo>
                    <a:pt x="42" y="25"/>
                  </a:lnTo>
                  <a:lnTo>
                    <a:pt x="43" y="24"/>
                  </a:lnTo>
                  <a:lnTo>
                    <a:pt x="44" y="23"/>
                  </a:lnTo>
                  <a:lnTo>
                    <a:pt x="47" y="20"/>
                  </a:lnTo>
                  <a:lnTo>
                    <a:pt x="49" y="18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8" y="15"/>
                  </a:lnTo>
                  <a:lnTo>
                    <a:pt x="60" y="14"/>
                  </a:lnTo>
                  <a:lnTo>
                    <a:pt x="64" y="10"/>
                  </a:lnTo>
                  <a:lnTo>
                    <a:pt x="68" y="7"/>
                  </a:lnTo>
                  <a:lnTo>
                    <a:pt x="70" y="5"/>
                  </a:lnTo>
                  <a:lnTo>
                    <a:pt x="74" y="7"/>
                  </a:lnTo>
                  <a:lnTo>
                    <a:pt x="80" y="8"/>
                  </a:lnTo>
                  <a:lnTo>
                    <a:pt x="92" y="10"/>
                  </a:lnTo>
                  <a:lnTo>
                    <a:pt x="101" y="10"/>
                  </a:lnTo>
                  <a:lnTo>
                    <a:pt x="104" y="10"/>
                  </a:lnTo>
                  <a:lnTo>
                    <a:pt x="108" y="11"/>
                  </a:lnTo>
                  <a:lnTo>
                    <a:pt x="113" y="14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24" y="13"/>
                  </a:lnTo>
                  <a:lnTo>
                    <a:pt x="129" y="10"/>
                  </a:lnTo>
                  <a:lnTo>
                    <a:pt x="134" y="9"/>
                  </a:lnTo>
                  <a:lnTo>
                    <a:pt x="140" y="9"/>
                  </a:lnTo>
                  <a:lnTo>
                    <a:pt x="145" y="9"/>
                  </a:lnTo>
                  <a:lnTo>
                    <a:pt x="147" y="8"/>
                  </a:lnTo>
                  <a:lnTo>
                    <a:pt x="149" y="7"/>
                  </a:lnTo>
                  <a:lnTo>
                    <a:pt x="151" y="3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7" y="2"/>
                  </a:lnTo>
                  <a:lnTo>
                    <a:pt x="171" y="5"/>
                  </a:lnTo>
                  <a:lnTo>
                    <a:pt x="177" y="15"/>
                  </a:lnTo>
                  <a:lnTo>
                    <a:pt x="183" y="25"/>
                  </a:lnTo>
                  <a:lnTo>
                    <a:pt x="190" y="32"/>
                  </a:lnTo>
                  <a:lnTo>
                    <a:pt x="195" y="38"/>
                  </a:lnTo>
                  <a:lnTo>
                    <a:pt x="199" y="43"/>
                  </a:lnTo>
                  <a:lnTo>
                    <a:pt x="203" y="50"/>
                  </a:lnTo>
                  <a:lnTo>
                    <a:pt x="205" y="56"/>
                  </a:lnTo>
                  <a:lnTo>
                    <a:pt x="205" y="59"/>
                  </a:lnTo>
                  <a:lnTo>
                    <a:pt x="205" y="62"/>
                  </a:lnTo>
                  <a:lnTo>
                    <a:pt x="203" y="68"/>
                  </a:lnTo>
                  <a:lnTo>
                    <a:pt x="203" y="74"/>
                  </a:lnTo>
                  <a:lnTo>
                    <a:pt x="204" y="80"/>
                  </a:lnTo>
                  <a:lnTo>
                    <a:pt x="205" y="84"/>
                  </a:lnTo>
                  <a:lnTo>
                    <a:pt x="206" y="88"/>
                  </a:lnTo>
                  <a:lnTo>
                    <a:pt x="209" y="91"/>
                  </a:lnTo>
                  <a:lnTo>
                    <a:pt x="211" y="94"/>
                  </a:lnTo>
                  <a:lnTo>
                    <a:pt x="216" y="96"/>
                  </a:lnTo>
                  <a:lnTo>
                    <a:pt x="220" y="98"/>
                  </a:lnTo>
                  <a:lnTo>
                    <a:pt x="222" y="98"/>
                  </a:lnTo>
                  <a:lnTo>
                    <a:pt x="224" y="96"/>
                  </a:lnTo>
                  <a:lnTo>
                    <a:pt x="227" y="95"/>
                  </a:lnTo>
                  <a:lnTo>
                    <a:pt x="235" y="91"/>
                  </a:lnTo>
                  <a:lnTo>
                    <a:pt x="238" y="91"/>
                  </a:lnTo>
                  <a:lnTo>
                    <a:pt x="241" y="91"/>
                  </a:lnTo>
                  <a:lnTo>
                    <a:pt x="245" y="93"/>
                  </a:lnTo>
                  <a:lnTo>
                    <a:pt x="246" y="95"/>
                  </a:lnTo>
                  <a:lnTo>
                    <a:pt x="246" y="104"/>
                  </a:lnTo>
                  <a:lnTo>
                    <a:pt x="243" y="110"/>
                  </a:lnTo>
                  <a:lnTo>
                    <a:pt x="238" y="112"/>
                  </a:lnTo>
                  <a:lnTo>
                    <a:pt x="230" y="113"/>
                  </a:lnTo>
                  <a:lnTo>
                    <a:pt x="231" y="111"/>
                  </a:lnTo>
                  <a:lnTo>
                    <a:pt x="231" y="109"/>
                  </a:lnTo>
                  <a:lnTo>
                    <a:pt x="231" y="106"/>
                  </a:lnTo>
                  <a:lnTo>
                    <a:pt x="230" y="105"/>
                  </a:lnTo>
                  <a:lnTo>
                    <a:pt x="227" y="106"/>
                  </a:lnTo>
                  <a:lnTo>
                    <a:pt x="226" y="110"/>
                  </a:lnTo>
                  <a:lnTo>
                    <a:pt x="226" y="113"/>
                  </a:lnTo>
                  <a:lnTo>
                    <a:pt x="225" y="116"/>
                  </a:lnTo>
                  <a:lnTo>
                    <a:pt x="230" y="115"/>
                  </a:lnTo>
                  <a:lnTo>
                    <a:pt x="226" y="117"/>
                  </a:lnTo>
                  <a:lnTo>
                    <a:pt x="225" y="118"/>
                  </a:lnTo>
                  <a:lnTo>
                    <a:pt x="226" y="121"/>
                  </a:lnTo>
                  <a:lnTo>
                    <a:pt x="229" y="117"/>
                  </a:lnTo>
                  <a:lnTo>
                    <a:pt x="227" y="121"/>
                  </a:lnTo>
                  <a:lnTo>
                    <a:pt x="225" y="123"/>
                  </a:lnTo>
                  <a:lnTo>
                    <a:pt x="224" y="126"/>
                  </a:lnTo>
                  <a:lnTo>
                    <a:pt x="222" y="129"/>
                  </a:lnTo>
                  <a:lnTo>
                    <a:pt x="222" y="133"/>
                  </a:lnTo>
                  <a:lnTo>
                    <a:pt x="222" y="138"/>
                  </a:lnTo>
                  <a:lnTo>
                    <a:pt x="222" y="142"/>
                  </a:lnTo>
                  <a:lnTo>
                    <a:pt x="221" y="147"/>
                  </a:lnTo>
                  <a:lnTo>
                    <a:pt x="220" y="145"/>
                  </a:lnTo>
                  <a:lnTo>
                    <a:pt x="218" y="145"/>
                  </a:lnTo>
                  <a:lnTo>
                    <a:pt x="214" y="145"/>
                  </a:lnTo>
                  <a:lnTo>
                    <a:pt x="213" y="144"/>
                  </a:lnTo>
                  <a:lnTo>
                    <a:pt x="210" y="143"/>
                  </a:lnTo>
                  <a:lnTo>
                    <a:pt x="204" y="138"/>
                  </a:lnTo>
                  <a:lnTo>
                    <a:pt x="199" y="138"/>
                  </a:lnTo>
                  <a:lnTo>
                    <a:pt x="195" y="138"/>
                  </a:lnTo>
                  <a:lnTo>
                    <a:pt x="192" y="137"/>
                  </a:lnTo>
                  <a:lnTo>
                    <a:pt x="183" y="133"/>
                  </a:lnTo>
                  <a:lnTo>
                    <a:pt x="178" y="133"/>
                  </a:lnTo>
                  <a:lnTo>
                    <a:pt x="172" y="134"/>
                  </a:lnTo>
                  <a:lnTo>
                    <a:pt x="166" y="136"/>
                  </a:lnTo>
                  <a:lnTo>
                    <a:pt x="161" y="138"/>
                  </a:lnTo>
                  <a:lnTo>
                    <a:pt x="154" y="142"/>
                  </a:lnTo>
                  <a:lnTo>
                    <a:pt x="147" y="145"/>
                  </a:lnTo>
                  <a:lnTo>
                    <a:pt x="143" y="149"/>
                  </a:lnTo>
                  <a:lnTo>
                    <a:pt x="134" y="148"/>
                  </a:lnTo>
                  <a:lnTo>
                    <a:pt x="123" y="147"/>
                  </a:lnTo>
                  <a:lnTo>
                    <a:pt x="117" y="147"/>
                  </a:lnTo>
                  <a:lnTo>
                    <a:pt x="112" y="147"/>
                  </a:lnTo>
                  <a:lnTo>
                    <a:pt x="104" y="148"/>
                  </a:lnTo>
                  <a:lnTo>
                    <a:pt x="102" y="147"/>
                  </a:lnTo>
                  <a:lnTo>
                    <a:pt x="98" y="145"/>
                  </a:lnTo>
                  <a:lnTo>
                    <a:pt x="93" y="144"/>
                  </a:lnTo>
                  <a:lnTo>
                    <a:pt x="88" y="143"/>
                  </a:lnTo>
                  <a:lnTo>
                    <a:pt x="85" y="143"/>
                  </a:lnTo>
                  <a:lnTo>
                    <a:pt x="80" y="144"/>
                  </a:lnTo>
                  <a:lnTo>
                    <a:pt x="75" y="144"/>
                  </a:lnTo>
                  <a:lnTo>
                    <a:pt x="71" y="142"/>
                  </a:lnTo>
                  <a:lnTo>
                    <a:pt x="71" y="141"/>
                  </a:lnTo>
                  <a:lnTo>
                    <a:pt x="71" y="139"/>
                  </a:lnTo>
                  <a:lnTo>
                    <a:pt x="74" y="137"/>
                  </a:lnTo>
                  <a:lnTo>
                    <a:pt x="75" y="136"/>
                  </a:lnTo>
                  <a:lnTo>
                    <a:pt x="75" y="134"/>
                  </a:lnTo>
                  <a:lnTo>
                    <a:pt x="72" y="133"/>
                  </a:lnTo>
                  <a:lnTo>
                    <a:pt x="69" y="132"/>
                  </a:lnTo>
                  <a:lnTo>
                    <a:pt x="65" y="129"/>
                  </a:lnTo>
                  <a:lnTo>
                    <a:pt x="63" y="128"/>
                  </a:lnTo>
                  <a:lnTo>
                    <a:pt x="60" y="125"/>
                  </a:lnTo>
                  <a:lnTo>
                    <a:pt x="60" y="122"/>
                  </a:lnTo>
                  <a:lnTo>
                    <a:pt x="61" y="121"/>
                  </a:lnTo>
                  <a:lnTo>
                    <a:pt x="65" y="120"/>
                  </a:lnTo>
                  <a:lnTo>
                    <a:pt x="68" y="120"/>
                  </a:lnTo>
                  <a:lnTo>
                    <a:pt x="63" y="116"/>
                  </a:lnTo>
                  <a:lnTo>
                    <a:pt x="60" y="115"/>
                  </a:lnTo>
                  <a:lnTo>
                    <a:pt x="58" y="116"/>
                  </a:lnTo>
                  <a:lnTo>
                    <a:pt x="56" y="117"/>
                  </a:lnTo>
                  <a:lnTo>
                    <a:pt x="55" y="120"/>
                  </a:lnTo>
                  <a:lnTo>
                    <a:pt x="54" y="121"/>
                  </a:lnTo>
                  <a:lnTo>
                    <a:pt x="52" y="122"/>
                  </a:lnTo>
                  <a:lnTo>
                    <a:pt x="49" y="121"/>
                  </a:lnTo>
                  <a:lnTo>
                    <a:pt x="47" y="120"/>
                  </a:lnTo>
                  <a:lnTo>
                    <a:pt x="44" y="117"/>
                  </a:lnTo>
                  <a:lnTo>
                    <a:pt x="42" y="116"/>
                  </a:lnTo>
                  <a:lnTo>
                    <a:pt x="36" y="113"/>
                  </a:lnTo>
                  <a:lnTo>
                    <a:pt x="31" y="111"/>
                  </a:lnTo>
                  <a:lnTo>
                    <a:pt x="32" y="110"/>
                  </a:lnTo>
                  <a:lnTo>
                    <a:pt x="33" y="107"/>
                  </a:lnTo>
                  <a:lnTo>
                    <a:pt x="33" y="106"/>
                  </a:lnTo>
                  <a:lnTo>
                    <a:pt x="31" y="105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31" y="99"/>
                  </a:lnTo>
                  <a:lnTo>
                    <a:pt x="28" y="98"/>
                  </a:lnTo>
                  <a:lnTo>
                    <a:pt x="20" y="94"/>
                  </a:lnTo>
                  <a:lnTo>
                    <a:pt x="12" y="89"/>
                  </a:lnTo>
                  <a:lnTo>
                    <a:pt x="13" y="86"/>
                  </a:lnTo>
                  <a:lnTo>
                    <a:pt x="13" y="83"/>
                  </a:lnTo>
                  <a:lnTo>
                    <a:pt x="10" y="78"/>
                  </a:lnTo>
                  <a:lnTo>
                    <a:pt x="5" y="73"/>
                  </a:lnTo>
                  <a:lnTo>
                    <a:pt x="0" y="6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72" name="Freeform 661"/>
            <p:cNvSpPr>
              <a:spLocks/>
            </p:cNvSpPr>
            <p:nvPr/>
          </p:nvSpPr>
          <p:spPr bwMode="auto">
            <a:xfrm>
              <a:off x="8600422" y="3544396"/>
              <a:ext cx="2109" cy="4216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73" name="Freeform 662"/>
            <p:cNvSpPr>
              <a:spLocks/>
            </p:cNvSpPr>
            <p:nvPr/>
          </p:nvSpPr>
          <p:spPr bwMode="auto">
            <a:xfrm>
              <a:off x="8606747" y="3557044"/>
              <a:ext cx="4216" cy="8432"/>
            </a:xfrm>
            <a:custGeom>
              <a:avLst/>
              <a:gdLst>
                <a:gd name="T0" fmla="*/ 2 w 4"/>
                <a:gd name="T1" fmla="*/ 2 h 7"/>
                <a:gd name="T2" fmla="*/ 4 w 4"/>
                <a:gd name="T3" fmla="*/ 7 h 7"/>
                <a:gd name="T4" fmla="*/ 3 w 4"/>
                <a:gd name="T5" fmla="*/ 4 h 7"/>
                <a:gd name="T6" fmla="*/ 0 w 4"/>
                <a:gd name="T7" fmla="*/ 0 h 7"/>
                <a:gd name="T8" fmla="*/ 2 w 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2"/>
                  </a:moveTo>
                  <a:lnTo>
                    <a:pt x="4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74" name="Freeform 663"/>
            <p:cNvSpPr>
              <a:spLocks/>
            </p:cNvSpPr>
            <p:nvPr/>
          </p:nvSpPr>
          <p:spPr bwMode="auto">
            <a:xfrm>
              <a:off x="8621501" y="3561260"/>
              <a:ext cx="4216" cy="6324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1 h 6"/>
                <a:gd name="T4" fmla="*/ 1 w 4"/>
                <a:gd name="T5" fmla="*/ 3 h 6"/>
                <a:gd name="T6" fmla="*/ 4 w 4"/>
                <a:gd name="T7" fmla="*/ 6 h 6"/>
                <a:gd name="T8" fmla="*/ 3 w 4"/>
                <a:gd name="T9" fmla="*/ 2 h 6"/>
                <a:gd name="T10" fmla="*/ 0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4" y="6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75" name="Freeform 664"/>
            <p:cNvSpPr>
              <a:spLocks/>
            </p:cNvSpPr>
            <p:nvPr/>
          </p:nvSpPr>
          <p:spPr bwMode="auto">
            <a:xfrm>
              <a:off x="8627826" y="3599202"/>
              <a:ext cx="8432" cy="6324"/>
            </a:xfrm>
            <a:custGeom>
              <a:avLst/>
              <a:gdLst>
                <a:gd name="T0" fmla="*/ 5 w 8"/>
                <a:gd name="T1" fmla="*/ 0 h 5"/>
                <a:gd name="T2" fmla="*/ 0 w 8"/>
                <a:gd name="T3" fmla="*/ 1 h 5"/>
                <a:gd name="T4" fmla="*/ 4 w 8"/>
                <a:gd name="T5" fmla="*/ 4 h 5"/>
                <a:gd name="T6" fmla="*/ 6 w 8"/>
                <a:gd name="T7" fmla="*/ 5 h 5"/>
                <a:gd name="T8" fmla="*/ 8 w 8"/>
                <a:gd name="T9" fmla="*/ 5 h 5"/>
                <a:gd name="T10" fmla="*/ 8 w 8"/>
                <a:gd name="T11" fmla="*/ 4 h 5"/>
                <a:gd name="T12" fmla="*/ 8 w 8"/>
                <a:gd name="T13" fmla="*/ 1 h 5"/>
                <a:gd name="T14" fmla="*/ 5 w 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5" y="0"/>
                  </a:moveTo>
                  <a:lnTo>
                    <a:pt x="0" y="1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1"/>
                  </a:lnTo>
                  <a:lnTo>
                    <a:pt x="5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76" name="Freeform 665"/>
            <p:cNvSpPr>
              <a:spLocks/>
            </p:cNvSpPr>
            <p:nvPr/>
          </p:nvSpPr>
          <p:spPr bwMode="auto">
            <a:xfrm>
              <a:off x="8632041" y="3576015"/>
              <a:ext cx="8432" cy="8432"/>
            </a:xfrm>
            <a:custGeom>
              <a:avLst/>
              <a:gdLst>
                <a:gd name="T0" fmla="*/ 9 w 9"/>
                <a:gd name="T1" fmla="*/ 6 h 7"/>
                <a:gd name="T2" fmla="*/ 5 w 9"/>
                <a:gd name="T3" fmla="*/ 3 h 7"/>
                <a:gd name="T4" fmla="*/ 0 w 9"/>
                <a:gd name="T5" fmla="*/ 0 h 7"/>
                <a:gd name="T6" fmla="*/ 0 w 9"/>
                <a:gd name="T7" fmla="*/ 4 h 7"/>
                <a:gd name="T8" fmla="*/ 1 w 9"/>
                <a:gd name="T9" fmla="*/ 6 h 7"/>
                <a:gd name="T10" fmla="*/ 5 w 9"/>
                <a:gd name="T11" fmla="*/ 7 h 7"/>
                <a:gd name="T12" fmla="*/ 6 w 9"/>
                <a:gd name="T13" fmla="*/ 7 h 7"/>
                <a:gd name="T14" fmla="*/ 9 w 9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9" y="6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7"/>
                  </a:lnTo>
                  <a:lnTo>
                    <a:pt x="6" y="7"/>
                  </a:lnTo>
                  <a:lnTo>
                    <a:pt x="9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77" name="Freeform 666"/>
            <p:cNvSpPr>
              <a:spLocks/>
            </p:cNvSpPr>
            <p:nvPr/>
          </p:nvSpPr>
          <p:spPr bwMode="auto">
            <a:xfrm>
              <a:off x="8667875" y="3689842"/>
              <a:ext cx="6324" cy="12647"/>
            </a:xfrm>
            <a:custGeom>
              <a:avLst/>
              <a:gdLst>
                <a:gd name="T0" fmla="*/ 7 w 7"/>
                <a:gd name="T1" fmla="*/ 0 h 13"/>
                <a:gd name="T2" fmla="*/ 4 w 7"/>
                <a:gd name="T3" fmla="*/ 3 h 13"/>
                <a:gd name="T4" fmla="*/ 2 w 7"/>
                <a:gd name="T5" fmla="*/ 6 h 13"/>
                <a:gd name="T6" fmla="*/ 0 w 7"/>
                <a:gd name="T7" fmla="*/ 10 h 13"/>
                <a:gd name="T8" fmla="*/ 2 w 7"/>
                <a:gd name="T9" fmla="*/ 13 h 13"/>
                <a:gd name="T10" fmla="*/ 5 w 7"/>
                <a:gd name="T11" fmla="*/ 8 h 13"/>
                <a:gd name="T12" fmla="*/ 7 w 7"/>
                <a:gd name="T13" fmla="*/ 4 h 13"/>
                <a:gd name="T14" fmla="*/ 7 w 7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3">
                  <a:moveTo>
                    <a:pt x="7" y="0"/>
                  </a:moveTo>
                  <a:lnTo>
                    <a:pt x="4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5" y="8"/>
                  </a:lnTo>
                  <a:lnTo>
                    <a:pt x="7" y="4"/>
                  </a:lnTo>
                  <a:lnTo>
                    <a:pt x="7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78" name="Freeform 667"/>
            <p:cNvSpPr>
              <a:spLocks/>
            </p:cNvSpPr>
            <p:nvPr/>
          </p:nvSpPr>
          <p:spPr bwMode="auto">
            <a:xfrm>
              <a:off x="8680522" y="3702489"/>
              <a:ext cx="0" cy="2109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2 h 3"/>
                <a:gd name="T4" fmla="*/ 1 w 1"/>
                <a:gd name="T5" fmla="*/ 3 h 3"/>
                <a:gd name="T6" fmla="*/ 1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79" name="Freeform 668"/>
            <p:cNvSpPr>
              <a:spLocks/>
            </p:cNvSpPr>
            <p:nvPr/>
          </p:nvSpPr>
          <p:spPr bwMode="auto">
            <a:xfrm>
              <a:off x="8758515" y="3681410"/>
              <a:ext cx="4216" cy="8432"/>
            </a:xfrm>
            <a:custGeom>
              <a:avLst/>
              <a:gdLst>
                <a:gd name="T0" fmla="*/ 1 w 3"/>
                <a:gd name="T1" fmla="*/ 0 h 6"/>
                <a:gd name="T2" fmla="*/ 0 w 3"/>
                <a:gd name="T3" fmla="*/ 1 h 6"/>
                <a:gd name="T4" fmla="*/ 0 w 3"/>
                <a:gd name="T5" fmla="*/ 2 h 6"/>
                <a:gd name="T6" fmla="*/ 0 w 3"/>
                <a:gd name="T7" fmla="*/ 5 h 6"/>
                <a:gd name="T8" fmla="*/ 1 w 3"/>
                <a:gd name="T9" fmla="*/ 6 h 6"/>
                <a:gd name="T10" fmla="*/ 3 w 3"/>
                <a:gd name="T11" fmla="*/ 5 h 6"/>
                <a:gd name="T12" fmla="*/ 3 w 3"/>
                <a:gd name="T13" fmla="*/ 2 h 6"/>
                <a:gd name="T14" fmla="*/ 3 w 3"/>
                <a:gd name="T15" fmla="*/ 1 h 6"/>
                <a:gd name="T16" fmla="*/ 1 w 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1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80" name="Freeform 669"/>
            <p:cNvSpPr>
              <a:spLocks/>
            </p:cNvSpPr>
            <p:nvPr/>
          </p:nvSpPr>
          <p:spPr bwMode="auto">
            <a:xfrm>
              <a:off x="8788026" y="3824747"/>
              <a:ext cx="2109" cy="2109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0 h 3"/>
                <a:gd name="T4" fmla="*/ 0 w 2"/>
                <a:gd name="T5" fmla="*/ 0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81" name="Freeform 670"/>
            <p:cNvSpPr>
              <a:spLocks/>
            </p:cNvSpPr>
            <p:nvPr/>
          </p:nvSpPr>
          <p:spPr bwMode="auto">
            <a:xfrm>
              <a:off x="8790133" y="3843718"/>
              <a:ext cx="2109" cy="6324"/>
            </a:xfrm>
            <a:custGeom>
              <a:avLst/>
              <a:gdLst>
                <a:gd name="T0" fmla="*/ 3 w 3"/>
                <a:gd name="T1" fmla="*/ 4 h 4"/>
                <a:gd name="T2" fmla="*/ 0 w 3"/>
                <a:gd name="T3" fmla="*/ 0 h 4"/>
                <a:gd name="T4" fmla="*/ 3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82" name="Freeform 671"/>
            <p:cNvSpPr>
              <a:spLocks/>
            </p:cNvSpPr>
            <p:nvPr/>
          </p:nvSpPr>
          <p:spPr bwMode="auto">
            <a:xfrm>
              <a:off x="8792242" y="3828963"/>
              <a:ext cx="2109" cy="4216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0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83" name="Freeform 672"/>
            <p:cNvSpPr>
              <a:spLocks/>
            </p:cNvSpPr>
            <p:nvPr/>
          </p:nvSpPr>
          <p:spPr bwMode="auto">
            <a:xfrm>
              <a:off x="8794349" y="3799453"/>
              <a:ext cx="2109" cy="4216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2 h 4"/>
                <a:gd name="T4" fmla="*/ 0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1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84" name="Freeform 673"/>
            <p:cNvSpPr>
              <a:spLocks/>
            </p:cNvSpPr>
            <p:nvPr/>
          </p:nvSpPr>
          <p:spPr bwMode="auto">
            <a:xfrm>
              <a:off x="8794349" y="3873228"/>
              <a:ext cx="8432" cy="10540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4 h 8"/>
                <a:gd name="T4" fmla="*/ 1 w 6"/>
                <a:gd name="T5" fmla="*/ 0 h 8"/>
                <a:gd name="T6" fmla="*/ 0 w 6"/>
                <a:gd name="T7" fmla="*/ 2 h 8"/>
                <a:gd name="T8" fmla="*/ 2 w 6"/>
                <a:gd name="T9" fmla="*/ 2 h 8"/>
                <a:gd name="T10" fmla="*/ 5 w 6"/>
                <a:gd name="T11" fmla="*/ 4 h 8"/>
                <a:gd name="T12" fmla="*/ 6 w 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5" y="4"/>
                  </a:lnTo>
                  <a:lnTo>
                    <a:pt x="1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4"/>
                  </a:lnTo>
                  <a:lnTo>
                    <a:pt x="6" y="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85" name="Freeform 674"/>
            <p:cNvSpPr>
              <a:spLocks/>
            </p:cNvSpPr>
            <p:nvPr/>
          </p:nvSpPr>
          <p:spPr bwMode="auto">
            <a:xfrm>
              <a:off x="8796457" y="3845826"/>
              <a:ext cx="4216" cy="10540"/>
            </a:xfrm>
            <a:custGeom>
              <a:avLst/>
              <a:gdLst>
                <a:gd name="T0" fmla="*/ 0 w 4"/>
                <a:gd name="T1" fmla="*/ 11 h 11"/>
                <a:gd name="T2" fmla="*/ 3 w 4"/>
                <a:gd name="T3" fmla="*/ 10 h 11"/>
                <a:gd name="T4" fmla="*/ 4 w 4"/>
                <a:gd name="T5" fmla="*/ 6 h 11"/>
                <a:gd name="T6" fmla="*/ 4 w 4"/>
                <a:gd name="T7" fmla="*/ 2 h 11"/>
                <a:gd name="T8" fmla="*/ 3 w 4"/>
                <a:gd name="T9" fmla="*/ 0 h 11"/>
                <a:gd name="T10" fmla="*/ 0 w 4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lnTo>
                    <a:pt x="3" y="10"/>
                  </a:lnTo>
                  <a:lnTo>
                    <a:pt x="4" y="6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86" name="Freeform 675"/>
            <p:cNvSpPr>
              <a:spLocks/>
            </p:cNvSpPr>
            <p:nvPr/>
          </p:nvSpPr>
          <p:spPr bwMode="auto">
            <a:xfrm>
              <a:off x="8798565" y="3816316"/>
              <a:ext cx="4216" cy="10540"/>
            </a:xfrm>
            <a:custGeom>
              <a:avLst/>
              <a:gdLst>
                <a:gd name="T0" fmla="*/ 2 w 4"/>
                <a:gd name="T1" fmla="*/ 7 h 8"/>
                <a:gd name="T2" fmla="*/ 2 w 4"/>
                <a:gd name="T3" fmla="*/ 8 h 8"/>
                <a:gd name="T4" fmla="*/ 3 w 4"/>
                <a:gd name="T5" fmla="*/ 7 h 8"/>
                <a:gd name="T6" fmla="*/ 4 w 4"/>
                <a:gd name="T7" fmla="*/ 3 h 8"/>
                <a:gd name="T8" fmla="*/ 4 w 4"/>
                <a:gd name="T9" fmla="*/ 0 h 8"/>
                <a:gd name="T10" fmla="*/ 3 w 4"/>
                <a:gd name="T11" fmla="*/ 0 h 8"/>
                <a:gd name="T12" fmla="*/ 0 w 4"/>
                <a:gd name="T13" fmla="*/ 0 h 8"/>
                <a:gd name="T14" fmla="*/ 2 w 4"/>
                <a:gd name="T15" fmla="*/ 3 h 8"/>
                <a:gd name="T16" fmla="*/ 2 w 4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2" y="7"/>
                  </a:moveTo>
                  <a:lnTo>
                    <a:pt x="2" y="8"/>
                  </a:lnTo>
                  <a:lnTo>
                    <a:pt x="3" y="7"/>
                  </a:lnTo>
                  <a:lnTo>
                    <a:pt x="4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87" name="Freeform 676"/>
            <p:cNvSpPr>
              <a:spLocks/>
            </p:cNvSpPr>
            <p:nvPr/>
          </p:nvSpPr>
          <p:spPr bwMode="auto">
            <a:xfrm>
              <a:off x="8800673" y="3906955"/>
              <a:ext cx="2109" cy="4216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3 h 3"/>
                <a:gd name="T4" fmla="*/ 2 w 2"/>
                <a:gd name="T5" fmla="*/ 2 h 3"/>
                <a:gd name="T6" fmla="*/ 2 w 2"/>
                <a:gd name="T7" fmla="*/ 0 h 3"/>
                <a:gd name="T8" fmla="*/ 0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88" name="Freeform 677"/>
            <p:cNvSpPr>
              <a:spLocks/>
            </p:cNvSpPr>
            <p:nvPr/>
          </p:nvSpPr>
          <p:spPr bwMode="auto">
            <a:xfrm>
              <a:off x="8802780" y="3847934"/>
              <a:ext cx="4216" cy="6324"/>
            </a:xfrm>
            <a:custGeom>
              <a:avLst/>
              <a:gdLst>
                <a:gd name="T0" fmla="*/ 2 w 4"/>
                <a:gd name="T1" fmla="*/ 5 h 7"/>
                <a:gd name="T2" fmla="*/ 3 w 4"/>
                <a:gd name="T3" fmla="*/ 6 h 7"/>
                <a:gd name="T4" fmla="*/ 4 w 4"/>
                <a:gd name="T5" fmla="*/ 7 h 7"/>
                <a:gd name="T6" fmla="*/ 4 w 4"/>
                <a:gd name="T7" fmla="*/ 2 h 7"/>
                <a:gd name="T8" fmla="*/ 2 w 4"/>
                <a:gd name="T9" fmla="*/ 0 h 7"/>
                <a:gd name="T10" fmla="*/ 0 w 4"/>
                <a:gd name="T11" fmla="*/ 0 h 7"/>
                <a:gd name="T12" fmla="*/ 0 w 4"/>
                <a:gd name="T13" fmla="*/ 2 h 7"/>
                <a:gd name="T14" fmla="*/ 2 w 4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7">
                  <a:moveTo>
                    <a:pt x="2" y="5"/>
                  </a:moveTo>
                  <a:lnTo>
                    <a:pt x="3" y="6"/>
                  </a:lnTo>
                  <a:lnTo>
                    <a:pt x="4" y="7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89" name="Freeform 678"/>
            <p:cNvSpPr>
              <a:spLocks/>
            </p:cNvSpPr>
            <p:nvPr/>
          </p:nvSpPr>
          <p:spPr bwMode="auto">
            <a:xfrm>
              <a:off x="8802780" y="3835286"/>
              <a:ext cx="6324" cy="6324"/>
            </a:xfrm>
            <a:custGeom>
              <a:avLst/>
              <a:gdLst>
                <a:gd name="T0" fmla="*/ 0 w 5"/>
                <a:gd name="T1" fmla="*/ 2 h 6"/>
                <a:gd name="T2" fmla="*/ 3 w 5"/>
                <a:gd name="T3" fmla="*/ 6 h 6"/>
                <a:gd name="T4" fmla="*/ 5 w 5"/>
                <a:gd name="T5" fmla="*/ 4 h 6"/>
                <a:gd name="T6" fmla="*/ 0 w 5"/>
                <a:gd name="T7" fmla="*/ 0 h 6"/>
                <a:gd name="T8" fmla="*/ 0 w 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lnTo>
                    <a:pt x="3" y="6"/>
                  </a:lnTo>
                  <a:lnTo>
                    <a:pt x="5" y="4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90" name="Freeform 679"/>
            <p:cNvSpPr>
              <a:spLocks/>
            </p:cNvSpPr>
            <p:nvPr/>
          </p:nvSpPr>
          <p:spPr bwMode="auto">
            <a:xfrm>
              <a:off x="8802780" y="3820532"/>
              <a:ext cx="2109" cy="2109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2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91" name="Freeform 680"/>
            <p:cNvSpPr>
              <a:spLocks/>
            </p:cNvSpPr>
            <p:nvPr/>
          </p:nvSpPr>
          <p:spPr bwMode="auto">
            <a:xfrm>
              <a:off x="8579343" y="3264047"/>
              <a:ext cx="267704" cy="645017"/>
            </a:xfrm>
            <a:custGeom>
              <a:avLst/>
              <a:gdLst>
                <a:gd name="T0" fmla="*/ 9 w 254"/>
                <a:gd name="T1" fmla="*/ 227 h 612"/>
                <a:gd name="T2" fmla="*/ 18 w 254"/>
                <a:gd name="T3" fmla="*/ 216 h 612"/>
                <a:gd name="T4" fmla="*/ 19 w 254"/>
                <a:gd name="T5" fmla="*/ 190 h 612"/>
                <a:gd name="T6" fmla="*/ 25 w 254"/>
                <a:gd name="T7" fmla="*/ 150 h 612"/>
                <a:gd name="T8" fmla="*/ 52 w 254"/>
                <a:gd name="T9" fmla="*/ 125 h 612"/>
                <a:gd name="T10" fmla="*/ 60 w 254"/>
                <a:gd name="T11" fmla="*/ 85 h 612"/>
                <a:gd name="T12" fmla="*/ 66 w 254"/>
                <a:gd name="T13" fmla="*/ 59 h 612"/>
                <a:gd name="T14" fmla="*/ 97 w 254"/>
                <a:gd name="T15" fmla="*/ 39 h 612"/>
                <a:gd name="T16" fmla="*/ 100 w 254"/>
                <a:gd name="T17" fmla="*/ 33 h 612"/>
                <a:gd name="T18" fmla="*/ 110 w 254"/>
                <a:gd name="T19" fmla="*/ 8 h 612"/>
                <a:gd name="T20" fmla="*/ 137 w 254"/>
                <a:gd name="T21" fmla="*/ 27 h 612"/>
                <a:gd name="T22" fmla="*/ 161 w 254"/>
                <a:gd name="T23" fmla="*/ 72 h 612"/>
                <a:gd name="T24" fmla="*/ 158 w 254"/>
                <a:gd name="T25" fmla="*/ 88 h 612"/>
                <a:gd name="T26" fmla="*/ 148 w 254"/>
                <a:gd name="T27" fmla="*/ 101 h 612"/>
                <a:gd name="T28" fmla="*/ 137 w 254"/>
                <a:gd name="T29" fmla="*/ 124 h 612"/>
                <a:gd name="T30" fmla="*/ 141 w 254"/>
                <a:gd name="T31" fmla="*/ 151 h 612"/>
                <a:gd name="T32" fmla="*/ 177 w 254"/>
                <a:gd name="T33" fmla="*/ 144 h 612"/>
                <a:gd name="T34" fmla="*/ 178 w 254"/>
                <a:gd name="T35" fmla="*/ 165 h 612"/>
                <a:gd name="T36" fmla="*/ 200 w 254"/>
                <a:gd name="T37" fmla="*/ 182 h 612"/>
                <a:gd name="T38" fmla="*/ 196 w 254"/>
                <a:gd name="T39" fmla="*/ 212 h 612"/>
                <a:gd name="T40" fmla="*/ 222 w 254"/>
                <a:gd name="T41" fmla="*/ 226 h 612"/>
                <a:gd name="T42" fmla="*/ 238 w 254"/>
                <a:gd name="T43" fmla="*/ 232 h 612"/>
                <a:gd name="T44" fmla="*/ 246 w 254"/>
                <a:gd name="T45" fmla="*/ 238 h 612"/>
                <a:gd name="T46" fmla="*/ 236 w 254"/>
                <a:gd name="T47" fmla="*/ 254 h 612"/>
                <a:gd name="T48" fmla="*/ 215 w 254"/>
                <a:gd name="T49" fmla="*/ 274 h 612"/>
                <a:gd name="T50" fmla="*/ 200 w 254"/>
                <a:gd name="T51" fmla="*/ 289 h 612"/>
                <a:gd name="T52" fmla="*/ 174 w 254"/>
                <a:gd name="T53" fmla="*/ 289 h 612"/>
                <a:gd name="T54" fmla="*/ 169 w 254"/>
                <a:gd name="T55" fmla="*/ 315 h 612"/>
                <a:gd name="T56" fmla="*/ 162 w 254"/>
                <a:gd name="T57" fmla="*/ 335 h 612"/>
                <a:gd name="T58" fmla="*/ 183 w 254"/>
                <a:gd name="T59" fmla="*/ 366 h 612"/>
                <a:gd name="T60" fmla="*/ 211 w 254"/>
                <a:gd name="T61" fmla="*/ 398 h 612"/>
                <a:gd name="T62" fmla="*/ 206 w 254"/>
                <a:gd name="T63" fmla="*/ 424 h 612"/>
                <a:gd name="T64" fmla="*/ 198 w 254"/>
                <a:gd name="T65" fmla="*/ 447 h 612"/>
                <a:gd name="T66" fmla="*/ 231 w 254"/>
                <a:gd name="T67" fmla="*/ 504 h 612"/>
                <a:gd name="T68" fmla="*/ 243 w 254"/>
                <a:gd name="T69" fmla="*/ 539 h 612"/>
                <a:gd name="T70" fmla="*/ 228 w 254"/>
                <a:gd name="T71" fmla="*/ 587 h 612"/>
                <a:gd name="T72" fmla="*/ 217 w 254"/>
                <a:gd name="T73" fmla="*/ 592 h 612"/>
                <a:gd name="T74" fmla="*/ 223 w 254"/>
                <a:gd name="T75" fmla="*/ 567 h 612"/>
                <a:gd name="T76" fmla="*/ 220 w 254"/>
                <a:gd name="T77" fmla="*/ 551 h 612"/>
                <a:gd name="T78" fmla="*/ 217 w 254"/>
                <a:gd name="T79" fmla="*/ 538 h 612"/>
                <a:gd name="T80" fmla="*/ 215 w 254"/>
                <a:gd name="T81" fmla="*/ 514 h 612"/>
                <a:gd name="T82" fmla="*/ 200 w 254"/>
                <a:gd name="T83" fmla="*/ 494 h 612"/>
                <a:gd name="T84" fmla="*/ 190 w 254"/>
                <a:gd name="T85" fmla="*/ 457 h 612"/>
                <a:gd name="T86" fmla="*/ 178 w 254"/>
                <a:gd name="T87" fmla="*/ 415 h 612"/>
                <a:gd name="T88" fmla="*/ 167 w 254"/>
                <a:gd name="T89" fmla="*/ 394 h 612"/>
                <a:gd name="T90" fmla="*/ 150 w 254"/>
                <a:gd name="T91" fmla="*/ 369 h 612"/>
                <a:gd name="T92" fmla="*/ 139 w 254"/>
                <a:gd name="T93" fmla="*/ 396 h 612"/>
                <a:gd name="T94" fmla="*/ 135 w 254"/>
                <a:gd name="T95" fmla="*/ 401 h 612"/>
                <a:gd name="T96" fmla="*/ 120 w 254"/>
                <a:gd name="T97" fmla="*/ 417 h 612"/>
                <a:gd name="T98" fmla="*/ 109 w 254"/>
                <a:gd name="T99" fmla="*/ 414 h 612"/>
                <a:gd name="T100" fmla="*/ 105 w 254"/>
                <a:gd name="T101" fmla="*/ 409 h 612"/>
                <a:gd name="T102" fmla="*/ 98 w 254"/>
                <a:gd name="T103" fmla="*/ 408 h 612"/>
                <a:gd name="T104" fmla="*/ 92 w 254"/>
                <a:gd name="T105" fmla="*/ 412 h 612"/>
                <a:gd name="T106" fmla="*/ 84 w 254"/>
                <a:gd name="T107" fmla="*/ 409 h 612"/>
                <a:gd name="T108" fmla="*/ 81 w 254"/>
                <a:gd name="T109" fmla="*/ 382 h 612"/>
                <a:gd name="T110" fmla="*/ 78 w 254"/>
                <a:gd name="T111" fmla="*/ 344 h 612"/>
                <a:gd name="T112" fmla="*/ 62 w 254"/>
                <a:gd name="T113" fmla="*/ 315 h 612"/>
                <a:gd name="T114" fmla="*/ 55 w 254"/>
                <a:gd name="T115" fmla="*/ 316 h 612"/>
                <a:gd name="T116" fmla="*/ 56 w 254"/>
                <a:gd name="T117" fmla="*/ 306 h 612"/>
                <a:gd name="T118" fmla="*/ 46 w 254"/>
                <a:gd name="T119" fmla="*/ 290 h 612"/>
                <a:gd name="T120" fmla="*/ 35 w 254"/>
                <a:gd name="T121" fmla="*/ 286 h 612"/>
                <a:gd name="T122" fmla="*/ 28 w 254"/>
                <a:gd name="T123" fmla="*/ 269 h 612"/>
                <a:gd name="T124" fmla="*/ 17 w 254"/>
                <a:gd name="T125" fmla="*/ 26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4" h="612">
                  <a:moveTo>
                    <a:pt x="0" y="242"/>
                  </a:moveTo>
                  <a:lnTo>
                    <a:pt x="0" y="240"/>
                  </a:lnTo>
                  <a:lnTo>
                    <a:pt x="0" y="237"/>
                  </a:lnTo>
                  <a:lnTo>
                    <a:pt x="1" y="235"/>
                  </a:lnTo>
                  <a:lnTo>
                    <a:pt x="2" y="233"/>
                  </a:lnTo>
                  <a:lnTo>
                    <a:pt x="5" y="235"/>
                  </a:lnTo>
                  <a:lnTo>
                    <a:pt x="7" y="236"/>
                  </a:lnTo>
                  <a:lnTo>
                    <a:pt x="13" y="238"/>
                  </a:lnTo>
                  <a:lnTo>
                    <a:pt x="9" y="227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9" y="214"/>
                  </a:lnTo>
                  <a:lnTo>
                    <a:pt x="11" y="212"/>
                  </a:lnTo>
                  <a:lnTo>
                    <a:pt x="11" y="210"/>
                  </a:lnTo>
                  <a:lnTo>
                    <a:pt x="12" y="211"/>
                  </a:lnTo>
                  <a:lnTo>
                    <a:pt x="14" y="214"/>
                  </a:lnTo>
                  <a:lnTo>
                    <a:pt x="16" y="215"/>
                  </a:lnTo>
                  <a:lnTo>
                    <a:pt x="18" y="216"/>
                  </a:lnTo>
                  <a:lnTo>
                    <a:pt x="19" y="215"/>
                  </a:lnTo>
                  <a:lnTo>
                    <a:pt x="19" y="212"/>
                  </a:lnTo>
                  <a:lnTo>
                    <a:pt x="19" y="209"/>
                  </a:lnTo>
                  <a:lnTo>
                    <a:pt x="23" y="209"/>
                  </a:lnTo>
                  <a:lnTo>
                    <a:pt x="23" y="206"/>
                  </a:lnTo>
                  <a:lnTo>
                    <a:pt x="23" y="204"/>
                  </a:lnTo>
                  <a:lnTo>
                    <a:pt x="22" y="200"/>
                  </a:lnTo>
                  <a:lnTo>
                    <a:pt x="21" y="195"/>
                  </a:lnTo>
                  <a:lnTo>
                    <a:pt x="19" y="190"/>
                  </a:lnTo>
                  <a:lnTo>
                    <a:pt x="19" y="181"/>
                  </a:lnTo>
                  <a:lnTo>
                    <a:pt x="22" y="182"/>
                  </a:lnTo>
                  <a:lnTo>
                    <a:pt x="24" y="179"/>
                  </a:lnTo>
                  <a:lnTo>
                    <a:pt x="24" y="176"/>
                  </a:lnTo>
                  <a:lnTo>
                    <a:pt x="24" y="173"/>
                  </a:lnTo>
                  <a:lnTo>
                    <a:pt x="23" y="160"/>
                  </a:lnTo>
                  <a:lnTo>
                    <a:pt x="19" y="149"/>
                  </a:lnTo>
                  <a:lnTo>
                    <a:pt x="23" y="149"/>
                  </a:lnTo>
                  <a:lnTo>
                    <a:pt x="25" y="150"/>
                  </a:lnTo>
                  <a:lnTo>
                    <a:pt x="29" y="149"/>
                  </a:lnTo>
                  <a:lnTo>
                    <a:pt x="32" y="150"/>
                  </a:lnTo>
                  <a:lnTo>
                    <a:pt x="37" y="151"/>
                  </a:lnTo>
                  <a:lnTo>
                    <a:pt x="40" y="152"/>
                  </a:lnTo>
                  <a:lnTo>
                    <a:pt x="44" y="155"/>
                  </a:lnTo>
                  <a:lnTo>
                    <a:pt x="44" y="149"/>
                  </a:lnTo>
                  <a:lnTo>
                    <a:pt x="46" y="144"/>
                  </a:lnTo>
                  <a:lnTo>
                    <a:pt x="51" y="131"/>
                  </a:lnTo>
                  <a:lnTo>
                    <a:pt x="52" y="125"/>
                  </a:lnTo>
                  <a:lnTo>
                    <a:pt x="54" y="119"/>
                  </a:lnTo>
                  <a:lnTo>
                    <a:pt x="54" y="114"/>
                  </a:lnTo>
                  <a:lnTo>
                    <a:pt x="51" y="109"/>
                  </a:lnTo>
                  <a:lnTo>
                    <a:pt x="50" y="107"/>
                  </a:lnTo>
                  <a:lnTo>
                    <a:pt x="50" y="106"/>
                  </a:lnTo>
                  <a:lnTo>
                    <a:pt x="52" y="101"/>
                  </a:lnTo>
                  <a:lnTo>
                    <a:pt x="55" y="96"/>
                  </a:lnTo>
                  <a:lnTo>
                    <a:pt x="57" y="92"/>
                  </a:lnTo>
                  <a:lnTo>
                    <a:pt x="60" y="85"/>
                  </a:lnTo>
                  <a:lnTo>
                    <a:pt x="60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6" y="69"/>
                  </a:lnTo>
                  <a:lnTo>
                    <a:pt x="57" y="64"/>
                  </a:lnTo>
                  <a:lnTo>
                    <a:pt x="60" y="61"/>
                  </a:lnTo>
                  <a:lnTo>
                    <a:pt x="64" y="60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7" y="56"/>
                  </a:lnTo>
                  <a:lnTo>
                    <a:pt x="68" y="55"/>
                  </a:lnTo>
                  <a:lnTo>
                    <a:pt x="73" y="53"/>
                  </a:lnTo>
                  <a:lnTo>
                    <a:pt x="76" y="49"/>
                  </a:lnTo>
                  <a:lnTo>
                    <a:pt x="78" y="45"/>
                  </a:lnTo>
                  <a:lnTo>
                    <a:pt x="81" y="43"/>
                  </a:lnTo>
                  <a:lnTo>
                    <a:pt x="84" y="42"/>
                  </a:lnTo>
                  <a:lnTo>
                    <a:pt x="93" y="40"/>
                  </a:lnTo>
                  <a:lnTo>
                    <a:pt x="97" y="39"/>
                  </a:lnTo>
                  <a:lnTo>
                    <a:pt x="98" y="39"/>
                  </a:lnTo>
                  <a:lnTo>
                    <a:pt x="100" y="40"/>
                  </a:lnTo>
                  <a:lnTo>
                    <a:pt x="102" y="43"/>
                  </a:lnTo>
                  <a:lnTo>
                    <a:pt x="104" y="45"/>
                  </a:lnTo>
                  <a:lnTo>
                    <a:pt x="107" y="47"/>
                  </a:lnTo>
                  <a:lnTo>
                    <a:pt x="110" y="47"/>
                  </a:lnTo>
                  <a:lnTo>
                    <a:pt x="108" y="42"/>
                  </a:lnTo>
                  <a:lnTo>
                    <a:pt x="103" y="38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3" y="27"/>
                  </a:lnTo>
                  <a:lnTo>
                    <a:pt x="105" y="23"/>
                  </a:lnTo>
                  <a:lnTo>
                    <a:pt x="109" y="21"/>
                  </a:lnTo>
                  <a:lnTo>
                    <a:pt x="109" y="18"/>
                  </a:lnTo>
                  <a:lnTo>
                    <a:pt x="109" y="16"/>
                  </a:lnTo>
                  <a:lnTo>
                    <a:pt x="108" y="12"/>
                  </a:lnTo>
                  <a:lnTo>
                    <a:pt x="109" y="10"/>
                  </a:lnTo>
                  <a:lnTo>
                    <a:pt x="110" y="8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116" y="2"/>
                  </a:lnTo>
                  <a:lnTo>
                    <a:pt x="123" y="6"/>
                  </a:lnTo>
                  <a:lnTo>
                    <a:pt x="128" y="8"/>
                  </a:lnTo>
                  <a:lnTo>
                    <a:pt x="132" y="13"/>
                  </a:lnTo>
                  <a:lnTo>
                    <a:pt x="134" y="17"/>
                  </a:lnTo>
                  <a:lnTo>
                    <a:pt x="135" y="22"/>
                  </a:lnTo>
                  <a:lnTo>
                    <a:pt x="137" y="27"/>
                  </a:lnTo>
                  <a:lnTo>
                    <a:pt x="141" y="32"/>
                  </a:lnTo>
                  <a:lnTo>
                    <a:pt x="143" y="31"/>
                  </a:lnTo>
                  <a:lnTo>
                    <a:pt x="142" y="28"/>
                  </a:lnTo>
                  <a:lnTo>
                    <a:pt x="150" y="33"/>
                  </a:lnTo>
                  <a:lnTo>
                    <a:pt x="153" y="39"/>
                  </a:lnTo>
                  <a:lnTo>
                    <a:pt x="156" y="48"/>
                  </a:lnTo>
                  <a:lnTo>
                    <a:pt x="158" y="55"/>
                  </a:lnTo>
                  <a:lnTo>
                    <a:pt x="159" y="64"/>
                  </a:lnTo>
                  <a:lnTo>
                    <a:pt x="161" y="72"/>
                  </a:lnTo>
                  <a:lnTo>
                    <a:pt x="161" y="75"/>
                  </a:lnTo>
                  <a:lnTo>
                    <a:pt x="161" y="77"/>
                  </a:lnTo>
                  <a:lnTo>
                    <a:pt x="161" y="80"/>
                  </a:lnTo>
                  <a:lnTo>
                    <a:pt x="157" y="80"/>
                  </a:lnTo>
                  <a:lnTo>
                    <a:pt x="159" y="82"/>
                  </a:lnTo>
                  <a:lnTo>
                    <a:pt x="162" y="86"/>
                  </a:lnTo>
                  <a:lnTo>
                    <a:pt x="162" y="88"/>
                  </a:lnTo>
                  <a:lnTo>
                    <a:pt x="161" y="90"/>
                  </a:lnTo>
                  <a:lnTo>
                    <a:pt x="158" y="88"/>
                  </a:lnTo>
                  <a:lnTo>
                    <a:pt x="157" y="90"/>
                  </a:lnTo>
                  <a:lnTo>
                    <a:pt x="156" y="91"/>
                  </a:lnTo>
                  <a:lnTo>
                    <a:pt x="155" y="92"/>
                  </a:lnTo>
                  <a:lnTo>
                    <a:pt x="155" y="94"/>
                  </a:lnTo>
                  <a:lnTo>
                    <a:pt x="155" y="96"/>
                  </a:lnTo>
                  <a:lnTo>
                    <a:pt x="152" y="97"/>
                  </a:lnTo>
                  <a:lnTo>
                    <a:pt x="148" y="97"/>
                  </a:lnTo>
                  <a:lnTo>
                    <a:pt x="148" y="98"/>
                  </a:lnTo>
                  <a:lnTo>
                    <a:pt x="148" y="101"/>
                  </a:lnTo>
                  <a:lnTo>
                    <a:pt x="147" y="106"/>
                  </a:lnTo>
                  <a:lnTo>
                    <a:pt x="145" y="109"/>
                  </a:lnTo>
                  <a:lnTo>
                    <a:pt x="143" y="109"/>
                  </a:lnTo>
                  <a:lnTo>
                    <a:pt x="141" y="108"/>
                  </a:lnTo>
                  <a:lnTo>
                    <a:pt x="141" y="115"/>
                  </a:lnTo>
                  <a:lnTo>
                    <a:pt x="141" y="118"/>
                  </a:lnTo>
                  <a:lnTo>
                    <a:pt x="142" y="122"/>
                  </a:lnTo>
                  <a:lnTo>
                    <a:pt x="139" y="123"/>
                  </a:lnTo>
                  <a:lnTo>
                    <a:pt x="137" y="124"/>
                  </a:lnTo>
                  <a:lnTo>
                    <a:pt x="137" y="129"/>
                  </a:lnTo>
                  <a:lnTo>
                    <a:pt x="137" y="131"/>
                  </a:lnTo>
                  <a:lnTo>
                    <a:pt x="140" y="134"/>
                  </a:lnTo>
                  <a:lnTo>
                    <a:pt x="142" y="137"/>
                  </a:lnTo>
                  <a:lnTo>
                    <a:pt x="142" y="139"/>
                  </a:lnTo>
                  <a:lnTo>
                    <a:pt x="143" y="141"/>
                  </a:lnTo>
                  <a:lnTo>
                    <a:pt x="145" y="145"/>
                  </a:lnTo>
                  <a:lnTo>
                    <a:pt x="141" y="149"/>
                  </a:lnTo>
                  <a:lnTo>
                    <a:pt x="141" y="151"/>
                  </a:lnTo>
                  <a:lnTo>
                    <a:pt x="142" y="153"/>
                  </a:lnTo>
                  <a:lnTo>
                    <a:pt x="145" y="153"/>
                  </a:lnTo>
                  <a:lnTo>
                    <a:pt x="148" y="151"/>
                  </a:lnTo>
                  <a:lnTo>
                    <a:pt x="152" y="149"/>
                  </a:lnTo>
                  <a:lnTo>
                    <a:pt x="155" y="146"/>
                  </a:lnTo>
                  <a:lnTo>
                    <a:pt x="161" y="145"/>
                  </a:lnTo>
                  <a:lnTo>
                    <a:pt x="166" y="146"/>
                  </a:lnTo>
                  <a:lnTo>
                    <a:pt x="172" y="146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9"/>
                  </a:lnTo>
                  <a:lnTo>
                    <a:pt x="174" y="151"/>
                  </a:lnTo>
                  <a:lnTo>
                    <a:pt x="174" y="155"/>
                  </a:lnTo>
                  <a:lnTo>
                    <a:pt x="175" y="157"/>
                  </a:lnTo>
                  <a:lnTo>
                    <a:pt x="178" y="160"/>
                  </a:lnTo>
                  <a:lnTo>
                    <a:pt x="179" y="161"/>
                  </a:lnTo>
                  <a:lnTo>
                    <a:pt x="179" y="163"/>
                  </a:lnTo>
                  <a:lnTo>
                    <a:pt x="178" y="165"/>
                  </a:lnTo>
                  <a:lnTo>
                    <a:pt x="179" y="166"/>
                  </a:lnTo>
                  <a:lnTo>
                    <a:pt x="182" y="169"/>
                  </a:lnTo>
                  <a:lnTo>
                    <a:pt x="183" y="173"/>
                  </a:lnTo>
                  <a:lnTo>
                    <a:pt x="184" y="176"/>
                  </a:lnTo>
                  <a:lnTo>
                    <a:pt x="187" y="178"/>
                  </a:lnTo>
                  <a:lnTo>
                    <a:pt x="190" y="179"/>
                  </a:lnTo>
                  <a:lnTo>
                    <a:pt x="195" y="179"/>
                  </a:lnTo>
                  <a:lnTo>
                    <a:pt x="199" y="181"/>
                  </a:lnTo>
                  <a:lnTo>
                    <a:pt x="200" y="182"/>
                  </a:lnTo>
                  <a:lnTo>
                    <a:pt x="201" y="185"/>
                  </a:lnTo>
                  <a:lnTo>
                    <a:pt x="199" y="187"/>
                  </a:lnTo>
                  <a:lnTo>
                    <a:pt x="198" y="190"/>
                  </a:lnTo>
                  <a:lnTo>
                    <a:pt x="198" y="194"/>
                  </a:lnTo>
                  <a:lnTo>
                    <a:pt x="199" y="198"/>
                  </a:lnTo>
                  <a:lnTo>
                    <a:pt x="198" y="203"/>
                  </a:lnTo>
                  <a:lnTo>
                    <a:pt x="196" y="208"/>
                  </a:lnTo>
                  <a:lnTo>
                    <a:pt x="196" y="211"/>
                  </a:lnTo>
                  <a:lnTo>
                    <a:pt x="196" y="212"/>
                  </a:lnTo>
                  <a:lnTo>
                    <a:pt x="199" y="212"/>
                  </a:lnTo>
                  <a:lnTo>
                    <a:pt x="203" y="211"/>
                  </a:lnTo>
                  <a:lnTo>
                    <a:pt x="207" y="211"/>
                  </a:lnTo>
                  <a:lnTo>
                    <a:pt x="214" y="212"/>
                  </a:lnTo>
                  <a:lnTo>
                    <a:pt x="219" y="214"/>
                  </a:lnTo>
                  <a:lnTo>
                    <a:pt x="220" y="217"/>
                  </a:lnTo>
                  <a:lnTo>
                    <a:pt x="220" y="221"/>
                  </a:lnTo>
                  <a:lnTo>
                    <a:pt x="221" y="225"/>
                  </a:lnTo>
                  <a:lnTo>
                    <a:pt x="222" y="226"/>
                  </a:lnTo>
                  <a:lnTo>
                    <a:pt x="225" y="226"/>
                  </a:lnTo>
                  <a:lnTo>
                    <a:pt x="225" y="230"/>
                  </a:lnTo>
                  <a:lnTo>
                    <a:pt x="226" y="233"/>
                  </a:lnTo>
                  <a:lnTo>
                    <a:pt x="227" y="233"/>
                  </a:lnTo>
                  <a:lnTo>
                    <a:pt x="230" y="232"/>
                  </a:lnTo>
                  <a:lnTo>
                    <a:pt x="231" y="231"/>
                  </a:lnTo>
                  <a:lnTo>
                    <a:pt x="233" y="232"/>
                  </a:lnTo>
                  <a:lnTo>
                    <a:pt x="236" y="232"/>
                  </a:lnTo>
                  <a:lnTo>
                    <a:pt x="238" y="232"/>
                  </a:lnTo>
                  <a:lnTo>
                    <a:pt x="243" y="230"/>
                  </a:lnTo>
                  <a:lnTo>
                    <a:pt x="248" y="226"/>
                  </a:lnTo>
                  <a:lnTo>
                    <a:pt x="252" y="222"/>
                  </a:lnTo>
                  <a:lnTo>
                    <a:pt x="253" y="226"/>
                  </a:lnTo>
                  <a:lnTo>
                    <a:pt x="254" y="228"/>
                  </a:lnTo>
                  <a:lnTo>
                    <a:pt x="254" y="231"/>
                  </a:lnTo>
                  <a:lnTo>
                    <a:pt x="252" y="235"/>
                  </a:lnTo>
                  <a:lnTo>
                    <a:pt x="247" y="237"/>
                  </a:lnTo>
                  <a:lnTo>
                    <a:pt x="246" y="238"/>
                  </a:lnTo>
                  <a:lnTo>
                    <a:pt x="243" y="240"/>
                  </a:lnTo>
                  <a:lnTo>
                    <a:pt x="242" y="242"/>
                  </a:lnTo>
                  <a:lnTo>
                    <a:pt x="241" y="248"/>
                  </a:lnTo>
                  <a:lnTo>
                    <a:pt x="241" y="252"/>
                  </a:lnTo>
                  <a:lnTo>
                    <a:pt x="241" y="252"/>
                  </a:lnTo>
                  <a:lnTo>
                    <a:pt x="242" y="252"/>
                  </a:lnTo>
                  <a:lnTo>
                    <a:pt x="241" y="254"/>
                  </a:lnTo>
                  <a:lnTo>
                    <a:pt x="238" y="254"/>
                  </a:lnTo>
                  <a:lnTo>
                    <a:pt x="236" y="254"/>
                  </a:lnTo>
                  <a:lnTo>
                    <a:pt x="233" y="256"/>
                  </a:lnTo>
                  <a:lnTo>
                    <a:pt x="231" y="258"/>
                  </a:lnTo>
                  <a:lnTo>
                    <a:pt x="230" y="262"/>
                  </a:lnTo>
                  <a:lnTo>
                    <a:pt x="230" y="269"/>
                  </a:lnTo>
                  <a:lnTo>
                    <a:pt x="226" y="268"/>
                  </a:lnTo>
                  <a:lnTo>
                    <a:pt x="222" y="268"/>
                  </a:lnTo>
                  <a:lnTo>
                    <a:pt x="217" y="270"/>
                  </a:lnTo>
                  <a:lnTo>
                    <a:pt x="212" y="270"/>
                  </a:lnTo>
                  <a:lnTo>
                    <a:pt x="215" y="274"/>
                  </a:lnTo>
                  <a:lnTo>
                    <a:pt x="215" y="275"/>
                  </a:lnTo>
                  <a:lnTo>
                    <a:pt x="214" y="276"/>
                  </a:lnTo>
                  <a:lnTo>
                    <a:pt x="209" y="278"/>
                  </a:lnTo>
                  <a:lnTo>
                    <a:pt x="204" y="278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84"/>
                  </a:lnTo>
                  <a:lnTo>
                    <a:pt x="201" y="286"/>
                  </a:lnTo>
                  <a:lnTo>
                    <a:pt x="200" y="289"/>
                  </a:lnTo>
                  <a:lnTo>
                    <a:pt x="196" y="287"/>
                  </a:lnTo>
                  <a:lnTo>
                    <a:pt x="195" y="287"/>
                  </a:lnTo>
                  <a:lnTo>
                    <a:pt x="193" y="289"/>
                  </a:lnTo>
                  <a:lnTo>
                    <a:pt x="190" y="291"/>
                  </a:lnTo>
                  <a:lnTo>
                    <a:pt x="188" y="291"/>
                  </a:lnTo>
                  <a:lnTo>
                    <a:pt x="185" y="291"/>
                  </a:lnTo>
                  <a:lnTo>
                    <a:pt x="180" y="290"/>
                  </a:lnTo>
                  <a:lnTo>
                    <a:pt x="177" y="290"/>
                  </a:lnTo>
                  <a:lnTo>
                    <a:pt x="174" y="289"/>
                  </a:lnTo>
                  <a:lnTo>
                    <a:pt x="174" y="290"/>
                  </a:lnTo>
                  <a:lnTo>
                    <a:pt x="172" y="294"/>
                  </a:lnTo>
                  <a:lnTo>
                    <a:pt x="169" y="297"/>
                  </a:lnTo>
                  <a:lnTo>
                    <a:pt x="169" y="301"/>
                  </a:lnTo>
                  <a:lnTo>
                    <a:pt x="169" y="305"/>
                  </a:lnTo>
                  <a:lnTo>
                    <a:pt x="171" y="307"/>
                  </a:lnTo>
                  <a:lnTo>
                    <a:pt x="171" y="310"/>
                  </a:lnTo>
                  <a:lnTo>
                    <a:pt x="169" y="312"/>
                  </a:lnTo>
                  <a:lnTo>
                    <a:pt x="169" y="315"/>
                  </a:lnTo>
                  <a:lnTo>
                    <a:pt x="168" y="317"/>
                  </a:lnTo>
                  <a:lnTo>
                    <a:pt x="171" y="322"/>
                  </a:lnTo>
                  <a:lnTo>
                    <a:pt x="172" y="326"/>
                  </a:lnTo>
                  <a:lnTo>
                    <a:pt x="171" y="328"/>
                  </a:lnTo>
                  <a:lnTo>
                    <a:pt x="168" y="329"/>
                  </a:lnTo>
                  <a:lnTo>
                    <a:pt x="164" y="331"/>
                  </a:lnTo>
                  <a:lnTo>
                    <a:pt x="162" y="329"/>
                  </a:lnTo>
                  <a:lnTo>
                    <a:pt x="159" y="328"/>
                  </a:lnTo>
                  <a:lnTo>
                    <a:pt x="162" y="335"/>
                  </a:lnTo>
                  <a:lnTo>
                    <a:pt x="164" y="338"/>
                  </a:lnTo>
                  <a:lnTo>
                    <a:pt x="168" y="338"/>
                  </a:lnTo>
                  <a:lnTo>
                    <a:pt x="169" y="342"/>
                  </a:lnTo>
                  <a:lnTo>
                    <a:pt x="171" y="344"/>
                  </a:lnTo>
                  <a:lnTo>
                    <a:pt x="173" y="349"/>
                  </a:lnTo>
                  <a:lnTo>
                    <a:pt x="173" y="354"/>
                  </a:lnTo>
                  <a:lnTo>
                    <a:pt x="175" y="358"/>
                  </a:lnTo>
                  <a:lnTo>
                    <a:pt x="179" y="362"/>
                  </a:lnTo>
                  <a:lnTo>
                    <a:pt x="183" y="366"/>
                  </a:lnTo>
                  <a:lnTo>
                    <a:pt x="187" y="370"/>
                  </a:lnTo>
                  <a:lnTo>
                    <a:pt x="190" y="374"/>
                  </a:lnTo>
                  <a:lnTo>
                    <a:pt x="193" y="376"/>
                  </a:lnTo>
                  <a:lnTo>
                    <a:pt x="196" y="380"/>
                  </a:lnTo>
                  <a:lnTo>
                    <a:pt x="199" y="385"/>
                  </a:lnTo>
                  <a:lnTo>
                    <a:pt x="203" y="394"/>
                  </a:lnTo>
                  <a:lnTo>
                    <a:pt x="205" y="399"/>
                  </a:lnTo>
                  <a:lnTo>
                    <a:pt x="207" y="403"/>
                  </a:lnTo>
                  <a:lnTo>
                    <a:pt x="211" y="398"/>
                  </a:lnTo>
                  <a:lnTo>
                    <a:pt x="212" y="401"/>
                  </a:lnTo>
                  <a:lnTo>
                    <a:pt x="214" y="403"/>
                  </a:lnTo>
                  <a:lnTo>
                    <a:pt x="210" y="409"/>
                  </a:lnTo>
                  <a:lnTo>
                    <a:pt x="207" y="410"/>
                  </a:lnTo>
                  <a:lnTo>
                    <a:pt x="206" y="410"/>
                  </a:lnTo>
                  <a:lnTo>
                    <a:pt x="205" y="413"/>
                  </a:lnTo>
                  <a:lnTo>
                    <a:pt x="205" y="417"/>
                  </a:lnTo>
                  <a:lnTo>
                    <a:pt x="206" y="419"/>
                  </a:lnTo>
                  <a:lnTo>
                    <a:pt x="206" y="424"/>
                  </a:lnTo>
                  <a:lnTo>
                    <a:pt x="207" y="431"/>
                  </a:lnTo>
                  <a:lnTo>
                    <a:pt x="206" y="433"/>
                  </a:lnTo>
                  <a:lnTo>
                    <a:pt x="204" y="434"/>
                  </a:lnTo>
                  <a:lnTo>
                    <a:pt x="203" y="435"/>
                  </a:lnTo>
                  <a:lnTo>
                    <a:pt x="201" y="437"/>
                  </a:lnTo>
                  <a:lnTo>
                    <a:pt x="200" y="436"/>
                  </a:lnTo>
                  <a:lnTo>
                    <a:pt x="199" y="436"/>
                  </a:lnTo>
                  <a:lnTo>
                    <a:pt x="196" y="440"/>
                  </a:lnTo>
                  <a:lnTo>
                    <a:pt x="198" y="447"/>
                  </a:lnTo>
                  <a:lnTo>
                    <a:pt x="200" y="453"/>
                  </a:lnTo>
                  <a:lnTo>
                    <a:pt x="205" y="460"/>
                  </a:lnTo>
                  <a:lnTo>
                    <a:pt x="211" y="466"/>
                  </a:lnTo>
                  <a:lnTo>
                    <a:pt x="216" y="472"/>
                  </a:lnTo>
                  <a:lnTo>
                    <a:pt x="222" y="477"/>
                  </a:lnTo>
                  <a:lnTo>
                    <a:pt x="226" y="483"/>
                  </a:lnTo>
                  <a:lnTo>
                    <a:pt x="230" y="490"/>
                  </a:lnTo>
                  <a:lnTo>
                    <a:pt x="231" y="496"/>
                  </a:lnTo>
                  <a:lnTo>
                    <a:pt x="231" y="504"/>
                  </a:lnTo>
                  <a:lnTo>
                    <a:pt x="230" y="506"/>
                  </a:lnTo>
                  <a:lnTo>
                    <a:pt x="230" y="508"/>
                  </a:lnTo>
                  <a:lnTo>
                    <a:pt x="231" y="510"/>
                  </a:lnTo>
                  <a:lnTo>
                    <a:pt x="231" y="512"/>
                  </a:lnTo>
                  <a:lnTo>
                    <a:pt x="233" y="519"/>
                  </a:lnTo>
                  <a:lnTo>
                    <a:pt x="237" y="524"/>
                  </a:lnTo>
                  <a:lnTo>
                    <a:pt x="241" y="530"/>
                  </a:lnTo>
                  <a:lnTo>
                    <a:pt x="242" y="536"/>
                  </a:lnTo>
                  <a:lnTo>
                    <a:pt x="243" y="539"/>
                  </a:lnTo>
                  <a:lnTo>
                    <a:pt x="244" y="544"/>
                  </a:lnTo>
                  <a:lnTo>
                    <a:pt x="247" y="548"/>
                  </a:lnTo>
                  <a:lnTo>
                    <a:pt x="248" y="551"/>
                  </a:lnTo>
                  <a:lnTo>
                    <a:pt x="248" y="554"/>
                  </a:lnTo>
                  <a:lnTo>
                    <a:pt x="247" y="559"/>
                  </a:lnTo>
                  <a:lnTo>
                    <a:pt x="241" y="569"/>
                  </a:lnTo>
                  <a:lnTo>
                    <a:pt x="236" y="576"/>
                  </a:lnTo>
                  <a:lnTo>
                    <a:pt x="232" y="581"/>
                  </a:lnTo>
                  <a:lnTo>
                    <a:pt x="228" y="587"/>
                  </a:lnTo>
                  <a:lnTo>
                    <a:pt x="228" y="590"/>
                  </a:lnTo>
                  <a:lnTo>
                    <a:pt x="228" y="592"/>
                  </a:lnTo>
                  <a:lnTo>
                    <a:pt x="228" y="594"/>
                  </a:lnTo>
                  <a:lnTo>
                    <a:pt x="227" y="596"/>
                  </a:lnTo>
                  <a:lnTo>
                    <a:pt x="225" y="605"/>
                  </a:lnTo>
                  <a:lnTo>
                    <a:pt x="222" y="612"/>
                  </a:lnTo>
                  <a:lnTo>
                    <a:pt x="220" y="607"/>
                  </a:lnTo>
                  <a:lnTo>
                    <a:pt x="220" y="602"/>
                  </a:lnTo>
                  <a:lnTo>
                    <a:pt x="217" y="592"/>
                  </a:lnTo>
                  <a:lnTo>
                    <a:pt x="217" y="590"/>
                  </a:lnTo>
                  <a:lnTo>
                    <a:pt x="217" y="589"/>
                  </a:lnTo>
                  <a:lnTo>
                    <a:pt x="219" y="587"/>
                  </a:lnTo>
                  <a:lnTo>
                    <a:pt x="220" y="586"/>
                  </a:lnTo>
                  <a:lnTo>
                    <a:pt x="220" y="585"/>
                  </a:lnTo>
                  <a:lnTo>
                    <a:pt x="220" y="584"/>
                  </a:lnTo>
                  <a:lnTo>
                    <a:pt x="220" y="583"/>
                  </a:lnTo>
                  <a:lnTo>
                    <a:pt x="223" y="574"/>
                  </a:lnTo>
                  <a:lnTo>
                    <a:pt x="223" y="567"/>
                  </a:lnTo>
                  <a:lnTo>
                    <a:pt x="222" y="563"/>
                  </a:lnTo>
                  <a:lnTo>
                    <a:pt x="222" y="559"/>
                  </a:lnTo>
                  <a:lnTo>
                    <a:pt x="223" y="557"/>
                  </a:lnTo>
                  <a:lnTo>
                    <a:pt x="226" y="554"/>
                  </a:lnTo>
                  <a:lnTo>
                    <a:pt x="225" y="551"/>
                  </a:lnTo>
                  <a:lnTo>
                    <a:pt x="222" y="553"/>
                  </a:lnTo>
                  <a:lnTo>
                    <a:pt x="219" y="554"/>
                  </a:lnTo>
                  <a:lnTo>
                    <a:pt x="220" y="552"/>
                  </a:lnTo>
                  <a:lnTo>
                    <a:pt x="220" y="551"/>
                  </a:lnTo>
                  <a:lnTo>
                    <a:pt x="221" y="549"/>
                  </a:lnTo>
                  <a:lnTo>
                    <a:pt x="219" y="549"/>
                  </a:lnTo>
                  <a:lnTo>
                    <a:pt x="220" y="548"/>
                  </a:lnTo>
                  <a:lnTo>
                    <a:pt x="220" y="547"/>
                  </a:lnTo>
                  <a:lnTo>
                    <a:pt x="220" y="543"/>
                  </a:lnTo>
                  <a:lnTo>
                    <a:pt x="219" y="541"/>
                  </a:lnTo>
                  <a:lnTo>
                    <a:pt x="219" y="539"/>
                  </a:lnTo>
                  <a:lnTo>
                    <a:pt x="220" y="538"/>
                  </a:lnTo>
                  <a:lnTo>
                    <a:pt x="217" y="538"/>
                  </a:lnTo>
                  <a:lnTo>
                    <a:pt x="215" y="536"/>
                  </a:lnTo>
                  <a:lnTo>
                    <a:pt x="220" y="533"/>
                  </a:lnTo>
                  <a:lnTo>
                    <a:pt x="217" y="531"/>
                  </a:lnTo>
                  <a:lnTo>
                    <a:pt x="217" y="530"/>
                  </a:lnTo>
                  <a:lnTo>
                    <a:pt x="219" y="528"/>
                  </a:lnTo>
                  <a:lnTo>
                    <a:pt x="217" y="527"/>
                  </a:lnTo>
                  <a:lnTo>
                    <a:pt x="217" y="526"/>
                  </a:lnTo>
                  <a:lnTo>
                    <a:pt x="217" y="521"/>
                  </a:lnTo>
                  <a:lnTo>
                    <a:pt x="215" y="514"/>
                  </a:lnTo>
                  <a:lnTo>
                    <a:pt x="212" y="506"/>
                  </a:lnTo>
                  <a:lnTo>
                    <a:pt x="209" y="499"/>
                  </a:lnTo>
                  <a:lnTo>
                    <a:pt x="205" y="492"/>
                  </a:lnTo>
                  <a:lnTo>
                    <a:pt x="203" y="484"/>
                  </a:lnTo>
                  <a:lnTo>
                    <a:pt x="199" y="477"/>
                  </a:lnTo>
                  <a:lnTo>
                    <a:pt x="200" y="480"/>
                  </a:lnTo>
                  <a:lnTo>
                    <a:pt x="201" y="485"/>
                  </a:lnTo>
                  <a:lnTo>
                    <a:pt x="201" y="490"/>
                  </a:lnTo>
                  <a:lnTo>
                    <a:pt x="200" y="494"/>
                  </a:lnTo>
                  <a:lnTo>
                    <a:pt x="200" y="492"/>
                  </a:lnTo>
                  <a:lnTo>
                    <a:pt x="199" y="489"/>
                  </a:lnTo>
                  <a:lnTo>
                    <a:pt x="198" y="484"/>
                  </a:lnTo>
                  <a:lnTo>
                    <a:pt x="198" y="479"/>
                  </a:lnTo>
                  <a:lnTo>
                    <a:pt x="196" y="473"/>
                  </a:lnTo>
                  <a:lnTo>
                    <a:pt x="196" y="472"/>
                  </a:lnTo>
                  <a:lnTo>
                    <a:pt x="195" y="469"/>
                  </a:lnTo>
                  <a:lnTo>
                    <a:pt x="191" y="463"/>
                  </a:lnTo>
                  <a:lnTo>
                    <a:pt x="190" y="457"/>
                  </a:lnTo>
                  <a:lnTo>
                    <a:pt x="190" y="456"/>
                  </a:lnTo>
                  <a:lnTo>
                    <a:pt x="191" y="457"/>
                  </a:lnTo>
                  <a:lnTo>
                    <a:pt x="190" y="453"/>
                  </a:lnTo>
                  <a:lnTo>
                    <a:pt x="188" y="456"/>
                  </a:lnTo>
                  <a:lnTo>
                    <a:pt x="185" y="446"/>
                  </a:lnTo>
                  <a:lnTo>
                    <a:pt x="184" y="437"/>
                  </a:lnTo>
                  <a:lnTo>
                    <a:pt x="183" y="428"/>
                  </a:lnTo>
                  <a:lnTo>
                    <a:pt x="180" y="419"/>
                  </a:lnTo>
                  <a:lnTo>
                    <a:pt x="178" y="415"/>
                  </a:lnTo>
                  <a:lnTo>
                    <a:pt x="175" y="413"/>
                  </a:lnTo>
                  <a:lnTo>
                    <a:pt x="175" y="410"/>
                  </a:lnTo>
                  <a:lnTo>
                    <a:pt x="175" y="407"/>
                  </a:lnTo>
                  <a:lnTo>
                    <a:pt x="175" y="401"/>
                  </a:lnTo>
                  <a:lnTo>
                    <a:pt x="175" y="397"/>
                  </a:lnTo>
                  <a:lnTo>
                    <a:pt x="178" y="394"/>
                  </a:lnTo>
                  <a:lnTo>
                    <a:pt x="172" y="396"/>
                  </a:lnTo>
                  <a:lnTo>
                    <a:pt x="169" y="396"/>
                  </a:lnTo>
                  <a:lnTo>
                    <a:pt x="167" y="394"/>
                  </a:lnTo>
                  <a:lnTo>
                    <a:pt x="162" y="386"/>
                  </a:lnTo>
                  <a:lnTo>
                    <a:pt x="159" y="376"/>
                  </a:lnTo>
                  <a:lnTo>
                    <a:pt x="158" y="376"/>
                  </a:lnTo>
                  <a:lnTo>
                    <a:pt x="157" y="375"/>
                  </a:lnTo>
                  <a:lnTo>
                    <a:pt x="155" y="371"/>
                  </a:lnTo>
                  <a:lnTo>
                    <a:pt x="152" y="369"/>
                  </a:lnTo>
                  <a:lnTo>
                    <a:pt x="150" y="365"/>
                  </a:lnTo>
                  <a:lnTo>
                    <a:pt x="150" y="366"/>
                  </a:lnTo>
                  <a:lnTo>
                    <a:pt x="150" y="369"/>
                  </a:lnTo>
                  <a:lnTo>
                    <a:pt x="150" y="371"/>
                  </a:lnTo>
                  <a:lnTo>
                    <a:pt x="150" y="374"/>
                  </a:lnTo>
                  <a:lnTo>
                    <a:pt x="151" y="381"/>
                  </a:lnTo>
                  <a:lnTo>
                    <a:pt x="151" y="383"/>
                  </a:lnTo>
                  <a:lnTo>
                    <a:pt x="151" y="387"/>
                  </a:lnTo>
                  <a:lnTo>
                    <a:pt x="147" y="393"/>
                  </a:lnTo>
                  <a:lnTo>
                    <a:pt x="145" y="396"/>
                  </a:lnTo>
                  <a:lnTo>
                    <a:pt x="142" y="397"/>
                  </a:lnTo>
                  <a:lnTo>
                    <a:pt x="139" y="396"/>
                  </a:lnTo>
                  <a:lnTo>
                    <a:pt x="135" y="393"/>
                  </a:lnTo>
                  <a:lnTo>
                    <a:pt x="134" y="390"/>
                  </a:lnTo>
                  <a:lnTo>
                    <a:pt x="135" y="386"/>
                  </a:lnTo>
                  <a:lnTo>
                    <a:pt x="132" y="388"/>
                  </a:lnTo>
                  <a:lnTo>
                    <a:pt x="132" y="390"/>
                  </a:lnTo>
                  <a:lnTo>
                    <a:pt x="135" y="392"/>
                  </a:lnTo>
                  <a:lnTo>
                    <a:pt x="136" y="394"/>
                  </a:lnTo>
                  <a:lnTo>
                    <a:pt x="136" y="398"/>
                  </a:lnTo>
                  <a:lnTo>
                    <a:pt x="135" y="401"/>
                  </a:lnTo>
                  <a:lnTo>
                    <a:pt x="132" y="402"/>
                  </a:lnTo>
                  <a:lnTo>
                    <a:pt x="129" y="401"/>
                  </a:lnTo>
                  <a:lnTo>
                    <a:pt x="130" y="402"/>
                  </a:lnTo>
                  <a:lnTo>
                    <a:pt x="130" y="403"/>
                  </a:lnTo>
                  <a:lnTo>
                    <a:pt x="128" y="405"/>
                  </a:lnTo>
                  <a:lnTo>
                    <a:pt x="124" y="407"/>
                  </a:lnTo>
                  <a:lnTo>
                    <a:pt x="121" y="405"/>
                  </a:lnTo>
                  <a:lnTo>
                    <a:pt x="121" y="410"/>
                  </a:lnTo>
                  <a:lnTo>
                    <a:pt x="120" y="417"/>
                  </a:lnTo>
                  <a:lnTo>
                    <a:pt x="116" y="421"/>
                  </a:lnTo>
                  <a:lnTo>
                    <a:pt x="114" y="423"/>
                  </a:lnTo>
                  <a:lnTo>
                    <a:pt x="112" y="421"/>
                  </a:lnTo>
                  <a:lnTo>
                    <a:pt x="110" y="419"/>
                  </a:lnTo>
                  <a:lnTo>
                    <a:pt x="110" y="415"/>
                  </a:lnTo>
                  <a:lnTo>
                    <a:pt x="112" y="412"/>
                  </a:lnTo>
                  <a:lnTo>
                    <a:pt x="112" y="408"/>
                  </a:lnTo>
                  <a:lnTo>
                    <a:pt x="110" y="410"/>
                  </a:lnTo>
                  <a:lnTo>
                    <a:pt x="109" y="414"/>
                  </a:lnTo>
                  <a:lnTo>
                    <a:pt x="109" y="415"/>
                  </a:lnTo>
                  <a:lnTo>
                    <a:pt x="109" y="415"/>
                  </a:lnTo>
                  <a:lnTo>
                    <a:pt x="109" y="413"/>
                  </a:lnTo>
                  <a:lnTo>
                    <a:pt x="108" y="417"/>
                  </a:lnTo>
                  <a:lnTo>
                    <a:pt x="108" y="420"/>
                  </a:lnTo>
                  <a:lnTo>
                    <a:pt x="105" y="418"/>
                  </a:lnTo>
                  <a:lnTo>
                    <a:pt x="104" y="415"/>
                  </a:lnTo>
                  <a:lnTo>
                    <a:pt x="104" y="412"/>
                  </a:lnTo>
                  <a:lnTo>
                    <a:pt x="105" y="409"/>
                  </a:lnTo>
                  <a:lnTo>
                    <a:pt x="104" y="409"/>
                  </a:lnTo>
                  <a:lnTo>
                    <a:pt x="104" y="410"/>
                  </a:lnTo>
                  <a:lnTo>
                    <a:pt x="103" y="415"/>
                  </a:lnTo>
                  <a:lnTo>
                    <a:pt x="100" y="420"/>
                  </a:lnTo>
                  <a:lnTo>
                    <a:pt x="100" y="421"/>
                  </a:lnTo>
                  <a:lnTo>
                    <a:pt x="98" y="420"/>
                  </a:lnTo>
                  <a:lnTo>
                    <a:pt x="97" y="418"/>
                  </a:lnTo>
                  <a:lnTo>
                    <a:pt x="97" y="413"/>
                  </a:lnTo>
                  <a:lnTo>
                    <a:pt x="98" y="408"/>
                  </a:lnTo>
                  <a:lnTo>
                    <a:pt x="100" y="404"/>
                  </a:lnTo>
                  <a:lnTo>
                    <a:pt x="98" y="407"/>
                  </a:lnTo>
                  <a:lnTo>
                    <a:pt x="96" y="410"/>
                  </a:lnTo>
                  <a:lnTo>
                    <a:pt x="94" y="415"/>
                  </a:lnTo>
                  <a:lnTo>
                    <a:pt x="93" y="418"/>
                  </a:lnTo>
                  <a:lnTo>
                    <a:pt x="89" y="415"/>
                  </a:lnTo>
                  <a:lnTo>
                    <a:pt x="93" y="412"/>
                  </a:lnTo>
                  <a:lnTo>
                    <a:pt x="94" y="408"/>
                  </a:lnTo>
                  <a:lnTo>
                    <a:pt x="92" y="412"/>
                  </a:lnTo>
                  <a:lnTo>
                    <a:pt x="91" y="414"/>
                  </a:lnTo>
                  <a:lnTo>
                    <a:pt x="88" y="414"/>
                  </a:lnTo>
                  <a:lnTo>
                    <a:pt x="91" y="410"/>
                  </a:lnTo>
                  <a:lnTo>
                    <a:pt x="92" y="405"/>
                  </a:lnTo>
                  <a:lnTo>
                    <a:pt x="92" y="396"/>
                  </a:lnTo>
                  <a:lnTo>
                    <a:pt x="89" y="396"/>
                  </a:lnTo>
                  <a:lnTo>
                    <a:pt x="91" y="401"/>
                  </a:lnTo>
                  <a:lnTo>
                    <a:pt x="88" y="405"/>
                  </a:lnTo>
                  <a:lnTo>
                    <a:pt x="84" y="409"/>
                  </a:lnTo>
                  <a:lnTo>
                    <a:pt x="82" y="413"/>
                  </a:lnTo>
                  <a:lnTo>
                    <a:pt x="80" y="412"/>
                  </a:lnTo>
                  <a:lnTo>
                    <a:pt x="78" y="409"/>
                  </a:lnTo>
                  <a:lnTo>
                    <a:pt x="78" y="405"/>
                  </a:lnTo>
                  <a:lnTo>
                    <a:pt x="78" y="401"/>
                  </a:lnTo>
                  <a:lnTo>
                    <a:pt x="80" y="392"/>
                  </a:lnTo>
                  <a:lnTo>
                    <a:pt x="81" y="388"/>
                  </a:lnTo>
                  <a:lnTo>
                    <a:pt x="81" y="386"/>
                  </a:lnTo>
                  <a:lnTo>
                    <a:pt x="81" y="382"/>
                  </a:lnTo>
                  <a:lnTo>
                    <a:pt x="82" y="378"/>
                  </a:lnTo>
                  <a:lnTo>
                    <a:pt x="82" y="375"/>
                  </a:lnTo>
                  <a:lnTo>
                    <a:pt x="82" y="372"/>
                  </a:lnTo>
                  <a:lnTo>
                    <a:pt x="84" y="369"/>
                  </a:lnTo>
                  <a:lnTo>
                    <a:pt x="83" y="364"/>
                  </a:lnTo>
                  <a:lnTo>
                    <a:pt x="82" y="358"/>
                  </a:lnTo>
                  <a:lnTo>
                    <a:pt x="81" y="354"/>
                  </a:lnTo>
                  <a:lnTo>
                    <a:pt x="80" y="349"/>
                  </a:lnTo>
                  <a:lnTo>
                    <a:pt x="78" y="344"/>
                  </a:lnTo>
                  <a:lnTo>
                    <a:pt x="77" y="339"/>
                  </a:lnTo>
                  <a:lnTo>
                    <a:pt x="75" y="335"/>
                  </a:lnTo>
                  <a:lnTo>
                    <a:pt x="71" y="329"/>
                  </a:lnTo>
                  <a:lnTo>
                    <a:pt x="67" y="324"/>
                  </a:lnTo>
                  <a:lnTo>
                    <a:pt x="67" y="323"/>
                  </a:lnTo>
                  <a:lnTo>
                    <a:pt x="70" y="322"/>
                  </a:lnTo>
                  <a:lnTo>
                    <a:pt x="65" y="319"/>
                  </a:lnTo>
                  <a:lnTo>
                    <a:pt x="62" y="318"/>
                  </a:lnTo>
                  <a:lnTo>
                    <a:pt x="62" y="315"/>
                  </a:lnTo>
                  <a:lnTo>
                    <a:pt x="62" y="308"/>
                  </a:lnTo>
                  <a:lnTo>
                    <a:pt x="60" y="302"/>
                  </a:lnTo>
                  <a:lnTo>
                    <a:pt x="61" y="307"/>
                  </a:lnTo>
                  <a:lnTo>
                    <a:pt x="60" y="308"/>
                  </a:lnTo>
                  <a:lnTo>
                    <a:pt x="57" y="307"/>
                  </a:lnTo>
                  <a:lnTo>
                    <a:pt x="60" y="313"/>
                  </a:lnTo>
                  <a:lnTo>
                    <a:pt x="60" y="316"/>
                  </a:lnTo>
                  <a:lnTo>
                    <a:pt x="60" y="318"/>
                  </a:lnTo>
                  <a:lnTo>
                    <a:pt x="55" y="316"/>
                  </a:lnTo>
                  <a:lnTo>
                    <a:pt x="51" y="312"/>
                  </a:lnTo>
                  <a:lnTo>
                    <a:pt x="45" y="303"/>
                  </a:lnTo>
                  <a:lnTo>
                    <a:pt x="45" y="302"/>
                  </a:lnTo>
                  <a:lnTo>
                    <a:pt x="46" y="301"/>
                  </a:lnTo>
                  <a:lnTo>
                    <a:pt x="48" y="301"/>
                  </a:lnTo>
                  <a:lnTo>
                    <a:pt x="49" y="302"/>
                  </a:lnTo>
                  <a:lnTo>
                    <a:pt x="50" y="305"/>
                  </a:lnTo>
                  <a:lnTo>
                    <a:pt x="54" y="305"/>
                  </a:lnTo>
                  <a:lnTo>
                    <a:pt x="56" y="306"/>
                  </a:lnTo>
                  <a:lnTo>
                    <a:pt x="59" y="305"/>
                  </a:lnTo>
                  <a:lnTo>
                    <a:pt x="59" y="302"/>
                  </a:lnTo>
                  <a:lnTo>
                    <a:pt x="57" y="300"/>
                  </a:lnTo>
                  <a:lnTo>
                    <a:pt x="56" y="299"/>
                  </a:lnTo>
                  <a:lnTo>
                    <a:pt x="52" y="296"/>
                  </a:lnTo>
                  <a:lnTo>
                    <a:pt x="51" y="294"/>
                  </a:lnTo>
                  <a:lnTo>
                    <a:pt x="51" y="292"/>
                  </a:lnTo>
                  <a:lnTo>
                    <a:pt x="52" y="291"/>
                  </a:lnTo>
                  <a:lnTo>
                    <a:pt x="46" y="290"/>
                  </a:lnTo>
                  <a:lnTo>
                    <a:pt x="46" y="284"/>
                  </a:lnTo>
                  <a:lnTo>
                    <a:pt x="45" y="284"/>
                  </a:lnTo>
                  <a:lnTo>
                    <a:pt x="43" y="284"/>
                  </a:lnTo>
                  <a:lnTo>
                    <a:pt x="39" y="280"/>
                  </a:lnTo>
                  <a:lnTo>
                    <a:pt x="38" y="279"/>
                  </a:lnTo>
                  <a:lnTo>
                    <a:pt x="35" y="279"/>
                  </a:lnTo>
                  <a:lnTo>
                    <a:pt x="34" y="279"/>
                  </a:lnTo>
                  <a:lnTo>
                    <a:pt x="32" y="278"/>
                  </a:lnTo>
                  <a:lnTo>
                    <a:pt x="35" y="286"/>
                  </a:lnTo>
                  <a:lnTo>
                    <a:pt x="32" y="281"/>
                  </a:lnTo>
                  <a:lnTo>
                    <a:pt x="32" y="284"/>
                  </a:lnTo>
                  <a:lnTo>
                    <a:pt x="33" y="286"/>
                  </a:lnTo>
                  <a:lnTo>
                    <a:pt x="29" y="280"/>
                  </a:lnTo>
                  <a:lnTo>
                    <a:pt x="29" y="278"/>
                  </a:lnTo>
                  <a:lnTo>
                    <a:pt x="30" y="274"/>
                  </a:lnTo>
                  <a:lnTo>
                    <a:pt x="27" y="274"/>
                  </a:lnTo>
                  <a:lnTo>
                    <a:pt x="29" y="269"/>
                  </a:lnTo>
                  <a:lnTo>
                    <a:pt x="28" y="269"/>
                  </a:lnTo>
                  <a:lnTo>
                    <a:pt x="28" y="263"/>
                  </a:lnTo>
                  <a:lnTo>
                    <a:pt x="27" y="270"/>
                  </a:lnTo>
                  <a:lnTo>
                    <a:pt x="24" y="278"/>
                  </a:lnTo>
                  <a:lnTo>
                    <a:pt x="22" y="276"/>
                  </a:lnTo>
                  <a:lnTo>
                    <a:pt x="22" y="274"/>
                  </a:lnTo>
                  <a:lnTo>
                    <a:pt x="22" y="270"/>
                  </a:lnTo>
                  <a:lnTo>
                    <a:pt x="22" y="268"/>
                  </a:lnTo>
                  <a:lnTo>
                    <a:pt x="21" y="267"/>
                  </a:lnTo>
                  <a:lnTo>
                    <a:pt x="17" y="262"/>
                  </a:lnTo>
                  <a:lnTo>
                    <a:pt x="18" y="267"/>
                  </a:lnTo>
                  <a:lnTo>
                    <a:pt x="18" y="269"/>
                  </a:lnTo>
                  <a:lnTo>
                    <a:pt x="18" y="270"/>
                  </a:lnTo>
                  <a:lnTo>
                    <a:pt x="14" y="264"/>
                  </a:lnTo>
                  <a:lnTo>
                    <a:pt x="8" y="259"/>
                  </a:lnTo>
                  <a:lnTo>
                    <a:pt x="5" y="256"/>
                  </a:lnTo>
                  <a:lnTo>
                    <a:pt x="3" y="252"/>
                  </a:lnTo>
                  <a:lnTo>
                    <a:pt x="0" y="24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92" name="Freeform 685"/>
            <p:cNvSpPr>
              <a:spLocks/>
            </p:cNvSpPr>
            <p:nvPr/>
          </p:nvSpPr>
          <p:spPr bwMode="auto">
            <a:xfrm>
              <a:off x="6159477" y="2490447"/>
              <a:ext cx="185495" cy="82209"/>
            </a:xfrm>
            <a:custGeom>
              <a:avLst/>
              <a:gdLst>
                <a:gd name="T0" fmla="*/ 4 w 175"/>
                <a:gd name="T1" fmla="*/ 23 h 77"/>
                <a:gd name="T2" fmla="*/ 7 w 175"/>
                <a:gd name="T3" fmla="*/ 23 h 77"/>
                <a:gd name="T4" fmla="*/ 15 w 175"/>
                <a:gd name="T5" fmla="*/ 20 h 77"/>
                <a:gd name="T6" fmla="*/ 23 w 175"/>
                <a:gd name="T7" fmla="*/ 17 h 77"/>
                <a:gd name="T8" fmla="*/ 40 w 175"/>
                <a:gd name="T9" fmla="*/ 8 h 77"/>
                <a:gd name="T10" fmla="*/ 54 w 175"/>
                <a:gd name="T11" fmla="*/ 0 h 77"/>
                <a:gd name="T12" fmla="*/ 61 w 175"/>
                <a:gd name="T13" fmla="*/ 1 h 77"/>
                <a:gd name="T14" fmla="*/ 65 w 175"/>
                <a:gd name="T15" fmla="*/ 5 h 77"/>
                <a:gd name="T16" fmla="*/ 71 w 175"/>
                <a:gd name="T17" fmla="*/ 5 h 77"/>
                <a:gd name="T18" fmla="*/ 74 w 175"/>
                <a:gd name="T19" fmla="*/ 1 h 77"/>
                <a:gd name="T20" fmla="*/ 76 w 175"/>
                <a:gd name="T21" fmla="*/ 1 h 77"/>
                <a:gd name="T22" fmla="*/ 81 w 175"/>
                <a:gd name="T23" fmla="*/ 5 h 77"/>
                <a:gd name="T24" fmla="*/ 85 w 175"/>
                <a:gd name="T25" fmla="*/ 8 h 77"/>
                <a:gd name="T26" fmla="*/ 96 w 175"/>
                <a:gd name="T27" fmla="*/ 8 h 77"/>
                <a:gd name="T28" fmla="*/ 100 w 175"/>
                <a:gd name="T29" fmla="*/ 13 h 77"/>
                <a:gd name="T30" fmla="*/ 106 w 175"/>
                <a:gd name="T31" fmla="*/ 11 h 77"/>
                <a:gd name="T32" fmla="*/ 109 w 175"/>
                <a:gd name="T33" fmla="*/ 12 h 77"/>
                <a:gd name="T34" fmla="*/ 106 w 175"/>
                <a:gd name="T35" fmla="*/ 17 h 77"/>
                <a:gd name="T36" fmla="*/ 109 w 175"/>
                <a:gd name="T37" fmla="*/ 22 h 77"/>
                <a:gd name="T38" fmla="*/ 115 w 175"/>
                <a:gd name="T39" fmla="*/ 28 h 77"/>
                <a:gd name="T40" fmla="*/ 122 w 175"/>
                <a:gd name="T41" fmla="*/ 26 h 77"/>
                <a:gd name="T42" fmla="*/ 123 w 175"/>
                <a:gd name="T43" fmla="*/ 21 h 77"/>
                <a:gd name="T44" fmla="*/ 127 w 175"/>
                <a:gd name="T45" fmla="*/ 20 h 77"/>
                <a:gd name="T46" fmla="*/ 138 w 175"/>
                <a:gd name="T47" fmla="*/ 23 h 77"/>
                <a:gd name="T48" fmla="*/ 144 w 175"/>
                <a:gd name="T49" fmla="*/ 29 h 77"/>
                <a:gd name="T50" fmla="*/ 146 w 175"/>
                <a:gd name="T51" fmla="*/ 32 h 77"/>
                <a:gd name="T52" fmla="*/ 157 w 175"/>
                <a:gd name="T53" fmla="*/ 33 h 77"/>
                <a:gd name="T54" fmla="*/ 162 w 175"/>
                <a:gd name="T55" fmla="*/ 36 h 77"/>
                <a:gd name="T56" fmla="*/ 166 w 175"/>
                <a:gd name="T57" fmla="*/ 39 h 77"/>
                <a:gd name="T58" fmla="*/ 165 w 175"/>
                <a:gd name="T59" fmla="*/ 38 h 77"/>
                <a:gd name="T60" fmla="*/ 171 w 175"/>
                <a:gd name="T61" fmla="*/ 43 h 77"/>
                <a:gd name="T62" fmla="*/ 166 w 175"/>
                <a:gd name="T63" fmla="*/ 52 h 77"/>
                <a:gd name="T64" fmla="*/ 157 w 175"/>
                <a:gd name="T65" fmla="*/ 55 h 77"/>
                <a:gd name="T66" fmla="*/ 155 w 175"/>
                <a:gd name="T67" fmla="*/ 60 h 77"/>
                <a:gd name="T68" fmla="*/ 151 w 175"/>
                <a:gd name="T69" fmla="*/ 64 h 77"/>
                <a:gd name="T70" fmla="*/ 141 w 175"/>
                <a:gd name="T71" fmla="*/ 70 h 77"/>
                <a:gd name="T72" fmla="*/ 129 w 175"/>
                <a:gd name="T73" fmla="*/ 71 h 77"/>
                <a:gd name="T74" fmla="*/ 124 w 175"/>
                <a:gd name="T75" fmla="*/ 76 h 77"/>
                <a:gd name="T76" fmla="*/ 122 w 175"/>
                <a:gd name="T77" fmla="*/ 72 h 77"/>
                <a:gd name="T78" fmla="*/ 109 w 175"/>
                <a:gd name="T79" fmla="*/ 72 h 77"/>
                <a:gd name="T80" fmla="*/ 90 w 175"/>
                <a:gd name="T81" fmla="*/ 66 h 77"/>
                <a:gd name="T82" fmla="*/ 82 w 175"/>
                <a:gd name="T83" fmla="*/ 65 h 77"/>
                <a:gd name="T84" fmla="*/ 75 w 175"/>
                <a:gd name="T85" fmla="*/ 64 h 77"/>
                <a:gd name="T86" fmla="*/ 74 w 175"/>
                <a:gd name="T87" fmla="*/ 71 h 77"/>
                <a:gd name="T88" fmla="*/ 69 w 175"/>
                <a:gd name="T89" fmla="*/ 72 h 77"/>
                <a:gd name="T90" fmla="*/ 64 w 175"/>
                <a:gd name="T91" fmla="*/ 76 h 77"/>
                <a:gd name="T92" fmla="*/ 59 w 175"/>
                <a:gd name="T93" fmla="*/ 77 h 77"/>
                <a:gd name="T94" fmla="*/ 53 w 175"/>
                <a:gd name="T95" fmla="*/ 76 h 77"/>
                <a:gd name="T96" fmla="*/ 45 w 175"/>
                <a:gd name="T97" fmla="*/ 71 h 77"/>
                <a:gd name="T98" fmla="*/ 28 w 175"/>
                <a:gd name="T99" fmla="*/ 59 h 77"/>
                <a:gd name="T100" fmla="*/ 22 w 175"/>
                <a:gd name="T101" fmla="*/ 55 h 77"/>
                <a:gd name="T102" fmla="*/ 15 w 175"/>
                <a:gd name="T103" fmla="*/ 48 h 77"/>
                <a:gd name="T104" fmla="*/ 9 w 175"/>
                <a:gd name="T105" fmla="*/ 40 h 77"/>
                <a:gd name="T106" fmla="*/ 11 w 175"/>
                <a:gd name="T107" fmla="*/ 36 h 77"/>
                <a:gd name="T108" fmla="*/ 7 w 175"/>
                <a:gd name="T109" fmla="*/ 32 h 77"/>
                <a:gd name="T110" fmla="*/ 1 w 175"/>
                <a:gd name="T11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5" h="77">
                  <a:moveTo>
                    <a:pt x="0" y="22"/>
                  </a:moveTo>
                  <a:lnTo>
                    <a:pt x="4" y="23"/>
                  </a:lnTo>
                  <a:lnTo>
                    <a:pt x="6" y="27"/>
                  </a:lnTo>
                  <a:lnTo>
                    <a:pt x="7" y="23"/>
                  </a:lnTo>
                  <a:lnTo>
                    <a:pt x="9" y="22"/>
                  </a:lnTo>
                  <a:lnTo>
                    <a:pt x="15" y="20"/>
                  </a:lnTo>
                  <a:lnTo>
                    <a:pt x="20" y="18"/>
                  </a:lnTo>
                  <a:lnTo>
                    <a:pt x="23" y="17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58" y="2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1"/>
                  </a:lnTo>
                  <a:lnTo>
                    <a:pt x="64" y="4"/>
                  </a:lnTo>
                  <a:lnTo>
                    <a:pt x="65" y="5"/>
                  </a:lnTo>
                  <a:lnTo>
                    <a:pt x="68" y="5"/>
                  </a:lnTo>
                  <a:lnTo>
                    <a:pt x="71" y="5"/>
                  </a:lnTo>
                  <a:lnTo>
                    <a:pt x="72" y="2"/>
                  </a:lnTo>
                  <a:lnTo>
                    <a:pt x="74" y="1"/>
                  </a:lnTo>
                  <a:lnTo>
                    <a:pt x="74" y="0"/>
                  </a:lnTo>
                  <a:lnTo>
                    <a:pt x="76" y="1"/>
                  </a:lnTo>
                  <a:lnTo>
                    <a:pt x="80" y="2"/>
                  </a:lnTo>
                  <a:lnTo>
                    <a:pt x="81" y="5"/>
                  </a:lnTo>
                  <a:lnTo>
                    <a:pt x="82" y="7"/>
                  </a:lnTo>
                  <a:lnTo>
                    <a:pt x="85" y="8"/>
                  </a:lnTo>
                  <a:lnTo>
                    <a:pt x="91" y="8"/>
                  </a:lnTo>
                  <a:lnTo>
                    <a:pt x="96" y="8"/>
                  </a:lnTo>
                  <a:lnTo>
                    <a:pt x="98" y="11"/>
                  </a:lnTo>
                  <a:lnTo>
                    <a:pt x="100" y="13"/>
                  </a:lnTo>
                  <a:lnTo>
                    <a:pt x="102" y="11"/>
                  </a:lnTo>
                  <a:lnTo>
                    <a:pt x="106" y="11"/>
                  </a:lnTo>
                  <a:lnTo>
                    <a:pt x="108" y="12"/>
                  </a:lnTo>
                  <a:lnTo>
                    <a:pt x="109" y="12"/>
                  </a:lnTo>
                  <a:lnTo>
                    <a:pt x="108" y="15"/>
                  </a:lnTo>
                  <a:lnTo>
                    <a:pt x="106" y="17"/>
                  </a:lnTo>
                  <a:lnTo>
                    <a:pt x="103" y="18"/>
                  </a:lnTo>
                  <a:lnTo>
                    <a:pt x="109" y="22"/>
                  </a:lnTo>
                  <a:lnTo>
                    <a:pt x="113" y="27"/>
                  </a:lnTo>
                  <a:lnTo>
                    <a:pt x="115" y="28"/>
                  </a:lnTo>
                  <a:lnTo>
                    <a:pt x="119" y="28"/>
                  </a:lnTo>
                  <a:lnTo>
                    <a:pt x="122" y="26"/>
                  </a:lnTo>
                  <a:lnTo>
                    <a:pt x="124" y="23"/>
                  </a:lnTo>
                  <a:lnTo>
                    <a:pt x="123" y="21"/>
                  </a:lnTo>
                  <a:lnTo>
                    <a:pt x="122" y="18"/>
                  </a:lnTo>
                  <a:lnTo>
                    <a:pt x="127" y="20"/>
                  </a:lnTo>
                  <a:lnTo>
                    <a:pt x="131" y="22"/>
                  </a:lnTo>
                  <a:lnTo>
                    <a:pt x="138" y="23"/>
                  </a:lnTo>
                  <a:lnTo>
                    <a:pt x="143" y="23"/>
                  </a:lnTo>
                  <a:lnTo>
                    <a:pt x="144" y="29"/>
                  </a:lnTo>
                  <a:lnTo>
                    <a:pt x="144" y="32"/>
                  </a:lnTo>
                  <a:lnTo>
                    <a:pt x="146" y="32"/>
                  </a:lnTo>
                  <a:lnTo>
                    <a:pt x="151" y="32"/>
                  </a:lnTo>
                  <a:lnTo>
                    <a:pt x="157" y="33"/>
                  </a:lnTo>
                  <a:lnTo>
                    <a:pt x="160" y="34"/>
                  </a:lnTo>
                  <a:lnTo>
                    <a:pt x="162" y="36"/>
                  </a:lnTo>
                  <a:lnTo>
                    <a:pt x="163" y="37"/>
                  </a:lnTo>
                  <a:lnTo>
                    <a:pt x="166" y="39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7" y="39"/>
                  </a:lnTo>
                  <a:lnTo>
                    <a:pt x="171" y="43"/>
                  </a:lnTo>
                  <a:lnTo>
                    <a:pt x="175" y="49"/>
                  </a:lnTo>
                  <a:lnTo>
                    <a:pt x="166" y="52"/>
                  </a:lnTo>
                  <a:lnTo>
                    <a:pt x="161" y="53"/>
                  </a:lnTo>
                  <a:lnTo>
                    <a:pt x="157" y="55"/>
                  </a:lnTo>
                  <a:lnTo>
                    <a:pt x="156" y="56"/>
                  </a:lnTo>
                  <a:lnTo>
                    <a:pt x="155" y="60"/>
                  </a:lnTo>
                  <a:lnTo>
                    <a:pt x="154" y="63"/>
                  </a:lnTo>
                  <a:lnTo>
                    <a:pt x="151" y="64"/>
                  </a:lnTo>
                  <a:lnTo>
                    <a:pt x="145" y="67"/>
                  </a:lnTo>
                  <a:lnTo>
                    <a:pt x="141" y="70"/>
                  </a:lnTo>
                  <a:lnTo>
                    <a:pt x="136" y="70"/>
                  </a:lnTo>
                  <a:lnTo>
                    <a:pt x="129" y="71"/>
                  </a:lnTo>
                  <a:lnTo>
                    <a:pt x="127" y="72"/>
                  </a:lnTo>
                  <a:lnTo>
                    <a:pt x="124" y="76"/>
                  </a:lnTo>
                  <a:lnTo>
                    <a:pt x="123" y="74"/>
                  </a:lnTo>
                  <a:lnTo>
                    <a:pt x="122" y="72"/>
                  </a:lnTo>
                  <a:lnTo>
                    <a:pt x="115" y="71"/>
                  </a:lnTo>
                  <a:lnTo>
                    <a:pt x="109" y="72"/>
                  </a:lnTo>
                  <a:lnTo>
                    <a:pt x="103" y="71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5"/>
                  </a:lnTo>
                  <a:lnTo>
                    <a:pt x="79" y="64"/>
                  </a:lnTo>
                  <a:lnTo>
                    <a:pt x="75" y="64"/>
                  </a:lnTo>
                  <a:lnTo>
                    <a:pt x="74" y="67"/>
                  </a:lnTo>
                  <a:lnTo>
                    <a:pt x="74" y="71"/>
                  </a:lnTo>
                  <a:lnTo>
                    <a:pt x="71" y="71"/>
                  </a:lnTo>
                  <a:lnTo>
                    <a:pt x="69" y="72"/>
                  </a:lnTo>
                  <a:lnTo>
                    <a:pt x="68" y="77"/>
                  </a:lnTo>
                  <a:lnTo>
                    <a:pt x="64" y="76"/>
                  </a:lnTo>
                  <a:lnTo>
                    <a:pt x="61" y="77"/>
                  </a:lnTo>
                  <a:lnTo>
                    <a:pt x="59" y="77"/>
                  </a:lnTo>
                  <a:lnTo>
                    <a:pt x="55" y="77"/>
                  </a:lnTo>
                  <a:lnTo>
                    <a:pt x="53" y="76"/>
                  </a:lnTo>
                  <a:lnTo>
                    <a:pt x="50" y="75"/>
                  </a:lnTo>
                  <a:lnTo>
                    <a:pt x="45" y="71"/>
                  </a:lnTo>
                  <a:lnTo>
                    <a:pt x="34" y="64"/>
                  </a:lnTo>
                  <a:lnTo>
                    <a:pt x="28" y="59"/>
                  </a:lnTo>
                  <a:lnTo>
                    <a:pt x="24" y="56"/>
                  </a:lnTo>
                  <a:lnTo>
                    <a:pt x="22" y="55"/>
                  </a:lnTo>
                  <a:lnTo>
                    <a:pt x="18" y="52"/>
                  </a:lnTo>
                  <a:lnTo>
                    <a:pt x="15" y="48"/>
                  </a:lnTo>
                  <a:lnTo>
                    <a:pt x="12" y="43"/>
                  </a:lnTo>
                  <a:lnTo>
                    <a:pt x="9" y="40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2" y="28"/>
                  </a:lnTo>
                  <a:lnTo>
                    <a:pt x="1" y="26"/>
                  </a:lnTo>
                  <a:lnTo>
                    <a:pt x="0" y="2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93" name="Freeform 687"/>
            <p:cNvSpPr>
              <a:spLocks/>
            </p:cNvSpPr>
            <p:nvPr/>
          </p:nvSpPr>
          <p:spPr bwMode="auto">
            <a:xfrm>
              <a:off x="6366051" y="2775014"/>
              <a:ext cx="50590" cy="103288"/>
            </a:xfrm>
            <a:custGeom>
              <a:avLst/>
              <a:gdLst>
                <a:gd name="T0" fmla="*/ 3 w 48"/>
                <a:gd name="T1" fmla="*/ 62 h 98"/>
                <a:gd name="T2" fmla="*/ 5 w 48"/>
                <a:gd name="T3" fmla="*/ 57 h 98"/>
                <a:gd name="T4" fmla="*/ 5 w 48"/>
                <a:gd name="T5" fmla="*/ 49 h 98"/>
                <a:gd name="T6" fmla="*/ 5 w 48"/>
                <a:gd name="T7" fmla="*/ 44 h 98"/>
                <a:gd name="T8" fmla="*/ 4 w 48"/>
                <a:gd name="T9" fmla="*/ 42 h 98"/>
                <a:gd name="T10" fmla="*/ 7 w 48"/>
                <a:gd name="T11" fmla="*/ 33 h 98"/>
                <a:gd name="T12" fmla="*/ 4 w 48"/>
                <a:gd name="T13" fmla="*/ 26 h 98"/>
                <a:gd name="T14" fmla="*/ 0 w 48"/>
                <a:gd name="T15" fmla="*/ 16 h 98"/>
                <a:gd name="T16" fmla="*/ 3 w 48"/>
                <a:gd name="T17" fmla="*/ 7 h 98"/>
                <a:gd name="T18" fmla="*/ 7 w 48"/>
                <a:gd name="T19" fmla="*/ 1 h 98"/>
                <a:gd name="T20" fmla="*/ 10 w 48"/>
                <a:gd name="T21" fmla="*/ 1 h 98"/>
                <a:gd name="T22" fmla="*/ 13 w 48"/>
                <a:gd name="T23" fmla="*/ 5 h 98"/>
                <a:gd name="T24" fmla="*/ 16 w 48"/>
                <a:gd name="T25" fmla="*/ 4 h 98"/>
                <a:gd name="T26" fmla="*/ 21 w 48"/>
                <a:gd name="T27" fmla="*/ 4 h 98"/>
                <a:gd name="T28" fmla="*/ 24 w 48"/>
                <a:gd name="T29" fmla="*/ 9 h 98"/>
                <a:gd name="T30" fmla="*/ 26 w 48"/>
                <a:gd name="T31" fmla="*/ 11 h 98"/>
                <a:gd name="T32" fmla="*/ 31 w 48"/>
                <a:gd name="T33" fmla="*/ 14 h 98"/>
                <a:gd name="T34" fmla="*/ 34 w 48"/>
                <a:gd name="T35" fmla="*/ 17 h 98"/>
                <a:gd name="T36" fmla="*/ 35 w 48"/>
                <a:gd name="T37" fmla="*/ 27 h 98"/>
                <a:gd name="T38" fmla="*/ 32 w 48"/>
                <a:gd name="T39" fmla="*/ 32 h 98"/>
                <a:gd name="T40" fmla="*/ 31 w 48"/>
                <a:gd name="T41" fmla="*/ 37 h 98"/>
                <a:gd name="T42" fmla="*/ 34 w 48"/>
                <a:gd name="T43" fmla="*/ 41 h 98"/>
                <a:gd name="T44" fmla="*/ 34 w 48"/>
                <a:gd name="T45" fmla="*/ 44 h 98"/>
                <a:gd name="T46" fmla="*/ 36 w 48"/>
                <a:gd name="T47" fmla="*/ 52 h 98"/>
                <a:gd name="T48" fmla="*/ 40 w 48"/>
                <a:gd name="T49" fmla="*/ 57 h 98"/>
                <a:gd name="T50" fmla="*/ 45 w 48"/>
                <a:gd name="T51" fmla="*/ 57 h 98"/>
                <a:gd name="T52" fmla="*/ 47 w 48"/>
                <a:gd name="T53" fmla="*/ 62 h 98"/>
                <a:gd name="T54" fmla="*/ 47 w 48"/>
                <a:gd name="T55" fmla="*/ 70 h 98"/>
                <a:gd name="T56" fmla="*/ 41 w 48"/>
                <a:gd name="T57" fmla="*/ 75 h 98"/>
                <a:gd name="T58" fmla="*/ 37 w 48"/>
                <a:gd name="T59" fmla="*/ 82 h 98"/>
                <a:gd name="T60" fmla="*/ 32 w 48"/>
                <a:gd name="T61" fmla="*/ 86 h 98"/>
                <a:gd name="T62" fmla="*/ 31 w 48"/>
                <a:gd name="T63" fmla="*/ 90 h 98"/>
                <a:gd name="T64" fmla="*/ 31 w 48"/>
                <a:gd name="T65" fmla="*/ 94 h 98"/>
                <a:gd name="T66" fmla="*/ 30 w 48"/>
                <a:gd name="T67" fmla="*/ 95 h 98"/>
                <a:gd name="T68" fmla="*/ 29 w 48"/>
                <a:gd name="T69" fmla="*/ 97 h 98"/>
                <a:gd name="T70" fmla="*/ 24 w 48"/>
                <a:gd name="T71" fmla="*/ 98 h 98"/>
                <a:gd name="T72" fmla="*/ 20 w 48"/>
                <a:gd name="T73" fmla="*/ 94 h 98"/>
                <a:gd name="T74" fmla="*/ 13 w 48"/>
                <a:gd name="T75" fmla="*/ 82 h 98"/>
                <a:gd name="T76" fmla="*/ 2 w 48"/>
                <a:gd name="T77" fmla="*/ 74 h 98"/>
                <a:gd name="T78" fmla="*/ 5 w 48"/>
                <a:gd name="T79" fmla="*/ 76 h 98"/>
                <a:gd name="T80" fmla="*/ 5 w 48"/>
                <a:gd name="T81" fmla="*/ 73 h 98"/>
                <a:gd name="T82" fmla="*/ 5 w 48"/>
                <a:gd name="T83" fmla="*/ 7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98">
                  <a:moveTo>
                    <a:pt x="2" y="66"/>
                  </a:moveTo>
                  <a:lnTo>
                    <a:pt x="3" y="62"/>
                  </a:lnTo>
                  <a:lnTo>
                    <a:pt x="3" y="58"/>
                  </a:lnTo>
                  <a:lnTo>
                    <a:pt x="5" y="57"/>
                  </a:lnTo>
                  <a:lnTo>
                    <a:pt x="5" y="53"/>
                  </a:lnTo>
                  <a:lnTo>
                    <a:pt x="5" y="49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7" y="28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4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3" y="6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6" y="11"/>
                  </a:lnTo>
                  <a:lnTo>
                    <a:pt x="29" y="12"/>
                  </a:lnTo>
                  <a:lnTo>
                    <a:pt x="31" y="14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4" y="20"/>
                  </a:lnTo>
                  <a:lnTo>
                    <a:pt x="35" y="27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2" y="35"/>
                  </a:lnTo>
                  <a:lnTo>
                    <a:pt x="31" y="37"/>
                  </a:lnTo>
                  <a:lnTo>
                    <a:pt x="32" y="39"/>
                  </a:lnTo>
                  <a:lnTo>
                    <a:pt x="34" y="41"/>
                  </a:lnTo>
                  <a:lnTo>
                    <a:pt x="34" y="42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6" y="52"/>
                  </a:lnTo>
                  <a:lnTo>
                    <a:pt x="39" y="55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5" y="57"/>
                  </a:lnTo>
                  <a:lnTo>
                    <a:pt x="46" y="58"/>
                  </a:lnTo>
                  <a:lnTo>
                    <a:pt x="47" y="62"/>
                  </a:lnTo>
                  <a:lnTo>
                    <a:pt x="48" y="66"/>
                  </a:lnTo>
                  <a:lnTo>
                    <a:pt x="47" y="70"/>
                  </a:lnTo>
                  <a:lnTo>
                    <a:pt x="43" y="73"/>
                  </a:lnTo>
                  <a:lnTo>
                    <a:pt x="41" y="75"/>
                  </a:lnTo>
                  <a:lnTo>
                    <a:pt x="40" y="80"/>
                  </a:lnTo>
                  <a:lnTo>
                    <a:pt x="37" y="82"/>
                  </a:lnTo>
                  <a:lnTo>
                    <a:pt x="36" y="84"/>
                  </a:lnTo>
                  <a:lnTo>
                    <a:pt x="32" y="86"/>
                  </a:lnTo>
                  <a:lnTo>
                    <a:pt x="31" y="87"/>
                  </a:lnTo>
                  <a:lnTo>
                    <a:pt x="31" y="90"/>
                  </a:lnTo>
                  <a:lnTo>
                    <a:pt x="32" y="94"/>
                  </a:lnTo>
                  <a:lnTo>
                    <a:pt x="31" y="94"/>
                  </a:lnTo>
                  <a:lnTo>
                    <a:pt x="30" y="94"/>
                  </a:lnTo>
                  <a:lnTo>
                    <a:pt x="30" y="95"/>
                  </a:lnTo>
                  <a:lnTo>
                    <a:pt x="30" y="97"/>
                  </a:lnTo>
                  <a:lnTo>
                    <a:pt x="29" y="97"/>
                  </a:lnTo>
                  <a:lnTo>
                    <a:pt x="26" y="98"/>
                  </a:lnTo>
                  <a:lnTo>
                    <a:pt x="24" y="98"/>
                  </a:lnTo>
                  <a:lnTo>
                    <a:pt x="23" y="97"/>
                  </a:lnTo>
                  <a:lnTo>
                    <a:pt x="20" y="94"/>
                  </a:lnTo>
                  <a:lnTo>
                    <a:pt x="18" y="87"/>
                  </a:lnTo>
                  <a:lnTo>
                    <a:pt x="13" y="82"/>
                  </a:lnTo>
                  <a:lnTo>
                    <a:pt x="7" y="79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5" y="76"/>
                  </a:lnTo>
                  <a:lnTo>
                    <a:pt x="7" y="74"/>
                  </a:lnTo>
                  <a:lnTo>
                    <a:pt x="5" y="73"/>
                  </a:lnTo>
                  <a:lnTo>
                    <a:pt x="4" y="71"/>
                  </a:lnTo>
                  <a:lnTo>
                    <a:pt x="5" y="70"/>
                  </a:lnTo>
                  <a:lnTo>
                    <a:pt x="2" y="6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94" name="Freeform 688"/>
            <p:cNvSpPr>
              <a:spLocks/>
            </p:cNvSpPr>
            <p:nvPr/>
          </p:nvSpPr>
          <p:spPr bwMode="auto">
            <a:xfrm>
              <a:off x="6338649" y="2186910"/>
              <a:ext cx="4216" cy="4216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3 h 4"/>
                <a:gd name="T4" fmla="*/ 2 w 2"/>
                <a:gd name="T5" fmla="*/ 4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95" name="Freeform 689"/>
            <p:cNvSpPr>
              <a:spLocks/>
            </p:cNvSpPr>
            <p:nvPr/>
          </p:nvSpPr>
          <p:spPr bwMode="auto">
            <a:xfrm>
              <a:off x="6342865" y="2182694"/>
              <a:ext cx="12647" cy="10540"/>
            </a:xfrm>
            <a:custGeom>
              <a:avLst/>
              <a:gdLst>
                <a:gd name="T0" fmla="*/ 5 w 14"/>
                <a:gd name="T1" fmla="*/ 8 h 8"/>
                <a:gd name="T2" fmla="*/ 7 w 14"/>
                <a:gd name="T3" fmla="*/ 8 h 8"/>
                <a:gd name="T4" fmla="*/ 9 w 14"/>
                <a:gd name="T5" fmla="*/ 7 h 8"/>
                <a:gd name="T6" fmla="*/ 7 w 14"/>
                <a:gd name="T7" fmla="*/ 3 h 8"/>
                <a:gd name="T8" fmla="*/ 9 w 14"/>
                <a:gd name="T9" fmla="*/ 3 h 8"/>
                <a:gd name="T10" fmla="*/ 10 w 14"/>
                <a:gd name="T11" fmla="*/ 4 h 8"/>
                <a:gd name="T12" fmla="*/ 11 w 14"/>
                <a:gd name="T13" fmla="*/ 6 h 8"/>
                <a:gd name="T14" fmla="*/ 14 w 14"/>
                <a:gd name="T15" fmla="*/ 6 h 8"/>
                <a:gd name="T16" fmla="*/ 14 w 14"/>
                <a:gd name="T17" fmla="*/ 4 h 8"/>
                <a:gd name="T18" fmla="*/ 14 w 14"/>
                <a:gd name="T19" fmla="*/ 4 h 8"/>
                <a:gd name="T20" fmla="*/ 10 w 14"/>
                <a:gd name="T21" fmla="*/ 2 h 8"/>
                <a:gd name="T22" fmla="*/ 6 w 14"/>
                <a:gd name="T23" fmla="*/ 1 h 8"/>
                <a:gd name="T24" fmla="*/ 4 w 14"/>
                <a:gd name="T25" fmla="*/ 0 h 8"/>
                <a:gd name="T26" fmla="*/ 5 w 14"/>
                <a:gd name="T27" fmla="*/ 3 h 8"/>
                <a:gd name="T28" fmla="*/ 4 w 14"/>
                <a:gd name="T29" fmla="*/ 6 h 8"/>
                <a:gd name="T30" fmla="*/ 3 w 14"/>
                <a:gd name="T31" fmla="*/ 3 h 8"/>
                <a:gd name="T32" fmla="*/ 0 w 14"/>
                <a:gd name="T33" fmla="*/ 3 h 8"/>
                <a:gd name="T34" fmla="*/ 1 w 14"/>
                <a:gd name="T35" fmla="*/ 7 h 8"/>
                <a:gd name="T36" fmla="*/ 3 w 14"/>
                <a:gd name="T37" fmla="*/ 8 h 8"/>
                <a:gd name="T38" fmla="*/ 5 w 14"/>
                <a:gd name="T3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8">
                  <a:moveTo>
                    <a:pt x="5" y="8"/>
                  </a:moveTo>
                  <a:lnTo>
                    <a:pt x="7" y="8"/>
                  </a:lnTo>
                  <a:lnTo>
                    <a:pt x="9" y="7"/>
                  </a:lnTo>
                  <a:lnTo>
                    <a:pt x="7" y="3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5" y="3"/>
                  </a:lnTo>
                  <a:lnTo>
                    <a:pt x="4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3" y="8"/>
                  </a:lnTo>
                  <a:lnTo>
                    <a:pt x="5" y="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96" name="Freeform 690"/>
            <p:cNvSpPr>
              <a:spLocks/>
            </p:cNvSpPr>
            <p:nvPr/>
          </p:nvSpPr>
          <p:spPr bwMode="auto">
            <a:xfrm>
              <a:off x="6349188" y="2193234"/>
              <a:ext cx="6324" cy="2109"/>
            </a:xfrm>
            <a:custGeom>
              <a:avLst/>
              <a:gdLst>
                <a:gd name="T0" fmla="*/ 0 w 7"/>
                <a:gd name="T1" fmla="*/ 0 h 2"/>
                <a:gd name="T2" fmla="*/ 4 w 7"/>
                <a:gd name="T3" fmla="*/ 2 h 2"/>
                <a:gd name="T4" fmla="*/ 5 w 7"/>
                <a:gd name="T5" fmla="*/ 2 h 2"/>
                <a:gd name="T6" fmla="*/ 7 w 7"/>
                <a:gd name="T7" fmla="*/ 2 h 2"/>
                <a:gd name="T8" fmla="*/ 4 w 7"/>
                <a:gd name="T9" fmla="*/ 0 h 2"/>
                <a:gd name="T10" fmla="*/ 0 w 7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97" name="Freeform 691"/>
            <p:cNvSpPr>
              <a:spLocks/>
            </p:cNvSpPr>
            <p:nvPr/>
          </p:nvSpPr>
          <p:spPr bwMode="auto">
            <a:xfrm>
              <a:off x="6359728" y="2195342"/>
              <a:ext cx="2109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98" name="Freeform 692"/>
            <p:cNvSpPr>
              <a:spLocks/>
            </p:cNvSpPr>
            <p:nvPr/>
          </p:nvSpPr>
          <p:spPr bwMode="auto">
            <a:xfrm>
              <a:off x="6370267" y="2092055"/>
              <a:ext cx="6324" cy="4216"/>
            </a:xfrm>
            <a:custGeom>
              <a:avLst/>
              <a:gdLst>
                <a:gd name="T0" fmla="*/ 3 w 5"/>
                <a:gd name="T1" fmla="*/ 4 h 4"/>
                <a:gd name="T2" fmla="*/ 5 w 5"/>
                <a:gd name="T3" fmla="*/ 3 h 4"/>
                <a:gd name="T4" fmla="*/ 5 w 5"/>
                <a:gd name="T5" fmla="*/ 2 h 4"/>
                <a:gd name="T6" fmla="*/ 3 w 5"/>
                <a:gd name="T7" fmla="*/ 0 h 4"/>
                <a:gd name="T8" fmla="*/ 0 w 5"/>
                <a:gd name="T9" fmla="*/ 2 h 4"/>
                <a:gd name="T10" fmla="*/ 3 w 5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399" name="Freeform 693"/>
            <p:cNvSpPr>
              <a:spLocks/>
            </p:cNvSpPr>
            <p:nvPr/>
          </p:nvSpPr>
          <p:spPr bwMode="auto">
            <a:xfrm>
              <a:off x="6382914" y="2178478"/>
              <a:ext cx="2109" cy="0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1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4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00" name="Freeform 694"/>
            <p:cNvSpPr>
              <a:spLocks/>
            </p:cNvSpPr>
            <p:nvPr/>
          </p:nvSpPr>
          <p:spPr bwMode="auto">
            <a:xfrm>
              <a:off x="6389239" y="2089947"/>
              <a:ext cx="4216" cy="2109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01" name="Freeform 695"/>
            <p:cNvSpPr>
              <a:spLocks/>
            </p:cNvSpPr>
            <p:nvPr/>
          </p:nvSpPr>
          <p:spPr bwMode="auto">
            <a:xfrm>
              <a:off x="6393455" y="2092055"/>
              <a:ext cx="2109" cy="2109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0 h 3"/>
                <a:gd name="T4" fmla="*/ 4 w 4"/>
                <a:gd name="T5" fmla="*/ 3 h 3"/>
                <a:gd name="T6" fmla="*/ 4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02" name="Freeform 696"/>
            <p:cNvSpPr>
              <a:spLocks/>
            </p:cNvSpPr>
            <p:nvPr/>
          </p:nvSpPr>
          <p:spPr bwMode="auto">
            <a:xfrm>
              <a:off x="6395562" y="2180587"/>
              <a:ext cx="4216" cy="4216"/>
            </a:xfrm>
            <a:custGeom>
              <a:avLst/>
              <a:gdLst>
                <a:gd name="T0" fmla="*/ 3 w 5"/>
                <a:gd name="T1" fmla="*/ 3 h 5"/>
                <a:gd name="T2" fmla="*/ 0 w 5"/>
                <a:gd name="T3" fmla="*/ 0 h 5"/>
                <a:gd name="T4" fmla="*/ 0 w 5"/>
                <a:gd name="T5" fmla="*/ 3 h 5"/>
                <a:gd name="T6" fmla="*/ 2 w 5"/>
                <a:gd name="T7" fmla="*/ 4 h 5"/>
                <a:gd name="T8" fmla="*/ 5 w 5"/>
                <a:gd name="T9" fmla="*/ 5 h 5"/>
                <a:gd name="T10" fmla="*/ 4 w 5"/>
                <a:gd name="T11" fmla="*/ 4 h 5"/>
                <a:gd name="T12" fmla="*/ 3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03" name="Freeform 697"/>
            <p:cNvSpPr>
              <a:spLocks/>
            </p:cNvSpPr>
            <p:nvPr/>
          </p:nvSpPr>
          <p:spPr bwMode="auto">
            <a:xfrm>
              <a:off x="6395562" y="2189019"/>
              <a:ext cx="2109" cy="2109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04" name="Freeform 698"/>
            <p:cNvSpPr>
              <a:spLocks/>
            </p:cNvSpPr>
            <p:nvPr/>
          </p:nvSpPr>
          <p:spPr bwMode="auto">
            <a:xfrm>
              <a:off x="6399778" y="2189019"/>
              <a:ext cx="2109" cy="2109"/>
            </a:xfrm>
            <a:custGeom>
              <a:avLst/>
              <a:gdLst>
                <a:gd name="T0" fmla="*/ 0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05" name="Freeform 699"/>
            <p:cNvSpPr>
              <a:spLocks/>
            </p:cNvSpPr>
            <p:nvPr/>
          </p:nvSpPr>
          <p:spPr bwMode="auto">
            <a:xfrm>
              <a:off x="6406102" y="2075192"/>
              <a:ext cx="4216" cy="2109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2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06" name="Freeform 700"/>
            <p:cNvSpPr>
              <a:spLocks/>
            </p:cNvSpPr>
            <p:nvPr/>
          </p:nvSpPr>
          <p:spPr bwMode="auto">
            <a:xfrm>
              <a:off x="6408209" y="2184803"/>
              <a:ext cx="2109" cy="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07" name="Freeform 701"/>
            <p:cNvSpPr>
              <a:spLocks/>
            </p:cNvSpPr>
            <p:nvPr/>
          </p:nvSpPr>
          <p:spPr bwMode="auto">
            <a:xfrm>
              <a:off x="6410318" y="2186910"/>
              <a:ext cx="12647" cy="8432"/>
            </a:xfrm>
            <a:custGeom>
              <a:avLst/>
              <a:gdLst>
                <a:gd name="T0" fmla="*/ 0 w 12"/>
                <a:gd name="T1" fmla="*/ 9 h 9"/>
                <a:gd name="T2" fmla="*/ 6 w 12"/>
                <a:gd name="T3" fmla="*/ 9 h 9"/>
                <a:gd name="T4" fmla="*/ 9 w 12"/>
                <a:gd name="T5" fmla="*/ 8 h 9"/>
                <a:gd name="T6" fmla="*/ 10 w 12"/>
                <a:gd name="T7" fmla="*/ 5 h 9"/>
                <a:gd name="T8" fmla="*/ 11 w 12"/>
                <a:gd name="T9" fmla="*/ 3 h 9"/>
                <a:gd name="T10" fmla="*/ 12 w 12"/>
                <a:gd name="T11" fmla="*/ 0 h 9"/>
                <a:gd name="T12" fmla="*/ 7 w 12"/>
                <a:gd name="T13" fmla="*/ 3 h 9"/>
                <a:gd name="T14" fmla="*/ 1 w 12"/>
                <a:gd name="T15" fmla="*/ 3 h 9"/>
                <a:gd name="T16" fmla="*/ 2 w 12"/>
                <a:gd name="T17" fmla="*/ 4 h 9"/>
                <a:gd name="T18" fmla="*/ 4 w 12"/>
                <a:gd name="T19" fmla="*/ 4 h 9"/>
                <a:gd name="T20" fmla="*/ 2 w 12"/>
                <a:gd name="T21" fmla="*/ 5 h 9"/>
                <a:gd name="T22" fmla="*/ 0 w 12"/>
                <a:gd name="T23" fmla="*/ 6 h 9"/>
                <a:gd name="T24" fmla="*/ 0 w 12"/>
                <a:gd name="T2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9">
                  <a:moveTo>
                    <a:pt x="0" y="9"/>
                  </a:moveTo>
                  <a:lnTo>
                    <a:pt x="6" y="9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2" y="0"/>
                  </a:lnTo>
                  <a:lnTo>
                    <a:pt x="7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08" name="Freeform 702"/>
            <p:cNvSpPr>
              <a:spLocks/>
            </p:cNvSpPr>
            <p:nvPr/>
          </p:nvSpPr>
          <p:spPr bwMode="auto">
            <a:xfrm>
              <a:off x="6418749" y="2195342"/>
              <a:ext cx="6324" cy="4216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2 h 2"/>
                <a:gd name="T4" fmla="*/ 4 w 6"/>
                <a:gd name="T5" fmla="*/ 2 h 2"/>
                <a:gd name="T6" fmla="*/ 6 w 6"/>
                <a:gd name="T7" fmla="*/ 2 h 2"/>
                <a:gd name="T8" fmla="*/ 6 w 6"/>
                <a:gd name="T9" fmla="*/ 0 h 2"/>
                <a:gd name="T10" fmla="*/ 0 w 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1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09" name="Freeform 703"/>
            <p:cNvSpPr>
              <a:spLocks/>
            </p:cNvSpPr>
            <p:nvPr/>
          </p:nvSpPr>
          <p:spPr bwMode="auto">
            <a:xfrm>
              <a:off x="6446151" y="2037250"/>
              <a:ext cx="8432" cy="4216"/>
            </a:xfrm>
            <a:custGeom>
              <a:avLst/>
              <a:gdLst>
                <a:gd name="T0" fmla="*/ 0 w 9"/>
                <a:gd name="T1" fmla="*/ 2 h 2"/>
                <a:gd name="T2" fmla="*/ 4 w 9"/>
                <a:gd name="T3" fmla="*/ 2 h 2"/>
                <a:gd name="T4" fmla="*/ 5 w 9"/>
                <a:gd name="T5" fmla="*/ 2 h 2"/>
                <a:gd name="T6" fmla="*/ 7 w 9"/>
                <a:gd name="T7" fmla="*/ 1 h 2"/>
                <a:gd name="T8" fmla="*/ 9 w 9"/>
                <a:gd name="T9" fmla="*/ 1 h 2"/>
                <a:gd name="T10" fmla="*/ 8 w 9"/>
                <a:gd name="T11" fmla="*/ 0 h 2"/>
                <a:gd name="T12" fmla="*/ 4 w 9"/>
                <a:gd name="T13" fmla="*/ 0 h 2"/>
                <a:gd name="T14" fmla="*/ 2 w 9"/>
                <a:gd name="T15" fmla="*/ 0 h 2"/>
                <a:gd name="T16" fmla="*/ 0 w 9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10" name="Freeform 704"/>
            <p:cNvSpPr>
              <a:spLocks/>
            </p:cNvSpPr>
            <p:nvPr/>
          </p:nvSpPr>
          <p:spPr bwMode="auto">
            <a:xfrm>
              <a:off x="6342865" y="1889697"/>
              <a:ext cx="276135" cy="311969"/>
            </a:xfrm>
            <a:custGeom>
              <a:avLst/>
              <a:gdLst>
                <a:gd name="T0" fmla="*/ 11 w 263"/>
                <a:gd name="T1" fmla="*/ 27 h 298"/>
                <a:gd name="T2" fmla="*/ 31 w 263"/>
                <a:gd name="T3" fmla="*/ 29 h 298"/>
                <a:gd name="T4" fmla="*/ 59 w 263"/>
                <a:gd name="T5" fmla="*/ 40 h 298"/>
                <a:gd name="T6" fmla="*/ 81 w 263"/>
                <a:gd name="T7" fmla="*/ 37 h 298"/>
                <a:gd name="T8" fmla="*/ 94 w 263"/>
                <a:gd name="T9" fmla="*/ 41 h 298"/>
                <a:gd name="T10" fmla="*/ 108 w 263"/>
                <a:gd name="T11" fmla="*/ 32 h 298"/>
                <a:gd name="T12" fmla="*/ 123 w 263"/>
                <a:gd name="T13" fmla="*/ 4 h 298"/>
                <a:gd name="T14" fmla="*/ 148 w 263"/>
                <a:gd name="T15" fmla="*/ 0 h 298"/>
                <a:gd name="T16" fmla="*/ 182 w 263"/>
                <a:gd name="T17" fmla="*/ 14 h 298"/>
                <a:gd name="T18" fmla="*/ 178 w 263"/>
                <a:gd name="T19" fmla="*/ 27 h 298"/>
                <a:gd name="T20" fmla="*/ 172 w 263"/>
                <a:gd name="T21" fmla="*/ 35 h 298"/>
                <a:gd name="T22" fmla="*/ 170 w 263"/>
                <a:gd name="T23" fmla="*/ 46 h 298"/>
                <a:gd name="T24" fmla="*/ 203 w 263"/>
                <a:gd name="T25" fmla="*/ 66 h 298"/>
                <a:gd name="T26" fmla="*/ 196 w 263"/>
                <a:gd name="T27" fmla="*/ 82 h 298"/>
                <a:gd name="T28" fmla="*/ 205 w 263"/>
                <a:gd name="T29" fmla="*/ 106 h 298"/>
                <a:gd name="T30" fmla="*/ 212 w 263"/>
                <a:gd name="T31" fmla="*/ 130 h 298"/>
                <a:gd name="T32" fmla="*/ 213 w 263"/>
                <a:gd name="T33" fmla="*/ 138 h 298"/>
                <a:gd name="T34" fmla="*/ 213 w 263"/>
                <a:gd name="T35" fmla="*/ 148 h 298"/>
                <a:gd name="T36" fmla="*/ 221 w 263"/>
                <a:gd name="T37" fmla="*/ 155 h 298"/>
                <a:gd name="T38" fmla="*/ 232 w 263"/>
                <a:gd name="T39" fmla="*/ 165 h 298"/>
                <a:gd name="T40" fmla="*/ 229 w 263"/>
                <a:gd name="T41" fmla="*/ 177 h 298"/>
                <a:gd name="T42" fmla="*/ 263 w 263"/>
                <a:gd name="T43" fmla="*/ 206 h 298"/>
                <a:gd name="T44" fmla="*/ 228 w 263"/>
                <a:gd name="T45" fmla="*/ 246 h 298"/>
                <a:gd name="T46" fmla="*/ 186 w 263"/>
                <a:gd name="T47" fmla="*/ 277 h 298"/>
                <a:gd name="T48" fmla="*/ 173 w 263"/>
                <a:gd name="T49" fmla="*/ 276 h 298"/>
                <a:gd name="T50" fmla="*/ 155 w 263"/>
                <a:gd name="T51" fmla="*/ 280 h 298"/>
                <a:gd name="T52" fmla="*/ 144 w 263"/>
                <a:gd name="T53" fmla="*/ 282 h 298"/>
                <a:gd name="T54" fmla="*/ 132 w 263"/>
                <a:gd name="T55" fmla="*/ 284 h 298"/>
                <a:gd name="T56" fmla="*/ 112 w 263"/>
                <a:gd name="T57" fmla="*/ 292 h 298"/>
                <a:gd name="T58" fmla="*/ 96 w 263"/>
                <a:gd name="T59" fmla="*/ 293 h 298"/>
                <a:gd name="T60" fmla="*/ 80 w 263"/>
                <a:gd name="T61" fmla="*/ 297 h 298"/>
                <a:gd name="T62" fmla="*/ 81 w 263"/>
                <a:gd name="T63" fmla="*/ 292 h 298"/>
                <a:gd name="T64" fmla="*/ 78 w 263"/>
                <a:gd name="T65" fmla="*/ 288 h 298"/>
                <a:gd name="T66" fmla="*/ 76 w 263"/>
                <a:gd name="T67" fmla="*/ 282 h 298"/>
                <a:gd name="T68" fmla="*/ 59 w 263"/>
                <a:gd name="T69" fmla="*/ 280 h 298"/>
                <a:gd name="T70" fmla="*/ 46 w 263"/>
                <a:gd name="T71" fmla="*/ 276 h 298"/>
                <a:gd name="T72" fmla="*/ 39 w 263"/>
                <a:gd name="T73" fmla="*/ 266 h 298"/>
                <a:gd name="T74" fmla="*/ 41 w 263"/>
                <a:gd name="T75" fmla="*/ 251 h 298"/>
                <a:gd name="T76" fmla="*/ 38 w 263"/>
                <a:gd name="T77" fmla="*/ 239 h 298"/>
                <a:gd name="T78" fmla="*/ 34 w 263"/>
                <a:gd name="T79" fmla="*/ 224 h 298"/>
                <a:gd name="T80" fmla="*/ 30 w 263"/>
                <a:gd name="T81" fmla="*/ 211 h 298"/>
                <a:gd name="T82" fmla="*/ 37 w 263"/>
                <a:gd name="T83" fmla="*/ 198 h 298"/>
                <a:gd name="T84" fmla="*/ 50 w 263"/>
                <a:gd name="T85" fmla="*/ 195 h 298"/>
                <a:gd name="T86" fmla="*/ 55 w 263"/>
                <a:gd name="T87" fmla="*/ 190 h 298"/>
                <a:gd name="T88" fmla="*/ 60 w 263"/>
                <a:gd name="T89" fmla="*/ 184 h 298"/>
                <a:gd name="T90" fmla="*/ 76 w 263"/>
                <a:gd name="T91" fmla="*/ 175 h 298"/>
                <a:gd name="T92" fmla="*/ 95 w 263"/>
                <a:gd name="T93" fmla="*/ 158 h 298"/>
                <a:gd name="T94" fmla="*/ 116 w 263"/>
                <a:gd name="T95" fmla="*/ 149 h 298"/>
                <a:gd name="T96" fmla="*/ 112 w 263"/>
                <a:gd name="T97" fmla="*/ 138 h 298"/>
                <a:gd name="T98" fmla="*/ 102 w 263"/>
                <a:gd name="T99" fmla="*/ 126 h 298"/>
                <a:gd name="T100" fmla="*/ 85 w 263"/>
                <a:gd name="T101" fmla="*/ 117 h 298"/>
                <a:gd name="T102" fmla="*/ 76 w 263"/>
                <a:gd name="T103" fmla="*/ 99 h 298"/>
                <a:gd name="T104" fmla="*/ 71 w 263"/>
                <a:gd name="T105" fmla="*/ 84 h 298"/>
                <a:gd name="T106" fmla="*/ 73 w 263"/>
                <a:gd name="T107" fmla="*/ 75 h 298"/>
                <a:gd name="T108" fmla="*/ 65 w 263"/>
                <a:gd name="T109" fmla="*/ 63 h 298"/>
                <a:gd name="T110" fmla="*/ 66 w 263"/>
                <a:gd name="T111" fmla="*/ 58 h 298"/>
                <a:gd name="T112" fmla="*/ 52 w 263"/>
                <a:gd name="T113" fmla="*/ 48 h 298"/>
                <a:gd name="T114" fmla="*/ 20 w 263"/>
                <a:gd name="T115" fmla="*/ 3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3" h="298">
                  <a:moveTo>
                    <a:pt x="0" y="29"/>
                  </a:moveTo>
                  <a:lnTo>
                    <a:pt x="3" y="27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12" y="24"/>
                  </a:lnTo>
                  <a:lnTo>
                    <a:pt x="16" y="23"/>
                  </a:lnTo>
                  <a:lnTo>
                    <a:pt x="23" y="24"/>
                  </a:lnTo>
                  <a:lnTo>
                    <a:pt x="31" y="29"/>
                  </a:lnTo>
                  <a:lnTo>
                    <a:pt x="36" y="34"/>
                  </a:lnTo>
                  <a:lnTo>
                    <a:pt x="41" y="37"/>
                  </a:lnTo>
                  <a:lnTo>
                    <a:pt x="47" y="40"/>
                  </a:lnTo>
                  <a:lnTo>
                    <a:pt x="53" y="41"/>
                  </a:lnTo>
                  <a:lnTo>
                    <a:pt x="59" y="40"/>
                  </a:lnTo>
                  <a:lnTo>
                    <a:pt x="64" y="39"/>
                  </a:lnTo>
                  <a:lnTo>
                    <a:pt x="69" y="36"/>
                  </a:lnTo>
                  <a:lnTo>
                    <a:pt x="73" y="35"/>
                  </a:lnTo>
                  <a:lnTo>
                    <a:pt x="76" y="36"/>
                  </a:lnTo>
                  <a:lnTo>
                    <a:pt x="81" y="37"/>
                  </a:lnTo>
                  <a:lnTo>
                    <a:pt x="84" y="37"/>
                  </a:lnTo>
                  <a:lnTo>
                    <a:pt x="86" y="39"/>
                  </a:lnTo>
                  <a:lnTo>
                    <a:pt x="89" y="40"/>
                  </a:lnTo>
                  <a:lnTo>
                    <a:pt x="91" y="41"/>
                  </a:lnTo>
                  <a:lnTo>
                    <a:pt x="94" y="41"/>
                  </a:lnTo>
                  <a:lnTo>
                    <a:pt x="96" y="40"/>
                  </a:lnTo>
                  <a:lnTo>
                    <a:pt x="98" y="37"/>
                  </a:lnTo>
                  <a:lnTo>
                    <a:pt x="101" y="34"/>
                  </a:lnTo>
                  <a:lnTo>
                    <a:pt x="105" y="32"/>
                  </a:lnTo>
                  <a:lnTo>
                    <a:pt x="108" y="32"/>
                  </a:lnTo>
                  <a:lnTo>
                    <a:pt x="108" y="29"/>
                  </a:lnTo>
                  <a:lnTo>
                    <a:pt x="110" y="20"/>
                  </a:lnTo>
                  <a:lnTo>
                    <a:pt x="112" y="12"/>
                  </a:lnTo>
                  <a:lnTo>
                    <a:pt x="118" y="5"/>
                  </a:lnTo>
                  <a:lnTo>
                    <a:pt x="123" y="4"/>
                  </a:lnTo>
                  <a:lnTo>
                    <a:pt x="128" y="4"/>
                  </a:lnTo>
                  <a:lnTo>
                    <a:pt x="132" y="5"/>
                  </a:lnTo>
                  <a:lnTo>
                    <a:pt x="135" y="4"/>
                  </a:lnTo>
                  <a:lnTo>
                    <a:pt x="143" y="0"/>
                  </a:lnTo>
                  <a:lnTo>
                    <a:pt x="148" y="0"/>
                  </a:lnTo>
                  <a:lnTo>
                    <a:pt x="151" y="2"/>
                  </a:lnTo>
                  <a:lnTo>
                    <a:pt x="159" y="5"/>
                  </a:lnTo>
                  <a:lnTo>
                    <a:pt x="176" y="10"/>
                  </a:lnTo>
                  <a:lnTo>
                    <a:pt x="181" y="13"/>
                  </a:lnTo>
                  <a:lnTo>
                    <a:pt x="182" y="14"/>
                  </a:lnTo>
                  <a:lnTo>
                    <a:pt x="182" y="16"/>
                  </a:lnTo>
                  <a:lnTo>
                    <a:pt x="181" y="19"/>
                  </a:lnTo>
                  <a:lnTo>
                    <a:pt x="180" y="21"/>
                  </a:lnTo>
                  <a:lnTo>
                    <a:pt x="178" y="24"/>
                  </a:lnTo>
                  <a:lnTo>
                    <a:pt x="178" y="27"/>
                  </a:lnTo>
                  <a:lnTo>
                    <a:pt x="180" y="29"/>
                  </a:lnTo>
                  <a:lnTo>
                    <a:pt x="173" y="31"/>
                  </a:lnTo>
                  <a:lnTo>
                    <a:pt x="166" y="34"/>
                  </a:lnTo>
                  <a:lnTo>
                    <a:pt x="169" y="34"/>
                  </a:lnTo>
                  <a:lnTo>
                    <a:pt x="172" y="35"/>
                  </a:lnTo>
                  <a:lnTo>
                    <a:pt x="175" y="36"/>
                  </a:lnTo>
                  <a:lnTo>
                    <a:pt x="173" y="39"/>
                  </a:lnTo>
                  <a:lnTo>
                    <a:pt x="171" y="41"/>
                  </a:lnTo>
                  <a:lnTo>
                    <a:pt x="170" y="43"/>
                  </a:lnTo>
                  <a:lnTo>
                    <a:pt x="170" y="46"/>
                  </a:lnTo>
                  <a:lnTo>
                    <a:pt x="172" y="50"/>
                  </a:lnTo>
                  <a:lnTo>
                    <a:pt x="177" y="52"/>
                  </a:lnTo>
                  <a:lnTo>
                    <a:pt x="181" y="53"/>
                  </a:lnTo>
                  <a:lnTo>
                    <a:pt x="189" y="57"/>
                  </a:lnTo>
                  <a:lnTo>
                    <a:pt x="203" y="66"/>
                  </a:lnTo>
                  <a:lnTo>
                    <a:pt x="205" y="68"/>
                  </a:lnTo>
                  <a:lnTo>
                    <a:pt x="205" y="72"/>
                  </a:lnTo>
                  <a:lnTo>
                    <a:pt x="203" y="74"/>
                  </a:lnTo>
                  <a:lnTo>
                    <a:pt x="199" y="78"/>
                  </a:lnTo>
                  <a:lnTo>
                    <a:pt x="196" y="82"/>
                  </a:lnTo>
                  <a:lnTo>
                    <a:pt x="192" y="84"/>
                  </a:lnTo>
                  <a:lnTo>
                    <a:pt x="189" y="88"/>
                  </a:lnTo>
                  <a:lnTo>
                    <a:pt x="191" y="90"/>
                  </a:lnTo>
                  <a:lnTo>
                    <a:pt x="198" y="99"/>
                  </a:lnTo>
                  <a:lnTo>
                    <a:pt x="205" y="106"/>
                  </a:lnTo>
                  <a:lnTo>
                    <a:pt x="213" y="114"/>
                  </a:lnTo>
                  <a:lnTo>
                    <a:pt x="218" y="123"/>
                  </a:lnTo>
                  <a:lnTo>
                    <a:pt x="209" y="125"/>
                  </a:lnTo>
                  <a:lnTo>
                    <a:pt x="212" y="127"/>
                  </a:lnTo>
                  <a:lnTo>
                    <a:pt x="212" y="130"/>
                  </a:lnTo>
                  <a:lnTo>
                    <a:pt x="210" y="132"/>
                  </a:lnTo>
                  <a:lnTo>
                    <a:pt x="209" y="134"/>
                  </a:lnTo>
                  <a:lnTo>
                    <a:pt x="209" y="136"/>
                  </a:lnTo>
                  <a:lnTo>
                    <a:pt x="212" y="137"/>
                  </a:lnTo>
                  <a:lnTo>
                    <a:pt x="213" y="138"/>
                  </a:lnTo>
                  <a:lnTo>
                    <a:pt x="214" y="139"/>
                  </a:lnTo>
                  <a:lnTo>
                    <a:pt x="212" y="142"/>
                  </a:lnTo>
                  <a:lnTo>
                    <a:pt x="210" y="143"/>
                  </a:lnTo>
                  <a:lnTo>
                    <a:pt x="210" y="146"/>
                  </a:lnTo>
                  <a:lnTo>
                    <a:pt x="213" y="148"/>
                  </a:lnTo>
                  <a:lnTo>
                    <a:pt x="215" y="149"/>
                  </a:lnTo>
                  <a:lnTo>
                    <a:pt x="219" y="149"/>
                  </a:lnTo>
                  <a:lnTo>
                    <a:pt x="221" y="150"/>
                  </a:lnTo>
                  <a:lnTo>
                    <a:pt x="224" y="153"/>
                  </a:lnTo>
                  <a:lnTo>
                    <a:pt x="221" y="155"/>
                  </a:lnTo>
                  <a:lnTo>
                    <a:pt x="220" y="157"/>
                  </a:lnTo>
                  <a:lnTo>
                    <a:pt x="221" y="158"/>
                  </a:lnTo>
                  <a:lnTo>
                    <a:pt x="223" y="160"/>
                  </a:lnTo>
                  <a:lnTo>
                    <a:pt x="228" y="163"/>
                  </a:lnTo>
                  <a:lnTo>
                    <a:pt x="232" y="165"/>
                  </a:lnTo>
                  <a:lnTo>
                    <a:pt x="235" y="166"/>
                  </a:lnTo>
                  <a:lnTo>
                    <a:pt x="236" y="169"/>
                  </a:lnTo>
                  <a:lnTo>
                    <a:pt x="235" y="171"/>
                  </a:lnTo>
                  <a:lnTo>
                    <a:pt x="234" y="174"/>
                  </a:lnTo>
                  <a:lnTo>
                    <a:pt x="229" y="177"/>
                  </a:lnTo>
                  <a:lnTo>
                    <a:pt x="224" y="181"/>
                  </a:lnTo>
                  <a:lnTo>
                    <a:pt x="242" y="190"/>
                  </a:lnTo>
                  <a:lnTo>
                    <a:pt x="261" y="202"/>
                  </a:lnTo>
                  <a:lnTo>
                    <a:pt x="262" y="203"/>
                  </a:lnTo>
                  <a:lnTo>
                    <a:pt x="263" y="206"/>
                  </a:lnTo>
                  <a:lnTo>
                    <a:pt x="261" y="211"/>
                  </a:lnTo>
                  <a:lnTo>
                    <a:pt x="258" y="216"/>
                  </a:lnTo>
                  <a:lnTo>
                    <a:pt x="255" y="219"/>
                  </a:lnTo>
                  <a:lnTo>
                    <a:pt x="247" y="225"/>
                  </a:lnTo>
                  <a:lnTo>
                    <a:pt x="228" y="246"/>
                  </a:lnTo>
                  <a:lnTo>
                    <a:pt x="215" y="255"/>
                  </a:lnTo>
                  <a:lnTo>
                    <a:pt x="202" y="264"/>
                  </a:lnTo>
                  <a:lnTo>
                    <a:pt x="192" y="272"/>
                  </a:lnTo>
                  <a:lnTo>
                    <a:pt x="187" y="276"/>
                  </a:lnTo>
                  <a:lnTo>
                    <a:pt x="186" y="277"/>
                  </a:lnTo>
                  <a:lnTo>
                    <a:pt x="183" y="277"/>
                  </a:lnTo>
                  <a:lnTo>
                    <a:pt x="178" y="277"/>
                  </a:lnTo>
                  <a:lnTo>
                    <a:pt x="177" y="277"/>
                  </a:lnTo>
                  <a:lnTo>
                    <a:pt x="175" y="276"/>
                  </a:lnTo>
                  <a:lnTo>
                    <a:pt x="173" y="276"/>
                  </a:lnTo>
                  <a:lnTo>
                    <a:pt x="171" y="276"/>
                  </a:lnTo>
                  <a:lnTo>
                    <a:pt x="166" y="278"/>
                  </a:lnTo>
                  <a:lnTo>
                    <a:pt x="161" y="278"/>
                  </a:lnTo>
                  <a:lnTo>
                    <a:pt x="157" y="277"/>
                  </a:lnTo>
                  <a:lnTo>
                    <a:pt x="155" y="280"/>
                  </a:lnTo>
                  <a:lnTo>
                    <a:pt x="150" y="280"/>
                  </a:lnTo>
                  <a:lnTo>
                    <a:pt x="145" y="278"/>
                  </a:lnTo>
                  <a:lnTo>
                    <a:pt x="146" y="280"/>
                  </a:lnTo>
                  <a:lnTo>
                    <a:pt x="146" y="281"/>
                  </a:lnTo>
                  <a:lnTo>
                    <a:pt x="144" y="282"/>
                  </a:lnTo>
                  <a:lnTo>
                    <a:pt x="145" y="284"/>
                  </a:lnTo>
                  <a:lnTo>
                    <a:pt x="140" y="284"/>
                  </a:lnTo>
                  <a:lnTo>
                    <a:pt x="139" y="281"/>
                  </a:lnTo>
                  <a:lnTo>
                    <a:pt x="137" y="283"/>
                  </a:lnTo>
                  <a:lnTo>
                    <a:pt x="132" y="284"/>
                  </a:lnTo>
                  <a:lnTo>
                    <a:pt x="128" y="286"/>
                  </a:lnTo>
                  <a:lnTo>
                    <a:pt x="123" y="286"/>
                  </a:lnTo>
                  <a:lnTo>
                    <a:pt x="117" y="288"/>
                  </a:lnTo>
                  <a:lnTo>
                    <a:pt x="114" y="291"/>
                  </a:lnTo>
                  <a:lnTo>
                    <a:pt x="112" y="292"/>
                  </a:lnTo>
                  <a:lnTo>
                    <a:pt x="111" y="292"/>
                  </a:lnTo>
                  <a:lnTo>
                    <a:pt x="108" y="292"/>
                  </a:lnTo>
                  <a:lnTo>
                    <a:pt x="107" y="291"/>
                  </a:lnTo>
                  <a:lnTo>
                    <a:pt x="105" y="291"/>
                  </a:lnTo>
                  <a:lnTo>
                    <a:pt x="96" y="293"/>
                  </a:lnTo>
                  <a:lnTo>
                    <a:pt x="91" y="294"/>
                  </a:lnTo>
                  <a:lnTo>
                    <a:pt x="86" y="294"/>
                  </a:lnTo>
                  <a:lnTo>
                    <a:pt x="90" y="292"/>
                  </a:lnTo>
                  <a:lnTo>
                    <a:pt x="84" y="295"/>
                  </a:lnTo>
                  <a:lnTo>
                    <a:pt x="80" y="297"/>
                  </a:lnTo>
                  <a:lnTo>
                    <a:pt x="76" y="298"/>
                  </a:lnTo>
                  <a:lnTo>
                    <a:pt x="80" y="295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84" y="291"/>
                  </a:lnTo>
                  <a:lnTo>
                    <a:pt x="80" y="291"/>
                  </a:lnTo>
                  <a:lnTo>
                    <a:pt x="78" y="288"/>
                  </a:lnTo>
                  <a:lnTo>
                    <a:pt x="76" y="287"/>
                  </a:lnTo>
                  <a:lnTo>
                    <a:pt x="76" y="284"/>
                  </a:lnTo>
                  <a:lnTo>
                    <a:pt x="80" y="281"/>
                  </a:lnTo>
                  <a:lnTo>
                    <a:pt x="78" y="282"/>
                  </a:lnTo>
                  <a:lnTo>
                    <a:pt x="76" y="282"/>
                  </a:lnTo>
                  <a:lnTo>
                    <a:pt x="70" y="283"/>
                  </a:lnTo>
                  <a:lnTo>
                    <a:pt x="66" y="283"/>
                  </a:lnTo>
                  <a:lnTo>
                    <a:pt x="65" y="282"/>
                  </a:lnTo>
                  <a:lnTo>
                    <a:pt x="66" y="281"/>
                  </a:lnTo>
                  <a:lnTo>
                    <a:pt x="59" y="280"/>
                  </a:lnTo>
                  <a:lnTo>
                    <a:pt x="52" y="276"/>
                  </a:lnTo>
                  <a:lnTo>
                    <a:pt x="50" y="275"/>
                  </a:lnTo>
                  <a:lnTo>
                    <a:pt x="48" y="273"/>
                  </a:lnTo>
                  <a:lnTo>
                    <a:pt x="46" y="273"/>
                  </a:lnTo>
                  <a:lnTo>
                    <a:pt x="46" y="276"/>
                  </a:lnTo>
                  <a:lnTo>
                    <a:pt x="42" y="275"/>
                  </a:lnTo>
                  <a:lnTo>
                    <a:pt x="41" y="273"/>
                  </a:lnTo>
                  <a:lnTo>
                    <a:pt x="41" y="272"/>
                  </a:lnTo>
                  <a:lnTo>
                    <a:pt x="41" y="270"/>
                  </a:lnTo>
                  <a:lnTo>
                    <a:pt x="39" y="266"/>
                  </a:lnTo>
                  <a:lnTo>
                    <a:pt x="38" y="262"/>
                  </a:lnTo>
                  <a:lnTo>
                    <a:pt x="37" y="260"/>
                  </a:lnTo>
                  <a:lnTo>
                    <a:pt x="39" y="259"/>
                  </a:lnTo>
                  <a:lnTo>
                    <a:pt x="41" y="256"/>
                  </a:lnTo>
                  <a:lnTo>
                    <a:pt x="41" y="251"/>
                  </a:lnTo>
                  <a:lnTo>
                    <a:pt x="41" y="246"/>
                  </a:lnTo>
                  <a:lnTo>
                    <a:pt x="42" y="245"/>
                  </a:lnTo>
                  <a:lnTo>
                    <a:pt x="44" y="246"/>
                  </a:lnTo>
                  <a:lnTo>
                    <a:pt x="41" y="243"/>
                  </a:lnTo>
                  <a:lnTo>
                    <a:pt x="38" y="239"/>
                  </a:lnTo>
                  <a:lnTo>
                    <a:pt x="36" y="235"/>
                  </a:lnTo>
                  <a:lnTo>
                    <a:pt x="33" y="232"/>
                  </a:lnTo>
                  <a:lnTo>
                    <a:pt x="33" y="229"/>
                  </a:lnTo>
                  <a:lnTo>
                    <a:pt x="34" y="227"/>
                  </a:lnTo>
                  <a:lnTo>
                    <a:pt x="34" y="224"/>
                  </a:lnTo>
                  <a:lnTo>
                    <a:pt x="33" y="221"/>
                  </a:lnTo>
                  <a:lnTo>
                    <a:pt x="31" y="217"/>
                  </a:lnTo>
                  <a:lnTo>
                    <a:pt x="28" y="214"/>
                  </a:lnTo>
                  <a:lnTo>
                    <a:pt x="27" y="213"/>
                  </a:lnTo>
                  <a:lnTo>
                    <a:pt x="30" y="211"/>
                  </a:lnTo>
                  <a:lnTo>
                    <a:pt x="32" y="206"/>
                  </a:lnTo>
                  <a:lnTo>
                    <a:pt x="36" y="202"/>
                  </a:lnTo>
                  <a:lnTo>
                    <a:pt x="37" y="201"/>
                  </a:lnTo>
                  <a:lnTo>
                    <a:pt x="39" y="201"/>
                  </a:lnTo>
                  <a:lnTo>
                    <a:pt x="37" y="198"/>
                  </a:lnTo>
                  <a:lnTo>
                    <a:pt x="36" y="196"/>
                  </a:lnTo>
                  <a:lnTo>
                    <a:pt x="37" y="193"/>
                  </a:lnTo>
                  <a:lnTo>
                    <a:pt x="41" y="196"/>
                  </a:lnTo>
                  <a:lnTo>
                    <a:pt x="46" y="196"/>
                  </a:lnTo>
                  <a:lnTo>
                    <a:pt x="50" y="195"/>
                  </a:lnTo>
                  <a:lnTo>
                    <a:pt x="55" y="193"/>
                  </a:lnTo>
                  <a:lnTo>
                    <a:pt x="54" y="191"/>
                  </a:lnTo>
                  <a:lnTo>
                    <a:pt x="53" y="190"/>
                  </a:lnTo>
                  <a:lnTo>
                    <a:pt x="53" y="189"/>
                  </a:lnTo>
                  <a:lnTo>
                    <a:pt x="55" y="190"/>
                  </a:lnTo>
                  <a:lnTo>
                    <a:pt x="53" y="187"/>
                  </a:lnTo>
                  <a:lnTo>
                    <a:pt x="54" y="187"/>
                  </a:lnTo>
                  <a:lnTo>
                    <a:pt x="55" y="187"/>
                  </a:lnTo>
                  <a:lnTo>
                    <a:pt x="58" y="186"/>
                  </a:lnTo>
                  <a:lnTo>
                    <a:pt x="60" y="184"/>
                  </a:lnTo>
                  <a:lnTo>
                    <a:pt x="64" y="184"/>
                  </a:lnTo>
                  <a:lnTo>
                    <a:pt x="65" y="180"/>
                  </a:lnTo>
                  <a:lnTo>
                    <a:pt x="69" y="177"/>
                  </a:lnTo>
                  <a:lnTo>
                    <a:pt x="73" y="176"/>
                  </a:lnTo>
                  <a:lnTo>
                    <a:pt x="76" y="175"/>
                  </a:lnTo>
                  <a:lnTo>
                    <a:pt x="75" y="173"/>
                  </a:lnTo>
                  <a:lnTo>
                    <a:pt x="80" y="171"/>
                  </a:lnTo>
                  <a:lnTo>
                    <a:pt x="82" y="168"/>
                  </a:lnTo>
                  <a:lnTo>
                    <a:pt x="89" y="163"/>
                  </a:lnTo>
                  <a:lnTo>
                    <a:pt x="95" y="158"/>
                  </a:lnTo>
                  <a:lnTo>
                    <a:pt x="98" y="153"/>
                  </a:lnTo>
                  <a:lnTo>
                    <a:pt x="102" y="149"/>
                  </a:lnTo>
                  <a:lnTo>
                    <a:pt x="105" y="147"/>
                  </a:lnTo>
                  <a:lnTo>
                    <a:pt x="108" y="147"/>
                  </a:lnTo>
                  <a:lnTo>
                    <a:pt x="116" y="149"/>
                  </a:lnTo>
                  <a:lnTo>
                    <a:pt x="114" y="147"/>
                  </a:lnTo>
                  <a:lnTo>
                    <a:pt x="118" y="144"/>
                  </a:lnTo>
                  <a:lnTo>
                    <a:pt x="114" y="142"/>
                  </a:lnTo>
                  <a:lnTo>
                    <a:pt x="113" y="139"/>
                  </a:lnTo>
                  <a:lnTo>
                    <a:pt x="112" y="138"/>
                  </a:lnTo>
                  <a:lnTo>
                    <a:pt x="113" y="134"/>
                  </a:lnTo>
                  <a:lnTo>
                    <a:pt x="113" y="132"/>
                  </a:lnTo>
                  <a:lnTo>
                    <a:pt x="112" y="130"/>
                  </a:lnTo>
                  <a:lnTo>
                    <a:pt x="108" y="128"/>
                  </a:lnTo>
                  <a:lnTo>
                    <a:pt x="102" y="126"/>
                  </a:lnTo>
                  <a:lnTo>
                    <a:pt x="97" y="125"/>
                  </a:lnTo>
                  <a:lnTo>
                    <a:pt x="95" y="121"/>
                  </a:lnTo>
                  <a:lnTo>
                    <a:pt x="92" y="122"/>
                  </a:lnTo>
                  <a:lnTo>
                    <a:pt x="90" y="122"/>
                  </a:lnTo>
                  <a:lnTo>
                    <a:pt x="85" y="117"/>
                  </a:lnTo>
                  <a:lnTo>
                    <a:pt x="80" y="112"/>
                  </a:lnTo>
                  <a:lnTo>
                    <a:pt x="75" y="109"/>
                  </a:lnTo>
                  <a:lnTo>
                    <a:pt x="74" y="106"/>
                  </a:lnTo>
                  <a:lnTo>
                    <a:pt x="74" y="104"/>
                  </a:lnTo>
                  <a:lnTo>
                    <a:pt x="76" y="99"/>
                  </a:lnTo>
                  <a:lnTo>
                    <a:pt x="78" y="93"/>
                  </a:lnTo>
                  <a:lnTo>
                    <a:pt x="78" y="90"/>
                  </a:lnTo>
                  <a:lnTo>
                    <a:pt x="75" y="88"/>
                  </a:lnTo>
                  <a:lnTo>
                    <a:pt x="74" y="87"/>
                  </a:lnTo>
                  <a:lnTo>
                    <a:pt x="71" y="84"/>
                  </a:lnTo>
                  <a:lnTo>
                    <a:pt x="70" y="82"/>
                  </a:lnTo>
                  <a:lnTo>
                    <a:pt x="70" y="80"/>
                  </a:lnTo>
                  <a:lnTo>
                    <a:pt x="70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4"/>
                  </a:lnTo>
                  <a:lnTo>
                    <a:pt x="66" y="73"/>
                  </a:lnTo>
                  <a:lnTo>
                    <a:pt x="66" y="72"/>
                  </a:lnTo>
                  <a:lnTo>
                    <a:pt x="65" y="68"/>
                  </a:lnTo>
                  <a:lnTo>
                    <a:pt x="65" y="63"/>
                  </a:lnTo>
                  <a:lnTo>
                    <a:pt x="65" y="62"/>
                  </a:lnTo>
                  <a:lnTo>
                    <a:pt x="66" y="62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6" y="58"/>
                  </a:lnTo>
                  <a:lnTo>
                    <a:pt x="64" y="57"/>
                  </a:lnTo>
                  <a:lnTo>
                    <a:pt x="60" y="55"/>
                  </a:lnTo>
                  <a:lnTo>
                    <a:pt x="58" y="53"/>
                  </a:lnTo>
                  <a:lnTo>
                    <a:pt x="55" y="51"/>
                  </a:lnTo>
                  <a:lnTo>
                    <a:pt x="52" y="48"/>
                  </a:lnTo>
                  <a:lnTo>
                    <a:pt x="48" y="47"/>
                  </a:lnTo>
                  <a:lnTo>
                    <a:pt x="43" y="46"/>
                  </a:lnTo>
                  <a:lnTo>
                    <a:pt x="34" y="43"/>
                  </a:lnTo>
                  <a:lnTo>
                    <a:pt x="26" y="41"/>
                  </a:lnTo>
                  <a:lnTo>
                    <a:pt x="20" y="37"/>
                  </a:lnTo>
                  <a:lnTo>
                    <a:pt x="14" y="34"/>
                  </a:lnTo>
                  <a:lnTo>
                    <a:pt x="7" y="31"/>
                  </a:lnTo>
                  <a:lnTo>
                    <a:pt x="0" y="2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11" name="Freeform 705"/>
            <p:cNvSpPr>
              <a:spLocks/>
            </p:cNvSpPr>
            <p:nvPr/>
          </p:nvSpPr>
          <p:spPr bwMode="auto">
            <a:xfrm>
              <a:off x="6401886" y="2184803"/>
              <a:ext cx="6324" cy="4216"/>
            </a:xfrm>
            <a:custGeom>
              <a:avLst/>
              <a:gdLst>
                <a:gd name="T0" fmla="*/ 3 w 6"/>
                <a:gd name="T1" fmla="*/ 2 h 2"/>
                <a:gd name="T2" fmla="*/ 1 w 6"/>
                <a:gd name="T3" fmla="*/ 1 h 2"/>
                <a:gd name="T4" fmla="*/ 0 w 6"/>
                <a:gd name="T5" fmla="*/ 1 h 2"/>
                <a:gd name="T6" fmla="*/ 3 w 6"/>
                <a:gd name="T7" fmla="*/ 0 h 2"/>
                <a:gd name="T8" fmla="*/ 6 w 6"/>
                <a:gd name="T9" fmla="*/ 1 h 2"/>
                <a:gd name="T10" fmla="*/ 3 w 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1"/>
                  </a:lnTo>
                  <a:lnTo>
                    <a:pt x="3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12" name="Freeform 706"/>
            <p:cNvSpPr>
              <a:spLocks/>
            </p:cNvSpPr>
            <p:nvPr/>
          </p:nvSpPr>
          <p:spPr bwMode="auto">
            <a:xfrm>
              <a:off x="6408209" y="2182694"/>
              <a:ext cx="2109" cy="210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13" name="Freeform 707"/>
            <p:cNvSpPr>
              <a:spLocks/>
            </p:cNvSpPr>
            <p:nvPr/>
          </p:nvSpPr>
          <p:spPr bwMode="auto">
            <a:xfrm>
              <a:off x="6850868" y="2958401"/>
              <a:ext cx="183388" cy="172848"/>
            </a:xfrm>
            <a:custGeom>
              <a:avLst/>
              <a:gdLst>
                <a:gd name="T0" fmla="*/ 5 w 174"/>
                <a:gd name="T1" fmla="*/ 127 h 163"/>
                <a:gd name="T2" fmla="*/ 10 w 174"/>
                <a:gd name="T3" fmla="*/ 120 h 163"/>
                <a:gd name="T4" fmla="*/ 16 w 174"/>
                <a:gd name="T5" fmla="*/ 114 h 163"/>
                <a:gd name="T6" fmla="*/ 20 w 174"/>
                <a:gd name="T7" fmla="*/ 108 h 163"/>
                <a:gd name="T8" fmla="*/ 25 w 174"/>
                <a:gd name="T9" fmla="*/ 99 h 163"/>
                <a:gd name="T10" fmla="*/ 18 w 174"/>
                <a:gd name="T11" fmla="*/ 92 h 163"/>
                <a:gd name="T12" fmla="*/ 18 w 174"/>
                <a:gd name="T13" fmla="*/ 87 h 163"/>
                <a:gd name="T14" fmla="*/ 9 w 174"/>
                <a:gd name="T15" fmla="*/ 87 h 163"/>
                <a:gd name="T16" fmla="*/ 4 w 174"/>
                <a:gd name="T17" fmla="*/ 79 h 163"/>
                <a:gd name="T18" fmla="*/ 4 w 174"/>
                <a:gd name="T19" fmla="*/ 64 h 163"/>
                <a:gd name="T20" fmla="*/ 0 w 174"/>
                <a:gd name="T21" fmla="*/ 54 h 163"/>
                <a:gd name="T22" fmla="*/ 2 w 174"/>
                <a:gd name="T23" fmla="*/ 45 h 163"/>
                <a:gd name="T24" fmla="*/ 8 w 174"/>
                <a:gd name="T25" fmla="*/ 48 h 163"/>
                <a:gd name="T26" fmla="*/ 11 w 174"/>
                <a:gd name="T27" fmla="*/ 44 h 163"/>
                <a:gd name="T28" fmla="*/ 14 w 174"/>
                <a:gd name="T29" fmla="*/ 34 h 163"/>
                <a:gd name="T30" fmla="*/ 20 w 174"/>
                <a:gd name="T31" fmla="*/ 32 h 163"/>
                <a:gd name="T32" fmla="*/ 18 w 174"/>
                <a:gd name="T33" fmla="*/ 23 h 163"/>
                <a:gd name="T34" fmla="*/ 19 w 174"/>
                <a:gd name="T35" fmla="*/ 17 h 163"/>
                <a:gd name="T36" fmla="*/ 26 w 174"/>
                <a:gd name="T37" fmla="*/ 16 h 163"/>
                <a:gd name="T38" fmla="*/ 32 w 174"/>
                <a:gd name="T39" fmla="*/ 21 h 163"/>
                <a:gd name="T40" fmla="*/ 50 w 174"/>
                <a:gd name="T41" fmla="*/ 18 h 163"/>
                <a:gd name="T42" fmla="*/ 66 w 174"/>
                <a:gd name="T43" fmla="*/ 13 h 163"/>
                <a:gd name="T44" fmla="*/ 80 w 174"/>
                <a:gd name="T45" fmla="*/ 20 h 163"/>
                <a:gd name="T46" fmla="*/ 94 w 174"/>
                <a:gd name="T47" fmla="*/ 20 h 163"/>
                <a:gd name="T48" fmla="*/ 125 w 174"/>
                <a:gd name="T49" fmla="*/ 7 h 163"/>
                <a:gd name="T50" fmla="*/ 150 w 174"/>
                <a:gd name="T51" fmla="*/ 6 h 163"/>
                <a:gd name="T52" fmla="*/ 168 w 174"/>
                <a:gd name="T53" fmla="*/ 0 h 163"/>
                <a:gd name="T54" fmla="*/ 173 w 174"/>
                <a:gd name="T55" fmla="*/ 4 h 163"/>
                <a:gd name="T56" fmla="*/ 170 w 174"/>
                <a:gd name="T57" fmla="*/ 13 h 163"/>
                <a:gd name="T58" fmla="*/ 160 w 174"/>
                <a:gd name="T59" fmla="*/ 22 h 163"/>
                <a:gd name="T60" fmla="*/ 148 w 174"/>
                <a:gd name="T61" fmla="*/ 28 h 163"/>
                <a:gd name="T62" fmla="*/ 150 w 174"/>
                <a:gd name="T63" fmla="*/ 44 h 163"/>
                <a:gd name="T64" fmla="*/ 149 w 174"/>
                <a:gd name="T65" fmla="*/ 64 h 163"/>
                <a:gd name="T66" fmla="*/ 149 w 174"/>
                <a:gd name="T67" fmla="*/ 81 h 163"/>
                <a:gd name="T68" fmla="*/ 147 w 174"/>
                <a:gd name="T69" fmla="*/ 92 h 163"/>
                <a:gd name="T70" fmla="*/ 115 w 174"/>
                <a:gd name="T71" fmla="*/ 115 h 163"/>
                <a:gd name="T72" fmla="*/ 70 w 174"/>
                <a:gd name="T73" fmla="*/ 141 h 163"/>
                <a:gd name="T74" fmla="*/ 42 w 174"/>
                <a:gd name="T75" fmla="*/ 160 h 163"/>
                <a:gd name="T76" fmla="*/ 29 w 174"/>
                <a:gd name="T77" fmla="*/ 163 h 163"/>
                <a:gd name="T78" fmla="*/ 14 w 174"/>
                <a:gd name="T79" fmla="*/ 154 h 163"/>
                <a:gd name="T80" fmla="*/ 4 w 174"/>
                <a:gd name="T81" fmla="*/ 152 h 163"/>
                <a:gd name="T82" fmla="*/ 3 w 174"/>
                <a:gd name="T83" fmla="*/ 149 h 163"/>
                <a:gd name="T84" fmla="*/ 2 w 174"/>
                <a:gd name="T85" fmla="*/ 13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4" h="163">
                  <a:moveTo>
                    <a:pt x="0" y="133"/>
                  </a:moveTo>
                  <a:lnTo>
                    <a:pt x="3" y="130"/>
                  </a:lnTo>
                  <a:lnTo>
                    <a:pt x="5" y="127"/>
                  </a:lnTo>
                  <a:lnTo>
                    <a:pt x="9" y="124"/>
                  </a:lnTo>
                  <a:lnTo>
                    <a:pt x="13" y="122"/>
                  </a:lnTo>
                  <a:lnTo>
                    <a:pt x="10" y="120"/>
                  </a:lnTo>
                  <a:lnTo>
                    <a:pt x="10" y="118"/>
                  </a:lnTo>
                  <a:lnTo>
                    <a:pt x="11" y="115"/>
                  </a:lnTo>
                  <a:lnTo>
                    <a:pt x="16" y="114"/>
                  </a:lnTo>
                  <a:lnTo>
                    <a:pt x="20" y="114"/>
                  </a:lnTo>
                  <a:lnTo>
                    <a:pt x="19" y="111"/>
                  </a:lnTo>
                  <a:lnTo>
                    <a:pt x="20" y="108"/>
                  </a:lnTo>
                  <a:lnTo>
                    <a:pt x="22" y="106"/>
                  </a:lnTo>
                  <a:lnTo>
                    <a:pt x="25" y="102"/>
                  </a:lnTo>
                  <a:lnTo>
                    <a:pt x="25" y="99"/>
                  </a:lnTo>
                  <a:lnTo>
                    <a:pt x="22" y="96"/>
                  </a:lnTo>
                  <a:lnTo>
                    <a:pt x="20" y="93"/>
                  </a:lnTo>
                  <a:lnTo>
                    <a:pt x="18" y="92"/>
                  </a:lnTo>
                  <a:lnTo>
                    <a:pt x="16" y="91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8" y="87"/>
                  </a:lnTo>
                  <a:lnTo>
                    <a:pt x="15" y="87"/>
                  </a:lnTo>
                  <a:lnTo>
                    <a:pt x="9" y="87"/>
                  </a:lnTo>
                  <a:lnTo>
                    <a:pt x="5" y="86"/>
                  </a:lnTo>
                  <a:lnTo>
                    <a:pt x="4" y="82"/>
                  </a:lnTo>
                  <a:lnTo>
                    <a:pt x="4" y="79"/>
                  </a:lnTo>
                  <a:lnTo>
                    <a:pt x="4" y="74"/>
                  </a:lnTo>
                  <a:lnTo>
                    <a:pt x="4" y="69"/>
                  </a:lnTo>
                  <a:lnTo>
                    <a:pt x="4" y="64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7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9" y="47"/>
                  </a:lnTo>
                  <a:lnTo>
                    <a:pt x="11" y="44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1" y="34"/>
                  </a:lnTo>
                  <a:lnTo>
                    <a:pt x="20" y="32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2" y="21"/>
                  </a:lnTo>
                  <a:lnTo>
                    <a:pt x="36" y="22"/>
                  </a:lnTo>
                  <a:lnTo>
                    <a:pt x="43" y="21"/>
                  </a:lnTo>
                  <a:lnTo>
                    <a:pt x="50" y="18"/>
                  </a:lnTo>
                  <a:lnTo>
                    <a:pt x="57" y="15"/>
                  </a:lnTo>
                  <a:lnTo>
                    <a:pt x="61" y="13"/>
                  </a:lnTo>
                  <a:lnTo>
                    <a:pt x="66" y="13"/>
                  </a:lnTo>
                  <a:lnTo>
                    <a:pt x="72" y="16"/>
                  </a:lnTo>
                  <a:lnTo>
                    <a:pt x="77" y="18"/>
                  </a:lnTo>
                  <a:lnTo>
                    <a:pt x="80" y="20"/>
                  </a:lnTo>
                  <a:lnTo>
                    <a:pt x="85" y="20"/>
                  </a:lnTo>
                  <a:lnTo>
                    <a:pt x="90" y="20"/>
                  </a:lnTo>
                  <a:lnTo>
                    <a:pt x="94" y="20"/>
                  </a:lnTo>
                  <a:lnTo>
                    <a:pt x="102" y="18"/>
                  </a:lnTo>
                  <a:lnTo>
                    <a:pt x="110" y="15"/>
                  </a:lnTo>
                  <a:lnTo>
                    <a:pt x="125" y="7"/>
                  </a:lnTo>
                  <a:lnTo>
                    <a:pt x="133" y="6"/>
                  </a:lnTo>
                  <a:lnTo>
                    <a:pt x="142" y="6"/>
                  </a:lnTo>
                  <a:lnTo>
                    <a:pt x="150" y="6"/>
                  </a:lnTo>
                  <a:lnTo>
                    <a:pt x="159" y="5"/>
                  </a:lnTo>
                  <a:lnTo>
                    <a:pt x="163" y="2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1" y="1"/>
                  </a:lnTo>
                  <a:lnTo>
                    <a:pt x="173" y="4"/>
                  </a:lnTo>
                  <a:lnTo>
                    <a:pt x="174" y="7"/>
                  </a:lnTo>
                  <a:lnTo>
                    <a:pt x="173" y="10"/>
                  </a:lnTo>
                  <a:lnTo>
                    <a:pt x="170" y="13"/>
                  </a:lnTo>
                  <a:lnTo>
                    <a:pt x="166" y="17"/>
                  </a:lnTo>
                  <a:lnTo>
                    <a:pt x="164" y="20"/>
                  </a:lnTo>
                  <a:lnTo>
                    <a:pt x="160" y="22"/>
                  </a:lnTo>
                  <a:lnTo>
                    <a:pt x="158" y="23"/>
                  </a:lnTo>
                  <a:lnTo>
                    <a:pt x="150" y="26"/>
                  </a:lnTo>
                  <a:lnTo>
                    <a:pt x="148" y="28"/>
                  </a:lnTo>
                  <a:lnTo>
                    <a:pt x="147" y="31"/>
                  </a:lnTo>
                  <a:lnTo>
                    <a:pt x="147" y="38"/>
                  </a:lnTo>
                  <a:lnTo>
                    <a:pt x="150" y="44"/>
                  </a:lnTo>
                  <a:lnTo>
                    <a:pt x="152" y="50"/>
                  </a:lnTo>
                  <a:lnTo>
                    <a:pt x="152" y="56"/>
                  </a:lnTo>
                  <a:lnTo>
                    <a:pt x="149" y="64"/>
                  </a:lnTo>
                  <a:lnTo>
                    <a:pt x="149" y="69"/>
                  </a:lnTo>
                  <a:lnTo>
                    <a:pt x="149" y="75"/>
                  </a:lnTo>
                  <a:lnTo>
                    <a:pt x="149" y="81"/>
                  </a:lnTo>
                  <a:lnTo>
                    <a:pt x="149" y="86"/>
                  </a:lnTo>
                  <a:lnTo>
                    <a:pt x="149" y="88"/>
                  </a:lnTo>
                  <a:lnTo>
                    <a:pt x="147" y="92"/>
                  </a:lnTo>
                  <a:lnTo>
                    <a:pt x="139" y="99"/>
                  </a:lnTo>
                  <a:lnTo>
                    <a:pt x="128" y="107"/>
                  </a:lnTo>
                  <a:lnTo>
                    <a:pt x="115" y="115"/>
                  </a:lnTo>
                  <a:lnTo>
                    <a:pt x="100" y="124"/>
                  </a:lnTo>
                  <a:lnTo>
                    <a:pt x="85" y="133"/>
                  </a:lnTo>
                  <a:lnTo>
                    <a:pt x="70" y="141"/>
                  </a:lnTo>
                  <a:lnTo>
                    <a:pt x="58" y="150"/>
                  </a:lnTo>
                  <a:lnTo>
                    <a:pt x="51" y="155"/>
                  </a:lnTo>
                  <a:lnTo>
                    <a:pt x="42" y="160"/>
                  </a:lnTo>
                  <a:lnTo>
                    <a:pt x="38" y="162"/>
                  </a:lnTo>
                  <a:lnTo>
                    <a:pt x="34" y="163"/>
                  </a:lnTo>
                  <a:lnTo>
                    <a:pt x="29" y="163"/>
                  </a:lnTo>
                  <a:lnTo>
                    <a:pt x="25" y="161"/>
                  </a:lnTo>
                  <a:lnTo>
                    <a:pt x="20" y="157"/>
                  </a:lnTo>
                  <a:lnTo>
                    <a:pt x="14" y="154"/>
                  </a:lnTo>
                  <a:lnTo>
                    <a:pt x="9" y="151"/>
                  </a:lnTo>
                  <a:lnTo>
                    <a:pt x="7" y="151"/>
                  </a:lnTo>
                  <a:lnTo>
                    <a:pt x="4" y="152"/>
                  </a:lnTo>
                  <a:lnTo>
                    <a:pt x="3" y="152"/>
                  </a:lnTo>
                  <a:lnTo>
                    <a:pt x="3" y="151"/>
                  </a:lnTo>
                  <a:lnTo>
                    <a:pt x="3" y="149"/>
                  </a:lnTo>
                  <a:lnTo>
                    <a:pt x="3" y="143"/>
                  </a:lnTo>
                  <a:lnTo>
                    <a:pt x="3" y="136"/>
                  </a:lnTo>
                  <a:lnTo>
                    <a:pt x="2" y="134"/>
                  </a:lnTo>
                  <a:lnTo>
                    <a:pt x="0" y="13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14" name="Freeform 708"/>
            <p:cNvSpPr>
              <a:spLocks/>
            </p:cNvSpPr>
            <p:nvPr/>
          </p:nvSpPr>
          <p:spPr bwMode="auto">
            <a:xfrm>
              <a:off x="7786774" y="2753935"/>
              <a:ext cx="284567" cy="139121"/>
            </a:xfrm>
            <a:custGeom>
              <a:avLst/>
              <a:gdLst>
                <a:gd name="T0" fmla="*/ 17 w 271"/>
                <a:gd name="T1" fmla="*/ 100 h 133"/>
                <a:gd name="T2" fmla="*/ 31 w 271"/>
                <a:gd name="T3" fmla="*/ 106 h 133"/>
                <a:gd name="T4" fmla="*/ 36 w 271"/>
                <a:gd name="T5" fmla="*/ 105 h 133"/>
                <a:gd name="T6" fmla="*/ 46 w 271"/>
                <a:gd name="T7" fmla="*/ 96 h 133"/>
                <a:gd name="T8" fmla="*/ 57 w 271"/>
                <a:gd name="T9" fmla="*/ 100 h 133"/>
                <a:gd name="T10" fmla="*/ 60 w 271"/>
                <a:gd name="T11" fmla="*/ 100 h 133"/>
                <a:gd name="T12" fmla="*/ 69 w 271"/>
                <a:gd name="T13" fmla="*/ 99 h 133"/>
                <a:gd name="T14" fmla="*/ 70 w 271"/>
                <a:gd name="T15" fmla="*/ 95 h 133"/>
                <a:gd name="T16" fmla="*/ 77 w 271"/>
                <a:gd name="T17" fmla="*/ 90 h 133"/>
                <a:gd name="T18" fmla="*/ 85 w 271"/>
                <a:gd name="T19" fmla="*/ 88 h 133"/>
                <a:gd name="T20" fmla="*/ 92 w 271"/>
                <a:gd name="T21" fmla="*/ 82 h 133"/>
                <a:gd name="T22" fmla="*/ 86 w 271"/>
                <a:gd name="T23" fmla="*/ 78 h 133"/>
                <a:gd name="T24" fmla="*/ 71 w 271"/>
                <a:gd name="T25" fmla="*/ 73 h 133"/>
                <a:gd name="T26" fmla="*/ 61 w 271"/>
                <a:gd name="T27" fmla="*/ 68 h 133"/>
                <a:gd name="T28" fmla="*/ 48 w 271"/>
                <a:gd name="T29" fmla="*/ 59 h 133"/>
                <a:gd name="T30" fmla="*/ 44 w 271"/>
                <a:gd name="T31" fmla="*/ 71 h 133"/>
                <a:gd name="T32" fmla="*/ 28 w 271"/>
                <a:gd name="T33" fmla="*/ 66 h 133"/>
                <a:gd name="T34" fmla="*/ 18 w 271"/>
                <a:gd name="T35" fmla="*/ 61 h 133"/>
                <a:gd name="T36" fmla="*/ 9 w 271"/>
                <a:gd name="T37" fmla="*/ 57 h 133"/>
                <a:gd name="T38" fmla="*/ 26 w 271"/>
                <a:gd name="T39" fmla="*/ 40 h 133"/>
                <a:gd name="T40" fmla="*/ 22 w 271"/>
                <a:gd name="T41" fmla="*/ 30 h 133"/>
                <a:gd name="T42" fmla="*/ 25 w 271"/>
                <a:gd name="T43" fmla="*/ 20 h 133"/>
                <a:gd name="T44" fmla="*/ 43 w 271"/>
                <a:gd name="T45" fmla="*/ 14 h 133"/>
                <a:gd name="T46" fmla="*/ 69 w 271"/>
                <a:gd name="T47" fmla="*/ 21 h 133"/>
                <a:gd name="T48" fmla="*/ 81 w 271"/>
                <a:gd name="T49" fmla="*/ 25 h 133"/>
                <a:gd name="T50" fmla="*/ 86 w 271"/>
                <a:gd name="T51" fmla="*/ 23 h 133"/>
                <a:gd name="T52" fmla="*/ 90 w 271"/>
                <a:gd name="T53" fmla="*/ 5 h 133"/>
                <a:gd name="T54" fmla="*/ 112 w 271"/>
                <a:gd name="T55" fmla="*/ 5 h 133"/>
                <a:gd name="T56" fmla="*/ 139 w 271"/>
                <a:gd name="T57" fmla="*/ 16 h 133"/>
                <a:gd name="T58" fmla="*/ 145 w 271"/>
                <a:gd name="T59" fmla="*/ 12 h 133"/>
                <a:gd name="T60" fmla="*/ 170 w 271"/>
                <a:gd name="T61" fmla="*/ 10 h 133"/>
                <a:gd name="T62" fmla="*/ 187 w 271"/>
                <a:gd name="T63" fmla="*/ 12 h 133"/>
                <a:gd name="T64" fmla="*/ 214 w 271"/>
                <a:gd name="T65" fmla="*/ 13 h 133"/>
                <a:gd name="T66" fmla="*/ 241 w 271"/>
                <a:gd name="T67" fmla="*/ 21 h 133"/>
                <a:gd name="T68" fmla="*/ 255 w 271"/>
                <a:gd name="T69" fmla="*/ 27 h 133"/>
                <a:gd name="T70" fmla="*/ 271 w 271"/>
                <a:gd name="T71" fmla="*/ 39 h 133"/>
                <a:gd name="T72" fmla="*/ 258 w 271"/>
                <a:gd name="T73" fmla="*/ 45 h 133"/>
                <a:gd name="T74" fmla="*/ 230 w 271"/>
                <a:gd name="T75" fmla="*/ 62 h 133"/>
                <a:gd name="T76" fmla="*/ 221 w 271"/>
                <a:gd name="T77" fmla="*/ 73 h 133"/>
                <a:gd name="T78" fmla="*/ 196 w 271"/>
                <a:gd name="T79" fmla="*/ 73 h 133"/>
                <a:gd name="T80" fmla="*/ 188 w 271"/>
                <a:gd name="T81" fmla="*/ 90 h 133"/>
                <a:gd name="T82" fmla="*/ 173 w 271"/>
                <a:gd name="T83" fmla="*/ 96 h 133"/>
                <a:gd name="T84" fmla="*/ 161 w 271"/>
                <a:gd name="T85" fmla="*/ 86 h 133"/>
                <a:gd name="T86" fmla="*/ 154 w 271"/>
                <a:gd name="T87" fmla="*/ 91 h 133"/>
                <a:gd name="T88" fmla="*/ 143 w 271"/>
                <a:gd name="T89" fmla="*/ 94 h 133"/>
                <a:gd name="T90" fmla="*/ 135 w 271"/>
                <a:gd name="T91" fmla="*/ 102 h 133"/>
                <a:gd name="T92" fmla="*/ 124 w 271"/>
                <a:gd name="T93" fmla="*/ 107 h 133"/>
                <a:gd name="T94" fmla="*/ 125 w 271"/>
                <a:gd name="T95" fmla="*/ 121 h 133"/>
                <a:gd name="T96" fmla="*/ 118 w 271"/>
                <a:gd name="T97" fmla="*/ 125 h 133"/>
                <a:gd name="T98" fmla="*/ 107 w 271"/>
                <a:gd name="T99" fmla="*/ 128 h 133"/>
                <a:gd name="T100" fmla="*/ 86 w 271"/>
                <a:gd name="T101" fmla="*/ 130 h 133"/>
                <a:gd name="T102" fmla="*/ 71 w 271"/>
                <a:gd name="T103" fmla="*/ 130 h 133"/>
                <a:gd name="T104" fmla="*/ 66 w 271"/>
                <a:gd name="T105" fmla="*/ 125 h 133"/>
                <a:gd name="T106" fmla="*/ 59 w 271"/>
                <a:gd name="T107" fmla="*/ 120 h 133"/>
                <a:gd name="T108" fmla="*/ 44 w 271"/>
                <a:gd name="T109" fmla="*/ 127 h 133"/>
                <a:gd name="T110" fmla="*/ 32 w 271"/>
                <a:gd name="T111" fmla="*/ 121 h 133"/>
                <a:gd name="T112" fmla="*/ 17 w 271"/>
                <a:gd name="T113" fmla="*/ 121 h 133"/>
                <a:gd name="T114" fmla="*/ 2 w 271"/>
                <a:gd name="T115" fmla="*/ 122 h 133"/>
                <a:gd name="T116" fmla="*/ 0 w 271"/>
                <a:gd name="T117" fmla="*/ 110 h 133"/>
                <a:gd name="T118" fmla="*/ 4 w 271"/>
                <a:gd name="T119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1" h="133">
                  <a:moveTo>
                    <a:pt x="4" y="105"/>
                  </a:moveTo>
                  <a:lnTo>
                    <a:pt x="9" y="101"/>
                  </a:lnTo>
                  <a:lnTo>
                    <a:pt x="12" y="100"/>
                  </a:lnTo>
                  <a:lnTo>
                    <a:pt x="17" y="100"/>
                  </a:lnTo>
                  <a:lnTo>
                    <a:pt x="21" y="101"/>
                  </a:lnTo>
                  <a:lnTo>
                    <a:pt x="25" y="102"/>
                  </a:lnTo>
                  <a:lnTo>
                    <a:pt x="28" y="105"/>
                  </a:lnTo>
                  <a:lnTo>
                    <a:pt x="31" y="106"/>
                  </a:lnTo>
                  <a:lnTo>
                    <a:pt x="31" y="107"/>
                  </a:lnTo>
                  <a:lnTo>
                    <a:pt x="30" y="109"/>
                  </a:lnTo>
                  <a:lnTo>
                    <a:pt x="33" y="107"/>
                  </a:lnTo>
                  <a:lnTo>
                    <a:pt x="36" y="105"/>
                  </a:lnTo>
                  <a:lnTo>
                    <a:pt x="38" y="101"/>
                  </a:lnTo>
                  <a:lnTo>
                    <a:pt x="41" y="100"/>
                  </a:lnTo>
                  <a:lnTo>
                    <a:pt x="43" y="98"/>
                  </a:lnTo>
                  <a:lnTo>
                    <a:pt x="46" y="96"/>
                  </a:lnTo>
                  <a:lnTo>
                    <a:pt x="48" y="96"/>
                  </a:lnTo>
                  <a:lnTo>
                    <a:pt x="52" y="98"/>
                  </a:lnTo>
                  <a:lnTo>
                    <a:pt x="54" y="99"/>
                  </a:lnTo>
                  <a:lnTo>
                    <a:pt x="57" y="100"/>
                  </a:lnTo>
                  <a:lnTo>
                    <a:pt x="58" y="100"/>
                  </a:lnTo>
                  <a:lnTo>
                    <a:pt x="59" y="99"/>
                  </a:lnTo>
                  <a:lnTo>
                    <a:pt x="59" y="99"/>
                  </a:lnTo>
                  <a:lnTo>
                    <a:pt x="60" y="100"/>
                  </a:lnTo>
                  <a:lnTo>
                    <a:pt x="63" y="101"/>
                  </a:lnTo>
                  <a:lnTo>
                    <a:pt x="65" y="100"/>
                  </a:lnTo>
                  <a:lnTo>
                    <a:pt x="68" y="100"/>
                  </a:lnTo>
                  <a:lnTo>
                    <a:pt x="69" y="99"/>
                  </a:lnTo>
                  <a:lnTo>
                    <a:pt x="68" y="98"/>
                  </a:lnTo>
                  <a:lnTo>
                    <a:pt x="68" y="96"/>
                  </a:lnTo>
                  <a:lnTo>
                    <a:pt x="68" y="95"/>
                  </a:lnTo>
                  <a:lnTo>
                    <a:pt x="70" y="95"/>
                  </a:lnTo>
                  <a:lnTo>
                    <a:pt x="75" y="94"/>
                  </a:lnTo>
                  <a:lnTo>
                    <a:pt x="77" y="94"/>
                  </a:lnTo>
                  <a:lnTo>
                    <a:pt x="79" y="94"/>
                  </a:lnTo>
                  <a:lnTo>
                    <a:pt x="77" y="90"/>
                  </a:lnTo>
                  <a:lnTo>
                    <a:pt x="76" y="88"/>
                  </a:lnTo>
                  <a:lnTo>
                    <a:pt x="80" y="89"/>
                  </a:lnTo>
                  <a:lnTo>
                    <a:pt x="82" y="89"/>
                  </a:lnTo>
                  <a:lnTo>
                    <a:pt x="85" y="88"/>
                  </a:lnTo>
                  <a:lnTo>
                    <a:pt x="87" y="85"/>
                  </a:lnTo>
                  <a:lnTo>
                    <a:pt x="89" y="84"/>
                  </a:lnTo>
                  <a:lnTo>
                    <a:pt x="91" y="83"/>
                  </a:lnTo>
                  <a:lnTo>
                    <a:pt x="92" y="82"/>
                  </a:lnTo>
                  <a:lnTo>
                    <a:pt x="92" y="79"/>
                  </a:lnTo>
                  <a:lnTo>
                    <a:pt x="91" y="79"/>
                  </a:lnTo>
                  <a:lnTo>
                    <a:pt x="89" y="79"/>
                  </a:lnTo>
                  <a:lnTo>
                    <a:pt x="86" y="78"/>
                  </a:lnTo>
                  <a:lnTo>
                    <a:pt x="84" y="78"/>
                  </a:lnTo>
                  <a:lnTo>
                    <a:pt x="80" y="77"/>
                  </a:lnTo>
                  <a:lnTo>
                    <a:pt x="76" y="74"/>
                  </a:lnTo>
                  <a:lnTo>
                    <a:pt x="71" y="73"/>
                  </a:lnTo>
                  <a:lnTo>
                    <a:pt x="68" y="74"/>
                  </a:lnTo>
                  <a:lnTo>
                    <a:pt x="66" y="71"/>
                  </a:lnTo>
                  <a:lnTo>
                    <a:pt x="64" y="69"/>
                  </a:lnTo>
                  <a:lnTo>
                    <a:pt x="61" y="68"/>
                  </a:lnTo>
                  <a:lnTo>
                    <a:pt x="59" y="67"/>
                  </a:lnTo>
                  <a:lnTo>
                    <a:pt x="53" y="62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8" y="63"/>
                  </a:lnTo>
                  <a:lnTo>
                    <a:pt x="44" y="66"/>
                  </a:lnTo>
                  <a:lnTo>
                    <a:pt x="46" y="68"/>
                  </a:lnTo>
                  <a:lnTo>
                    <a:pt x="44" y="71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30" y="67"/>
                  </a:lnTo>
                  <a:lnTo>
                    <a:pt x="28" y="66"/>
                  </a:lnTo>
                  <a:lnTo>
                    <a:pt x="26" y="63"/>
                  </a:lnTo>
                  <a:lnTo>
                    <a:pt x="25" y="62"/>
                  </a:lnTo>
                  <a:lnTo>
                    <a:pt x="23" y="61"/>
                  </a:lnTo>
                  <a:lnTo>
                    <a:pt x="18" y="61"/>
                  </a:lnTo>
                  <a:lnTo>
                    <a:pt x="16" y="61"/>
                  </a:lnTo>
                  <a:lnTo>
                    <a:pt x="14" y="59"/>
                  </a:lnTo>
                  <a:lnTo>
                    <a:pt x="11" y="58"/>
                  </a:lnTo>
                  <a:lnTo>
                    <a:pt x="9" y="57"/>
                  </a:lnTo>
                  <a:lnTo>
                    <a:pt x="10" y="53"/>
                  </a:lnTo>
                  <a:lnTo>
                    <a:pt x="12" y="51"/>
                  </a:lnTo>
                  <a:lnTo>
                    <a:pt x="18" y="45"/>
                  </a:lnTo>
                  <a:lnTo>
                    <a:pt x="26" y="40"/>
                  </a:lnTo>
                  <a:lnTo>
                    <a:pt x="32" y="35"/>
                  </a:lnTo>
                  <a:lnTo>
                    <a:pt x="27" y="34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3" y="25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32" y="18"/>
                  </a:lnTo>
                  <a:lnTo>
                    <a:pt x="37" y="15"/>
                  </a:lnTo>
                  <a:lnTo>
                    <a:pt x="43" y="14"/>
                  </a:lnTo>
                  <a:lnTo>
                    <a:pt x="50" y="15"/>
                  </a:lnTo>
                  <a:lnTo>
                    <a:pt x="58" y="18"/>
                  </a:lnTo>
                  <a:lnTo>
                    <a:pt x="63" y="19"/>
                  </a:lnTo>
                  <a:lnTo>
                    <a:pt x="69" y="21"/>
                  </a:lnTo>
                  <a:lnTo>
                    <a:pt x="71" y="23"/>
                  </a:lnTo>
                  <a:lnTo>
                    <a:pt x="73" y="24"/>
                  </a:lnTo>
                  <a:lnTo>
                    <a:pt x="77" y="24"/>
                  </a:lnTo>
                  <a:lnTo>
                    <a:pt x="81" y="25"/>
                  </a:lnTo>
                  <a:lnTo>
                    <a:pt x="84" y="26"/>
                  </a:lnTo>
                  <a:lnTo>
                    <a:pt x="86" y="27"/>
                  </a:lnTo>
                  <a:lnTo>
                    <a:pt x="90" y="27"/>
                  </a:lnTo>
                  <a:lnTo>
                    <a:pt x="86" y="23"/>
                  </a:lnTo>
                  <a:lnTo>
                    <a:pt x="85" y="16"/>
                  </a:lnTo>
                  <a:lnTo>
                    <a:pt x="85" y="10"/>
                  </a:lnTo>
                  <a:lnTo>
                    <a:pt x="87" y="7"/>
                  </a:lnTo>
                  <a:lnTo>
                    <a:pt x="90" y="5"/>
                  </a:lnTo>
                  <a:lnTo>
                    <a:pt x="95" y="4"/>
                  </a:lnTo>
                  <a:lnTo>
                    <a:pt x="98" y="2"/>
                  </a:lnTo>
                  <a:lnTo>
                    <a:pt x="100" y="0"/>
                  </a:lnTo>
                  <a:lnTo>
                    <a:pt x="112" y="5"/>
                  </a:lnTo>
                  <a:lnTo>
                    <a:pt x="123" y="12"/>
                  </a:lnTo>
                  <a:lnTo>
                    <a:pt x="127" y="13"/>
                  </a:lnTo>
                  <a:lnTo>
                    <a:pt x="133" y="14"/>
                  </a:lnTo>
                  <a:lnTo>
                    <a:pt x="139" y="16"/>
                  </a:lnTo>
                  <a:lnTo>
                    <a:pt x="143" y="15"/>
                  </a:lnTo>
                  <a:lnTo>
                    <a:pt x="144" y="14"/>
                  </a:lnTo>
                  <a:lnTo>
                    <a:pt x="145" y="13"/>
                  </a:lnTo>
                  <a:lnTo>
                    <a:pt x="145" y="12"/>
                  </a:lnTo>
                  <a:lnTo>
                    <a:pt x="146" y="10"/>
                  </a:lnTo>
                  <a:lnTo>
                    <a:pt x="155" y="12"/>
                  </a:lnTo>
                  <a:lnTo>
                    <a:pt x="164" y="13"/>
                  </a:lnTo>
                  <a:lnTo>
                    <a:pt x="170" y="10"/>
                  </a:lnTo>
                  <a:lnTo>
                    <a:pt x="175" y="10"/>
                  </a:lnTo>
                  <a:lnTo>
                    <a:pt x="181" y="12"/>
                  </a:lnTo>
                  <a:lnTo>
                    <a:pt x="184" y="12"/>
                  </a:lnTo>
                  <a:lnTo>
                    <a:pt x="187" y="12"/>
                  </a:lnTo>
                  <a:lnTo>
                    <a:pt x="193" y="12"/>
                  </a:lnTo>
                  <a:lnTo>
                    <a:pt x="199" y="13"/>
                  </a:lnTo>
                  <a:lnTo>
                    <a:pt x="207" y="13"/>
                  </a:lnTo>
                  <a:lnTo>
                    <a:pt x="214" y="13"/>
                  </a:lnTo>
                  <a:lnTo>
                    <a:pt x="221" y="14"/>
                  </a:lnTo>
                  <a:lnTo>
                    <a:pt x="229" y="15"/>
                  </a:lnTo>
                  <a:lnTo>
                    <a:pt x="236" y="18"/>
                  </a:lnTo>
                  <a:lnTo>
                    <a:pt x="241" y="21"/>
                  </a:lnTo>
                  <a:lnTo>
                    <a:pt x="245" y="25"/>
                  </a:lnTo>
                  <a:lnTo>
                    <a:pt x="247" y="26"/>
                  </a:lnTo>
                  <a:lnTo>
                    <a:pt x="250" y="26"/>
                  </a:lnTo>
                  <a:lnTo>
                    <a:pt x="255" y="27"/>
                  </a:lnTo>
                  <a:lnTo>
                    <a:pt x="258" y="29"/>
                  </a:lnTo>
                  <a:lnTo>
                    <a:pt x="266" y="32"/>
                  </a:lnTo>
                  <a:lnTo>
                    <a:pt x="268" y="35"/>
                  </a:lnTo>
                  <a:lnTo>
                    <a:pt x="271" y="39"/>
                  </a:lnTo>
                  <a:lnTo>
                    <a:pt x="269" y="40"/>
                  </a:lnTo>
                  <a:lnTo>
                    <a:pt x="266" y="42"/>
                  </a:lnTo>
                  <a:lnTo>
                    <a:pt x="261" y="43"/>
                  </a:lnTo>
                  <a:lnTo>
                    <a:pt x="258" y="45"/>
                  </a:lnTo>
                  <a:lnTo>
                    <a:pt x="253" y="48"/>
                  </a:lnTo>
                  <a:lnTo>
                    <a:pt x="246" y="52"/>
                  </a:lnTo>
                  <a:lnTo>
                    <a:pt x="234" y="58"/>
                  </a:lnTo>
                  <a:lnTo>
                    <a:pt x="230" y="62"/>
                  </a:lnTo>
                  <a:lnTo>
                    <a:pt x="229" y="66"/>
                  </a:lnTo>
                  <a:lnTo>
                    <a:pt x="226" y="71"/>
                  </a:lnTo>
                  <a:lnTo>
                    <a:pt x="224" y="73"/>
                  </a:lnTo>
                  <a:lnTo>
                    <a:pt x="221" y="73"/>
                  </a:lnTo>
                  <a:lnTo>
                    <a:pt x="215" y="73"/>
                  </a:lnTo>
                  <a:lnTo>
                    <a:pt x="209" y="74"/>
                  </a:lnTo>
                  <a:lnTo>
                    <a:pt x="203" y="74"/>
                  </a:lnTo>
                  <a:lnTo>
                    <a:pt x="196" y="73"/>
                  </a:lnTo>
                  <a:lnTo>
                    <a:pt x="193" y="74"/>
                  </a:lnTo>
                  <a:lnTo>
                    <a:pt x="191" y="78"/>
                  </a:lnTo>
                  <a:lnTo>
                    <a:pt x="189" y="85"/>
                  </a:lnTo>
                  <a:lnTo>
                    <a:pt x="188" y="90"/>
                  </a:lnTo>
                  <a:lnTo>
                    <a:pt x="187" y="93"/>
                  </a:lnTo>
                  <a:lnTo>
                    <a:pt x="183" y="95"/>
                  </a:lnTo>
                  <a:lnTo>
                    <a:pt x="178" y="95"/>
                  </a:lnTo>
                  <a:lnTo>
                    <a:pt x="173" y="96"/>
                  </a:lnTo>
                  <a:lnTo>
                    <a:pt x="168" y="96"/>
                  </a:lnTo>
                  <a:lnTo>
                    <a:pt x="165" y="94"/>
                  </a:lnTo>
                  <a:lnTo>
                    <a:pt x="164" y="90"/>
                  </a:lnTo>
                  <a:lnTo>
                    <a:pt x="161" y="86"/>
                  </a:lnTo>
                  <a:lnTo>
                    <a:pt x="160" y="86"/>
                  </a:lnTo>
                  <a:lnTo>
                    <a:pt x="157" y="89"/>
                  </a:lnTo>
                  <a:lnTo>
                    <a:pt x="155" y="90"/>
                  </a:lnTo>
                  <a:lnTo>
                    <a:pt x="154" y="91"/>
                  </a:lnTo>
                  <a:lnTo>
                    <a:pt x="151" y="93"/>
                  </a:lnTo>
                  <a:lnTo>
                    <a:pt x="148" y="93"/>
                  </a:lnTo>
                  <a:lnTo>
                    <a:pt x="143" y="90"/>
                  </a:lnTo>
                  <a:lnTo>
                    <a:pt x="143" y="94"/>
                  </a:lnTo>
                  <a:lnTo>
                    <a:pt x="143" y="96"/>
                  </a:lnTo>
                  <a:lnTo>
                    <a:pt x="140" y="96"/>
                  </a:lnTo>
                  <a:lnTo>
                    <a:pt x="138" y="99"/>
                  </a:lnTo>
                  <a:lnTo>
                    <a:pt x="135" y="102"/>
                  </a:lnTo>
                  <a:lnTo>
                    <a:pt x="133" y="104"/>
                  </a:lnTo>
                  <a:lnTo>
                    <a:pt x="129" y="105"/>
                  </a:lnTo>
                  <a:lnTo>
                    <a:pt x="127" y="106"/>
                  </a:lnTo>
                  <a:lnTo>
                    <a:pt x="124" y="107"/>
                  </a:lnTo>
                  <a:lnTo>
                    <a:pt x="123" y="110"/>
                  </a:lnTo>
                  <a:lnTo>
                    <a:pt x="123" y="112"/>
                  </a:lnTo>
                  <a:lnTo>
                    <a:pt x="124" y="116"/>
                  </a:lnTo>
                  <a:lnTo>
                    <a:pt x="125" y="121"/>
                  </a:lnTo>
                  <a:lnTo>
                    <a:pt x="125" y="122"/>
                  </a:lnTo>
                  <a:lnTo>
                    <a:pt x="123" y="125"/>
                  </a:lnTo>
                  <a:lnTo>
                    <a:pt x="121" y="125"/>
                  </a:lnTo>
                  <a:lnTo>
                    <a:pt x="118" y="125"/>
                  </a:lnTo>
                  <a:lnTo>
                    <a:pt x="116" y="125"/>
                  </a:lnTo>
                  <a:lnTo>
                    <a:pt x="113" y="126"/>
                  </a:lnTo>
                  <a:lnTo>
                    <a:pt x="111" y="127"/>
                  </a:lnTo>
                  <a:lnTo>
                    <a:pt x="107" y="128"/>
                  </a:lnTo>
                  <a:lnTo>
                    <a:pt x="101" y="127"/>
                  </a:lnTo>
                  <a:lnTo>
                    <a:pt x="96" y="127"/>
                  </a:lnTo>
                  <a:lnTo>
                    <a:pt x="91" y="127"/>
                  </a:lnTo>
                  <a:lnTo>
                    <a:pt x="86" y="130"/>
                  </a:lnTo>
                  <a:lnTo>
                    <a:pt x="84" y="133"/>
                  </a:lnTo>
                  <a:lnTo>
                    <a:pt x="79" y="131"/>
                  </a:lnTo>
                  <a:lnTo>
                    <a:pt x="75" y="130"/>
                  </a:lnTo>
                  <a:lnTo>
                    <a:pt x="71" y="130"/>
                  </a:lnTo>
                  <a:lnTo>
                    <a:pt x="69" y="128"/>
                  </a:lnTo>
                  <a:lnTo>
                    <a:pt x="69" y="128"/>
                  </a:lnTo>
                  <a:lnTo>
                    <a:pt x="69" y="127"/>
                  </a:lnTo>
                  <a:lnTo>
                    <a:pt x="66" y="125"/>
                  </a:lnTo>
                  <a:lnTo>
                    <a:pt x="65" y="125"/>
                  </a:lnTo>
                  <a:lnTo>
                    <a:pt x="61" y="123"/>
                  </a:lnTo>
                  <a:lnTo>
                    <a:pt x="60" y="122"/>
                  </a:lnTo>
                  <a:lnTo>
                    <a:pt x="59" y="120"/>
                  </a:lnTo>
                  <a:lnTo>
                    <a:pt x="57" y="121"/>
                  </a:lnTo>
                  <a:lnTo>
                    <a:pt x="53" y="123"/>
                  </a:lnTo>
                  <a:lnTo>
                    <a:pt x="48" y="126"/>
                  </a:lnTo>
                  <a:lnTo>
                    <a:pt x="44" y="127"/>
                  </a:lnTo>
                  <a:lnTo>
                    <a:pt x="41" y="126"/>
                  </a:lnTo>
                  <a:lnTo>
                    <a:pt x="38" y="123"/>
                  </a:lnTo>
                  <a:lnTo>
                    <a:pt x="36" y="121"/>
                  </a:lnTo>
                  <a:lnTo>
                    <a:pt x="32" y="121"/>
                  </a:lnTo>
                  <a:lnTo>
                    <a:pt x="26" y="122"/>
                  </a:lnTo>
                  <a:lnTo>
                    <a:pt x="26" y="120"/>
                  </a:lnTo>
                  <a:lnTo>
                    <a:pt x="22" y="121"/>
                  </a:lnTo>
                  <a:lnTo>
                    <a:pt x="17" y="121"/>
                  </a:lnTo>
                  <a:lnTo>
                    <a:pt x="12" y="121"/>
                  </a:lnTo>
                  <a:lnTo>
                    <a:pt x="9" y="122"/>
                  </a:lnTo>
                  <a:lnTo>
                    <a:pt x="5" y="122"/>
                  </a:lnTo>
                  <a:lnTo>
                    <a:pt x="2" y="122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1" y="109"/>
                  </a:lnTo>
                  <a:lnTo>
                    <a:pt x="2" y="110"/>
                  </a:lnTo>
                  <a:lnTo>
                    <a:pt x="4" y="107"/>
                  </a:lnTo>
                  <a:lnTo>
                    <a:pt x="4" y="10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15" name="Freeform 709"/>
            <p:cNvSpPr>
              <a:spLocks/>
            </p:cNvSpPr>
            <p:nvPr/>
          </p:nvSpPr>
          <p:spPr bwMode="auto">
            <a:xfrm>
              <a:off x="10592386" y="4520354"/>
              <a:ext cx="6324" cy="12647"/>
            </a:xfrm>
            <a:custGeom>
              <a:avLst/>
              <a:gdLst>
                <a:gd name="T0" fmla="*/ 5 w 8"/>
                <a:gd name="T1" fmla="*/ 12 h 12"/>
                <a:gd name="T2" fmla="*/ 7 w 8"/>
                <a:gd name="T3" fmla="*/ 10 h 12"/>
                <a:gd name="T4" fmla="*/ 8 w 8"/>
                <a:gd name="T5" fmla="*/ 9 h 12"/>
                <a:gd name="T6" fmla="*/ 8 w 8"/>
                <a:gd name="T7" fmla="*/ 6 h 12"/>
                <a:gd name="T8" fmla="*/ 8 w 8"/>
                <a:gd name="T9" fmla="*/ 5 h 12"/>
                <a:gd name="T10" fmla="*/ 7 w 8"/>
                <a:gd name="T11" fmla="*/ 4 h 12"/>
                <a:gd name="T12" fmla="*/ 5 w 8"/>
                <a:gd name="T13" fmla="*/ 3 h 12"/>
                <a:gd name="T14" fmla="*/ 4 w 8"/>
                <a:gd name="T15" fmla="*/ 0 h 12"/>
                <a:gd name="T16" fmla="*/ 3 w 8"/>
                <a:gd name="T17" fmla="*/ 0 h 12"/>
                <a:gd name="T18" fmla="*/ 0 w 8"/>
                <a:gd name="T19" fmla="*/ 1 h 12"/>
                <a:gd name="T20" fmla="*/ 0 w 8"/>
                <a:gd name="T21" fmla="*/ 5 h 12"/>
                <a:gd name="T22" fmla="*/ 3 w 8"/>
                <a:gd name="T23" fmla="*/ 9 h 12"/>
                <a:gd name="T24" fmla="*/ 5 w 8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5" y="12"/>
                  </a:moveTo>
                  <a:lnTo>
                    <a:pt x="7" y="10"/>
                  </a:lnTo>
                  <a:lnTo>
                    <a:pt x="8" y="9"/>
                  </a:lnTo>
                  <a:lnTo>
                    <a:pt x="8" y="6"/>
                  </a:lnTo>
                  <a:lnTo>
                    <a:pt x="8" y="5"/>
                  </a:lnTo>
                  <a:lnTo>
                    <a:pt x="7" y="4"/>
                  </a:lnTo>
                  <a:lnTo>
                    <a:pt x="5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3" y="9"/>
                  </a:lnTo>
                  <a:lnTo>
                    <a:pt x="5" y="1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16" name="Freeform 710"/>
            <p:cNvSpPr>
              <a:spLocks/>
            </p:cNvSpPr>
            <p:nvPr/>
          </p:nvSpPr>
          <p:spPr bwMode="auto">
            <a:xfrm>
              <a:off x="10592386" y="4533001"/>
              <a:ext cx="0" cy="8432"/>
            </a:xfrm>
            <a:custGeom>
              <a:avLst/>
              <a:gdLst>
                <a:gd name="T0" fmla="*/ 2 w 2"/>
                <a:gd name="T1" fmla="*/ 9 h 9"/>
                <a:gd name="T2" fmla="*/ 2 w 2"/>
                <a:gd name="T3" fmla="*/ 4 h 9"/>
                <a:gd name="T4" fmla="*/ 0 w 2"/>
                <a:gd name="T5" fmla="*/ 0 h 9"/>
                <a:gd name="T6" fmla="*/ 0 w 2"/>
                <a:gd name="T7" fmla="*/ 4 h 9"/>
                <a:gd name="T8" fmla="*/ 2 w 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17" name="Freeform 711"/>
            <p:cNvSpPr>
              <a:spLocks/>
            </p:cNvSpPr>
            <p:nvPr/>
          </p:nvSpPr>
          <p:spPr bwMode="auto">
            <a:xfrm>
              <a:off x="10592386" y="4486627"/>
              <a:ext cx="29511" cy="25295"/>
            </a:xfrm>
            <a:custGeom>
              <a:avLst/>
              <a:gdLst>
                <a:gd name="T0" fmla="*/ 9 w 28"/>
                <a:gd name="T1" fmla="*/ 16 h 26"/>
                <a:gd name="T2" fmla="*/ 13 w 28"/>
                <a:gd name="T3" fmla="*/ 21 h 26"/>
                <a:gd name="T4" fmla="*/ 18 w 28"/>
                <a:gd name="T5" fmla="*/ 25 h 26"/>
                <a:gd name="T6" fmla="*/ 23 w 28"/>
                <a:gd name="T7" fmla="*/ 26 h 26"/>
                <a:gd name="T8" fmla="*/ 28 w 28"/>
                <a:gd name="T9" fmla="*/ 25 h 26"/>
                <a:gd name="T10" fmla="*/ 24 w 28"/>
                <a:gd name="T11" fmla="*/ 22 h 26"/>
                <a:gd name="T12" fmla="*/ 21 w 28"/>
                <a:gd name="T13" fmla="*/ 20 h 26"/>
                <a:gd name="T14" fmla="*/ 18 w 28"/>
                <a:gd name="T15" fmla="*/ 14 h 26"/>
                <a:gd name="T16" fmla="*/ 16 w 28"/>
                <a:gd name="T17" fmla="*/ 9 h 26"/>
                <a:gd name="T18" fmla="*/ 8 w 28"/>
                <a:gd name="T19" fmla="*/ 4 h 26"/>
                <a:gd name="T20" fmla="*/ 0 w 28"/>
                <a:gd name="T21" fmla="*/ 0 h 26"/>
                <a:gd name="T22" fmla="*/ 0 w 28"/>
                <a:gd name="T23" fmla="*/ 1 h 26"/>
                <a:gd name="T24" fmla="*/ 0 w 28"/>
                <a:gd name="T25" fmla="*/ 4 h 26"/>
                <a:gd name="T26" fmla="*/ 3 w 28"/>
                <a:gd name="T27" fmla="*/ 9 h 26"/>
                <a:gd name="T28" fmla="*/ 7 w 28"/>
                <a:gd name="T29" fmla="*/ 12 h 26"/>
                <a:gd name="T30" fmla="*/ 9 w 28"/>
                <a:gd name="T3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26">
                  <a:moveTo>
                    <a:pt x="9" y="16"/>
                  </a:moveTo>
                  <a:lnTo>
                    <a:pt x="13" y="21"/>
                  </a:lnTo>
                  <a:lnTo>
                    <a:pt x="18" y="25"/>
                  </a:lnTo>
                  <a:lnTo>
                    <a:pt x="23" y="26"/>
                  </a:lnTo>
                  <a:lnTo>
                    <a:pt x="28" y="25"/>
                  </a:lnTo>
                  <a:lnTo>
                    <a:pt x="24" y="22"/>
                  </a:lnTo>
                  <a:lnTo>
                    <a:pt x="21" y="20"/>
                  </a:lnTo>
                  <a:lnTo>
                    <a:pt x="18" y="14"/>
                  </a:lnTo>
                  <a:lnTo>
                    <a:pt x="16" y="9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9"/>
                  </a:lnTo>
                  <a:lnTo>
                    <a:pt x="7" y="12"/>
                  </a:lnTo>
                  <a:lnTo>
                    <a:pt x="9" y="1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18" name="Freeform 712"/>
            <p:cNvSpPr>
              <a:spLocks/>
            </p:cNvSpPr>
            <p:nvPr/>
          </p:nvSpPr>
          <p:spPr bwMode="auto">
            <a:xfrm>
              <a:off x="10605033" y="4528785"/>
              <a:ext cx="6324" cy="10540"/>
            </a:xfrm>
            <a:custGeom>
              <a:avLst/>
              <a:gdLst>
                <a:gd name="T0" fmla="*/ 5 w 6"/>
                <a:gd name="T1" fmla="*/ 9 h 9"/>
                <a:gd name="T2" fmla="*/ 6 w 6"/>
                <a:gd name="T3" fmla="*/ 7 h 9"/>
                <a:gd name="T4" fmla="*/ 6 w 6"/>
                <a:gd name="T5" fmla="*/ 5 h 9"/>
                <a:gd name="T6" fmla="*/ 6 w 6"/>
                <a:gd name="T7" fmla="*/ 1 h 9"/>
                <a:gd name="T8" fmla="*/ 3 w 6"/>
                <a:gd name="T9" fmla="*/ 0 h 9"/>
                <a:gd name="T10" fmla="*/ 0 w 6"/>
                <a:gd name="T11" fmla="*/ 1 h 9"/>
                <a:gd name="T12" fmla="*/ 0 w 6"/>
                <a:gd name="T13" fmla="*/ 5 h 9"/>
                <a:gd name="T14" fmla="*/ 1 w 6"/>
                <a:gd name="T15" fmla="*/ 8 h 9"/>
                <a:gd name="T16" fmla="*/ 5 w 6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5" y="9"/>
                  </a:moveTo>
                  <a:lnTo>
                    <a:pt x="6" y="7"/>
                  </a:lnTo>
                  <a:lnTo>
                    <a:pt x="6" y="5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1" y="8"/>
                  </a:lnTo>
                  <a:lnTo>
                    <a:pt x="5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19" name="Freeform 713"/>
            <p:cNvSpPr>
              <a:spLocks/>
            </p:cNvSpPr>
            <p:nvPr/>
          </p:nvSpPr>
          <p:spPr bwMode="auto">
            <a:xfrm>
              <a:off x="10613465" y="4547756"/>
              <a:ext cx="2109" cy="12647"/>
            </a:xfrm>
            <a:custGeom>
              <a:avLst/>
              <a:gdLst>
                <a:gd name="T0" fmla="*/ 3 w 4"/>
                <a:gd name="T1" fmla="*/ 11 h 11"/>
                <a:gd name="T2" fmla="*/ 1 w 4"/>
                <a:gd name="T3" fmla="*/ 7 h 11"/>
                <a:gd name="T4" fmla="*/ 3 w 4"/>
                <a:gd name="T5" fmla="*/ 5 h 11"/>
                <a:gd name="T6" fmla="*/ 4 w 4"/>
                <a:gd name="T7" fmla="*/ 3 h 11"/>
                <a:gd name="T8" fmla="*/ 3 w 4"/>
                <a:gd name="T9" fmla="*/ 0 h 11"/>
                <a:gd name="T10" fmla="*/ 0 w 4"/>
                <a:gd name="T11" fmla="*/ 3 h 11"/>
                <a:gd name="T12" fmla="*/ 0 w 4"/>
                <a:gd name="T13" fmla="*/ 5 h 11"/>
                <a:gd name="T14" fmla="*/ 0 w 4"/>
                <a:gd name="T15" fmla="*/ 7 h 11"/>
                <a:gd name="T16" fmla="*/ 3 w 4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1">
                  <a:moveTo>
                    <a:pt x="3" y="11"/>
                  </a:moveTo>
                  <a:lnTo>
                    <a:pt x="1" y="7"/>
                  </a:lnTo>
                  <a:lnTo>
                    <a:pt x="3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20" name="Freeform 714"/>
            <p:cNvSpPr>
              <a:spLocks/>
            </p:cNvSpPr>
            <p:nvPr/>
          </p:nvSpPr>
          <p:spPr bwMode="auto">
            <a:xfrm>
              <a:off x="10611356" y="4533001"/>
              <a:ext cx="21079" cy="21079"/>
            </a:xfrm>
            <a:custGeom>
              <a:avLst/>
              <a:gdLst>
                <a:gd name="T0" fmla="*/ 16 w 20"/>
                <a:gd name="T1" fmla="*/ 20 h 21"/>
                <a:gd name="T2" fmla="*/ 18 w 20"/>
                <a:gd name="T3" fmla="*/ 21 h 21"/>
                <a:gd name="T4" fmla="*/ 20 w 20"/>
                <a:gd name="T5" fmla="*/ 20 h 21"/>
                <a:gd name="T6" fmla="*/ 20 w 20"/>
                <a:gd name="T7" fmla="*/ 16 h 21"/>
                <a:gd name="T8" fmla="*/ 16 w 20"/>
                <a:gd name="T9" fmla="*/ 11 h 21"/>
                <a:gd name="T10" fmla="*/ 12 w 20"/>
                <a:gd name="T11" fmla="*/ 6 h 21"/>
                <a:gd name="T12" fmla="*/ 11 w 20"/>
                <a:gd name="T13" fmla="*/ 4 h 21"/>
                <a:gd name="T14" fmla="*/ 11 w 20"/>
                <a:gd name="T15" fmla="*/ 2 h 21"/>
                <a:gd name="T16" fmla="*/ 10 w 20"/>
                <a:gd name="T17" fmla="*/ 0 h 21"/>
                <a:gd name="T18" fmla="*/ 7 w 20"/>
                <a:gd name="T19" fmla="*/ 2 h 21"/>
                <a:gd name="T20" fmla="*/ 2 w 20"/>
                <a:gd name="T21" fmla="*/ 6 h 21"/>
                <a:gd name="T22" fmla="*/ 1 w 20"/>
                <a:gd name="T23" fmla="*/ 9 h 21"/>
                <a:gd name="T24" fmla="*/ 0 w 20"/>
                <a:gd name="T25" fmla="*/ 11 h 21"/>
                <a:gd name="T26" fmla="*/ 4 w 20"/>
                <a:gd name="T27" fmla="*/ 11 h 21"/>
                <a:gd name="T28" fmla="*/ 6 w 20"/>
                <a:gd name="T29" fmla="*/ 11 h 21"/>
                <a:gd name="T30" fmla="*/ 8 w 20"/>
                <a:gd name="T31" fmla="*/ 11 h 21"/>
                <a:gd name="T32" fmla="*/ 11 w 20"/>
                <a:gd name="T33" fmla="*/ 13 h 21"/>
                <a:gd name="T34" fmla="*/ 10 w 20"/>
                <a:gd name="T35" fmla="*/ 15 h 21"/>
                <a:gd name="T36" fmla="*/ 11 w 20"/>
                <a:gd name="T37" fmla="*/ 16 h 21"/>
                <a:gd name="T38" fmla="*/ 12 w 20"/>
                <a:gd name="T39" fmla="*/ 19 h 21"/>
                <a:gd name="T40" fmla="*/ 16 w 20"/>
                <a:gd name="T4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1">
                  <a:moveTo>
                    <a:pt x="16" y="20"/>
                  </a:moveTo>
                  <a:lnTo>
                    <a:pt x="18" y="21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16" y="11"/>
                  </a:lnTo>
                  <a:lnTo>
                    <a:pt x="12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11" y="16"/>
                  </a:lnTo>
                  <a:lnTo>
                    <a:pt x="12" y="19"/>
                  </a:lnTo>
                  <a:lnTo>
                    <a:pt x="16" y="2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21" name="Freeform 715"/>
            <p:cNvSpPr>
              <a:spLocks/>
            </p:cNvSpPr>
            <p:nvPr/>
          </p:nvSpPr>
          <p:spPr bwMode="auto">
            <a:xfrm>
              <a:off x="10619788" y="4560403"/>
              <a:ext cx="2109" cy="0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3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22" name="Freeform 716"/>
            <p:cNvSpPr>
              <a:spLocks/>
            </p:cNvSpPr>
            <p:nvPr/>
          </p:nvSpPr>
          <p:spPr bwMode="auto">
            <a:xfrm>
              <a:off x="10621896" y="4511922"/>
              <a:ext cx="4216" cy="2109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23" name="Freeform 717"/>
            <p:cNvSpPr>
              <a:spLocks/>
            </p:cNvSpPr>
            <p:nvPr/>
          </p:nvSpPr>
          <p:spPr bwMode="auto">
            <a:xfrm>
              <a:off x="10630328" y="4511922"/>
              <a:ext cx="2109" cy="4216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24" name="Freeform 718"/>
            <p:cNvSpPr>
              <a:spLocks/>
            </p:cNvSpPr>
            <p:nvPr/>
          </p:nvSpPr>
          <p:spPr bwMode="auto">
            <a:xfrm>
              <a:off x="10632435" y="4551972"/>
              <a:ext cx="4216" cy="8432"/>
            </a:xfrm>
            <a:custGeom>
              <a:avLst/>
              <a:gdLst>
                <a:gd name="T0" fmla="*/ 1 w 4"/>
                <a:gd name="T1" fmla="*/ 8 h 8"/>
                <a:gd name="T2" fmla="*/ 3 w 4"/>
                <a:gd name="T3" fmla="*/ 7 h 8"/>
                <a:gd name="T4" fmla="*/ 4 w 4"/>
                <a:gd name="T5" fmla="*/ 5 h 8"/>
                <a:gd name="T6" fmla="*/ 4 w 4"/>
                <a:gd name="T7" fmla="*/ 2 h 8"/>
                <a:gd name="T8" fmla="*/ 4 w 4"/>
                <a:gd name="T9" fmla="*/ 0 h 8"/>
                <a:gd name="T10" fmla="*/ 1 w 4"/>
                <a:gd name="T11" fmla="*/ 0 h 8"/>
                <a:gd name="T12" fmla="*/ 0 w 4"/>
                <a:gd name="T13" fmla="*/ 2 h 8"/>
                <a:gd name="T14" fmla="*/ 0 w 4"/>
                <a:gd name="T15" fmla="*/ 6 h 8"/>
                <a:gd name="T16" fmla="*/ 1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lnTo>
                    <a:pt x="3" y="7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" y="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25" name="Freeform 719"/>
            <p:cNvSpPr>
              <a:spLocks/>
            </p:cNvSpPr>
            <p:nvPr/>
          </p:nvSpPr>
          <p:spPr bwMode="auto">
            <a:xfrm>
              <a:off x="10647191" y="4516138"/>
              <a:ext cx="2109" cy="2109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0 h 1"/>
                <a:gd name="T4" fmla="*/ 2 w 3"/>
                <a:gd name="T5" fmla="*/ 0 h 1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26" name="Freeform 720"/>
            <p:cNvSpPr>
              <a:spLocks/>
            </p:cNvSpPr>
            <p:nvPr/>
          </p:nvSpPr>
          <p:spPr bwMode="auto">
            <a:xfrm>
              <a:off x="10647191" y="4520354"/>
              <a:ext cx="6324" cy="2109"/>
            </a:xfrm>
            <a:custGeom>
              <a:avLst/>
              <a:gdLst>
                <a:gd name="T0" fmla="*/ 6 w 6"/>
                <a:gd name="T1" fmla="*/ 3 h 3"/>
                <a:gd name="T2" fmla="*/ 4 w 6"/>
                <a:gd name="T3" fmla="*/ 0 h 3"/>
                <a:gd name="T4" fmla="*/ 0 w 6"/>
                <a:gd name="T5" fmla="*/ 0 h 3"/>
                <a:gd name="T6" fmla="*/ 6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6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27" name="Freeform 721"/>
            <p:cNvSpPr>
              <a:spLocks/>
            </p:cNvSpPr>
            <p:nvPr/>
          </p:nvSpPr>
          <p:spPr bwMode="auto">
            <a:xfrm>
              <a:off x="10651407" y="4516138"/>
              <a:ext cx="37942" cy="35835"/>
            </a:xfrm>
            <a:custGeom>
              <a:avLst/>
              <a:gdLst>
                <a:gd name="T0" fmla="*/ 17 w 37"/>
                <a:gd name="T1" fmla="*/ 19 h 33"/>
                <a:gd name="T2" fmla="*/ 27 w 37"/>
                <a:gd name="T3" fmla="*/ 27 h 33"/>
                <a:gd name="T4" fmla="*/ 37 w 37"/>
                <a:gd name="T5" fmla="*/ 33 h 33"/>
                <a:gd name="T6" fmla="*/ 37 w 37"/>
                <a:gd name="T7" fmla="*/ 28 h 33"/>
                <a:gd name="T8" fmla="*/ 33 w 37"/>
                <a:gd name="T9" fmla="*/ 22 h 33"/>
                <a:gd name="T10" fmla="*/ 28 w 37"/>
                <a:gd name="T11" fmla="*/ 17 h 33"/>
                <a:gd name="T12" fmla="*/ 23 w 37"/>
                <a:gd name="T13" fmla="*/ 14 h 33"/>
                <a:gd name="T14" fmla="*/ 21 w 37"/>
                <a:gd name="T15" fmla="*/ 13 h 33"/>
                <a:gd name="T16" fmla="*/ 17 w 37"/>
                <a:gd name="T17" fmla="*/ 11 h 33"/>
                <a:gd name="T18" fmla="*/ 11 w 37"/>
                <a:gd name="T19" fmla="*/ 6 h 33"/>
                <a:gd name="T20" fmla="*/ 10 w 37"/>
                <a:gd name="T21" fmla="*/ 3 h 33"/>
                <a:gd name="T22" fmla="*/ 6 w 37"/>
                <a:gd name="T23" fmla="*/ 2 h 33"/>
                <a:gd name="T24" fmla="*/ 4 w 37"/>
                <a:gd name="T25" fmla="*/ 1 h 33"/>
                <a:gd name="T26" fmla="*/ 0 w 37"/>
                <a:gd name="T27" fmla="*/ 0 h 33"/>
                <a:gd name="T28" fmla="*/ 7 w 37"/>
                <a:gd name="T29" fmla="*/ 12 h 33"/>
                <a:gd name="T30" fmla="*/ 12 w 37"/>
                <a:gd name="T31" fmla="*/ 17 h 33"/>
                <a:gd name="T32" fmla="*/ 17 w 37"/>
                <a:gd name="T3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3">
                  <a:moveTo>
                    <a:pt x="17" y="19"/>
                  </a:moveTo>
                  <a:lnTo>
                    <a:pt x="27" y="27"/>
                  </a:lnTo>
                  <a:lnTo>
                    <a:pt x="37" y="33"/>
                  </a:lnTo>
                  <a:lnTo>
                    <a:pt x="37" y="28"/>
                  </a:lnTo>
                  <a:lnTo>
                    <a:pt x="33" y="22"/>
                  </a:lnTo>
                  <a:lnTo>
                    <a:pt x="28" y="17"/>
                  </a:lnTo>
                  <a:lnTo>
                    <a:pt x="23" y="14"/>
                  </a:lnTo>
                  <a:lnTo>
                    <a:pt x="21" y="13"/>
                  </a:lnTo>
                  <a:lnTo>
                    <a:pt x="17" y="11"/>
                  </a:lnTo>
                  <a:lnTo>
                    <a:pt x="11" y="6"/>
                  </a:lnTo>
                  <a:lnTo>
                    <a:pt x="10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0" y="0"/>
                  </a:lnTo>
                  <a:lnTo>
                    <a:pt x="7" y="12"/>
                  </a:lnTo>
                  <a:lnTo>
                    <a:pt x="12" y="17"/>
                  </a:lnTo>
                  <a:lnTo>
                    <a:pt x="17" y="1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28" name="Freeform 722"/>
            <p:cNvSpPr>
              <a:spLocks/>
            </p:cNvSpPr>
            <p:nvPr/>
          </p:nvSpPr>
          <p:spPr bwMode="auto">
            <a:xfrm>
              <a:off x="10666162" y="4568835"/>
              <a:ext cx="2109" cy="4216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2 h 3"/>
                <a:gd name="T4" fmla="*/ 2 w 2"/>
                <a:gd name="T5" fmla="*/ 0 h 3"/>
                <a:gd name="T6" fmla="*/ 0 w 2"/>
                <a:gd name="T7" fmla="*/ 1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1"/>
                  </a:lnTo>
                  <a:lnTo>
                    <a:pt x="1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29" name="Freeform 723"/>
            <p:cNvSpPr>
              <a:spLocks/>
            </p:cNvSpPr>
            <p:nvPr/>
          </p:nvSpPr>
          <p:spPr bwMode="auto">
            <a:xfrm>
              <a:off x="10680918" y="4577266"/>
              <a:ext cx="33726" cy="23188"/>
            </a:xfrm>
            <a:custGeom>
              <a:avLst/>
              <a:gdLst>
                <a:gd name="T0" fmla="*/ 11 w 33"/>
                <a:gd name="T1" fmla="*/ 19 h 23"/>
                <a:gd name="T2" fmla="*/ 17 w 33"/>
                <a:gd name="T3" fmla="*/ 19 h 23"/>
                <a:gd name="T4" fmla="*/ 21 w 33"/>
                <a:gd name="T5" fmla="*/ 19 h 23"/>
                <a:gd name="T6" fmla="*/ 23 w 33"/>
                <a:gd name="T7" fmla="*/ 20 h 23"/>
                <a:gd name="T8" fmla="*/ 30 w 33"/>
                <a:gd name="T9" fmla="*/ 23 h 23"/>
                <a:gd name="T10" fmla="*/ 32 w 33"/>
                <a:gd name="T11" fmla="*/ 21 h 23"/>
                <a:gd name="T12" fmla="*/ 33 w 33"/>
                <a:gd name="T13" fmla="*/ 19 h 23"/>
                <a:gd name="T14" fmla="*/ 33 w 33"/>
                <a:gd name="T15" fmla="*/ 15 h 23"/>
                <a:gd name="T16" fmla="*/ 30 w 33"/>
                <a:gd name="T17" fmla="*/ 10 h 23"/>
                <a:gd name="T18" fmla="*/ 26 w 33"/>
                <a:gd name="T19" fmla="*/ 8 h 23"/>
                <a:gd name="T20" fmla="*/ 22 w 33"/>
                <a:gd name="T21" fmla="*/ 5 h 23"/>
                <a:gd name="T22" fmla="*/ 15 w 33"/>
                <a:gd name="T23" fmla="*/ 7 h 23"/>
                <a:gd name="T24" fmla="*/ 11 w 33"/>
                <a:gd name="T25" fmla="*/ 5 h 23"/>
                <a:gd name="T26" fmla="*/ 7 w 33"/>
                <a:gd name="T27" fmla="*/ 3 h 23"/>
                <a:gd name="T28" fmla="*/ 6 w 33"/>
                <a:gd name="T29" fmla="*/ 2 h 23"/>
                <a:gd name="T30" fmla="*/ 4 w 33"/>
                <a:gd name="T31" fmla="*/ 0 h 23"/>
                <a:gd name="T32" fmla="*/ 2 w 33"/>
                <a:gd name="T33" fmla="*/ 0 h 23"/>
                <a:gd name="T34" fmla="*/ 0 w 33"/>
                <a:gd name="T35" fmla="*/ 3 h 23"/>
                <a:gd name="T36" fmla="*/ 0 w 33"/>
                <a:gd name="T37" fmla="*/ 8 h 23"/>
                <a:gd name="T38" fmla="*/ 2 w 33"/>
                <a:gd name="T39" fmla="*/ 13 h 23"/>
                <a:gd name="T40" fmla="*/ 6 w 33"/>
                <a:gd name="T41" fmla="*/ 16 h 23"/>
                <a:gd name="T42" fmla="*/ 11 w 33"/>
                <a:gd name="T4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23">
                  <a:moveTo>
                    <a:pt x="11" y="19"/>
                  </a:moveTo>
                  <a:lnTo>
                    <a:pt x="17" y="19"/>
                  </a:lnTo>
                  <a:lnTo>
                    <a:pt x="21" y="19"/>
                  </a:lnTo>
                  <a:lnTo>
                    <a:pt x="23" y="20"/>
                  </a:lnTo>
                  <a:lnTo>
                    <a:pt x="30" y="23"/>
                  </a:lnTo>
                  <a:lnTo>
                    <a:pt x="32" y="21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0" y="10"/>
                  </a:lnTo>
                  <a:lnTo>
                    <a:pt x="26" y="8"/>
                  </a:lnTo>
                  <a:lnTo>
                    <a:pt x="22" y="5"/>
                  </a:lnTo>
                  <a:lnTo>
                    <a:pt x="15" y="7"/>
                  </a:lnTo>
                  <a:lnTo>
                    <a:pt x="11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13"/>
                  </a:lnTo>
                  <a:lnTo>
                    <a:pt x="6" y="16"/>
                  </a:lnTo>
                  <a:lnTo>
                    <a:pt x="11" y="1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30" name="Freeform 724"/>
            <p:cNvSpPr>
              <a:spLocks/>
            </p:cNvSpPr>
            <p:nvPr/>
          </p:nvSpPr>
          <p:spPr bwMode="auto">
            <a:xfrm>
              <a:off x="10683025" y="4545649"/>
              <a:ext cx="4216" cy="8432"/>
            </a:xfrm>
            <a:custGeom>
              <a:avLst/>
              <a:gdLst>
                <a:gd name="T0" fmla="*/ 4 w 4"/>
                <a:gd name="T1" fmla="*/ 6 h 6"/>
                <a:gd name="T2" fmla="*/ 3 w 4"/>
                <a:gd name="T3" fmla="*/ 0 h 6"/>
                <a:gd name="T4" fmla="*/ 0 w 4"/>
                <a:gd name="T5" fmla="*/ 1 h 6"/>
                <a:gd name="T6" fmla="*/ 0 w 4"/>
                <a:gd name="T7" fmla="*/ 2 h 6"/>
                <a:gd name="T8" fmla="*/ 2 w 4"/>
                <a:gd name="T9" fmla="*/ 5 h 6"/>
                <a:gd name="T10" fmla="*/ 4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31" name="Freeform 725"/>
            <p:cNvSpPr>
              <a:spLocks/>
            </p:cNvSpPr>
            <p:nvPr/>
          </p:nvSpPr>
          <p:spPr bwMode="auto">
            <a:xfrm>
              <a:off x="10683025" y="4655259"/>
              <a:ext cx="16863" cy="12647"/>
            </a:xfrm>
            <a:custGeom>
              <a:avLst/>
              <a:gdLst>
                <a:gd name="T0" fmla="*/ 0 w 14"/>
                <a:gd name="T1" fmla="*/ 3 h 11"/>
                <a:gd name="T2" fmla="*/ 3 w 14"/>
                <a:gd name="T3" fmla="*/ 4 h 11"/>
                <a:gd name="T4" fmla="*/ 6 w 14"/>
                <a:gd name="T5" fmla="*/ 4 h 11"/>
                <a:gd name="T6" fmla="*/ 7 w 14"/>
                <a:gd name="T7" fmla="*/ 4 h 11"/>
                <a:gd name="T8" fmla="*/ 10 w 14"/>
                <a:gd name="T9" fmla="*/ 8 h 11"/>
                <a:gd name="T10" fmla="*/ 11 w 14"/>
                <a:gd name="T11" fmla="*/ 10 h 11"/>
                <a:gd name="T12" fmla="*/ 13 w 14"/>
                <a:gd name="T13" fmla="*/ 11 h 11"/>
                <a:gd name="T14" fmla="*/ 14 w 14"/>
                <a:gd name="T15" fmla="*/ 9 h 11"/>
                <a:gd name="T16" fmla="*/ 13 w 14"/>
                <a:gd name="T17" fmla="*/ 6 h 11"/>
                <a:gd name="T18" fmla="*/ 7 w 14"/>
                <a:gd name="T19" fmla="*/ 3 h 11"/>
                <a:gd name="T20" fmla="*/ 2 w 14"/>
                <a:gd name="T21" fmla="*/ 0 h 11"/>
                <a:gd name="T22" fmla="*/ 0 w 14"/>
                <a:gd name="T23" fmla="*/ 0 h 11"/>
                <a:gd name="T24" fmla="*/ 0 w 14"/>
                <a:gd name="T2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1">
                  <a:moveTo>
                    <a:pt x="0" y="3"/>
                  </a:moveTo>
                  <a:lnTo>
                    <a:pt x="3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10" y="8"/>
                  </a:lnTo>
                  <a:lnTo>
                    <a:pt x="11" y="10"/>
                  </a:lnTo>
                  <a:lnTo>
                    <a:pt x="13" y="11"/>
                  </a:lnTo>
                  <a:lnTo>
                    <a:pt x="14" y="9"/>
                  </a:lnTo>
                  <a:lnTo>
                    <a:pt x="13" y="6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32" name="Freeform 726"/>
            <p:cNvSpPr>
              <a:spLocks/>
            </p:cNvSpPr>
            <p:nvPr/>
          </p:nvSpPr>
          <p:spPr bwMode="auto">
            <a:xfrm>
              <a:off x="10697781" y="4568835"/>
              <a:ext cx="4216" cy="4216"/>
            </a:xfrm>
            <a:custGeom>
              <a:avLst/>
              <a:gdLst>
                <a:gd name="T0" fmla="*/ 4 w 4"/>
                <a:gd name="T1" fmla="*/ 3 h 3"/>
                <a:gd name="T2" fmla="*/ 4 w 4"/>
                <a:gd name="T3" fmla="*/ 1 h 3"/>
                <a:gd name="T4" fmla="*/ 0 w 4"/>
                <a:gd name="T5" fmla="*/ 0 h 3"/>
                <a:gd name="T6" fmla="*/ 1 w 4"/>
                <a:gd name="T7" fmla="*/ 2 h 3"/>
                <a:gd name="T8" fmla="*/ 4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4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33" name="Freeform 727"/>
            <p:cNvSpPr>
              <a:spLocks/>
            </p:cNvSpPr>
            <p:nvPr/>
          </p:nvSpPr>
          <p:spPr bwMode="auto">
            <a:xfrm>
              <a:off x="10699888" y="4573051"/>
              <a:ext cx="6324" cy="2109"/>
            </a:xfrm>
            <a:custGeom>
              <a:avLst/>
              <a:gdLst>
                <a:gd name="T0" fmla="*/ 0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34" name="Freeform 728"/>
            <p:cNvSpPr>
              <a:spLocks/>
            </p:cNvSpPr>
            <p:nvPr/>
          </p:nvSpPr>
          <p:spPr bwMode="auto">
            <a:xfrm>
              <a:off x="10714644" y="4543540"/>
              <a:ext cx="18972" cy="46374"/>
            </a:xfrm>
            <a:custGeom>
              <a:avLst/>
              <a:gdLst>
                <a:gd name="T0" fmla="*/ 5 w 19"/>
                <a:gd name="T1" fmla="*/ 29 h 43"/>
                <a:gd name="T2" fmla="*/ 13 w 19"/>
                <a:gd name="T3" fmla="*/ 36 h 43"/>
                <a:gd name="T4" fmla="*/ 19 w 19"/>
                <a:gd name="T5" fmla="*/ 43 h 43"/>
                <a:gd name="T6" fmla="*/ 19 w 19"/>
                <a:gd name="T7" fmla="*/ 40 h 43"/>
                <a:gd name="T8" fmla="*/ 17 w 19"/>
                <a:gd name="T9" fmla="*/ 35 h 43"/>
                <a:gd name="T10" fmla="*/ 16 w 19"/>
                <a:gd name="T11" fmla="*/ 29 h 43"/>
                <a:gd name="T12" fmla="*/ 15 w 19"/>
                <a:gd name="T13" fmla="*/ 25 h 43"/>
                <a:gd name="T14" fmla="*/ 13 w 19"/>
                <a:gd name="T15" fmla="*/ 21 h 43"/>
                <a:gd name="T16" fmla="*/ 11 w 19"/>
                <a:gd name="T17" fmla="*/ 19 h 43"/>
                <a:gd name="T18" fmla="*/ 10 w 19"/>
                <a:gd name="T19" fmla="*/ 18 h 43"/>
                <a:gd name="T20" fmla="*/ 9 w 19"/>
                <a:gd name="T21" fmla="*/ 16 h 43"/>
                <a:gd name="T22" fmla="*/ 10 w 19"/>
                <a:gd name="T23" fmla="*/ 14 h 43"/>
                <a:gd name="T24" fmla="*/ 10 w 19"/>
                <a:gd name="T25" fmla="*/ 13 h 43"/>
                <a:gd name="T26" fmla="*/ 10 w 19"/>
                <a:gd name="T27" fmla="*/ 10 h 43"/>
                <a:gd name="T28" fmla="*/ 9 w 19"/>
                <a:gd name="T29" fmla="*/ 7 h 43"/>
                <a:gd name="T30" fmla="*/ 5 w 19"/>
                <a:gd name="T31" fmla="*/ 2 h 43"/>
                <a:gd name="T32" fmla="*/ 4 w 19"/>
                <a:gd name="T33" fmla="*/ 2 h 43"/>
                <a:gd name="T34" fmla="*/ 1 w 19"/>
                <a:gd name="T35" fmla="*/ 0 h 43"/>
                <a:gd name="T36" fmla="*/ 0 w 19"/>
                <a:gd name="T37" fmla="*/ 2 h 43"/>
                <a:gd name="T38" fmla="*/ 0 w 19"/>
                <a:gd name="T39" fmla="*/ 3 h 43"/>
                <a:gd name="T40" fmla="*/ 1 w 19"/>
                <a:gd name="T41" fmla="*/ 9 h 43"/>
                <a:gd name="T42" fmla="*/ 3 w 19"/>
                <a:gd name="T43" fmla="*/ 16 h 43"/>
                <a:gd name="T44" fmla="*/ 3 w 19"/>
                <a:gd name="T45" fmla="*/ 23 h 43"/>
                <a:gd name="T46" fmla="*/ 5 w 19"/>
                <a:gd name="T47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43">
                  <a:moveTo>
                    <a:pt x="5" y="29"/>
                  </a:moveTo>
                  <a:lnTo>
                    <a:pt x="13" y="36"/>
                  </a:lnTo>
                  <a:lnTo>
                    <a:pt x="19" y="43"/>
                  </a:lnTo>
                  <a:lnTo>
                    <a:pt x="19" y="40"/>
                  </a:lnTo>
                  <a:lnTo>
                    <a:pt x="17" y="35"/>
                  </a:lnTo>
                  <a:lnTo>
                    <a:pt x="16" y="29"/>
                  </a:lnTo>
                  <a:lnTo>
                    <a:pt x="15" y="25"/>
                  </a:lnTo>
                  <a:lnTo>
                    <a:pt x="13" y="21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9" y="7"/>
                  </a:lnTo>
                  <a:lnTo>
                    <a:pt x="5" y="2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9"/>
                  </a:lnTo>
                  <a:lnTo>
                    <a:pt x="3" y="16"/>
                  </a:lnTo>
                  <a:lnTo>
                    <a:pt x="3" y="23"/>
                  </a:lnTo>
                  <a:lnTo>
                    <a:pt x="5" y="2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35" name="Freeform 729"/>
            <p:cNvSpPr>
              <a:spLocks/>
            </p:cNvSpPr>
            <p:nvPr/>
          </p:nvSpPr>
          <p:spPr bwMode="auto">
            <a:xfrm>
              <a:off x="10729399" y="4610993"/>
              <a:ext cx="29511" cy="21079"/>
            </a:xfrm>
            <a:custGeom>
              <a:avLst/>
              <a:gdLst>
                <a:gd name="T0" fmla="*/ 13 w 28"/>
                <a:gd name="T1" fmla="*/ 18 h 20"/>
                <a:gd name="T2" fmla="*/ 21 w 28"/>
                <a:gd name="T3" fmla="*/ 19 h 20"/>
                <a:gd name="T4" fmla="*/ 28 w 28"/>
                <a:gd name="T5" fmla="*/ 20 h 20"/>
                <a:gd name="T6" fmla="*/ 26 w 28"/>
                <a:gd name="T7" fmla="*/ 15 h 20"/>
                <a:gd name="T8" fmla="*/ 23 w 28"/>
                <a:gd name="T9" fmla="*/ 11 h 20"/>
                <a:gd name="T10" fmla="*/ 19 w 28"/>
                <a:gd name="T11" fmla="*/ 9 h 20"/>
                <a:gd name="T12" fmla="*/ 15 w 28"/>
                <a:gd name="T13" fmla="*/ 6 h 20"/>
                <a:gd name="T14" fmla="*/ 12 w 28"/>
                <a:gd name="T15" fmla="*/ 4 h 20"/>
                <a:gd name="T16" fmla="*/ 7 w 28"/>
                <a:gd name="T17" fmla="*/ 2 h 20"/>
                <a:gd name="T18" fmla="*/ 2 w 28"/>
                <a:gd name="T19" fmla="*/ 0 h 20"/>
                <a:gd name="T20" fmla="*/ 1 w 28"/>
                <a:gd name="T21" fmla="*/ 0 h 20"/>
                <a:gd name="T22" fmla="*/ 0 w 28"/>
                <a:gd name="T23" fmla="*/ 2 h 20"/>
                <a:gd name="T24" fmla="*/ 2 w 28"/>
                <a:gd name="T25" fmla="*/ 4 h 20"/>
                <a:gd name="T26" fmla="*/ 5 w 28"/>
                <a:gd name="T27" fmla="*/ 6 h 20"/>
                <a:gd name="T28" fmla="*/ 6 w 28"/>
                <a:gd name="T29" fmla="*/ 10 h 20"/>
                <a:gd name="T30" fmla="*/ 8 w 28"/>
                <a:gd name="T31" fmla="*/ 13 h 20"/>
                <a:gd name="T32" fmla="*/ 13 w 28"/>
                <a:gd name="T3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0">
                  <a:moveTo>
                    <a:pt x="13" y="18"/>
                  </a:moveTo>
                  <a:lnTo>
                    <a:pt x="21" y="19"/>
                  </a:lnTo>
                  <a:lnTo>
                    <a:pt x="28" y="20"/>
                  </a:lnTo>
                  <a:lnTo>
                    <a:pt x="26" y="15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5" y="6"/>
                  </a:lnTo>
                  <a:lnTo>
                    <a:pt x="12" y="4"/>
                  </a:lnTo>
                  <a:lnTo>
                    <a:pt x="7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6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3" y="1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36" name="Freeform 730"/>
            <p:cNvSpPr>
              <a:spLocks/>
            </p:cNvSpPr>
            <p:nvPr/>
          </p:nvSpPr>
          <p:spPr bwMode="auto">
            <a:xfrm>
              <a:off x="10733614" y="4583591"/>
              <a:ext cx="6324" cy="12647"/>
            </a:xfrm>
            <a:custGeom>
              <a:avLst/>
              <a:gdLst>
                <a:gd name="T0" fmla="*/ 5 w 5"/>
                <a:gd name="T1" fmla="*/ 13 h 13"/>
                <a:gd name="T2" fmla="*/ 5 w 5"/>
                <a:gd name="T3" fmla="*/ 9 h 13"/>
                <a:gd name="T4" fmla="*/ 5 w 5"/>
                <a:gd name="T5" fmla="*/ 6 h 13"/>
                <a:gd name="T6" fmla="*/ 0 w 5"/>
                <a:gd name="T7" fmla="*/ 0 h 13"/>
                <a:gd name="T8" fmla="*/ 0 w 5"/>
                <a:gd name="T9" fmla="*/ 8 h 13"/>
                <a:gd name="T10" fmla="*/ 1 w 5"/>
                <a:gd name="T11" fmla="*/ 9 h 13"/>
                <a:gd name="T12" fmla="*/ 2 w 5"/>
                <a:gd name="T13" fmla="*/ 10 h 13"/>
                <a:gd name="T14" fmla="*/ 5 w 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3">
                  <a:moveTo>
                    <a:pt x="5" y="13"/>
                  </a:moveTo>
                  <a:lnTo>
                    <a:pt x="5" y="9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5" y="1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37" name="Freeform 731"/>
            <p:cNvSpPr>
              <a:spLocks/>
            </p:cNvSpPr>
            <p:nvPr/>
          </p:nvSpPr>
          <p:spPr bwMode="auto">
            <a:xfrm>
              <a:off x="10864304" y="4627856"/>
              <a:ext cx="10540" cy="6324"/>
            </a:xfrm>
            <a:custGeom>
              <a:avLst/>
              <a:gdLst>
                <a:gd name="T0" fmla="*/ 2 w 11"/>
                <a:gd name="T1" fmla="*/ 6 h 6"/>
                <a:gd name="T2" fmla="*/ 5 w 11"/>
                <a:gd name="T3" fmla="*/ 5 h 6"/>
                <a:gd name="T4" fmla="*/ 7 w 11"/>
                <a:gd name="T5" fmla="*/ 4 h 6"/>
                <a:gd name="T6" fmla="*/ 9 w 11"/>
                <a:gd name="T7" fmla="*/ 3 h 6"/>
                <a:gd name="T8" fmla="*/ 11 w 11"/>
                <a:gd name="T9" fmla="*/ 0 h 6"/>
                <a:gd name="T10" fmla="*/ 5 w 11"/>
                <a:gd name="T11" fmla="*/ 0 h 6"/>
                <a:gd name="T12" fmla="*/ 0 w 11"/>
                <a:gd name="T13" fmla="*/ 4 h 6"/>
                <a:gd name="T14" fmla="*/ 2 w 11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2" y="6"/>
                  </a:moveTo>
                  <a:lnTo>
                    <a:pt x="5" y="5"/>
                  </a:lnTo>
                  <a:lnTo>
                    <a:pt x="7" y="4"/>
                  </a:lnTo>
                  <a:lnTo>
                    <a:pt x="9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4"/>
                  </a:lnTo>
                  <a:lnTo>
                    <a:pt x="2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38" name="Freeform 732"/>
            <p:cNvSpPr>
              <a:spLocks/>
            </p:cNvSpPr>
            <p:nvPr/>
          </p:nvSpPr>
          <p:spPr bwMode="auto">
            <a:xfrm>
              <a:off x="10889599" y="4657366"/>
              <a:ext cx="6324" cy="4216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2 h 3"/>
                <a:gd name="T4" fmla="*/ 3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39" name="Freeform 733"/>
            <p:cNvSpPr>
              <a:spLocks/>
            </p:cNvSpPr>
            <p:nvPr/>
          </p:nvSpPr>
          <p:spPr bwMode="auto">
            <a:xfrm>
              <a:off x="7571768" y="3535965"/>
              <a:ext cx="8432" cy="18972"/>
            </a:xfrm>
            <a:custGeom>
              <a:avLst/>
              <a:gdLst>
                <a:gd name="T0" fmla="*/ 0 w 7"/>
                <a:gd name="T1" fmla="*/ 17 h 17"/>
                <a:gd name="T2" fmla="*/ 4 w 7"/>
                <a:gd name="T3" fmla="*/ 13 h 17"/>
                <a:gd name="T4" fmla="*/ 5 w 7"/>
                <a:gd name="T5" fmla="*/ 10 h 17"/>
                <a:gd name="T6" fmla="*/ 7 w 7"/>
                <a:gd name="T7" fmla="*/ 7 h 17"/>
                <a:gd name="T8" fmla="*/ 7 w 7"/>
                <a:gd name="T9" fmla="*/ 6 h 17"/>
                <a:gd name="T10" fmla="*/ 7 w 7"/>
                <a:gd name="T11" fmla="*/ 4 h 17"/>
                <a:gd name="T12" fmla="*/ 6 w 7"/>
                <a:gd name="T13" fmla="*/ 0 h 17"/>
                <a:gd name="T14" fmla="*/ 4 w 7"/>
                <a:gd name="T15" fmla="*/ 5 h 17"/>
                <a:gd name="T16" fmla="*/ 1 w 7"/>
                <a:gd name="T17" fmla="*/ 9 h 17"/>
                <a:gd name="T18" fmla="*/ 0 w 7"/>
                <a:gd name="T19" fmla="*/ 13 h 17"/>
                <a:gd name="T20" fmla="*/ 0 w 7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7">
                  <a:moveTo>
                    <a:pt x="0" y="17"/>
                  </a:moveTo>
                  <a:lnTo>
                    <a:pt x="4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0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40" name="Freeform 734"/>
            <p:cNvSpPr>
              <a:spLocks/>
            </p:cNvSpPr>
            <p:nvPr/>
          </p:nvSpPr>
          <p:spPr bwMode="auto">
            <a:xfrm>
              <a:off x="7479021" y="3339931"/>
              <a:ext cx="10540" cy="25295"/>
            </a:xfrm>
            <a:custGeom>
              <a:avLst/>
              <a:gdLst>
                <a:gd name="T0" fmla="*/ 0 w 9"/>
                <a:gd name="T1" fmla="*/ 10 h 25"/>
                <a:gd name="T2" fmla="*/ 2 w 9"/>
                <a:gd name="T3" fmla="*/ 4 h 25"/>
                <a:gd name="T4" fmla="*/ 4 w 9"/>
                <a:gd name="T5" fmla="*/ 5 h 25"/>
                <a:gd name="T6" fmla="*/ 6 w 9"/>
                <a:gd name="T7" fmla="*/ 4 h 25"/>
                <a:gd name="T8" fmla="*/ 7 w 9"/>
                <a:gd name="T9" fmla="*/ 3 h 25"/>
                <a:gd name="T10" fmla="*/ 7 w 9"/>
                <a:gd name="T11" fmla="*/ 0 h 25"/>
                <a:gd name="T12" fmla="*/ 8 w 9"/>
                <a:gd name="T13" fmla="*/ 3 h 25"/>
                <a:gd name="T14" fmla="*/ 9 w 9"/>
                <a:gd name="T15" fmla="*/ 5 h 25"/>
                <a:gd name="T16" fmla="*/ 9 w 9"/>
                <a:gd name="T17" fmla="*/ 7 h 25"/>
                <a:gd name="T18" fmla="*/ 7 w 9"/>
                <a:gd name="T19" fmla="*/ 7 h 25"/>
                <a:gd name="T20" fmla="*/ 9 w 9"/>
                <a:gd name="T21" fmla="*/ 11 h 25"/>
                <a:gd name="T22" fmla="*/ 9 w 9"/>
                <a:gd name="T23" fmla="*/ 17 h 25"/>
                <a:gd name="T24" fmla="*/ 7 w 9"/>
                <a:gd name="T25" fmla="*/ 22 h 25"/>
                <a:gd name="T26" fmla="*/ 6 w 9"/>
                <a:gd name="T27" fmla="*/ 25 h 25"/>
                <a:gd name="T28" fmla="*/ 4 w 9"/>
                <a:gd name="T29" fmla="*/ 25 h 25"/>
                <a:gd name="T30" fmla="*/ 2 w 9"/>
                <a:gd name="T31" fmla="*/ 22 h 25"/>
                <a:gd name="T32" fmla="*/ 2 w 9"/>
                <a:gd name="T33" fmla="*/ 17 h 25"/>
                <a:gd name="T34" fmla="*/ 2 w 9"/>
                <a:gd name="T35" fmla="*/ 12 h 25"/>
                <a:gd name="T36" fmla="*/ 2 w 9"/>
                <a:gd name="T37" fmla="*/ 11 h 25"/>
                <a:gd name="T38" fmla="*/ 0 w 9"/>
                <a:gd name="T3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25">
                  <a:moveTo>
                    <a:pt x="0" y="10"/>
                  </a:moveTo>
                  <a:lnTo>
                    <a:pt x="2" y="4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0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9" y="11"/>
                  </a:lnTo>
                  <a:lnTo>
                    <a:pt x="9" y="17"/>
                  </a:lnTo>
                  <a:lnTo>
                    <a:pt x="7" y="22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0" y="1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41" name="Freeform 735"/>
            <p:cNvSpPr>
              <a:spLocks/>
            </p:cNvSpPr>
            <p:nvPr/>
          </p:nvSpPr>
          <p:spPr bwMode="auto">
            <a:xfrm>
              <a:off x="7373626" y="3388412"/>
              <a:ext cx="227653" cy="286674"/>
            </a:xfrm>
            <a:custGeom>
              <a:avLst/>
              <a:gdLst>
                <a:gd name="T0" fmla="*/ 28 w 216"/>
                <a:gd name="T1" fmla="*/ 185 h 273"/>
                <a:gd name="T2" fmla="*/ 84 w 216"/>
                <a:gd name="T3" fmla="*/ 165 h 273"/>
                <a:gd name="T4" fmla="*/ 87 w 216"/>
                <a:gd name="T5" fmla="*/ 160 h 273"/>
                <a:gd name="T6" fmla="*/ 86 w 216"/>
                <a:gd name="T7" fmla="*/ 162 h 273"/>
                <a:gd name="T8" fmla="*/ 95 w 216"/>
                <a:gd name="T9" fmla="*/ 118 h 273"/>
                <a:gd name="T10" fmla="*/ 100 w 216"/>
                <a:gd name="T11" fmla="*/ 98 h 273"/>
                <a:gd name="T12" fmla="*/ 90 w 216"/>
                <a:gd name="T13" fmla="*/ 82 h 273"/>
                <a:gd name="T14" fmla="*/ 84 w 216"/>
                <a:gd name="T15" fmla="*/ 70 h 273"/>
                <a:gd name="T16" fmla="*/ 91 w 216"/>
                <a:gd name="T17" fmla="*/ 40 h 273"/>
                <a:gd name="T18" fmla="*/ 92 w 216"/>
                <a:gd name="T19" fmla="*/ 32 h 273"/>
                <a:gd name="T20" fmla="*/ 102 w 216"/>
                <a:gd name="T21" fmla="*/ 29 h 273"/>
                <a:gd name="T22" fmla="*/ 100 w 216"/>
                <a:gd name="T23" fmla="*/ 26 h 273"/>
                <a:gd name="T24" fmla="*/ 96 w 216"/>
                <a:gd name="T25" fmla="*/ 12 h 273"/>
                <a:gd name="T26" fmla="*/ 100 w 216"/>
                <a:gd name="T27" fmla="*/ 0 h 273"/>
                <a:gd name="T28" fmla="*/ 102 w 216"/>
                <a:gd name="T29" fmla="*/ 4 h 273"/>
                <a:gd name="T30" fmla="*/ 104 w 216"/>
                <a:gd name="T31" fmla="*/ 6 h 273"/>
                <a:gd name="T32" fmla="*/ 111 w 216"/>
                <a:gd name="T33" fmla="*/ 1 h 273"/>
                <a:gd name="T34" fmla="*/ 113 w 216"/>
                <a:gd name="T35" fmla="*/ 5 h 273"/>
                <a:gd name="T36" fmla="*/ 134 w 216"/>
                <a:gd name="T37" fmla="*/ 31 h 273"/>
                <a:gd name="T38" fmla="*/ 160 w 216"/>
                <a:gd name="T39" fmla="*/ 39 h 273"/>
                <a:gd name="T40" fmla="*/ 181 w 216"/>
                <a:gd name="T41" fmla="*/ 45 h 273"/>
                <a:gd name="T42" fmla="*/ 192 w 216"/>
                <a:gd name="T43" fmla="*/ 59 h 273"/>
                <a:gd name="T44" fmla="*/ 204 w 216"/>
                <a:gd name="T45" fmla="*/ 75 h 273"/>
                <a:gd name="T46" fmla="*/ 215 w 216"/>
                <a:gd name="T47" fmla="*/ 81 h 273"/>
                <a:gd name="T48" fmla="*/ 215 w 216"/>
                <a:gd name="T49" fmla="*/ 92 h 273"/>
                <a:gd name="T50" fmla="*/ 204 w 216"/>
                <a:gd name="T51" fmla="*/ 115 h 273"/>
                <a:gd name="T52" fmla="*/ 187 w 216"/>
                <a:gd name="T53" fmla="*/ 140 h 273"/>
                <a:gd name="T54" fmla="*/ 183 w 216"/>
                <a:gd name="T55" fmla="*/ 150 h 273"/>
                <a:gd name="T56" fmla="*/ 176 w 216"/>
                <a:gd name="T57" fmla="*/ 146 h 273"/>
                <a:gd name="T58" fmla="*/ 167 w 216"/>
                <a:gd name="T59" fmla="*/ 150 h 273"/>
                <a:gd name="T60" fmla="*/ 163 w 216"/>
                <a:gd name="T61" fmla="*/ 167 h 273"/>
                <a:gd name="T62" fmla="*/ 166 w 216"/>
                <a:gd name="T63" fmla="*/ 188 h 273"/>
                <a:gd name="T64" fmla="*/ 166 w 216"/>
                <a:gd name="T65" fmla="*/ 197 h 273"/>
                <a:gd name="T66" fmla="*/ 145 w 216"/>
                <a:gd name="T67" fmla="*/ 201 h 273"/>
                <a:gd name="T68" fmla="*/ 134 w 216"/>
                <a:gd name="T69" fmla="*/ 220 h 273"/>
                <a:gd name="T70" fmla="*/ 123 w 216"/>
                <a:gd name="T71" fmla="*/ 231 h 273"/>
                <a:gd name="T72" fmla="*/ 106 w 216"/>
                <a:gd name="T73" fmla="*/ 233 h 273"/>
                <a:gd name="T74" fmla="*/ 98 w 216"/>
                <a:gd name="T75" fmla="*/ 243 h 273"/>
                <a:gd name="T76" fmla="*/ 98 w 216"/>
                <a:gd name="T77" fmla="*/ 252 h 273"/>
                <a:gd name="T78" fmla="*/ 88 w 216"/>
                <a:gd name="T79" fmla="*/ 263 h 273"/>
                <a:gd name="T80" fmla="*/ 80 w 216"/>
                <a:gd name="T81" fmla="*/ 262 h 273"/>
                <a:gd name="T82" fmla="*/ 64 w 216"/>
                <a:gd name="T83" fmla="*/ 263 h 273"/>
                <a:gd name="T84" fmla="*/ 38 w 216"/>
                <a:gd name="T85" fmla="*/ 273 h 273"/>
                <a:gd name="T86" fmla="*/ 32 w 216"/>
                <a:gd name="T87" fmla="*/ 263 h 273"/>
                <a:gd name="T88" fmla="*/ 25 w 216"/>
                <a:gd name="T89" fmla="*/ 252 h 273"/>
                <a:gd name="T90" fmla="*/ 21 w 216"/>
                <a:gd name="T91" fmla="*/ 236 h 273"/>
                <a:gd name="T92" fmla="*/ 9 w 216"/>
                <a:gd name="T93" fmla="*/ 21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6" h="273">
                  <a:moveTo>
                    <a:pt x="1" y="193"/>
                  </a:moveTo>
                  <a:lnTo>
                    <a:pt x="15" y="189"/>
                  </a:lnTo>
                  <a:lnTo>
                    <a:pt x="28" y="185"/>
                  </a:lnTo>
                  <a:lnTo>
                    <a:pt x="50" y="179"/>
                  </a:lnTo>
                  <a:lnTo>
                    <a:pt x="69" y="172"/>
                  </a:lnTo>
                  <a:lnTo>
                    <a:pt x="84" y="165"/>
                  </a:lnTo>
                  <a:lnTo>
                    <a:pt x="86" y="161"/>
                  </a:lnTo>
                  <a:lnTo>
                    <a:pt x="87" y="160"/>
                  </a:lnTo>
                  <a:lnTo>
                    <a:pt x="87" y="160"/>
                  </a:lnTo>
                  <a:lnTo>
                    <a:pt x="87" y="161"/>
                  </a:lnTo>
                  <a:lnTo>
                    <a:pt x="86" y="162"/>
                  </a:lnTo>
                  <a:lnTo>
                    <a:pt x="86" y="162"/>
                  </a:lnTo>
                  <a:lnTo>
                    <a:pt x="86" y="161"/>
                  </a:lnTo>
                  <a:lnTo>
                    <a:pt x="87" y="156"/>
                  </a:lnTo>
                  <a:lnTo>
                    <a:pt x="95" y="118"/>
                  </a:lnTo>
                  <a:lnTo>
                    <a:pt x="97" y="112"/>
                  </a:lnTo>
                  <a:lnTo>
                    <a:pt x="98" y="104"/>
                  </a:lnTo>
                  <a:lnTo>
                    <a:pt x="100" y="98"/>
                  </a:lnTo>
                  <a:lnTo>
                    <a:pt x="97" y="91"/>
                  </a:lnTo>
                  <a:lnTo>
                    <a:pt x="93" y="87"/>
                  </a:lnTo>
                  <a:lnTo>
                    <a:pt x="90" y="82"/>
                  </a:lnTo>
                  <a:lnTo>
                    <a:pt x="86" y="79"/>
                  </a:lnTo>
                  <a:lnTo>
                    <a:pt x="84" y="74"/>
                  </a:lnTo>
                  <a:lnTo>
                    <a:pt x="84" y="70"/>
                  </a:lnTo>
                  <a:lnTo>
                    <a:pt x="85" y="65"/>
                  </a:lnTo>
                  <a:lnTo>
                    <a:pt x="88" y="53"/>
                  </a:lnTo>
                  <a:lnTo>
                    <a:pt x="91" y="40"/>
                  </a:lnTo>
                  <a:lnTo>
                    <a:pt x="91" y="37"/>
                  </a:lnTo>
                  <a:lnTo>
                    <a:pt x="88" y="33"/>
                  </a:lnTo>
                  <a:lnTo>
                    <a:pt x="92" y="32"/>
                  </a:lnTo>
                  <a:lnTo>
                    <a:pt x="96" y="32"/>
                  </a:lnTo>
                  <a:lnTo>
                    <a:pt x="100" y="31"/>
                  </a:lnTo>
                  <a:lnTo>
                    <a:pt x="102" y="29"/>
                  </a:lnTo>
                  <a:lnTo>
                    <a:pt x="103" y="27"/>
                  </a:lnTo>
                  <a:lnTo>
                    <a:pt x="102" y="26"/>
                  </a:lnTo>
                  <a:lnTo>
                    <a:pt x="100" y="26"/>
                  </a:lnTo>
                  <a:lnTo>
                    <a:pt x="98" y="24"/>
                  </a:lnTo>
                  <a:lnTo>
                    <a:pt x="97" y="19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1" y="1"/>
                  </a:lnTo>
                  <a:lnTo>
                    <a:pt x="102" y="2"/>
                  </a:lnTo>
                  <a:lnTo>
                    <a:pt x="102" y="4"/>
                  </a:lnTo>
                  <a:lnTo>
                    <a:pt x="102" y="6"/>
                  </a:lnTo>
                  <a:lnTo>
                    <a:pt x="102" y="7"/>
                  </a:lnTo>
                  <a:lnTo>
                    <a:pt x="104" y="6"/>
                  </a:lnTo>
                  <a:lnTo>
                    <a:pt x="107" y="4"/>
                  </a:lnTo>
                  <a:lnTo>
                    <a:pt x="108" y="2"/>
                  </a:lnTo>
                  <a:lnTo>
                    <a:pt x="111" y="1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113" y="5"/>
                  </a:lnTo>
                  <a:lnTo>
                    <a:pt x="119" y="15"/>
                  </a:lnTo>
                  <a:lnTo>
                    <a:pt x="127" y="24"/>
                  </a:lnTo>
                  <a:lnTo>
                    <a:pt x="134" y="31"/>
                  </a:lnTo>
                  <a:lnTo>
                    <a:pt x="141" y="34"/>
                  </a:lnTo>
                  <a:lnTo>
                    <a:pt x="150" y="38"/>
                  </a:lnTo>
                  <a:lnTo>
                    <a:pt x="160" y="39"/>
                  </a:lnTo>
                  <a:lnTo>
                    <a:pt x="167" y="42"/>
                  </a:lnTo>
                  <a:lnTo>
                    <a:pt x="176" y="44"/>
                  </a:lnTo>
                  <a:lnTo>
                    <a:pt x="181" y="45"/>
                  </a:lnTo>
                  <a:lnTo>
                    <a:pt x="186" y="50"/>
                  </a:lnTo>
                  <a:lnTo>
                    <a:pt x="188" y="55"/>
                  </a:lnTo>
                  <a:lnTo>
                    <a:pt x="192" y="59"/>
                  </a:lnTo>
                  <a:lnTo>
                    <a:pt x="197" y="66"/>
                  </a:lnTo>
                  <a:lnTo>
                    <a:pt x="202" y="72"/>
                  </a:lnTo>
                  <a:lnTo>
                    <a:pt x="204" y="75"/>
                  </a:lnTo>
                  <a:lnTo>
                    <a:pt x="207" y="77"/>
                  </a:lnTo>
                  <a:lnTo>
                    <a:pt x="213" y="79"/>
                  </a:lnTo>
                  <a:lnTo>
                    <a:pt x="215" y="81"/>
                  </a:lnTo>
                  <a:lnTo>
                    <a:pt x="216" y="85"/>
                  </a:lnTo>
                  <a:lnTo>
                    <a:pt x="216" y="88"/>
                  </a:lnTo>
                  <a:lnTo>
                    <a:pt x="215" y="92"/>
                  </a:lnTo>
                  <a:lnTo>
                    <a:pt x="211" y="101"/>
                  </a:lnTo>
                  <a:lnTo>
                    <a:pt x="208" y="107"/>
                  </a:lnTo>
                  <a:lnTo>
                    <a:pt x="204" y="115"/>
                  </a:lnTo>
                  <a:lnTo>
                    <a:pt x="197" y="123"/>
                  </a:lnTo>
                  <a:lnTo>
                    <a:pt x="191" y="130"/>
                  </a:lnTo>
                  <a:lnTo>
                    <a:pt x="187" y="140"/>
                  </a:lnTo>
                  <a:lnTo>
                    <a:pt x="186" y="144"/>
                  </a:lnTo>
                  <a:lnTo>
                    <a:pt x="184" y="147"/>
                  </a:lnTo>
                  <a:lnTo>
                    <a:pt x="183" y="150"/>
                  </a:lnTo>
                  <a:lnTo>
                    <a:pt x="179" y="151"/>
                  </a:lnTo>
                  <a:lnTo>
                    <a:pt x="177" y="149"/>
                  </a:lnTo>
                  <a:lnTo>
                    <a:pt x="176" y="146"/>
                  </a:lnTo>
                  <a:lnTo>
                    <a:pt x="175" y="145"/>
                  </a:lnTo>
                  <a:lnTo>
                    <a:pt x="171" y="145"/>
                  </a:lnTo>
                  <a:lnTo>
                    <a:pt x="167" y="150"/>
                  </a:lnTo>
                  <a:lnTo>
                    <a:pt x="166" y="156"/>
                  </a:lnTo>
                  <a:lnTo>
                    <a:pt x="165" y="162"/>
                  </a:lnTo>
                  <a:lnTo>
                    <a:pt x="163" y="167"/>
                  </a:lnTo>
                  <a:lnTo>
                    <a:pt x="162" y="173"/>
                  </a:lnTo>
                  <a:lnTo>
                    <a:pt x="163" y="178"/>
                  </a:lnTo>
                  <a:lnTo>
                    <a:pt x="166" y="188"/>
                  </a:lnTo>
                  <a:lnTo>
                    <a:pt x="167" y="192"/>
                  </a:lnTo>
                  <a:lnTo>
                    <a:pt x="167" y="194"/>
                  </a:lnTo>
                  <a:lnTo>
                    <a:pt x="166" y="197"/>
                  </a:lnTo>
                  <a:lnTo>
                    <a:pt x="161" y="198"/>
                  </a:lnTo>
                  <a:lnTo>
                    <a:pt x="154" y="199"/>
                  </a:lnTo>
                  <a:lnTo>
                    <a:pt x="145" y="201"/>
                  </a:lnTo>
                  <a:lnTo>
                    <a:pt x="139" y="206"/>
                  </a:lnTo>
                  <a:lnTo>
                    <a:pt x="135" y="214"/>
                  </a:lnTo>
                  <a:lnTo>
                    <a:pt x="134" y="220"/>
                  </a:lnTo>
                  <a:lnTo>
                    <a:pt x="130" y="227"/>
                  </a:lnTo>
                  <a:lnTo>
                    <a:pt x="127" y="230"/>
                  </a:lnTo>
                  <a:lnTo>
                    <a:pt x="123" y="231"/>
                  </a:lnTo>
                  <a:lnTo>
                    <a:pt x="113" y="232"/>
                  </a:lnTo>
                  <a:lnTo>
                    <a:pt x="109" y="233"/>
                  </a:lnTo>
                  <a:lnTo>
                    <a:pt x="106" y="233"/>
                  </a:lnTo>
                  <a:lnTo>
                    <a:pt x="102" y="236"/>
                  </a:lnTo>
                  <a:lnTo>
                    <a:pt x="100" y="240"/>
                  </a:lnTo>
                  <a:lnTo>
                    <a:pt x="98" y="243"/>
                  </a:lnTo>
                  <a:lnTo>
                    <a:pt x="97" y="246"/>
                  </a:lnTo>
                  <a:lnTo>
                    <a:pt x="98" y="248"/>
                  </a:lnTo>
                  <a:lnTo>
                    <a:pt x="98" y="252"/>
                  </a:lnTo>
                  <a:lnTo>
                    <a:pt x="97" y="256"/>
                  </a:lnTo>
                  <a:lnTo>
                    <a:pt x="95" y="258"/>
                  </a:lnTo>
                  <a:lnTo>
                    <a:pt x="88" y="263"/>
                  </a:lnTo>
                  <a:lnTo>
                    <a:pt x="86" y="264"/>
                  </a:lnTo>
                  <a:lnTo>
                    <a:pt x="82" y="263"/>
                  </a:lnTo>
                  <a:lnTo>
                    <a:pt x="80" y="262"/>
                  </a:lnTo>
                  <a:lnTo>
                    <a:pt x="77" y="260"/>
                  </a:lnTo>
                  <a:lnTo>
                    <a:pt x="72" y="260"/>
                  </a:lnTo>
                  <a:lnTo>
                    <a:pt x="64" y="263"/>
                  </a:lnTo>
                  <a:lnTo>
                    <a:pt x="55" y="267"/>
                  </a:lnTo>
                  <a:lnTo>
                    <a:pt x="47" y="270"/>
                  </a:lnTo>
                  <a:lnTo>
                    <a:pt x="38" y="273"/>
                  </a:lnTo>
                  <a:lnTo>
                    <a:pt x="36" y="272"/>
                  </a:lnTo>
                  <a:lnTo>
                    <a:pt x="34" y="269"/>
                  </a:lnTo>
                  <a:lnTo>
                    <a:pt x="32" y="263"/>
                  </a:lnTo>
                  <a:lnTo>
                    <a:pt x="29" y="256"/>
                  </a:lnTo>
                  <a:lnTo>
                    <a:pt x="28" y="253"/>
                  </a:lnTo>
                  <a:lnTo>
                    <a:pt x="25" y="252"/>
                  </a:lnTo>
                  <a:lnTo>
                    <a:pt x="26" y="248"/>
                  </a:lnTo>
                  <a:lnTo>
                    <a:pt x="23" y="242"/>
                  </a:lnTo>
                  <a:lnTo>
                    <a:pt x="21" y="236"/>
                  </a:lnTo>
                  <a:lnTo>
                    <a:pt x="18" y="232"/>
                  </a:lnTo>
                  <a:lnTo>
                    <a:pt x="13" y="222"/>
                  </a:lnTo>
                  <a:lnTo>
                    <a:pt x="9" y="213"/>
                  </a:lnTo>
                  <a:lnTo>
                    <a:pt x="0" y="19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42" name="Freeform 746"/>
            <p:cNvSpPr>
              <a:spLocks/>
            </p:cNvSpPr>
            <p:nvPr/>
          </p:nvSpPr>
          <p:spPr bwMode="auto">
            <a:xfrm>
              <a:off x="5636719" y="2351326"/>
              <a:ext cx="69561" cy="37942"/>
            </a:xfrm>
            <a:custGeom>
              <a:avLst/>
              <a:gdLst>
                <a:gd name="T0" fmla="*/ 3 w 66"/>
                <a:gd name="T1" fmla="*/ 23 h 37"/>
                <a:gd name="T2" fmla="*/ 11 w 66"/>
                <a:gd name="T3" fmla="*/ 20 h 37"/>
                <a:gd name="T4" fmla="*/ 12 w 66"/>
                <a:gd name="T5" fmla="*/ 16 h 37"/>
                <a:gd name="T6" fmla="*/ 19 w 66"/>
                <a:gd name="T7" fmla="*/ 10 h 37"/>
                <a:gd name="T8" fmla="*/ 25 w 66"/>
                <a:gd name="T9" fmla="*/ 5 h 37"/>
                <a:gd name="T10" fmla="*/ 31 w 66"/>
                <a:gd name="T11" fmla="*/ 5 h 37"/>
                <a:gd name="T12" fmla="*/ 37 w 66"/>
                <a:gd name="T13" fmla="*/ 3 h 37"/>
                <a:gd name="T14" fmla="*/ 47 w 66"/>
                <a:gd name="T15" fmla="*/ 0 h 37"/>
                <a:gd name="T16" fmla="*/ 55 w 66"/>
                <a:gd name="T17" fmla="*/ 5 h 37"/>
                <a:gd name="T18" fmla="*/ 58 w 66"/>
                <a:gd name="T19" fmla="*/ 10 h 37"/>
                <a:gd name="T20" fmla="*/ 62 w 66"/>
                <a:gd name="T21" fmla="*/ 14 h 37"/>
                <a:gd name="T22" fmla="*/ 62 w 66"/>
                <a:gd name="T23" fmla="*/ 15 h 37"/>
                <a:gd name="T24" fmla="*/ 57 w 66"/>
                <a:gd name="T25" fmla="*/ 17 h 37"/>
                <a:gd name="T26" fmla="*/ 58 w 66"/>
                <a:gd name="T27" fmla="*/ 17 h 37"/>
                <a:gd name="T28" fmla="*/ 63 w 66"/>
                <a:gd name="T29" fmla="*/ 17 h 37"/>
                <a:gd name="T30" fmla="*/ 66 w 66"/>
                <a:gd name="T31" fmla="*/ 23 h 37"/>
                <a:gd name="T32" fmla="*/ 64 w 66"/>
                <a:gd name="T33" fmla="*/ 27 h 37"/>
                <a:gd name="T34" fmla="*/ 63 w 66"/>
                <a:gd name="T35" fmla="*/ 22 h 37"/>
                <a:gd name="T36" fmla="*/ 62 w 66"/>
                <a:gd name="T37" fmla="*/ 25 h 37"/>
                <a:gd name="T38" fmla="*/ 64 w 66"/>
                <a:gd name="T39" fmla="*/ 27 h 37"/>
                <a:gd name="T40" fmla="*/ 62 w 66"/>
                <a:gd name="T41" fmla="*/ 30 h 37"/>
                <a:gd name="T42" fmla="*/ 55 w 66"/>
                <a:gd name="T43" fmla="*/ 33 h 37"/>
                <a:gd name="T44" fmla="*/ 53 w 66"/>
                <a:gd name="T45" fmla="*/ 37 h 37"/>
                <a:gd name="T46" fmla="*/ 46 w 66"/>
                <a:gd name="T47" fmla="*/ 36 h 37"/>
                <a:gd name="T48" fmla="*/ 39 w 66"/>
                <a:gd name="T49" fmla="*/ 37 h 37"/>
                <a:gd name="T50" fmla="*/ 36 w 66"/>
                <a:gd name="T51" fmla="*/ 36 h 37"/>
                <a:gd name="T52" fmla="*/ 33 w 66"/>
                <a:gd name="T53" fmla="*/ 31 h 37"/>
                <a:gd name="T54" fmla="*/ 26 w 66"/>
                <a:gd name="T55" fmla="*/ 26 h 37"/>
                <a:gd name="T56" fmla="*/ 23 w 66"/>
                <a:gd name="T57" fmla="*/ 28 h 37"/>
                <a:gd name="T58" fmla="*/ 20 w 66"/>
                <a:gd name="T59" fmla="*/ 35 h 37"/>
                <a:gd name="T60" fmla="*/ 14 w 66"/>
                <a:gd name="T61" fmla="*/ 33 h 37"/>
                <a:gd name="T62" fmla="*/ 0 w 66"/>
                <a:gd name="T63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37">
                  <a:moveTo>
                    <a:pt x="0" y="25"/>
                  </a:moveTo>
                  <a:lnTo>
                    <a:pt x="3" y="23"/>
                  </a:lnTo>
                  <a:lnTo>
                    <a:pt x="6" y="22"/>
                  </a:lnTo>
                  <a:lnTo>
                    <a:pt x="11" y="20"/>
                  </a:lnTo>
                  <a:lnTo>
                    <a:pt x="7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9" y="10"/>
                  </a:lnTo>
                  <a:lnTo>
                    <a:pt x="21" y="7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31" y="5"/>
                  </a:lnTo>
                  <a:lnTo>
                    <a:pt x="32" y="1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47" y="0"/>
                  </a:lnTo>
                  <a:lnTo>
                    <a:pt x="52" y="1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9" y="12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5"/>
                  </a:lnTo>
                  <a:lnTo>
                    <a:pt x="59" y="16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65" y="19"/>
                  </a:lnTo>
                  <a:lnTo>
                    <a:pt x="66" y="23"/>
                  </a:lnTo>
                  <a:lnTo>
                    <a:pt x="66" y="26"/>
                  </a:lnTo>
                  <a:lnTo>
                    <a:pt x="64" y="27"/>
                  </a:lnTo>
                  <a:lnTo>
                    <a:pt x="64" y="23"/>
                  </a:lnTo>
                  <a:lnTo>
                    <a:pt x="63" y="22"/>
                  </a:lnTo>
                  <a:lnTo>
                    <a:pt x="60" y="22"/>
                  </a:lnTo>
                  <a:lnTo>
                    <a:pt x="62" y="25"/>
                  </a:lnTo>
                  <a:lnTo>
                    <a:pt x="60" y="27"/>
                  </a:lnTo>
                  <a:lnTo>
                    <a:pt x="64" y="27"/>
                  </a:lnTo>
                  <a:lnTo>
                    <a:pt x="63" y="28"/>
                  </a:lnTo>
                  <a:lnTo>
                    <a:pt x="62" y="30"/>
                  </a:lnTo>
                  <a:lnTo>
                    <a:pt x="58" y="32"/>
                  </a:lnTo>
                  <a:lnTo>
                    <a:pt x="55" y="33"/>
                  </a:lnTo>
                  <a:lnTo>
                    <a:pt x="54" y="35"/>
                  </a:lnTo>
                  <a:lnTo>
                    <a:pt x="53" y="37"/>
                  </a:lnTo>
                  <a:lnTo>
                    <a:pt x="49" y="37"/>
                  </a:lnTo>
                  <a:lnTo>
                    <a:pt x="46" y="36"/>
                  </a:lnTo>
                  <a:lnTo>
                    <a:pt x="42" y="37"/>
                  </a:lnTo>
                  <a:lnTo>
                    <a:pt x="39" y="37"/>
                  </a:lnTo>
                  <a:lnTo>
                    <a:pt x="38" y="37"/>
                  </a:lnTo>
                  <a:lnTo>
                    <a:pt x="36" y="36"/>
                  </a:lnTo>
                  <a:lnTo>
                    <a:pt x="36" y="33"/>
                  </a:lnTo>
                  <a:lnTo>
                    <a:pt x="33" y="31"/>
                  </a:lnTo>
                  <a:lnTo>
                    <a:pt x="30" y="28"/>
                  </a:lnTo>
                  <a:lnTo>
                    <a:pt x="26" y="26"/>
                  </a:lnTo>
                  <a:lnTo>
                    <a:pt x="25" y="27"/>
                  </a:lnTo>
                  <a:lnTo>
                    <a:pt x="23" y="28"/>
                  </a:lnTo>
                  <a:lnTo>
                    <a:pt x="22" y="32"/>
                  </a:lnTo>
                  <a:lnTo>
                    <a:pt x="20" y="35"/>
                  </a:lnTo>
                  <a:lnTo>
                    <a:pt x="17" y="35"/>
                  </a:lnTo>
                  <a:lnTo>
                    <a:pt x="14" y="33"/>
                  </a:lnTo>
                  <a:lnTo>
                    <a:pt x="6" y="30"/>
                  </a:lnTo>
                  <a:lnTo>
                    <a:pt x="0" y="2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43" name="Freeform 747"/>
            <p:cNvSpPr>
              <a:spLocks/>
            </p:cNvSpPr>
            <p:nvPr/>
          </p:nvSpPr>
          <p:spPr bwMode="auto">
            <a:xfrm>
              <a:off x="5666229" y="2279658"/>
              <a:ext cx="6324" cy="10540"/>
            </a:xfrm>
            <a:custGeom>
              <a:avLst/>
              <a:gdLst>
                <a:gd name="T0" fmla="*/ 4 w 5"/>
                <a:gd name="T1" fmla="*/ 8 h 8"/>
                <a:gd name="T2" fmla="*/ 3 w 5"/>
                <a:gd name="T3" fmla="*/ 7 h 8"/>
                <a:gd name="T4" fmla="*/ 3 w 5"/>
                <a:gd name="T5" fmla="*/ 6 h 8"/>
                <a:gd name="T6" fmla="*/ 4 w 5"/>
                <a:gd name="T7" fmla="*/ 3 h 8"/>
                <a:gd name="T8" fmla="*/ 5 w 5"/>
                <a:gd name="T9" fmla="*/ 2 h 8"/>
                <a:gd name="T10" fmla="*/ 4 w 5"/>
                <a:gd name="T11" fmla="*/ 0 h 8"/>
                <a:gd name="T12" fmla="*/ 3 w 5"/>
                <a:gd name="T13" fmla="*/ 0 h 8"/>
                <a:gd name="T14" fmla="*/ 2 w 5"/>
                <a:gd name="T15" fmla="*/ 1 h 8"/>
                <a:gd name="T16" fmla="*/ 0 w 5"/>
                <a:gd name="T17" fmla="*/ 2 h 8"/>
                <a:gd name="T18" fmla="*/ 0 w 5"/>
                <a:gd name="T19" fmla="*/ 7 h 8"/>
                <a:gd name="T20" fmla="*/ 2 w 5"/>
                <a:gd name="T21" fmla="*/ 8 h 8"/>
                <a:gd name="T22" fmla="*/ 4 w 5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8">
                  <a:moveTo>
                    <a:pt x="4" y="8"/>
                  </a:moveTo>
                  <a:lnTo>
                    <a:pt x="3" y="7"/>
                  </a:lnTo>
                  <a:lnTo>
                    <a:pt x="3" y="6"/>
                  </a:lnTo>
                  <a:lnTo>
                    <a:pt x="4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8"/>
                  </a:lnTo>
                  <a:lnTo>
                    <a:pt x="4" y="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44" name="Freeform 748"/>
            <p:cNvSpPr>
              <a:spLocks/>
            </p:cNvSpPr>
            <p:nvPr/>
          </p:nvSpPr>
          <p:spPr bwMode="auto">
            <a:xfrm>
              <a:off x="5666229" y="2271226"/>
              <a:ext cx="8432" cy="6324"/>
            </a:xfrm>
            <a:custGeom>
              <a:avLst/>
              <a:gdLst>
                <a:gd name="T0" fmla="*/ 5 w 9"/>
                <a:gd name="T1" fmla="*/ 5 h 5"/>
                <a:gd name="T2" fmla="*/ 7 w 9"/>
                <a:gd name="T3" fmla="*/ 4 h 5"/>
                <a:gd name="T4" fmla="*/ 8 w 9"/>
                <a:gd name="T5" fmla="*/ 3 h 5"/>
                <a:gd name="T6" fmla="*/ 9 w 9"/>
                <a:gd name="T7" fmla="*/ 1 h 5"/>
                <a:gd name="T8" fmla="*/ 9 w 9"/>
                <a:gd name="T9" fmla="*/ 0 h 5"/>
                <a:gd name="T10" fmla="*/ 7 w 9"/>
                <a:gd name="T11" fmla="*/ 0 h 5"/>
                <a:gd name="T12" fmla="*/ 3 w 9"/>
                <a:gd name="T13" fmla="*/ 0 h 5"/>
                <a:gd name="T14" fmla="*/ 0 w 9"/>
                <a:gd name="T15" fmla="*/ 1 h 5"/>
                <a:gd name="T16" fmla="*/ 0 w 9"/>
                <a:gd name="T17" fmla="*/ 3 h 5"/>
                <a:gd name="T18" fmla="*/ 3 w 9"/>
                <a:gd name="T19" fmla="*/ 4 h 5"/>
                <a:gd name="T20" fmla="*/ 5 w 9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5">
                  <a:moveTo>
                    <a:pt x="5" y="5"/>
                  </a:moveTo>
                  <a:lnTo>
                    <a:pt x="7" y="4"/>
                  </a:lnTo>
                  <a:lnTo>
                    <a:pt x="8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3" y="4"/>
                  </a:lnTo>
                  <a:lnTo>
                    <a:pt x="5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45" name="Freeform 749"/>
            <p:cNvSpPr>
              <a:spLocks/>
            </p:cNvSpPr>
            <p:nvPr/>
          </p:nvSpPr>
          <p:spPr bwMode="auto">
            <a:xfrm>
              <a:off x="5668338" y="2277550"/>
              <a:ext cx="2109" cy="2109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46" name="Freeform 750"/>
            <p:cNvSpPr>
              <a:spLocks/>
            </p:cNvSpPr>
            <p:nvPr/>
          </p:nvSpPr>
          <p:spPr bwMode="auto">
            <a:xfrm>
              <a:off x="5676769" y="2307061"/>
              <a:ext cx="4216" cy="4216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0 h 3"/>
                <a:gd name="T4" fmla="*/ 1 w 4"/>
                <a:gd name="T5" fmla="*/ 1 h 3"/>
                <a:gd name="T6" fmla="*/ 0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47" name="Freeform 751"/>
            <p:cNvSpPr>
              <a:spLocks/>
            </p:cNvSpPr>
            <p:nvPr/>
          </p:nvSpPr>
          <p:spPr bwMode="auto">
            <a:xfrm>
              <a:off x="5676769" y="2245931"/>
              <a:ext cx="25295" cy="23188"/>
            </a:xfrm>
            <a:custGeom>
              <a:avLst/>
              <a:gdLst>
                <a:gd name="T0" fmla="*/ 10 w 24"/>
                <a:gd name="T1" fmla="*/ 14 h 22"/>
                <a:gd name="T2" fmla="*/ 11 w 24"/>
                <a:gd name="T3" fmla="*/ 16 h 22"/>
                <a:gd name="T4" fmla="*/ 14 w 24"/>
                <a:gd name="T5" fmla="*/ 16 h 22"/>
                <a:gd name="T6" fmla="*/ 16 w 24"/>
                <a:gd name="T7" fmla="*/ 14 h 22"/>
                <a:gd name="T8" fmla="*/ 16 w 24"/>
                <a:gd name="T9" fmla="*/ 12 h 22"/>
                <a:gd name="T10" fmla="*/ 16 w 24"/>
                <a:gd name="T11" fmla="*/ 11 h 22"/>
                <a:gd name="T12" fmla="*/ 15 w 24"/>
                <a:gd name="T13" fmla="*/ 11 h 22"/>
                <a:gd name="T14" fmla="*/ 17 w 24"/>
                <a:gd name="T15" fmla="*/ 9 h 22"/>
                <a:gd name="T16" fmla="*/ 21 w 24"/>
                <a:gd name="T17" fmla="*/ 8 h 22"/>
                <a:gd name="T18" fmla="*/ 22 w 24"/>
                <a:gd name="T19" fmla="*/ 7 h 22"/>
                <a:gd name="T20" fmla="*/ 22 w 24"/>
                <a:gd name="T21" fmla="*/ 6 h 22"/>
                <a:gd name="T22" fmla="*/ 20 w 24"/>
                <a:gd name="T23" fmla="*/ 6 h 22"/>
                <a:gd name="T24" fmla="*/ 24 w 24"/>
                <a:gd name="T25" fmla="*/ 3 h 22"/>
                <a:gd name="T26" fmla="*/ 24 w 24"/>
                <a:gd name="T27" fmla="*/ 1 h 22"/>
                <a:gd name="T28" fmla="*/ 22 w 24"/>
                <a:gd name="T29" fmla="*/ 0 h 22"/>
                <a:gd name="T30" fmla="*/ 19 w 24"/>
                <a:gd name="T31" fmla="*/ 0 h 22"/>
                <a:gd name="T32" fmla="*/ 15 w 24"/>
                <a:gd name="T33" fmla="*/ 2 h 22"/>
                <a:gd name="T34" fmla="*/ 10 w 24"/>
                <a:gd name="T35" fmla="*/ 4 h 22"/>
                <a:gd name="T36" fmla="*/ 9 w 24"/>
                <a:gd name="T37" fmla="*/ 6 h 22"/>
                <a:gd name="T38" fmla="*/ 9 w 24"/>
                <a:gd name="T39" fmla="*/ 7 h 22"/>
                <a:gd name="T40" fmla="*/ 8 w 24"/>
                <a:gd name="T41" fmla="*/ 9 h 22"/>
                <a:gd name="T42" fmla="*/ 6 w 24"/>
                <a:gd name="T43" fmla="*/ 11 h 22"/>
                <a:gd name="T44" fmla="*/ 6 w 24"/>
                <a:gd name="T45" fmla="*/ 7 h 22"/>
                <a:gd name="T46" fmla="*/ 0 w 24"/>
                <a:gd name="T47" fmla="*/ 9 h 22"/>
                <a:gd name="T48" fmla="*/ 3 w 24"/>
                <a:gd name="T49" fmla="*/ 12 h 22"/>
                <a:gd name="T50" fmla="*/ 3 w 24"/>
                <a:gd name="T51" fmla="*/ 13 h 22"/>
                <a:gd name="T52" fmla="*/ 0 w 24"/>
                <a:gd name="T53" fmla="*/ 14 h 22"/>
                <a:gd name="T54" fmla="*/ 5 w 24"/>
                <a:gd name="T55" fmla="*/ 17 h 22"/>
                <a:gd name="T56" fmla="*/ 0 w 24"/>
                <a:gd name="T57" fmla="*/ 19 h 22"/>
                <a:gd name="T58" fmla="*/ 3 w 24"/>
                <a:gd name="T59" fmla="*/ 22 h 22"/>
                <a:gd name="T60" fmla="*/ 6 w 24"/>
                <a:gd name="T61" fmla="*/ 20 h 22"/>
                <a:gd name="T62" fmla="*/ 9 w 24"/>
                <a:gd name="T63" fmla="*/ 17 h 22"/>
                <a:gd name="T64" fmla="*/ 10 w 24"/>
                <a:gd name="T65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22">
                  <a:moveTo>
                    <a:pt x="10" y="14"/>
                  </a:moveTo>
                  <a:lnTo>
                    <a:pt x="11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9"/>
                  </a:lnTo>
                  <a:lnTo>
                    <a:pt x="6" y="11"/>
                  </a:lnTo>
                  <a:lnTo>
                    <a:pt x="6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0" y="14"/>
                  </a:lnTo>
                  <a:lnTo>
                    <a:pt x="5" y="17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6" y="20"/>
                  </a:lnTo>
                  <a:lnTo>
                    <a:pt x="9" y="17"/>
                  </a:lnTo>
                  <a:lnTo>
                    <a:pt x="10" y="1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48" name="Freeform 752"/>
            <p:cNvSpPr>
              <a:spLocks/>
            </p:cNvSpPr>
            <p:nvPr/>
          </p:nvSpPr>
          <p:spPr bwMode="auto">
            <a:xfrm>
              <a:off x="5683093" y="2302845"/>
              <a:ext cx="6324" cy="4216"/>
            </a:xfrm>
            <a:custGeom>
              <a:avLst/>
              <a:gdLst>
                <a:gd name="T0" fmla="*/ 0 w 5"/>
                <a:gd name="T1" fmla="*/ 3 h 3"/>
                <a:gd name="T2" fmla="*/ 5 w 5"/>
                <a:gd name="T3" fmla="*/ 0 h 3"/>
                <a:gd name="T4" fmla="*/ 2 w 5"/>
                <a:gd name="T5" fmla="*/ 1 h 3"/>
                <a:gd name="T6" fmla="*/ 0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49" name="Freeform 753"/>
            <p:cNvSpPr>
              <a:spLocks/>
            </p:cNvSpPr>
            <p:nvPr/>
          </p:nvSpPr>
          <p:spPr bwMode="auto">
            <a:xfrm>
              <a:off x="5683093" y="2328140"/>
              <a:ext cx="12647" cy="10540"/>
            </a:xfrm>
            <a:custGeom>
              <a:avLst/>
              <a:gdLst>
                <a:gd name="T0" fmla="*/ 7 w 11"/>
                <a:gd name="T1" fmla="*/ 10 h 10"/>
                <a:gd name="T2" fmla="*/ 9 w 11"/>
                <a:gd name="T3" fmla="*/ 9 h 10"/>
                <a:gd name="T4" fmla="*/ 11 w 11"/>
                <a:gd name="T5" fmla="*/ 6 h 10"/>
                <a:gd name="T6" fmla="*/ 11 w 11"/>
                <a:gd name="T7" fmla="*/ 4 h 10"/>
                <a:gd name="T8" fmla="*/ 8 w 11"/>
                <a:gd name="T9" fmla="*/ 0 h 10"/>
                <a:gd name="T10" fmla="*/ 5 w 11"/>
                <a:gd name="T11" fmla="*/ 0 h 10"/>
                <a:gd name="T12" fmla="*/ 4 w 11"/>
                <a:gd name="T13" fmla="*/ 3 h 10"/>
                <a:gd name="T14" fmla="*/ 2 w 11"/>
                <a:gd name="T15" fmla="*/ 5 h 10"/>
                <a:gd name="T16" fmla="*/ 0 w 11"/>
                <a:gd name="T17" fmla="*/ 8 h 10"/>
                <a:gd name="T18" fmla="*/ 7 w 11"/>
                <a:gd name="T19" fmla="*/ 5 h 10"/>
                <a:gd name="T20" fmla="*/ 7 w 11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0">
                  <a:moveTo>
                    <a:pt x="7" y="10"/>
                  </a:moveTo>
                  <a:lnTo>
                    <a:pt x="9" y="9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8" y="0"/>
                  </a:lnTo>
                  <a:lnTo>
                    <a:pt x="5" y="0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7" y="5"/>
                  </a:lnTo>
                  <a:lnTo>
                    <a:pt x="7" y="1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50" name="Freeform 754"/>
            <p:cNvSpPr>
              <a:spLocks/>
            </p:cNvSpPr>
            <p:nvPr/>
          </p:nvSpPr>
          <p:spPr bwMode="auto">
            <a:xfrm>
              <a:off x="5685201" y="2271226"/>
              <a:ext cx="23188" cy="21079"/>
            </a:xfrm>
            <a:custGeom>
              <a:avLst/>
              <a:gdLst>
                <a:gd name="T0" fmla="*/ 16 w 23"/>
                <a:gd name="T1" fmla="*/ 20 h 20"/>
                <a:gd name="T2" fmla="*/ 20 w 23"/>
                <a:gd name="T3" fmla="*/ 17 h 20"/>
                <a:gd name="T4" fmla="*/ 23 w 23"/>
                <a:gd name="T5" fmla="*/ 15 h 20"/>
                <a:gd name="T6" fmla="*/ 23 w 23"/>
                <a:gd name="T7" fmla="*/ 12 h 20"/>
                <a:gd name="T8" fmla="*/ 19 w 23"/>
                <a:gd name="T9" fmla="*/ 12 h 20"/>
                <a:gd name="T10" fmla="*/ 17 w 23"/>
                <a:gd name="T11" fmla="*/ 12 h 20"/>
                <a:gd name="T12" fmla="*/ 14 w 23"/>
                <a:gd name="T13" fmla="*/ 9 h 20"/>
                <a:gd name="T14" fmla="*/ 13 w 23"/>
                <a:gd name="T15" fmla="*/ 3 h 20"/>
                <a:gd name="T16" fmla="*/ 9 w 23"/>
                <a:gd name="T17" fmla="*/ 0 h 20"/>
                <a:gd name="T18" fmla="*/ 8 w 23"/>
                <a:gd name="T19" fmla="*/ 5 h 20"/>
                <a:gd name="T20" fmla="*/ 6 w 23"/>
                <a:gd name="T21" fmla="*/ 5 h 20"/>
                <a:gd name="T22" fmla="*/ 3 w 23"/>
                <a:gd name="T23" fmla="*/ 5 h 20"/>
                <a:gd name="T24" fmla="*/ 2 w 23"/>
                <a:gd name="T25" fmla="*/ 6 h 20"/>
                <a:gd name="T26" fmla="*/ 0 w 23"/>
                <a:gd name="T27" fmla="*/ 6 h 20"/>
                <a:gd name="T28" fmla="*/ 1 w 23"/>
                <a:gd name="T29" fmla="*/ 9 h 20"/>
                <a:gd name="T30" fmla="*/ 3 w 23"/>
                <a:gd name="T31" fmla="*/ 10 h 20"/>
                <a:gd name="T32" fmla="*/ 6 w 23"/>
                <a:gd name="T33" fmla="*/ 10 h 20"/>
                <a:gd name="T34" fmla="*/ 8 w 23"/>
                <a:gd name="T35" fmla="*/ 11 h 20"/>
                <a:gd name="T36" fmla="*/ 6 w 23"/>
                <a:gd name="T37" fmla="*/ 12 h 20"/>
                <a:gd name="T38" fmla="*/ 6 w 23"/>
                <a:gd name="T39" fmla="*/ 14 h 20"/>
                <a:gd name="T40" fmla="*/ 8 w 23"/>
                <a:gd name="T41" fmla="*/ 15 h 20"/>
                <a:gd name="T42" fmla="*/ 11 w 23"/>
                <a:gd name="T43" fmla="*/ 15 h 20"/>
                <a:gd name="T44" fmla="*/ 14 w 23"/>
                <a:gd name="T45" fmla="*/ 15 h 20"/>
                <a:gd name="T46" fmla="*/ 19 w 23"/>
                <a:gd name="T47" fmla="*/ 15 h 20"/>
                <a:gd name="T48" fmla="*/ 16 w 23"/>
                <a:gd name="T49" fmla="*/ 17 h 20"/>
                <a:gd name="T50" fmla="*/ 16 w 23"/>
                <a:gd name="T5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20">
                  <a:moveTo>
                    <a:pt x="16" y="20"/>
                  </a:moveTo>
                  <a:lnTo>
                    <a:pt x="20" y="17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4" y="9"/>
                  </a:lnTo>
                  <a:lnTo>
                    <a:pt x="13" y="3"/>
                  </a:lnTo>
                  <a:lnTo>
                    <a:pt x="9" y="0"/>
                  </a:lnTo>
                  <a:lnTo>
                    <a:pt x="8" y="5"/>
                  </a:lnTo>
                  <a:lnTo>
                    <a:pt x="6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6"/>
                  </a:lnTo>
                  <a:lnTo>
                    <a:pt x="1" y="9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6" y="2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51" name="Freeform 755"/>
            <p:cNvSpPr>
              <a:spLocks/>
            </p:cNvSpPr>
            <p:nvPr/>
          </p:nvSpPr>
          <p:spPr bwMode="auto">
            <a:xfrm>
              <a:off x="5687308" y="2239608"/>
              <a:ext cx="200251" cy="284567"/>
            </a:xfrm>
            <a:custGeom>
              <a:avLst/>
              <a:gdLst>
                <a:gd name="T0" fmla="*/ 34 w 191"/>
                <a:gd name="T1" fmla="*/ 260 h 271"/>
                <a:gd name="T2" fmla="*/ 57 w 191"/>
                <a:gd name="T3" fmla="*/ 254 h 271"/>
                <a:gd name="T4" fmla="*/ 82 w 191"/>
                <a:gd name="T5" fmla="*/ 254 h 271"/>
                <a:gd name="T6" fmla="*/ 92 w 191"/>
                <a:gd name="T7" fmla="*/ 249 h 271"/>
                <a:gd name="T8" fmla="*/ 113 w 191"/>
                <a:gd name="T9" fmla="*/ 244 h 271"/>
                <a:gd name="T10" fmla="*/ 129 w 191"/>
                <a:gd name="T11" fmla="*/ 246 h 271"/>
                <a:gd name="T12" fmla="*/ 173 w 191"/>
                <a:gd name="T13" fmla="*/ 236 h 271"/>
                <a:gd name="T14" fmla="*/ 161 w 191"/>
                <a:gd name="T15" fmla="*/ 227 h 271"/>
                <a:gd name="T16" fmla="*/ 167 w 191"/>
                <a:gd name="T17" fmla="*/ 222 h 271"/>
                <a:gd name="T18" fmla="*/ 176 w 191"/>
                <a:gd name="T19" fmla="*/ 214 h 271"/>
                <a:gd name="T20" fmla="*/ 181 w 191"/>
                <a:gd name="T21" fmla="*/ 207 h 271"/>
                <a:gd name="T22" fmla="*/ 178 w 191"/>
                <a:gd name="T23" fmla="*/ 177 h 271"/>
                <a:gd name="T24" fmla="*/ 151 w 191"/>
                <a:gd name="T25" fmla="*/ 180 h 271"/>
                <a:gd name="T26" fmla="*/ 144 w 191"/>
                <a:gd name="T27" fmla="*/ 155 h 271"/>
                <a:gd name="T28" fmla="*/ 148 w 191"/>
                <a:gd name="T29" fmla="*/ 149 h 271"/>
                <a:gd name="T30" fmla="*/ 132 w 191"/>
                <a:gd name="T31" fmla="*/ 127 h 271"/>
                <a:gd name="T32" fmla="*/ 108 w 191"/>
                <a:gd name="T33" fmla="*/ 89 h 271"/>
                <a:gd name="T34" fmla="*/ 66 w 191"/>
                <a:gd name="T35" fmla="*/ 82 h 271"/>
                <a:gd name="T36" fmla="*/ 91 w 191"/>
                <a:gd name="T37" fmla="*/ 74 h 271"/>
                <a:gd name="T38" fmla="*/ 97 w 191"/>
                <a:gd name="T39" fmla="*/ 61 h 271"/>
                <a:gd name="T40" fmla="*/ 105 w 191"/>
                <a:gd name="T41" fmla="*/ 30 h 271"/>
                <a:gd name="T42" fmla="*/ 59 w 191"/>
                <a:gd name="T43" fmla="*/ 34 h 271"/>
                <a:gd name="T44" fmla="*/ 60 w 191"/>
                <a:gd name="T45" fmla="*/ 26 h 271"/>
                <a:gd name="T46" fmla="*/ 75 w 191"/>
                <a:gd name="T47" fmla="*/ 16 h 271"/>
                <a:gd name="T48" fmla="*/ 81 w 191"/>
                <a:gd name="T49" fmla="*/ 0 h 271"/>
                <a:gd name="T50" fmla="*/ 48 w 191"/>
                <a:gd name="T51" fmla="*/ 7 h 271"/>
                <a:gd name="T52" fmla="*/ 41 w 191"/>
                <a:gd name="T53" fmla="*/ 5 h 271"/>
                <a:gd name="T54" fmla="*/ 32 w 191"/>
                <a:gd name="T55" fmla="*/ 20 h 271"/>
                <a:gd name="T56" fmla="*/ 22 w 191"/>
                <a:gd name="T57" fmla="*/ 27 h 271"/>
                <a:gd name="T58" fmla="*/ 25 w 191"/>
                <a:gd name="T59" fmla="*/ 42 h 271"/>
                <a:gd name="T60" fmla="*/ 20 w 191"/>
                <a:gd name="T61" fmla="*/ 50 h 271"/>
                <a:gd name="T62" fmla="*/ 17 w 191"/>
                <a:gd name="T63" fmla="*/ 57 h 271"/>
                <a:gd name="T64" fmla="*/ 18 w 191"/>
                <a:gd name="T65" fmla="*/ 61 h 271"/>
                <a:gd name="T66" fmla="*/ 30 w 191"/>
                <a:gd name="T67" fmla="*/ 61 h 271"/>
                <a:gd name="T68" fmla="*/ 27 w 191"/>
                <a:gd name="T69" fmla="*/ 66 h 271"/>
                <a:gd name="T70" fmla="*/ 22 w 191"/>
                <a:gd name="T71" fmla="*/ 72 h 271"/>
                <a:gd name="T72" fmla="*/ 18 w 191"/>
                <a:gd name="T73" fmla="*/ 84 h 271"/>
                <a:gd name="T74" fmla="*/ 15 w 191"/>
                <a:gd name="T75" fmla="*/ 104 h 271"/>
                <a:gd name="T76" fmla="*/ 27 w 191"/>
                <a:gd name="T77" fmla="*/ 80 h 271"/>
                <a:gd name="T78" fmla="*/ 30 w 191"/>
                <a:gd name="T79" fmla="*/ 86 h 271"/>
                <a:gd name="T80" fmla="*/ 37 w 191"/>
                <a:gd name="T81" fmla="*/ 80 h 271"/>
                <a:gd name="T82" fmla="*/ 44 w 191"/>
                <a:gd name="T83" fmla="*/ 84 h 271"/>
                <a:gd name="T84" fmla="*/ 42 w 191"/>
                <a:gd name="T85" fmla="*/ 99 h 271"/>
                <a:gd name="T86" fmla="*/ 27 w 191"/>
                <a:gd name="T87" fmla="*/ 113 h 271"/>
                <a:gd name="T88" fmla="*/ 36 w 191"/>
                <a:gd name="T89" fmla="*/ 118 h 271"/>
                <a:gd name="T90" fmla="*/ 57 w 191"/>
                <a:gd name="T91" fmla="*/ 120 h 271"/>
                <a:gd name="T92" fmla="*/ 65 w 191"/>
                <a:gd name="T93" fmla="*/ 123 h 271"/>
                <a:gd name="T94" fmla="*/ 76 w 191"/>
                <a:gd name="T95" fmla="*/ 138 h 271"/>
                <a:gd name="T96" fmla="*/ 76 w 191"/>
                <a:gd name="T97" fmla="*/ 153 h 271"/>
                <a:gd name="T98" fmla="*/ 74 w 191"/>
                <a:gd name="T99" fmla="*/ 164 h 271"/>
                <a:gd name="T100" fmla="*/ 47 w 191"/>
                <a:gd name="T101" fmla="*/ 166 h 271"/>
                <a:gd name="T102" fmla="*/ 38 w 191"/>
                <a:gd name="T103" fmla="*/ 176 h 271"/>
                <a:gd name="T104" fmla="*/ 47 w 191"/>
                <a:gd name="T105" fmla="*/ 187 h 271"/>
                <a:gd name="T106" fmla="*/ 26 w 191"/>
                <a:gd name="T107" fmla="*/ 206 h 271"/>
                <a:gd name="T108" fmla="*/ 18 w 191"/>
                <a:gd name="T109" fmla="*/ 218 h 271"/>
                <a:gd name="T110" fmla="*/ 43 w 191"/>
                <a:gd name="T111" fmla="*/ 219 h 271"/>
                <a:gd name="T112" fmla="*/ 58 w 191"/>
                <a:gd name="T113" fmla="*/ 227 h 271"/>
                <a:gd name="T114" fmla="*/ 70 w 191"/>
                <a:gd name="T115" fmla="*/ 229 h 271"/>
                <a:gd name="T116" fmla="*/ 39 w 191"/>
                <a:gd name="T117" fmla="*/ 236 h 271"/>
                <a:gd name="T118" fmla="*/ 23 w 191"/>
                <a:gd name="T119" fmla="*/ 254 h 271"/>
                <a:gd name="T120" fmla="*/ 0 w 191"/>
                <a:gd name="T121" fmla="*/ 26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1" h="271">
                  <a:moveTo>
                    <a:pt x="10" y="271"/>
                  </a:moveTo>
                  <a:lnTo>
                    <a:pt x="14" y="271"/>
                  </a:lnTo>
                  <a:lnTo>
                    <a:pt x="16" y="268"/>
                  </a:lnTo>
                  <a:lnTo>
                    <a:pt x="18" y="265"/>
                  </a:lnTo>
                  <a:lnTo>
                    <a:pt x="21" y="263"/>
                  </a:lnTo>
                  <a:lnTo>
                    <a:pt x="26" y="261"/>
                  </a:lnTo>
                  <a:lnTo>
                    <a:pt x="31" y="261"/>
                  </a:lnTo>
                  <a:lnTo>
                    <a:pt x="34" y="260"/>
                  </a:lnTo>
                  <a:lnTo>
                    <a:pt x="38" y="256"/>
                  </a:lnTo>
                  <a:lnTo>
                    <a:pt x="39" y="260"/>
                  </a:lnTo>
                  <a:lnTo>
                    <a:pt x="42" y="261"/>
                  </a:lnTo>
                  <a:lnTo>
                    <a:pt x="46" y="263"/>
                  </a:lnTo>
                  <a:lnTo>
                    <a:pt x="48" y="263"/>
                  </a:lnTo>
                  <a:lnTo>
                    <a:pt x="52" y="262"/>
                  </a:lnTo>
                  <a:lnTo>
                    <a:pt x="55" y="259"/>
                  </a:lnTo>
                  <a:lnTo>
                    <a:pt x="57" y="254"/>
                  </a:lnTo>
                  <a:lnTo>
                    <a:pt x="57" y="250"/>
                  </a:lnTo>
                  <a:lnTo>
                    <a:pt x="59" y="251"/>
                  </a:lnTo>
                  <a:lnTo>
                    <a:pt x="62" y="251"/>
                  </a:lnTo>
                  <a:lnTo>
                    <a:pt x="65" y="250"/>
                  </a:lnTo>
                  <a:lnTo>
                    <a:pt x="68" y="249"/>
                  </a:lnTo>
                  <a:lnTo>
                    <a:pt x="71" y="247"/>
                  </a:lnTo>
                  <a:lnTo>
                    <a:pt x="76" y="249"/>
                  </a:lnTo>
                  <a:lnTo>
                    <a:pt x="82" y="254"/>
                  </a:lnTo>
                  <a:lnTo>
                    <a:pt x="84" y="251"/>
                  </a:lnTo>
                  <a:lnTo>
                    <a:pt x="85" y="251"/>
                  </a:lnTo>
                  <a:lnTo>
                    <a:pt x="90" y="251"/>
                  </a:lnTo>
                  <a:lnTo>
                    <a:pt x="92" y="251"/>
                  </a:lnTo>
                  <a:lnTo>
                    <a:pt x="95" y="250"/>
                  </a:lnTo>
                  <a:lnTo>
                    <a:pt x="95" y="250"/>
                  </a:lnTo>
                  <a:lnTo>
                    <a:pt x="95" y="249"/>
                  </a:lnTo>
                  <a:lnTo>
                    <a:pt x="92" y="249"/>
                  </a:lnTo>
                  <a:lnTo>
                    <a:pt x="95" y="249"/>
                  </a:lnTo>
                  <a:lnTo>
                    <a:pt x="97" y="249"/>
                  </a:lnTo>
                  <a:lnTo>
                    <a:pt x="105" y="247"/>
                  </a:lnTo>
                  <a:lnTo>
                    <a:pt x="108" y="246"/>
                  </a:lnTo>
                  <a:lnTo>
                    <a:pt x="109" y="246"/>
                  </a:lnTo>
                  <a:lnTo>
                    <a:pt x="111" y="245"/>
                  </a:lnTo>
                  <a:lnTo>
                    <a:pt x="109" y="243"/>
                  </a:lnTo>
                  <a:lnTo>
                    <a:pt x="113" y="244"/>
                  </a:lnTo>
                  <a:lnTo>
                    <a:pt x="116" y="245"/>
                  </a:lnTo>
                  <a:lnTo>
                    <a:pt x="118" y="244"/>
                  </a:lnTo>
                  <a:lnTo>
                    <a:pt x="122" y="244"/>
                  </a:lnTo>
                  <a:lnTo>
                    <a:pt x="123" y="246"/>
                  </a:lnTo>
                  <a:lnTo>
                    <a:pt x="124" y="246"/>
                  </a:lnTo>
                  <a:lnTo>
                    <a:pt x="127" y="246"/>
                  </a:lnTo>
                  <a:lnTo>
                    <a:pt x="128" y="246"/>
                  </a:lnTo>
                  <a:lnTo>
                    <a:pt x="129" y="246"/>
                  </a:lnTo>
                  <a:lnTo>
                    <a:pt x="138" y="245"/>
                  </a:lnTo>
                  <a:lnTo>
                    <a:pt x="146" y="246"/>
                  </a:lnTo>
                  <a:lnTo>
                    <a:pt x="150" y="246"/>
                  </a:lnTo>
                  <a:lnTo>
                    <a:pt x="155" y="246"/>
                  </a:lnTo>
                  <a:lnTo>
                    <a:pt x="162" y="243"/>
                  </a:lnTo>
                  <a:lnTo>
                    <a:pt x="167" y="241"/>
                  </a:lnTo>
                  <a:lnTo>
                    <a:pt x="171" y="238"/>
                  </a:lnTo>
                  <a:lnTo>
                    <a:pt x="173" y="236"/>
                  </a:lnTo>
                  <a:lnTo>
                    <a:pt x="176" y="235"/>
                  </a:lnTo>
                  <a:lnTo>
                    <a:pt x="180" y="234"/>
                  </a:lnTo>
                  <a:lnTo>
                    <a:pt x="181" y="231"/>
                  </a:lnTo>
                  <a:lnTo>
                    <a:pt x="181" y="230"/>
                  </a:lnTo>
                  <a:lnTo>
                    <a:pt x="180" y="229"/>
                  </a:lnTo>
                  <a:lnTo>
                    <a:pt x="172" y="228"/>
                  </a:lnTo>
                  <a:lnTo>
                    <a:pt x="165" y="227"/>
                  </a:lnTo>
                  <a:lnTo>
                    <a:pt x="161" y="227"/>
                  </a:lnTo>
                  <a:lnTo>
                    <a:pt x="160" y="227"/>
                  </a:lnTo>
                  <a:lnTo>
                    <a:pt x="164" y="224"/>
                  </a:lnTo>
                  <a:lnTo>
                    <a:pt x="160" y="224"/>
                  </a:lnTo>
                  <a:lnTo>
                    <a:pt x="156" y="225"/>
                  </a:lnTo>
                  <a:lnTo>
                    <a:pt x="157" y="224"/>
                  </a:lnTo>
                  <a:lnTo>
                    <a:pt x="160" y="223"/>
                  </a:lnTo>
                  <a:lnTo>
                    <a:pt x="165" y="223"/>
                  </a:lnTo>
                  <a:lnTo>
                    <a:pt x="167" y="222"/>
                  </a:lnTo>
                  <a:lnTo>
                    <a:pt x="169" y="219"/>
                  </a:lnTo>
                  <a:lnTo>
                    <a:pt x="167" y="217"/>
                  </a:lnTo>
                  <a:lnTo>
                    <a:pt x="165" y="216"/>
                  </a:lnTo>
                  <a:lnTo>
                    <a:pt x="167" y="216"/>
                  </a:lnTo>
                  <a:lnTo>
                    <a:pt x="170" y="214"/>
                  </a:lnTo>
                  <a:lnTo>
                    <a:pt x="172" y="213"/>
                  </a:lnTo>
                  <a:lnTo>
                    <a:pt x="173" y="214"/>
                  </a:lnTo>
                  <a:lnTo>
                    <a:pt x="176" y="214"/>
                  </a:lnTo>
                  <a:lnTo>
                    <a:pt x="178" y="213"/>
                  </a:lnTo>
                  <a:lnTo>
                    <a:pt x="177" y="211"/>
                  </a:lnTo>
                  <a:lnTo>
                    <a:pt x="175" y="209"/>
                  </a:lnTo>
                  <a:lnTo>
                    <a:pt x="176" y="209"/>
                  </a:lnTo>
                  <a:lnTo>
                    <a:pt x="178" y="208"/>
                  </a:lnTo>
                  <a:lnTo>
                    <a:pt x="178" y="208"/>
                  </a:lnTo>
                  <a:lnTo>
                    <a:pt x="176" y="207"/>
                  </a:lnTo>
                  <a:lnTo>
                    <a:pt x="181" y="207"/>
                  </a:lnTo>
                  <a:lnTo>
                    <a:pt x="183" y="206"/>
                  </a:lnTo>
                  <a:lnTo>
                    <a:pt x="186" y="203"/>
                  </a:lnTo>
                  <a:lnTo>
                    <a:pt x="188" y="198"/>
                  </a:lnTo>
                  <a:lnTo>
                    <a:pt x="191" y="193"/>
                  </a:lnTo>
                  <a:lnTo>
                    <a:pt x="191" y="188"/>
                  </a:lnTo>
                  <a:lnTo>
                    <a:pt x="188" y="184"/>
                  </a:lnTo>
                  <a:lnTo>
                    <a:pt x="183" y="180"/>
                  </a:lnTo>
                  <a:lnTo>
                    <a:pt x="178" y="177"/>
                  </a:lnTo>
                  <a:lnTo>
                    <a:pt x="172" y="176"/>
                  </a:lnTo>
                  <a:lnTo>
                    <a:pt x="167" y="176"/>
                  </a:lnTo>
                  <a:lnTo>
                    <a:pt x="162" y="179"/>
                  </a:lnTo>
                  <a:lnTo>
                    <a:pt x="160" y="181"/>
                  </a:lnTo>
                  <a:lnTo>
                    <a:pt x="157" y="184"/>
                  </a:lnTo>
                  <a:lnTo>
                    <a:pt x="155" y="184"/>
                  </a:lnTo>
                  <a:lnTo>
                    <a:pt x="154" y="182"/>
                  </a:lnTo>
                  <a:lnTo>
                    <a:pt x="151" y="180"/>
                  </a:lnTo>
                  <a:lnTo>
                    <a:pt x="149" y="180"/>
                  </a:lnTo>
                  <a:lnTo>
                    <a:pt x="153" y="176"/>
                  </a:lnTo>
                  <a:lnTo>
                    <a:pt x="156" y="172"/>
                  </a:lnTo>
                  <a:lnTo>
                    <a:pt x="157" y="169"/>
                  </a:lnTo>
                  <a:lnTo>
                    <a:pt x="156" y="166"/>
                  </a:lnTo>
                  <a:lnTo>
                    <a:pt x="155" y="163"/>
                  </a:lnTo>
                  <a:lnTo>
                    <a:pt x="150" y="158"/>
                  </a:lnTo>
                  <a:lnTo>
                    <a:pt x="144" y="155"/>
                  </a:lnTo>
                  <a:lnTo>
                    <a:pt x="139" y="155"/>
                  </a:lnTo>
                  <a:lnTo>
                    <a:pt x="132" y="154"/>
                  </a:lnTo>
                  <a:lnTo>
                    <a:pt x="138" y="153"/>
                  </a:lnTo>
                  <a:lnTo>
                    <a:pt x="144" y="153"/>
                  </a:lnTo>
                  <a:lnTo>
                    <a:pt x="149" y="155"/>
                  </a:lnTo>
                  <a:lnTo>
                    <a:pt x="154" y="158"/>
                  </a:lnTo>
                  <a:lnTo>
                    <a:pt x="151" y="154"/>
                  </a:lnTo>
                  <a:lnTo>
                    <a:pt x="148" y="149"/>
                  </a:lnTo>
                  <a:lnTo>
                    <a:pt x="146" y="144"/>
                  </a:lnTo>
                  <a:lnTo>
                    <a:pt x="146" y="142"/>
                  </a:lnTo>
                  <a:lnTo>
                    <a:pt x="149" y="141"/>
                  </a:lnTo>
                  <a:lnTo>
                    <a:pt x="145" y="139"/>
                  </a:lnTo>
                  <a:lnTo>
                    <a:pt x="143" y="137"/>
                  </a:lnTo>
                  <a:lnTo>
                    <a:pt x="139" y="131"/>
                  </a:lnTo>
                  <a:lnTo>
                    <a:pt x="135" y="128"/>
                  </a:lnTo>
                  <a:lnTo>
                    <a:pt x="132" y="127"/>
                  </a:lnTo>
                  <a:lnTo>
                    <a:pt x="125" y="126"/>
                  </a:lnTo>
                  <a:lnTo>
                    <a:pt x="123" y="125"/>
                  </a:lnTo>
                  <a:lnTo>
                    <a:pt x="121" y="123"/>
                  </a:lnTo>
                  <a:lnTo>
                    <a:pt x="118" y="116"/>
                  </a:lnTo>
                  <a:lnTo>
                    <a:pt x="116" y="109"/>
                  </a:lnTo>
                  <a:lnTo>
                    <a:pt x="116" y="102"/>
                  </a:lnTo>
                  <a:lnTo>
                    <a:pt x="113" y="95"/>
                  </a:lnTo>
                  <a:lnTo>
                    <a:pt x="108" y="89"/>
                  </a:lnTo>
                  <a:lnTo>
                    <a:pt x="101" y="85"/>
                  </a:lnTo>
                  <a:lnTo>
                    <a:pt x="94" y="83"/>
                  </a:lnTo>
                  <a:lnTo>
                    <a:pt x="90" y="80"/>
                  </a:lnTo>
                  <a:lnTo>
                    <a:pt x="89" y="80"/>
                  </a:lnTo>
                  <a:lnTo>
                    <a:pt x="86" y="82"/>
                  </a:lnTo>
                  <a:lnTo>
                    <a:pt x="81" y="83"/>
                  </a:lnTo>
                  <a:lnTo>
                    <a:pt x="71" y="83"/>
                  </a:lnTo>
                  <a:lnTo>
                    <a:pt x="66" y="82"/>
                  </a:lnTo>
                  <a:lnTo>
                    <a:pt x="63" y="79"/>
                  </a:lnTo>
                  <a:lnTo>
                    <a:pt x="66" y="80"/>
                  </a:lnTo>
                  <a:lnTo>
                    <a:pt x="69" y="82"/>
                  </a:lnTo>
                  <a:lnTo>
                    <a:pt x="75" y="80"/>
                  </a:lnTo>
                  <a:lnTo>
                    <a:pt x="81" y="78"/>
                  </a:lnTo>
                  <a:lnTo>
                    <a:pt x="87" y="77"/>
                  </a:lnTo>
                  <a:lnTo>
                    <a:pt x="90" y="75"/>
                  </a:lnTo>
                  <a:lnTo>
                    <a:pt x="91" y="74"/>
                  </a:lnTo>
                  <a:lnTo>
                    <a:pt x="90" y="72"/>
                  </a:lnTo>
                  <a:lnTo>
                    <a:pt x="89" y="69"/>
                  </a:lnTo>
                  <a:lnTo>
                    <a:pt x="85" y="69"/>
                  </a:lnTo>
                  <a:lnTo>
                    <a:pt x="82" y="69"/>
                  </a:lnTo>
                  <a:lnTo>
                    <a:pt x="79" y="70"/>
                  </a:lnTo>
                  <a:lnTo>
                    <a:pt x="76" y="72"/>
                  </a:lnTo>
                  <a:lnTo>
                    <a:pt x="91" y="66"/>
                  </a:lnTo>
                  <a:lnTo>
                    <a:pt x="97" y="61"/>
                  </a:lnTo>
                  <a:lnTo>
                    <a:pt x="102" y="56"/>
                  </a:lnTo>
                  <a:lnTo>
                    <a:pt x="106" y="50"/>
                  </a:lnTo>
                  <a:lnTo>
                    <a:pt x="109" y="43"/>
                  </a:lnTo>
                  <a:lnTo>
                    <a:pt x="113" y="40"/>
                  </a:lnTo>
                  <a:lnTo>
                    <a:pt x="114" y="37"/>
                  </a:lnTo>
                  <a:lnTo>
                    <a:pt x="114" y="35"/>
                  </a:lnTo>
                  <a:lnTo>
                    <a:pt x="111" y="31"/>
                  </a:lnTo>
                  <a:lnTo>
                    <a:pt x="105" y="30"/>
                  </a:lnTo>
                  <a:lnTo>
                    <a:pt x="97" y="30"/>
                  </a:lnTo>
                  <a:lnTo>
                    <a:pt x="91" y="31"/>
                  </a:lnTo>
                  <a:lnTo>
                    <a:pt x="82" y="30"/>
                  </a:lnTo>
                  <a:lnTo>
                    <a:pt x="78" y="30"/>
                  </a:lnTo>
                  <a:lnTo>
                    <a:pt x="74" y="31"/>
                  </a:lnTo>
                  <a:lnTo>
                    <a:pt x="65" y="34"/>
                  </a:lnTo>
                  <a:lnTo>
                    <a:pt x="57" y="36"/>
                  </a:lnTo>
                  <a:lnTo>
                    <a:pt x="59" y="34"/>
                  </a:lnTo>
                  <a:lnTo>
                    <a:pt x="62" y="31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57" y="31"/>
                  </a:lnTo>
                  <a:lnTo>
                    <a:pt x="60" y="30"/>
                  </a:lnTo>
                  <a:lnTo>
                    <a:pt x="64" y="29"/>
                  </a:lnTo>
                  <a:lnTo>
                    <a:pt x="66" y="26"/>
                  </a:lnTo>
                  <a:lnTo>
                    <a:pt x="60" y="26"/>
                  </a:lnTo>
                  <a:lnTo>
                    <a:pt x="58" y="25"/>
                  </a:lnTo>
                  <a:lnTo>
                    <a:pt x="54" y="24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2" y="24"/>
                  </a:lnTo>
                  <a:lnTo>
                    <a:pt x="64" y="21"/>
                  </a:lnTo>
                  <a:lnTo>
                    <a:pt x="70" y="19"/>
                  </a:lnTo>
                  <a:lnTo>
                    <a:pt x="75" y="16"/>
                  </a:lnTo>
                  <a:lnTo>
                    <a:pt x="76" y="15"/>
                  </a:lnTo>
                  <a:lnTo>
                    <a:pt x="79" y="14"/>
                  </a:lnTo>
                  <a:lnTo>
                    <a:pt x="85" y="9"/>
                  </a:lnTo>
                  <a:lnTo>
                    <a:pt x="87" y="7"/>
                  </a:lnTo>
                  <a:lnTo>
                    <a:pt x="89" y="4"/>
                  </a:lnTo>
                  <a:lnTo>
                    <a:pt x="89" y="2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6" y="2"/>
                  </a:lnTo>
                  <a:lnTo>
                    <a:pt x="66" y="4"/>
                  </a:lnTo>
                  <a:lnTo>
                    <a:pt x="62" y="5"/>
                  </a:lnTo>
                  <a:lnTo>
                    <a:pt x="57" y="5"/>
                  </a:lnTo>
                  <a:lnTo>
                    <a:pt x="54" y="4"/>
                  </a:lnTo>
                  <a:lnTo>
                    <a:pt x="53" y="4"/>
                  </a:lnTo>
                  <a:lnTo>
                    <a:pt x="52" y="4"/>
                  </a:lnTo>
                  <a:lnTo>
                    <a:pt x="48" y="7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39" y="9"/>
                  </a:lnTo>
                  <a:lnTo>
                    <a:pt x="38" y="10"/>
                  </a:lnTo>
                  <a:lnTo>
                    <a:pt x="41" y="11"/>
                  </a:lnTo>
                  <a:lnTo>
                    <a:pt x="42" y="13"/>
                  </a:lnTo>
                  <a:lnTo>
                    <a:pt x="37" y="13"/>
                  </a:lnTo>
                  <a:lnTo>
                    <a:pt x="34" y="15"/>
                  </a:lnTo>
                  <a:lnTo>
                    <a:pt x="33" y="18"/>
                  </a:lnTo>
                  <a:lnTo>
                    <a:pt x="32" y="20"/>
                  </a:lnTo>
                  <a:lnTo>
                    <a:pt x="36" y="25"/>
                  </a:lnTo>
                  <a:lnTo>
                    <a:pt x="33" y="25"/>
                  </a:lnTo>
                  <a:lnTo>
                    <a:pt x="30" y="24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2" y="27"/>
                  </a:lnTo>
                  <a:lnTo>
                    <a:pt x="21" y="31"/>
                  </a:lnTo>
                  <a:lnTo>
                    <a:pt x="25" y="35"/>
                  </a:lnTo>
                  <a:lnTo>
                    <a:pt x="18" y="35"/>
                  </a:lnTo>
                  <a:lnTo>
                    <a:pt x="20" y="38"/>
                  </a:lnTo>
                  <a:lnTo>
                    <a:pt x="21" y="40"/>
                  </a:lnTo>
                  <a:lnTo>
                    <a:pt x="27" y="40"/>
                  </a:lnTo>
                  <a:lnTo>
                    <a:pt x="21" y="43"/>
                  </a:lnTo>
                  <a:lnTo>
                    <a:pt x="25" y="42"/>
                  </a:lnTo>
                  <a:lnTo>
                    <a:pt x="28" y="45"/>
                  </a:lnTo>
                  <a:lnTo>
                    <a:pt x="25" y="43"/>
                  </a:lnTo>
                  <a:lnTo>
                    <a:pt x="23" y="45"/>
                  </a:lnTo>
                  <a:lnTo>
                    <a:pt x="23" y="47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2" y="52"/>
                  </a:lnTo>
                  <a:lnTo>
                    <a:pt x="20" y="51"/>
                  </a:lnTo>
                  <a:lnTo>
                    <a:pt x="17" y="52"/>
                  </a:lnTo>
                  <a:lnTo>
                    <a:pt x="17" y="54"/>
                  </a:lnTo>
                  <a:lnTo>
                    <a:pt x="20" y="56"/>
                  </a:lnTo>
                  <a:lnTo>
                    <a:pt x="17" y="57"/>
                  </a:lnTo>
                  <a:lnTo>
                    <a:pt x="16" y="59"/>
                  </a:lnTo>
                  <a:lnTo>
                    <a:pt x="11" y="58"/>
                  </a:lnTo>
                  <a:lnTo>
                    <a:pt x="6" y="61"/>
                  </a:lnTo>
                  <a:lnTo>
                    <a:pt x="10" y="61"/>
                  </a:lnTo>
                  <a:lnTo>
                    <a:pt x="14" y="61"/>
                  </a:lnTo>
                  <a:lnTo>
                    <a:pt x="17" y="61"/>
                  </a:lnTo>
                  <a:lnTo>
                    <a:pt x="21" y="62"/>
                  </a:lnTo>
                  <a:lnTo>
                    <a:pt x="18" y="61"/>
                  </a:lnTo>
                  <a:lnTo>
                    <a:pt x="17" y="62"/>
                  </a:lnTo>
                  <a:lnTo>
                    <a:pt x="15" y="62"/>
                  </a:lnTo>
                  <a:lnTo>
                    <a:pt x="12" y="62"/>
                  </a:lnTo>
                  <a:lnTo>
                    <a:pt x="15" y="66"/>
                  </a:lnTo>
                  <a:lnTo>
                    <a:pt x="16" y="67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30" y="61"/>
                  </a:lnTo>
                  <a:lnTo>
                    <a:pt x="34" y="57"/>
                  </a:lnTo>
                  <a:lnTo>
                    <a:pt x="32" y="61"/>
                  </a:lnTo>
                  <a:lnTo>
                    <a:pt x="33" y="61"/>
                  </a:lnTo>
                  <a:lnTo>
                    <a:pt x="36" y="61"/>
                  </a:lnTo>
                  <a:lnTo>
                    <a:pt x="32" y="62"/>
                  </a:lnTo>
                  <a:lnTo>
                    <a:pt x="28" y="63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30" y="66"/>
                  </a:lnTo>
                  <a:lnTo>
                    <a:pt x="26" y="68"/>
                  </a:lnTo>
                  <a:lnTo>
                    <a:pt x="32" y="68"/>
                  </a:lnTo>
                  <a:lnTo>
                    <a:pt x="31" y="68"/>
                  </a:lnTo>
                  <a:lnTo>
                    <a:pt x="28" y="68"/>
                  </a:lnTo>
                  <a:lnTo>
                    <a:pt x="27" y="68"/>
                  </a:lnTo>
                  <a:lnTo>
                    <a:pt x="26" y="69"/>
                  </a:lnTo>
                  <a:lnTo>
                    <a:pt x="22" y="72"/>
                  </a:lnTo>
                  <a:lnTo>
                    <a:pt x="21" y="74"/>
                  </a:lnTo>
                  <a:lnTo>
                    <a:pt x="21" y="77"/>
                  </a:lnTo>
                  <a:lnTo>
                    <a:pt x="20" y="79"/>
                  </a:lnTo>
                  <a:lnTo>
                    <a:pt x="18" y="83"/>
                  </a:lnTo>
                  <a:lnTo>
                    <a:pt x="17" y="84"/>
                  </a:lnTo>
                  <a:lnTo>
                    <a:pt x="18" y="84"/>
                  </a:lnTo>
                  <a:lnTo>
                    <a:pt x="20" y="82"/>
                  </a:lnTo>
                  <a:lnTo>
                    <a:pt x="18" y="84"/>
                  </a:lnTo>
                  <a:lnTo>
                    <a:pt x="18" y="88"/>
                  </a:lnTo>
                  <a:lnTo>
                    <a:pt x="20" y="89"/>
                  </a:lnTo>
                  <a:lnTo>
                    <a:pt x="22" y="88"/>
                  </a:lnTo>
                  <a:lnTo>
                    <a:pt x="20" y="91"/>
                  </a:lnTo>
                  <a:lnTo>
                    <a:pt x="17" y="94"/>
                  </a:lnTo>
                  <a:lnTo>
                    <a:pt x="14" y="101"/>
                  </a:lnTo>
                  <a:lnTo>
                    <a:pt x="14" y="102"/>
                  </a:lnTo>
                  <a:lnTo>
                    <a:pt x="15" y="104"/>
                  </a:lnTo>
                  <a:lnTo>
                    <a:pt x="17" y="102"/>
                  </a:lnTo>
                  <a:lnTo>
                    <a:pt x="20" y="100"/>
                  </a:lnTo>
                  <a:lnTo>
                    <a:pt x="21" y="96"/>
                  </a:lnTo>
                  <a:lnTo>
                    <a:pt x="22" y="94"/>
                  </a:lnTo>
                  <a:lnTo>
                    <a:pt x="23" y="90"/>
                  </a:lnTo>
                  <a:lnTo>
                    <a:pt x="23" y="86"/>
                  </a:lnTo>
                  <a:lnTo>
                    <a:pt x="25" y="83"/>
                  </a:lnTo>
                  <a:lnTo>
                    <a:pt x="27" y="80"/>
                  </a:lnTo>
                  <a:lnTo>
                    <a:pt x="31" y="78"/>
                  </a:lnTo>
                  <a:lnTo>
                    <a:pt x="34" y="75"/>
                  </a:lnTo>
                  <a:lnTo>
                    <a:pt x="32" y="78"/>
                  </a:lnTo>
                  <a:lnTo>
                    <a:pt x="28" y="79"/>
                  </a:lnTo>
                  <a:lnTo>
                    <a:pt x="27" y="82"/>
                  </a:lnTo>
                  <a:lnTo>
                    <a:pt x="26" y="85"/>
                  </a:lnTo>
                  <a:lnTo>
                    <a:pt x="27" y="86"/>
                  </a:lnTo>
                  <a:lnTo>
                    <a:pt x="30" y="86"/>
                  </a:lnTo>
                  <a:lnTo>
                    <a:pt x="33" y="91"/>
                  </a:lnTo>
                  <a:lnTo>
                    <a:pt x="32" y="88"/>
                  </a:lnTo>
                  <a:lnTo>
                    <a:pt x="30" y="85"/>
                  </a:lnTo>
                  <a:lnTo>
                    <a:pt x="32" y="84"/>
                  </a:lnTo>
                  <a:lnTo>
                    <a:pt x="33" y="84"/>
                  </a:lnTo>
                  <a:lnTo>
                    <a:pt x="34" y="86"/>
                  </a:lnTo>
                  <a:lnTo>
                    <a:pt x="36" y="84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9" y="78"/>
                  </a:lnTo>
                  <a:lnTo>
                    <a:pt x="38" y="80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41" y="82"/>
                  </a:lnTo>
                  <a:lnTo>
                    <a:pt x="42" y="83"/>
                  </a:lnTo>
                  <a:lnTo>
                    <a:pt x="44" y="84"/>
                  </a:lnTo>
                  <a:lnTo>
                    <a:pt x="41" y="84"/>
                  </a:lnTo>
                  <a:lnTo>
                    <a:pt x="38" y="84"/>
                  </a:lnTo>
                  <a:lnTo>
                    <a:pt x="37" y="85"/>
                  </a:lnTo>
                  <a:lnTo>
                    <a:pt x="36" y="89"/>
                  </a:lnTo>
                  <a:lnTo>
                    <a:pt x="37" y="91"/>
                  </a:lnTo>
                  <a:lnTo>
                    <a:pt x="39" y="94"/>
                  </a:lnTo>
                  <a:lnTo>
                    <a:pt x="41" y="96"/>
                  </a:lnTo>
                  <a:lnTo>
                    <a:pt x="42" y="99"/>
                  </a:lnTo>
                  <a:lnTo>
                    <a:pt x="41" y="101"/>
                  </a:lnTo>
                  <a:lnTo>
                    <a:pt x="36" y="106"/>
                  </a:lnTo>
                  <a:lnTo>
                    <a:pt x="32" y="110"/>
                  </a:lnTo>
                  <a:lnTo>
                    <a:pt x="31" y="113"/>
                  </a:lnTo>
                  <a:lnTo>
                    <a:pt x="31" y="116"/>
                  </a:lnTo>
                  <a:lnTo>
                    <a:pt x="30" y="116"/>
                  </a:lnTo>
                  <a:lnTo>
                    <a:pt x="28" y="115"/>
                  </a:lnTo>
                  <a:lnTo>
                    <a:pt x="27" y="113"/>
                  </a:lnTo>
                  <a:lnTo>
                    <a:pt x="26" y="113"/>
                  </a:lnTo>
                  <a:lnTo>
                    <a:pt x="27" y="117"/>
                  </a:lnTo>
                  <a:lnTo>
                    <a:pt x="28" y="120"/>
                  </a:lnTo>
                  <a:lnTo>
                    <a:pt x="31" y="123"/>
                  </a:lnTo>
                  <a:lnTo>
                    <a:pt x="33" y="125"/>
                  </a:lnTo>
                  <a:lnTo>
                    <a:pt x="32" y="121"/>
                  </a:lnTo>
                  <a:lnTo>
                    <a:pt x="33" y="120"/>
                  </a:lnTo>
                  <a:lnTo>
                    <a:pt x="36" y="118"/>
                  </a:lnTo>
                  <a:lnTo>
                    <a:pt x="39" y="120"/>
                  </a:lnTo>
                  <a:lnTo>
                    <a:pt x="43" y="121"/>
                  </a:lnTo>
                  <a:lnTo>
                    <a:pt x="44" y="121"/>
                  </a:lnTo>
                  <a:lnTo>
                    <a:pt x="46" y="120"/>
                  </a:lnTo>
                  <a:lnTo>
                    <a:pt x="46" y="116"/>
                  </a:lnTo>
                  <a:lnTo>
                    <a:pt x="49" y="120"/>
                  </a:lnTo>
                  <a:lnTo>
                    <a:pt x="53" y="120"/>
                  </a:lnTo>
                  <a:lnTo>
                    <a:pt x="57" y="120"/>
                  </a:lnTo>
                  <a:lnTo>
                    <a:pt x="62" y="117"/>
                  </a:lnTo>
                  <a:lnTo>
                    <a:pt x="64" y="117"/>
                  </a:lnTo>
                  <a:lnTo>
                    <a:pt x="65" y="116"/>
                  </a:lnTo>
                  <a:lnTo>
                    <a:pt x="66" y="113"/>
                  </a:lnTo>
                  <a:lnTo>
                    <a:pt x="79" y="115"/>
                  </a:lnTo>
                  <a:lnTo>
                    <a:pt x="71" y="118"/>
                  </a:lnTo>
                  <a:lnTo>
                    <a:pt x="68" y="121"/>
                  </a:lnTo>
                  <a:lnTo>
                    <a:pt x="65" y="123"/>
                  </a:lnTo>
                  <a:lnTo>
                    <a:pt x="65" y="128"/>
                  </a:lnTo>
                  <a:lnTo>
                    <a:pt x="66" y="133"/>
                  </a:lnTo>
                  <a:lnTo>
                    <a:pt x="69" y="137"/>
                  </a:lnTo>
                  <a:lnTo>
                    <a:pt x="70" y="138"/>
                  </a:lnTo>
                  <a:lnTo>
                    <a:pt x="73" y="137"/>
                  </a:lnTo>
                  <a:lnTo>
                    <a:pt x="73" y="141"/>
                  </a:lnTo>
                  <a:lnTo>
                    <a:pt x="74" y="143"/>
                  </a:lnTo>
                  <a:lnTo>
                    <a:pt x="76" y="138"/>
                  </a:lnTo>
                  <a:lnTo>
                    <a:pt x="78" y="139"/>
                  </a:lnTo>
                  <a:lnTo>
                    <a:pt x="79" y="139"/>
                  </a:lnTo>
                  <a:lnTo>
                    <a:pt x="82" y="138"/>
                  </a:lnTo>
                  <a:lnTo>
                    <a:pt x="80" y="142"/>
                  </a:lnTo>
                  <a:lnTo>
                    <a:pt x="79" y="147"/>
                  </a:lnTo>
                  <a:lnTo>
                    <a:pt x="78" y="148"/>
                  </a:lnTo>
                  <a:lnTo>
                    <a:pt x="76" y="150"/>
                  </a:lnTo>
                  <a:lnTo>
                    <a:pt x="76" y="153"/>
                  </a:lnTo>
                  <a:lnTo>
                    <a:pt x="79" y="153"/>
                  </a:lnTo>
                  <a:lnTo>
                    <a:pt x="75" y="157"/>
                  </a:lnTo>
                  <a:lnTo>
                    <a:pt x="75" y="161"/>
                  </a:lnTo>
                  <a:lnTo>
                    <a:pt x="78" y="165"/>
                  </a:lnTo>
                  <a:lnTo>
                    <a:pt x="80" y="165"/>
                  </a:lnTo>
                  <a:lnTo>
                    <a:pt x="82" y="165"/>
                  </a:lnTo>
                  <a:lnTo>
                    <a:pt x="79" y="165"/>
                  </a:lnTo>
                  <a:lnTo>
                    <a:pt x="74" y="164"/>
                  </a:lnTo>
                  <a:lnTo>
                    <a:pt x="71" y="164"/>
                  </a:lnTo>
                  <a:lnTo>
                    <a:pt x="71" y="165"/>
                  </a:lnTo>
                  <a:lnTo>
                    <a:pt x="73" y="169"/>
                  </a:lnTo>
                  <a:lnTo>
                    <a:pt x="66" y="166"/>
                  </a:lnTo>
                  <a:lnTo>
                    <a:pt x="60" y="166"/>
                  </a:lnTo>
                  <a:lnTo>
                    <a:pt x="53" y="168"/>
                  </a:lnTo>
                  <a:lnTo>
                    <a:pt x="47" y="169"/>
                  </a:lnTo>
                  <a:lnTo>
                    <a:pt x="47" y="166"/>
                  </a:lnTo>
                  <a:lnTo>
                    <a:pt x="44" y="164"/>
                  </a:lnTo>
                  <a:lnTo>
                    <a:pt x="41" y="163"/>
                  </a:lnTo>
                  <a:lnTo>
                    <a:pt x="37" y="164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2" y="171"/>
                  </a:lnTo>
                  <a:lnTo>
                    <a:pt x="46" y="169"/>
                  </a:lnTo>
                  <a:lnTo>
                    <a:pt x="38" y="176"/>
                  </a:lnTo>
                  <a:lnTo>
                    <a:pt x="31" y="182"/>
                  </a:lnTo>
                  <a:lnTo>
                    <a:pt x="34" y="182"/>
                  </a:lnTo>
                  <a:lnTo>
                    <a:pt x="38" y="180"/>
                  </a:lnTo>
                  <a:lnTo>
                    <a:pt x="43" y="179"/>
                  </a:lnTo>
                  <a:lnTo>
                    <a:pt x="47" y="180"/>
                  </a:lnTo>
                  <a:lnTo>
                    <a:pt x="47" y="182"/>
                  </a:lnTo>
                  <a:lnTo>
                    <a:pt x="48" y="185"/>
                  </a:lnTo>
                  <a:lnTo>
                    <a:pt x="47" y="187"/>
                  </a:lnTo>
                  <a:lnTo>
                    <a:pt x="47" y="188"/>
                  </a:lnTo>
                  <a:lnTo>
                    <a:pt x="48" y="190"/>
                  </a:lnTo>
                  <a:lnTo>
                    <a:pt x="49" y="191"/>
                  </a:lnTo>
                  <a:lnTo>
                    <a:pt x="47" y="192"/>
                  </a:lnTo>
                  <a:lnTo>
                    <a:pt x="46" y="196"/>
                  </a:lnTo>
                  <a:lnTo>
                    <a:pt x="42" y="200"/>
                  </a:lnTo>
                  <a:lnTo>
                    <a:pt x="37" y="202"/>
                  </a:lnTo>
                  <a:lnTo>
                    <a:pt x="26" y="206"/>
                  </a:lnTo>
                  <a:lnTo>
                    <a:pt x="21" y="208"/>
                  </a:lnTo>
                  <a:lnTo>
                    <a:pt x="16" y="212"/>
                  </a:lnTo>
                  <a:lnTo>
                    <a:pt x="18" y="214"/>
                  </a:lnTo>
                  <a:lnTo>
                    <a:pt x="17" y="217"/>
                  </a:lnTo>
                  <a:lnTo>
                    <a:pt x="22" y="217"/>
                  </a:lnTo>
                  <a:lnTo>
                    <a:pt x="26" y="214"/>
                  </a:lnTo>
                  <a:lnTo>
                    <a:pt x="22" y="217"/>
                  </a:lnTo>
                  <a:lnTo>
                    <a:pt x="18" y="218"/>
                  </a:lnTo>
                  <a:lnTo>
                    <a:pt x="22" y="219"/>
                  </a:lnTo>
                  <a:lnTo>
                    <a:pt x="28" y="219"/>
                  </a:lnTo>
                  <a:lnTo>
                    <a:pt x="33" y="217"/>
                  </a:lnTo>
                  <a:lnTo>
                    <a:pt x="37" y="214"/>
                  </a:lnTo>
                  <a:lnTo>
                    <a:pt x="38" y="217"/>
                  </a:lnTo>
                  <a:lnTo>
                    <a:pt x="41" y="218"/>
                  </a:lnTo>
                  <a:lnTo>
                    <a:pt x="44" y="218"/>
                  </a:lnTo>
                  <a:lnTo>
                    <a:pt x="43" y="219"/>
                  </a:lnTo>
                  <a:lnTo>
                    <a:pt x="39" y="219"/>
                  </a:lnTo>
                  <a:lnTo>
                    <a:pt x="41" y="222"/>
                  </a:lnTo>
                  <a:lnTo>
                    <a:pt x="43" y="222"/>
                  </a:lnTo>
                  <a:lnTo>
                    <a:pt x="47" y="220"/>
                  </a:lnTo>
                  <a:lnTo>
                    <a:pt x="50" y="220"/>
                  </a:lnTo>
                  <a:lnTo>
                    <a:pt x="53" y="222"/>
                  </a:lnTo>
                  <a:lnTo>
                    <a:pt x="55" y="224"/>
                  </a:lnTo>
                  <a:lnTo>
                    <a:pt x="58" y="227"/>
                  </a:lnTo>
                  <a:lnTo>
                    <a:pt x="62" y="228"/>
                  </a:lnTo>
                  <a:lnTo>
                    <a:pt x="65" y="227"/>
                  </a:lnTo>
                  <a:lnTo>
                    <a:pt x="68" y="224"/>
                  </a:lnTo>
                  <a:lnTo>
                    <a:pt x="71" y="223"/>
                  </a:lnTo>
                  <a:lnTo>
                    <a:pt x="80" y="219"/>
                  </a:lnTo>
                  <a:lnTo>
                    <a:pt x="86" y="214"/>
                  </a:lnTo>
                  <a:lnTo>
                    <a:pt x="79" y="222"/>
                  </a:lnTo>
                  <a:lnTo>
                    <a:pt x="70" y="229"/>
                  </a:lnTo>
                  <a:lnTo>
                    <a:pt x="70" y="231"/>
                  </a:lnTo>
                  <a:lnTo>
                    <a:pt x="69" y="233"/>
                  </a:lnTo>
                  <a:lnTo>
                    <a:pt x="68" y="233"/>
                  </a:lnTo>
                  <a:lnTo>
                    <a:pt x="58" y="233"/>
                  </a:lnTo>
                  <a:lnTo>
                    <a:pt x="50" y="231"/>
                  </a:lnTo>
                  <a:lnTo>
                    <a:pt x="46" y="231"/>
                  </a:lnTo>
                  <a:lnTo>
                    <a:pt x="42" y="233"/>
                  </a:lnTo>
                  <a:lnTo>
                    <a:pt x="39" y="236"/>
                  </a:lnTo>
                  <a:lnTo>
                    <a:pt x="36" y="239"/>
                  </a:lnTo>
                  <a:lnTo>
                    <a:pt x="34" y="240"/>
                  </a:lnTo>
                  <a:lnTo>
                    <a:pt x="32" y="239"/>
                  </a:lnTo>
                  <a:lnTo>
                    <a:pt x="32" y="240"/>
                  </a:lnTo>
                  <a:lnTo>
                    <a:pt x="31" y="243"/>
                  </a:lnTo>
                  <a:lnTo>
                    <a:pt x="30" y="245"/>
                  </a:lnTo>
                  <a:lnTo>
                    <a:pt x="27" y="250"/>
                  </a:lnTo>
                  <a:lnTo>
                    <a:pt x="23" y="254"/>
                  </a:lnTo>
                  <a:lnTo>
                    <a:pt x="20" y="254"/>
                  </a:lnTo>
                  <a:lnTo>
                    <a:pt x="18" y="254"/>
                  </a:lnTo>
                  <a:lnTo>
                    <a:pt x="17" y="256"/>
                  </a:lnTo>
                  <a:lnTo>
                    <a:pt x="15" y="259"/>
                  </a:lnTo>
                  <a:lnTo>
                    <a:pt x="12" y="260"/>
                  </a:lnTo>
                  <a:lnTo>
                    <a:pt x="7" y="262"/>
                  </a:lnTo>
                  <a:lnTo>
                    <a:pt x="0" y="267"/>
                  </a:lnTo>
                  <a:lnTo>
                    <a:pt x="0" y="268"/>
                  </a:lnTo>
                  <a:lnTo>
                    <a:pt x="1" y="270"/>
                  </a:lnTo>
                  <a:lnTo>
                    <a:pt x="6" y="268"/>
                  </a:lnTo>
                  <a:lnTo>
                    <a:pt x="9" y="268"/>
                  </a:lnTo>
                  <a:lnTo>
                    <a:pt x="10" y="27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52" name="Freeform 756"/>
            <p:cNvSpPr>
              <a:spLocks/>
            </p:cNvSpPr>
            <p:nvPr/>
          </p:nvSpPr>
          <p:spPr bwMode="auto">
            <a:xfrm>
              <a:off x="5689417" y="2292305"/>
              <a:ext cx="6324" cy="2109"/>
            </a:xfrm>
            <a:custGeom>
              <a:avLst/>
              <a:gdLst>
                <a:gd name="T0" fmla="*/ 3 w 4"/>
                <a:gd name="T1" fmla="*/ 2 h 2"/>
                <a:gd name="T2" fmla="*/ 4 w 4"/>
                <a:gd name="T3" fmla="*/ 1 h 2"/>
                <a:gd name="T4" fmla="*/ 2 w 4"/>
                <a:gd name="T5" fmla="*/ 0 h 2"/>
                <a:gd name="T6" fmla="*/ 0 w 4"/>
                <a:gd name="T7" fmla="*/ 0 h 2"/>
                <a:gd name="T8" fmla="*/ 3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53" name="Freeform 757"/>
            <p:cNvSpPr>
              <a:spLocks/>
            </p:cNvSpPr>
            <p:nvPr/>
          </p:nvSpPr>
          <p:spPr bwMode="auto">
            <a:xfrm>
              <a:off x="5691524" y="2304952"/>
              <a:ext cx="16863" cy="12647"/>
            </a:xfrm>
            <a:custGeom>
              <a:avLst/>
              <a:gdLst>
                <a:gd name="T0" fmla="*/ 1 w 16"/>
                <a:gd name="T1" fmla="*/ 11 h 11"/>
                <a:gd name="T2" fmla="*/ 8 w 16"/>
                <a:gd name="T3" fmla="*/ 9 h 11"/>
                <a:gd name="T4" fmla="*/ 16 w 16"/>
                <a:gd name="T5" fmla="*/ 7 h 11"/>
                <a:gd name="T6" fmla="*/ 13 w 16"/>
                <a:gd name="T7" fmla="*/ 4 h 11"/>
                <a:gd name="T8" fmla="*/ 8 w 16"/>
                <a:gd name="T9" fmla="*/ 1 h 11"/>
                <a:gd name="T10" fmla="*/ 3 w 16"/>
                <a:gd name="T11" fmla="*/ 0 h 11"/>
                <a:gd name="T12" fmla="*/ 0 w 16"/>
                <a:gd name="T13" fmla="*/ 3 h 11"/>
                <a:gd name="T14" fmla="*/ 6 w 16"/>
                <a:gd name="T15" fmla="*/ 5 h 11"/>
                <a:gd name="T16" fmla="*/ 5 w 16"/>
                <a:gd name="T17" fmla="*/ 6 h 11"/>
                <a:gd name="T18" fmla="*/ 3 w 16"/>
                <a:gd name="T19" fmla="*/ 7 h 11"/>
                <a:gd name="T20" fmla="*/ 3 w 16"/>
                <a:gd name="T21" fmla="*/ 9 h 11"/>
                <a:gd name="T22" fmla="*/ 6 w 16"/>
                <a:gd name="T23" fmla="*/ 9 h 11"/>
                <a:gd name="T24" fmla="*/ 1 w 16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1">
                  <a:moveTo>
                    <a:pt x="1" y="11"/>
                  </a:moveTo>
                  <a:lnTo>
                    <a:pt x="8" y="9"/>
                  </a:lnTo>
                  <a:lnTo>
                    <a:pt x="16" y="7"/>
                  </a:lnTo>
                  <a:lnTo>
                    <a:pt x="13" y="4"/>
                  </a:lnTo>
                  <a:lnTo>
                    <a:pt x="8" y="1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6" y="9"/>
                  </a:lnTo>
                  <a:lnTo>
                    <a:pt x="1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54" name="Freeform 758"/>
            <p:cNvSpPr>
              <a:spLocks/>
            </p:cNvSpPr>
            <p:nvPr/>
          </p:nvSpPr>
          <p:spPr bwMode="auto">
            <a:xfrm>
              <a:off x="5695740" y="2319708"/>
              <a:ext cx="10540" cy="12647"/>
            </a:xfrm>
            <a:custGeom>
              <a:avLst/>
              <a:gdLst>
                <a:gd name="T0" fmla="*/ 3 w 10"/>
                <a:gd name="T1" fmla="*/ 11 h 11"/>
                <a:gd name="T2" fmla="*/ 8 w 10"/>
                <a:gd name="T3" fmla="*/ 6 h 11"/>
                <a:gd name="T4" fmla="*/ 10 w 10"/>
                <a:gd name="T5" fmla="*/ 0 h 11"/>
                <a:gd name="T6" fmla="*/ 5 w 10"/>
                <a:gd name="T7" fmla="*/ 4 h 11"/>
                <a:gd name="T8" fmla="*/ 0 w 10"/>
                <a:gd name="T9" fmla="*/ 8 h 11"/>
                <a:gd name="T10" fmla="*/ 3 w 10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3" y="11"/>
                  </a:moveTo>
                  <a:lnTo>
                    <a:pt x="8" y="6"/>
                  </a:lnTo>
                  <a:lnTo>
                    <a:pt x="10" y="0"/>
                  </a:lnTo>
                  <a:lnTo>
                    <a:pt x="5" y="4"/>
                  </a:lnTo>
                  <a:lnTo>
                    <a:pt x="0" y="8"/>
                  </a:lnTo>
                  <a:lnTo>
                    <a:pt x="3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55" name="Freeform 759"/>
            <p:cNvSpPr>
              <a:spLocks/>
            </p:cNvSpPr>
            <p:nvPr/>
          </p:nvSpPr>
          <p:spPr bwMode="auto">
            <a:xfrm>
              <a:off x="5702064" y="2277550"/>
              <a:ext cx="0" cy="4216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0 h 5"/>
                <a:gd name="T4" fmla="*/ 0 w 1"/>
                <a:gd name="T5" fmla="*/ 2 h 5"/>
                <a:gd name="T6" fmla="*/ 0 w 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56" name="Freeform 760"/>
            <p:cNvSpPr>
              <a:spLocks/>
            </p:cNvSpPr>
            <p:nvPr/>
          </p:nvSpPr>
          <p:spPr bwMode="auto">
            <a:xfrm>
              <a:off x="5712603" y="2334463"/>
              <a:ext cx="6324" cy="8432"/>
            </a:xfrm>
            <a:custGeom>
              <a:avLst/>
              <a:gdLst>
                <a:gd name="T0" fmla="*/ 5 w 8"/>
                <a:gd name="T1" fmla="*/ 9 h 9"/>
                <a:gd name="T2" fmla="*/ 7 w 8"/>
                <a:gd name="T3" fmla="*/ 6 h 9"/>
                <a:gd name="T4" fmla="*/ 8 w 8"/>
                <a:gd name="T5" fmla="*/ 4 h 9"/>
                <a:gd name="T6" fmla="*/ 7 w 8"/>
                <a:gd name="T7" fmla="*/ 2 h 9"/>
                <a:gd name="T8" fmla="*/ 3 w 8"/>
                <a:gd name="T9" fmla="*/ 0 h 9"/>
                <a:gd name="T10" fmla="*/ 2 w 8"/>
                <a:gd name="T11" fmla="*/ 2 h 9"/>
                <a:gd name="T12" fmla="*/ 0 w 8"/>
                <a:gd name="T13" fmla="*/ 5 h 9"/>
                <a:gd name="T14" fmla="*/ 3 w 8"/>
                <a:gd name="T15" fmla="*/ 8 h 9"/>
                <a:gd name="T16" fmla="*/ 5 w 8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5" y="9"/>
                  </a:moveTo>
                  <a:lnTo>
                    <a:pt x="7" y="6"/>
                  </a:lnTo>
                  <a:lnTo>
                    <a:pt x="8" y="4"/>
                  </a:lnTo>
                  <a:lnTo>
                    <a:pt x="7" y="2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57" name="Freeform 761"/>
            <p:cNvSpPr>
              <a:spLocks/>
            </p:cNvSpPr>
            <p:nvPr/>
          </p:nvSpPr>
          <p:spPr bwMode="auto">
            <a:xfrm>
              <a:off x="5773733" y="2229068"/>
              <a:ext cx="2109" cy="6324"/>
            </a:xfrm>
            <a:custGeom>
              <a:avLst/>
              <a:gdLst>
                <a:gd name="T0" fmla="*/ 3 w 3"/>
                <a:gd name="T1" fmla="*/ 5 h 5"/>
                <a:gd name="T2" fmla="*/ 3 w 3"/>
                <a:gd name="T3" fmla="*/ 2 h 5"/>
                <a:gd name="T4" fmla="*/ 0 w 3"/>
                <a:gd name="T5" fmla="*/ 0 h 5"/>
                <a:gd name="T6" fmla="*/ 0 w 3"/>
                <a:gd name="T7" fmla="*/ 3 h 5"/>
                <a:gd name="T8" fmla="*/ 3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58" name="Freeform 762"/>
            <p:cNvSpPr>
              <a:spLocks/>
            </p:cNvSpPr>
            <p:nvPr/>
          </p:nvSpPr>
          <p:spPr bwMode="auto">
            <a:xfrm>
              <a:off x="5775840" y="2222745"/>
              <a:ext cx="14756" cy="8432"/>
            </a:xfrm>
            <a:custGeom>
              <a:avLst/>
              <a:gdLst>
                <a:gd name="T0" fmla="*/ 1 w 13"/>
                <a:gd name="T1" fmla="*/ 5 h 7"/>
                <a:gd name="T2" fmla="*/ 3 w 13"/>
                <a:gd name="T3" fmla="*/ 7 h 7"/>
                <a:gd name="T4" fmla="*/ 7 w 13"/>
                <a:gd name="T5" fmla="*/ 7 h 7"/>
                <a:gd name="T6" fmla="*/ 11 w 13"/>
                <a:gd name="T7" fmla="*/ 7 h 7"/>
                <a:gd name="T8" fmla="*/ 13 w 13"/>
                <a:gd name="T9" fmla="*/ 5 h 7"/>
                <a:gd name="T10" fmla="*/ 8 w 13"/>
                <a:gd name="T11" fmla="*/ 5 h 7"/>
                <a:gd name="T12" fmla="*/ 6 w 13"/>
                <a:gd name="T13" fmla="*/ 3 h 7"/>
                <a:gd name="T14" fmla="*/ 5 w 13"/>
                <a:gd name="T15" fmla="*/ 1 h 7"/>
                <a:gd name="T16" fmla="*/ 3 w 13"/>
                <a:gd name="T17" fmla="*/ 0 h 7"/>
                <a:gd name="T18" fmla="*/ 1 w 13"/>
                <a:gd name="T19" fmla="*/ 1 h 7"/>
                <a:gd name="T20" fmla="*/ 0 w 13"/>
                <a:gd name="T21" fmla="*/ 2 h 7"/>
                <a:gd name="T22" fmla="*/ 1 w 13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7">
                  <a:moveTo>
                    <a:pt x="1" y="5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8" y="5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59" name="Freeform 763"/>
            <p:cNvSpPr>
              <a:spLocks/>
            </p:cNvSpPr>
            <p:nvPr/>
          </p:nvSpPr>
          <p:spPr bwMode="auto">
            <a:xfrm>
              <a:off x="5782164" y="2233284"/>
              <a:ext cx="2109" cy="2109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0 h 3"/>
                <a:gd name="T4" fmla="*/ 0 w 2"/>
                <a:gd name="T5" fmla="*/ 0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60" name="Freeform 764"/>
            <p:cNvSpPr>
              <a:spLocks/>
            </p:cNvSpPr>
            <p:nvPr/>
          </p:nvSpPr>
          <p:spPr bwMode="auto">
            <a:xfrm>
              <a:off x="5784272" y="2216421"/>
              <a:ext cx="2109" cy="4216"/>
            </a:xfrm>
            <a:custGeom>
              <a:avLst/>
              <a:gdLst>
                <a:gd name="T0" fmla="*/ 3 w 3"/>
                <a:gd name="T1" fmla="*/ 4 h 4"/>
                <a:gd name="T2" fmla="*/ 2 w 3"/>
                <a:gd name="T3" fmla="*/ 2 h 4"/>
                <a:gd name="T4" fmla="*/ 0 w 3"/>
                <a:gd name="T5" fmla="*/ 0 h 4"/>
                <a:gd name="T6" fmla="*/ 0 w 3"/>
                <a:gd name="T7" fmla="*/ 3 h 4"/>
                <a:gd name="T8" fmla="*/ 3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61" name="Freeform 765"/>
            <p:cNvSpPr>
              <a:spLocks/>
            </p:cNvSpPr>
            <p:nvPr/>
          </p:nvSpPr>
          <p:spPr bwMode="auto">
            <a:xfrm>
              <a:off x="5790596" y="2218529"/>
              <a:ext cx="6324" cy="4216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3 w 5"/>
                <a:gd name="T5" fmla="*/ 0 h 2"/>
                <a:gd name="T6" fmla="*/ 0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62" name="Freeform 766"/>
            <p:cNvSpPr>
              <a:spLocks/>
            </p:cNvSpPr>
            <p:nvPr/>
          </p:nvSpPr>
          <p:spPr bwMode="auto">
            <a:xfrm>
              <a:off x="5820106" y="2176371"/>
              <a:ext cx="14756" cy="23188"/>
            </a:xfrm>
            <a:custGeom>
              <a:avLst/>
              <a:gdLst>
                <a:gd name="T0" fmla="*/ 8 w 14"/>
                <a:gd name="T1" fmla="*/ 19 h 21"/>
                <a:gd name="T2" fmla="*/ 7 w 14"/>
                <a:gd name="T3" fmla="*/ 21 h 21"/>
                <a:gd name="T4" fmla="*/ 9 w 14"/>
                <a:gd name="T5" fmla="*/ 20 h 21"/>
                <a:gd name="T6" fmla="*/ 12 w 14"/>
                <a:gd name="T7" fmla="*/ 16 h 21"/>
                <a:gd name="T8" fmla="*/ 13 w 14"/>
                <a:gd name="T9" fmla="*/ 11 h 21"/>
                <a:gd name="T10" fmla="*/ 14 w 14"/>
                <a:gd name="T11" fmla="*/ 8 h 21"/>
                <a:gd name="T12" fmla="*/ 12 w 14"/>
                <a:gd name="T13" fmla="*/ 7 h 21"/>
                <a:gd name="T14" fmla="*/ 12 w 14"/>
                <a:gd name="T15" fmla="*/ 4 h 21"/>
                <a:gd name="T16" fmla="*/ 9 w 14"/>
                <a:gd name="T17" fmla="*/ 5 h 21"/>
                <a:gd name="T18" fmla="*/ 10 w 14"/>
                <a:gd name="T19" fmla="*/ 0 h 21"/>
                <a:gd name="T20" fmla="*/ 8 w 14"/>
                <a:gd name="T21" fmla="*/ 0 h 21"/>
                <a:gd name="T22" fmla="*/ 7 w 14"/>
                <a:gd name="T23" fmla="*/ 2 h 21"/>
                <a:gd name="T24" fmla="*/ 5 w 14"/>
                <a:gd name="T25" fmla="*/ 3 h 21"/>
                <a:gd name="T26" fmla="*/ 4 w 14"/>
                <a:gd name="T27" fmla="*/ 3 h 21"/>
                <a:gd name="T28" fmla="*/ 9 w 14"/>
                <a:gd name="T29" fmla="*/ 8 h 21"/>
                <a:gd name="T30" fmla="*/ 5 w 14"/>
                <a:gd name="T31" fmla="*/ 9 h 21"/>
                <a:gd name="T32" fmla="*/ 0 w 14"/>
                <a:gd name="T33" fmla="*/ 10 h 21"/>
                <a:gd name="T34" fmla="*/ 2 w 14"/>
                <a:gd name="T35" fmla="*/ 11 h 21"/>
                <a:gd name="T36" fmla="*/ 2 w 14"/>
                <a:gd name="T37" fmla="*/ 13 h 21"/>
                <a:gd name="T38" fmla="*/ 3 w 14"/>
                <a:gd name="T39" fmla="*/ 11 h 21"/>
                <a:gd name="T40" fmla="*/ 5 w 14"/>
                <a:gd name="T41" fmla="*/ 13 h 21"/>
                <a:gd name="T42" fmla="*/ 9 w 14"/>
                <a:gd name="T43" fmla="*/ 15 h 21"/>
                <a:gd name="T44" fmla="*/ 9 w 14"/>
                <a:gd name="T45" fmla="*/ 16 h 21"/>
                <a:gd name="T46" fmla="*/ 8 w 14"/>
                <a:gd name="T4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21">
                  <a:moveTo>
                    <a:pt x="8" y="19"/>
                  </a:moveTo>
                  <a:lnTo>
                    <a:pt x="7" y="21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3" y="11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9" y="5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9" y="8"/>
                  </a:lnTo>
                  <a:lnTo>
                    <a:pt x="5" y="9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8" y="1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63" name="Freeform 767"/>
            <p:cNvSpPr>
              <a:spLocks/>
            </p:cNvSpPr>
            <p:nvPr/>
          </p:nvSpPr>
          <p:spPr bwMode="auto">
            <a:xfrm>
              <a:off x="5834861" y="2174263"/>
              <a:ext cx="2109" cy="6324"/>
            </a:xfrm>
            <a:custGeom>
              <a:avLst/>
              <a:gdLst>
                <a:gd name="T0" fmla="*/ 0 w 2"/>
                <a:gd name="T1" fmla="*/ 6 h 6"/>
                <a:gd name="T2" fmla="*/ 1 w 2"/>
                <a:gd name="T3" fmla="*/ 5 h 6"/>
                <a:gd name="T4" fmla="*/ 2 w 2"/>
                <a:gd name="T5" fmla="*/ 2 h 6"/>
                <a:gd name="T6" fmla="*/ 2 w 2"/>
                <a:gd name="T7" fmla="*/ 1 h 6"/>
                <a:gd name="T8" fmla="*/ 0 w 2"/>
                <a:gd name="T9" fmla="*/ 0 h 6"/>
                <a:gd name="T10" fmla="*/ 0 w 2"/>
                <a:gd name="T11" fmla="*/ 4 h 6"/>
                <a:gd name="T12" fmla="*/ 0 w 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1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64" name="Freeform 768"/>
            <p:cNvSpPr>
              <a:spLocks/>
            </p:cNvSpPr>
            <p:nvPr/>
          </p:nvSpPr>
          <p:spPr bwMode="auto">
            <a:xfrm>
              <a:off x="5836970" y="2172155"/>
              <a:ext cx="4216" cy="4216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3 w 3"/>
                <a:gd name="T5" fmla="*/ 0 h 4"/>
                <a:gd name="T6" fmla="*/ 1 w 3"/>
                <a:gd name="T7" fmla="*/ 0 h 4"/>
                <a:gd name="T8" fmla="*/ 0 w 3"/>
                <a:gd name="T9" fmla="*/ 3 h 4"/>
                <a:gd name="T10" fmla="*/ 1 w 3"/>
                <a:gd name="T11" fmla="*/ 3 h 4"/>
                <a:gd name="T12" fmla="*/ 2 w 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65" name="Freeform 769"/>
            <p:cNvSpPr>
              <a:spLocks/>
            </p:cNvSpPr>
            <p:nvPr/>
          </p:nvSpPr>
          <p:spPr bwMode="auto">
            <a:xfrm>
              <a:off x="5839077" y="2176371"/>
              <a:ext cx="4216" cy="2109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0 w 4"/>
                <a:gd name="T5" fmla="*/ 0 h 2"/>
                <a:gd name="T6" fmla="*/ 0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66" name="Freeform 770"/>
            <p:cNvSpPr>
              <a:spLocks/>
            </p:cNvSpPr>
            <p:nvPr/>
          </p:nvSpPr>
          <p:spPr bwMode="auto">
            <a:xfrm>
              <a:off x="5799028" y="2498879"/>
              <a:ext cx="12647" cy="6324"/>
            </a:xfrm>
            <a:custGeom>
              <a:avLst/>
              <a:gdLst>
                <a:gd name="T0" fmla="*/ 6 w 12"/>
                <a:gd name="T1" fmla="*/ 5 h 5"/>
                <a:gd name="T2" fmla="*/ 10 w 12"/>
                <a:gd name="T3" fmla="*/ 4 h 5"/>
                <a:gd name="T4" fmla="*/ 12 w 12"/>
                <a:gd name="T5" fmla="*/ 2 h 5"/>
                <a:gd name="T6" fmla="*/ 6 w 12"/>
                <a:gd name="T7" fmla="*/ 0 h 5"/>
                <a:gd name="T8" fmla="*/ 0 w 12"/>
                <a:gd name="T9" fmla="*/ 3 h 5"/>
                <a:gd name="T10" fmla="*/ 6 w 12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6" y="5"/>
                  </a:moveTo>
                  <a:lnTo>
                    <a:pt x="10" y="4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3"/>
                  </a:lnTo>
                  <a:lnTo>
                    <a:pt x="6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67" name="Freeform 775"/>
            <p:cNvSpPr>
              <a:spLocks/>
            </p:cNvSpPr>
            <p:nvPr/>
          </p:nvSpPr>
          <p:spPr bwMode="auto">
            <a:xfrm>
              <a:off x="5628287" y="2357650"/>
              <a:ext cx="2109" cy="2109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1 w 1"/>
                <a:gd name="T7" fmla="*/ 0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68" name="Freeform 776"/>
            <p:cNvSpPr>
              <a:spLocks/>
            </p:cNvSpPr>
            <p:nvPr/>
          </p:nvSpPr>
          <p:spPr bwMode="auto">
            <a:xfrm>
              <a:off x="5581913" y="2391377"/>
              <a:ext cx="6324" cy="2109"/>
            </a:xfrm>
            <a:custGeom>
              <a:avLst/>
              <a:gdLst>
                <a:gd name="T0" fmla="*/ 6 w 8"/>
                <a:gd name="T1" fmla="*/ 3 h 3"/>
                <a:gd name="T2" fmla="*/ 8 w 8"/>
                <a:gd name="T3" fmla="*/ 2 h 3"/>
                <a:gd name="T4" fmla="*/ 6 w 8"/>
                <a:gd name="T5" fmla="*/ 0 h 3"/>
                <a:gd name="T6" fmla="*/ 3 w 8"/>
                <a:gd name="T7" fmla="*/ 0 h 3"/>
                <a:gd name="T8" fmla="*/ 0 w 8"/>
                <a:gd name="T9" fmla="*/ 0 h 3"/>
                <a:gd name="T10" fmla="*/ 4 w 8"/>
                <a:gd name="T11" fmla="*/ 2 h 3"/>
                <a:gd name="T12" fmla="*/ 6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6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69" name="Freeform 777"/>
            <p:cNvSpPr>
              <a:spLocks/>
            </p:cNvSpPr>
            <p:nvPr/>
          </p:nvSpPr>
          <p:spPr bwMode="auto">
            <a:xfrm>
              <a:off x="5567159" y="2347110"/>
              <a:ext cx="120151" cy="128582"/>
            </a:xfrm>
            <a:custGeom>
              <a:avLst/>
              <a:gdLst>
                <a:gd name="T0" fmla="*/ 16 w 113"/>
                <a:gd name="T1" fmla="*/ 109 h 120"/>
                <a:gd name="T2" fmla="*/ 6 w 113"/>
                <a:gd name="T3" fmla="*/ 112 h 120"/>
                <a:gd name="T4" fmla="*/ 6 w 113"/>
                <a:gd name="T5" fmla="*/ 103 h 120"/>
                <a:gd name="T6" fmla="*/ 9 w 113"/>
                <a:gd name="T7" fmla="*/ 99 h 120"/>
                <a:gd name="T8" fmla="*/ 6 w 113"/>
                <a:gd name="T9" fmla="*/ 96 h 120"/>
                <a:gd name="T10" fmla="*/ 13 w 113"/>
                <a:gd name="T11" fmla="*/ 91 h 120"/>
                <a:gd name="T12" fmla="*/ 26 w 113"/>
                <a:gd name="T13" fmla="*/ 86 h 120"/>
                <a:gd name="T14" fmla="*/ 39 w 113"/>
                <a:gd name="T15" fmla="*/ 80 h 120"/>
                <a:gd name="T16" fmla="*/ 16 w 113"/>
                <a:gd name="T17" fmla="*/ 86 h 120"/>
                <a:gd name="T18" fmla="*/ 29 w 113"/>
                <a:gd name="T19" fmla="*/ 75 h 120"/>
                <a:gd name="T20" fmla="*/ 34 w 113"/>
                <a:gd name="T21" fmla="*/ 68 h 120"/>
                <a:gd name="T22" fmla="*/ 24 w 113"/>
                <a:gd name="T23" fmla="*/ 64 h 120"/>
                <a:gd name="T24" fmla="*/ 17 w 113"/>
                <a:gd name="T25" fmla="*/ 60 h 120"/>
                <a:gd name="T26" fmla="*/ 13 w 113"/>
                <a:gd name="T27" fmla="*/ 55 h 120"/>
                <a:gd name="T28" fmla="*/ 17 w 113"/>
                <a:gd name="T29" fmla="*/ 53 h 120"/>
                <a:gd name="T30" fmla="*/ 20 w 113"/>
                <a:gd name="T31" fmla="*/ 50 h 120"/>
                <a:gd name="T32" fmla="*/ 29 w 113"/>
                <a:gd name="T33" fmla="*/ 46 h 120"/>
                <a:gd name="T34" fmla="*/ 22 w 113"/>
                <a:gd name="T35" fmla="*/ 44 h 120"/>
                <a:gd name="T36" fmla="*/ 21 w 113"/>
                <a:gd name="T37" fmla="*/ 43 h 120"/>
                <a:gd name="T38" fmla="*/ 22 w 113"/>
                <a:gd name="T39" fmla="*/ 38 h 120"/>
                <a:gd name="T40" fmla="*/ 17 w 113"/>
                <a:gd name="T41" fmla="*/ 37 h 120"/>
                <a:gd name="T42" fmla="*/ 27 w 113"/>
                <a:gd name="T43" fmla="*/ 32 h 120"/>
                <a:gd name="T44" fmla="*/ 40 w 113"/>
                <a:gd name="T45" fmla="*/ 37 h 120"/>
                <a:gd name="T46" fmla="*/ 52 w 113"/>
                <a:gd name="T47" fmla="*/ 33 h 120"/>
                <a:gd name="T48" fmla="*/ 56 w 113"/>
                <a:gd name="T49" fmla="*/ 28 h 120"/>
                <a:gd name="T50" fmla="*/ 58 w 113"/>
                <a:gd name="T51" fmla="*/ 22 h 120"/>
                <a:gd name="T52" fmla="*/ 59 w 113"/>
                <a:gd name="T53" fmla="*/ 17 h 120"/>
                <a:gd name="T54" fmla="*/ 60 w 113"/>
                <a:gd name="T55" fmla="*/ 12 h 120"/>
                <a:gd name="T56" fmla="*/ 71 w 113"/>
                <a:gd name="T57" fmla="*/ 5 h 120"/>
                <a:gd name="T58" fmla="*/ 81 w 113"/>
                <a:gd name="T59" fmla="*/ 2 h 120"/>
                <a:gd name="T60" fmla="*/ 80 w 113"/>
                <a:gd name="T61" fmla="*/ 9 h 120"/>
                <a:gd name="T62" fmla="*/ 82 w 113"/>
                <a:gd name="T63" fmla="*/ 2 h 120"/>
                <a:gd name="T64" fmla="*/ 97 w 113"/>
                <a:gd name="T65" fmla="*/ 1 h 120"/>
                <a:gd name="T66" fmla="*/ 85 w 113"/>
                <a:gd name="T67" fmla="*/ 11 h 120"/>
                <a:gd name="T68" fmla="*/ 72 w 113"/>
                <a:gd name="T69" fmla="*/ 18 h 120"/>
                <a:gd name="T70" fmla="*/ 68 w 113"/>
                <a:gd name="T71" fmla="*/ 27 h 120"/>
                <a:gd name="T72" fmla="*/ 80 w 113"/>
                <a:gd name="T73" fmla="*/ 35 h 120"/>
                <a:gd name="T74" fmla="*/ 88 w 113"/>
                <a:gd name="T75" fmla="*/ 29 h 120"/>
                <a:gd name="T76" fmla="*/ 98 w 113"/>
                <a:gd name="T77" fmla="*/ 32 h 120"/>
                <a:gd name="T78" fmla="*/ 103 w 113"/>
                <a:gd name="T79" fmla="*/ 39 h 120"/>
                <a:gd name="T80" fmla="*/ 113 w 113"/>
                <a:gd name="T81" fmla="*/ 39 h 120"/>
                <a:gd name="T82" fmla="*/ 108 w 113"/>
                <a:gd name="T83" fmla="*/ 45 h 120"/>
                <a:gd name="T84" fmla="*/ 112 w 113"/>
                <a:gd name="T85" fmla="*/ 55 h 120"/>
                <a:gd name="T86" fmla="*/ 112 w 113"/>
                <a:gd name="T87" fmla="*/ 66 h 120"/>
                <a:gd name="T88" fmla="*/ 107 w 113"/>
                <a:gd name="T89" fmla="*/ 84 h 120"/>
                <a:gd name="T90" fmla="*/ 102 w 113"/>
                <a:gd name="T91" fmla="*/ 93 h 120"/>
                <a:gd name="T92" fmla="*/ 93 w 113"/>
                <a:gd name="T93" fmla="*/ 98 h 120"/>
                <a:gd name="T94" fmla="*/ 87 w 113"/>
                <a:gd name="T95" fmla="*/ 97 h 120"/>
                <a:gd name="T96" fmla="*/ 72 w 113"/>
                <a:gd name="T97" fmla="*/ 100 h 120"/>
                <a:gd name="T98" fmla="*/ 66 w 113"/>
                <a:gd name="T99" fmla="*/ 104 h 120"/>
                <a:gd name="T100" fmla="*/ 54 w 113"/>
                <a:gd name="T101" fmla="*/ 110 h 120"/>
                <a:gd name="T102" fmla="*/ 49 w 113"/>
                <a:gd name="T103" fmla="*/ 108 h 120"/>
                <a:gd name="T104" fmla="*/ 49 w 113"/>
                <a:gd name="T105" fmla="*/ 113 h 120"/>
                <a:gd name="T106" fmla="*/ 42 w 113"/>
                <a:gd name="T107" fmla="*/ 115 h 120"/>
                <a:gd name="T108" fmla="*/ 18 w 113"/>
                <a:gd name="T109" fmla="*/ 120 h 120"/>
                <a:gd name="T110" fmla="*/ 18 w 113"/>
                <a:gd name="T111" fmla="*/ 115 h 120"/>
                <a:gd name="T112" fmla="*/ 12 w 113"/>
                <a:gd name="T11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3" h="120">
                  <a:moveTo>
                    <a:pt x="9" y="116"/>
                  </a:moveTo>
                  <a:lnTo>
                    <a:pt x="6" y="116"/>
                  </a:lnTo>
                  <a:lnTo>
                    <a:pt x="12" y="112"/>
                  </a:lnTo>
                  <a:lnTo>
                    <a:pt x="16" y="109"/>
                  </a:lnTo>
                  <a:lnTo>
                    <a:pt x="18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6" y="112"/>
                  </a:lnTo>
                  <a:lnTo>
                    <a:pt x="2" y="110"/>
                  </a:lnTo>
                  <a:lnTo>
                    <a:pt x="1" y="109"/>
                  </a:lnTo>
                  <a:lnTo>
                    <a:pt x="1" y="107"/>
                  </a:lnTo>
                  <a:lnTo>
                    <a:pt x="6" y="103"/>
                  </a:lnTo>
                  <a:lnTo>
                    <a:pt x="12" y="100"/>
                  </a:lnTo>
                  <a:lnTo>
                    <a:pt x="16" y="99"/>
                  </a:lnTo>
                  <a:lnTo>
                    <a:pt x="12" y="99"/>
                  </a:lnTo>
                  <a:lnTo>
                    <a:pt x="9" y="99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6" y="96"/>
                  </a:lnTo>
                  <a:lnTo>
                    <a:pt x="10" y="94"/>
                  </a:lnTo>
                  <a:lnTo>
                    <a:pt x="13" y="96"/>
                  </a:lnTo>
                  <a:lnTo>
                    <a:pt x="17" y="96"/>
                  </a:lnTo>
                  <a:lnTo>
                    <a:pt x="13" y="91"/>
                  </a:lnTo>
                  <a:lnTo>
                    <a:pt x="17" y="89"/>
                  </a:lnTo>
                  <a:lnTo>
                    <a:pt x="20" y="88"/>
                  </a:lnTo>
                  <a:lnTo>
                    <a:pt x="23" y="86"/>
                  </a:lnTo>
                  <a:lnTo>
                    <a:pt x="26" y="86"/>
                  </a:lnTo>
                  <a:lnTo>
                    <a:pt x="36" y="84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39" y="80"/>
                  </a:lnTo>
                  <a:lnTo>
                    <a:pt x="34" y="82"/>
                  </a:lnTo>
                  <a:lnTo>
                    <a:pt x="28" y="83"/>
                  </a:lnTo>
                  <a:lnTo>
                    <a:pt x="23" y="84"/>
                  </a:lnTo>
                  <a:lnTo>
                    <a:pt x="16" y="86"/>
                  </a:lnTo>
                  <a:lnTo>
                    <a:pt x="20" y="83"/>
                  </a:lnTo>
                  <a:lnTo>
                    <a:pt x="24" y="81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9" y="73"/>
                  </a:lnTo>
                  <a:lnTo>
                    <a:pt x="29" y="72"/>
                  </a:lnTo>
                  <a:lnTo>
                    <a:pt x="31" y="70"/>
                  </a:lnTo>
                  <a:lnTo>
                    <a:pt x="34" y="68"/>
                  </a:lnTo>
                  <a:lnTo>
                    <a:pt x="39" y="67"/>
                  </a:lnTo>
                  <a:lnTo>
                    <a:pt x="43" y="65"/>
                  </a:lnTo>
                  <a:lnTo>
                    <a:pt x="28" y="65"/>
                  </a:lnTo>
                  <a:lnTo>
                    <a:pt x="24" y="64"/>
                  </a:lnTo>
                  <a:lnTo>
                    <a:pt x="20" y="62"/>
                  </a:lnTo>
                  <a:lnTo>
                    <a:pt x="21" y="59"/>
                  </a:lnTo>
                  <a:lnTo>
                    <a:pt x="18" y="59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6" y="57"/>
                  </a:lnTo>
                  <a:lnTo>
                    <a:pt x="13" y="55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4"/>
                  </a:lnTo>
                  <a:lnTo>
                    <a:pt x="17" y="53"/>
                  </a:lnTo>
                  <a:lnTo>
                    <a:pt x="21" y="53"/>
                  </a:lnTo>
                  <a:lnTo>
                    <a:pt x="24" y="53"/>
                  </a:lnTo>
                  <a:lnTo>
                    <a:pt x="21" y="51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4" y="48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29" y="45"/>
                  </a:lnTo>
                  <a:lnTo>
                    <a:pt x="28" y="45"/>
                  </a:lnTo>
                  <a:lnTo>
                    <a:pt x="26" y="45"/>
                  </a:lnTo>
                  <a:lnTo>
                    <a:pt x="22" y="44"/>
                  </a:lnTo>
                  <a:lnTo>
                    <a:pt x="21" y="44"/>
                  </a:lnTo>
                  <a:lnTo>
                    <a:pt x="20" y="45"/>
                  </a:lnTo>
                  <a:lnTo>
                    <a:pt x="20" y="44"/>
                  </a:lnTo>
                  <a:lnTo>
                    <a:pt x="21" y="43"/>
                  </a:lnTo>
                  <a:lnTo>
                    <a:pt x="23" y="44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0" y="39"/>
                  </a:lnTo>
                  <a:lnTo>
                    <a:pt x="21" y="37"/>
                  </a:lnTo>
                  <a:lnTo>
                    <a:pt x="20" y="34"/>
                  </a:lnTo>
                  <a:lnTo>
                    <a:pt x="17" y="37"/>
                  </a:lnTo>
                  <a:lnTo>
                    <a:pt x="20" y="32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2"/>
                  </a:lnTo>
                  <a:lnTo>
                    <a:pt x="31" y="30"/>
                  </a:lnTo>
                  <a:lnTo>
                    <a:pt x="37" y="32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2" y="34"/>
                  </a:lnTo>
                  <a:lnTo>
                    <a:pt x="43" y="33"/>
                  </a:lnTo>
                  <a:lnTo>
                    <a:pt x="47" y="33"/>
                  </a:lnTo>
                  <a:lnTo>
                    <a:pt x="52" y="33"/>
                  </a:lnTo>
                  <a:lnTo>
                    <a:pt x="54" y="33"/>
                  </a:lnTo>
                  <a:lnTo>
                    <a:pt x="56" y="32"/>
                  </a:lnTo>
                  <a:lnTo>
                    <a:pt x="53" y="30"/>
                  </a:lnTo>
                  <a:lnTo>
                    <a:pt x="56" y="28"/>
                  </a:lnTo>
                  <a:lnTo>
                    <a:pt x="60" y="27"/>
                  </a:lnTo>
                  <a:lnTo>
                    <a:pt x="64" y="24"/>
                  </a:lnTo>
                  <a:lnTo>
                    <a:pt x="65" y="22"/>
                  </a:lnTo>
                  <a:lnTo>
                    <a:pt x="58" y="22"/>
                  </a:lnTo>
                  <a:lnTo>
                    <a:pt x="55" y="22"/>
                  </a:lnTo>
                  <a:lnTo>
                    <a:pt x="52" y="21"/>
                  </a:lnTo>
                  <a:lnTo>
                    <a:pt x="54" y="17"/>
                  </a:lnTo>
                  <a:lnTo>
                    <a:pt x="59" y="17"/>
                  </a:lnTo>
                  <a:lnTo>
                    <a:pt x="58" y="14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0" y="12"/>
                  </a:lnTo>
                  <a:lnTo>
                    <a:pt x="61" y="9"/>
                  </a:lnTo>
                  <a:lnTo>
                    <a:pt x="64" y="6"/>
                  </a:lnTo>
                  <a:lnTo>
                    <a:pt x="68" y="5"/>
                  </a:lnTo>
                  <a:lnTo>
                    <a:pt x="71" y="5"/>
                  </a:lnTo>
                  <a:lnTo>
                    <a:pt x="79" y="5"/>
                  </a:lnTo>
                  <a:lnTo>
                    <a:pt x="77" y="2"/>
                  </a:lnTo>
                  <a:lnTo>
                    <a:pt x="79" y="1"/>
                  </a:lnTo>
                  <a:lnTo>
                    <a:pt x="81" y="2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1" y="7"/>
                  </a:lnTo>
                  <a:lnTo>
                    <a:pt x="80" y="9"/>
                  </a:lnTo>
                  <a:lnTo>
                    <a:pt x="82" y="8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3" y="1"/>
                  </a:lnTo>
                  <a:lnTo>
                    <a:pt x="97" y="1"/>
                  </a:lnTo>
                  <a:lnTo>
                    <a:pt x="95" y="3"/>
                  </a:lnTo>
                  <a:lnTo>
                    <a:pt x="91" y="6"/>
                  </a:lnTo>
                  <a:lnTo>
                    <a:pt x="87" y="8"/>
                  </a:lnTo>
                  <a:lnTo>
                    <a:pt x="85" y="11"/>
                  </a:lnTo>
                  <a:lnTo>
                    <a:pt x="84" y="14"/>
                  </a:lnTo>
                  <a:lnTo>
                    <a:pt x="81" y="17"/>
                  </a:lnTo>
                  <a:lnTo>
                    <a:pt x="77" y="19"/>
                  </a:lnTo>
                  <a:lnTo>
                    <a:pt x="72" y="18"/>
                  </a:lnTo>
                  <a:lnTo>
                    <a:pt x="76" y="22"/>
                  </a:lnTo>
                  <a:lnTo>
                    <a:pt x="72" y="23"/>
                  </a:lnTo>
                  <a:lnTo>
                    <a:pt x="69" y="24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70" y="30"/>
                  </a:lnTo>
                  <a:lnTo>
                    <a:pt x="75" y="33"/>
                  </a:lnTo>
                  <a:lnTo>
                    <a:pt x="80" y="35"/>
                  </a:lnTo>
                  <a:lnTo>
                    <a:pt x="85" y="37"/>
                  </a:lnTo>
                  <a:lnTo>
                    <a:pt x="86" y="35"/>
                  </a:lnTo>
                  <a:lnTo>
                    <a:pt x="87" y="33"/>
                  </a:lnTo>
                  <a:lnTo>
                    <a:pt x="88" y="29"/>
                  </a:lnTo>
                  <a:lnTo>
                    <a:pt x="90" y="28"/>
                  </a:lnTo>
                  <a:lnTo>
                    <a:pt x="93" y="29"/>
                  </a:lnTo>
                  <a:lnTo>
                    <a:pt x="96" y="30"/>
                  </a:lnTo>
                  <a:lnTo>
                    <a:pt x="98" y="32"/>
                  </a:lnTo>
                  <a:lnTo>
                    <a:pt x="100" y="34"/>
                  </a:lnTo>
                  <a:lnTo>
                    <a:pt x="101" y="35"/>
                  </a:lnTo>
                  <a:lnTo>
                    <a:pt x="102" y="38"/>
                  </a:lnTo>
                  <a:lnTo>
                    <a:pt x="103" y="39"/>
                  </a:lnTo>
                  <a:lnTo>
                    <a:pt x="107" y="39"/>
                  </a:lnTo>
                  <a:lnTo>
                    <a:pt x="109" y="38"/>
                  </a:lnTo>
                  <a:lnTo>
                    <a:pt x="111" y="38"/>
                  </a:lnTo>
                  <a:lnTo>
                    <a:pt x="113" y="39"/>
                  </a:lnTo>
                  <a:lnTo>
                    <a:pt x="111" y="40"/>
                  </a:lnTo>
                  <a:lnTo>
                    <a:pt x="107" y="43"/>
                  </a:lnTo>
                  <a:lnTo>
                    <a:pt x="107" y="43"/>
                  </a:lnTo>
                  <a:lnTo>
                    <a:pt x="108" y="45"/>
                  </a:lnTo>
                  <a:lnTo>
                    <a:pt x="109" y="46"/>
                  </a:lnTo>
                  <a:lnTo>
                    <a:pt x="109" y="49"/>
                  </a:lnTo>
                  <a:lnTo>
                    <a:pt x="111" y="51"/>
                  </a:lnTo>
                  <a:lnTo>
                    <a:pt x="112" y="55"/>
                  </a:lnTo>
                  <a:lnTo>
                    <a:pt x="112" y="59"/>
                  </a:lnTo>
                  <a:lnTo>
                    <a:pt x="111" y="60"/>
                  </a:lnTo>
                  <a:lnTo>
                    <a:pt x="109" y="61"/>
                  </a:lnTo>
                  <a:lnTo>
                    <a:pt x="112" y="66"/>
                  </a:lnTo>
                  <a:lnTo>
                    <a:pt x="112" y="71"/>
                  </a:lnTo>
                  <a:lnTo>
                    <a:pt x="111" y="76"/>
                  </a:lnTo>
                  <a:lnTo>
                    <a:pt x="108" y="81"/>
                  </a:lnTo>
                  <a:lnTo>
                    <a:pt x="107" y="84"/>
                  </a:lnTo>
                  <a:lnTo>
                    <a:pt x="106" y="88"/>
                  </a:lnTo>
                  <a:lnTo>
                    <a:pt x="103" y="92"/>
                  </a:lnTo>
                  <a:lnTo>
                    <a:pt x="100" y="92"/>
                  </a:lnTo>
                  <a:lnTo>
                    <a:pt x="102" y="93"/>
                  </a:lnTo>
                  <a:lnTo>
                    <a:pt x="102" y="96"/>
                  </a:lnTo>
                  <a:lnTo>
                    <a:pt x="100" y="97"/>
                  </a:lnTo>
                  <a:lnTo>
                    <a:pt x="97" y="98"/>
                  </a:lnTo>
                  <a:lnTo>
                    <a:pt x="93" y="98"/>
                  </a:lnTo>
                  <a:lnTo>
                    <a:pt x="91" y="98"/>
                  </a:lnTo>
                  <a:lnTo>
                    <a:pt x="88" y="97"/>
                  </a:lnTo>
                  <a:lnTo>
                    <a:pt x="86" y="94"/>
                  </a:lnTo>
                  <a:lnTo>
                    <a:pt x="87" y="97"/>
                  </a:lnTo>
                  <a:lnTo>
                    <a:pt x="86" y="98"/>
                  </a:lnTo>
                  <a:lnTo>
                    <a:pt x="81" y="99"/>
                  </a:lnTo>
                  <a:lnTo>
                    <a:pt x="76" y="99"/>
                  </a:lnTo>
                  <a:lnTo>
                    <a:pt x="72" y="100"/>
                  </a:lnTo>
                  <a:lnTo>
                    <a:pt x="70" y="102"/>
                  </a:lnTo>
                  <a:lnTo>
                    <a:pt x="70" y="103"/>
                  </a:lnTo>
                  <a:lnTo>
                    <a:pt x="69" y="104"/>
                  </a:lnTo>
                  <a:lnTo>
                    <a:pt x="66" y="104"/>
                  </a:lnTo>
                  <a:lnTo>
                    <a:pt x="63" y="105"/>
                  </a:lnTo>
                  <a:lnTo>
                    <a:pt x="60" y="108"/>
                  </a:lnTo>
                  <a:lnTo>
                    <a:pt x="58" y="109"/>
                  </a:lnTo>
                  <a:lnTo>
                    <a:pt x="54" y="110"/>
                  </a:lnTo>
                  <a:lnTo>
                    <a:pt x="55" y="108"/>
                  </a:lnTo>
                  <a:lnTo>
                    <a:pt x="54" y="107"/>
                  </a:lnTo>
                  <a:lnTo>
                    <a:pt x="52" y="107"/>
                  </a:lnTo>
                  <a:lnTo>
                    <a:pt x="49" y="108"/>
                  </a:lnTo>
                  <a:lnTo>
                    <a:pt x="52" y="108"/>
                  </a:lnTo>
                  <a:lnTo>
                    <a:pt x="52" y="109"/>
                  </a:lnTo>
                  <a:lnTo>
                    <a:pt x="52" y="112"/>
                  </a:lnTo>
                  <a:lnTo>
                    <a:pt x="49" y="113"/>
                  </a:lnTo>
                  <a:lnTo>
                    <a:pt x="47" y="114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2" y="115"/>
                  </a:lnTo>
                  <a:lnTo>
                    <a:pt x="36" y="118"/>
                  </a:lnTo>
                  <a:lnTo>
                    <a:pt x="29" y="119"/>
                  </a:lnTo>
                  <a:lnTo>
                    <a:pt x="22" y="119"/>
                  </a:lnTo>
                  <a:lnTo>
                    <a:pt x="18" y="120"/>
                  </a:lnTo>
                  <a:lnTo>
                    <a:pt x="15" y="120"/>
                  </a:lnTo>
                  <a:lnTo>
                    <a:pt x="20" y="116"/>
                  </a:lnTo>
                  <a:lnTo>
                    <a:pt x="15" y="118"/>
                  </a:lnTo>
                  <a:lnTo>
                    <a:pt x="18" y="115"/>
                  </a:lnTo>
                  <a:lnTo>
                    <a:pt x="23" y="114"/>
                  </a:lnTo>
                  <a:lnTo>
                    <a:pt x="20" y="113"/>
                  </a:lnTo>
                  <a:lnTo>
                    <a:pt x="16" y="114"/>
                  </a:lnTo>
                  <a:lnTo>
                    <a:pt x="12" y="115"/>
                  </a:lnTo>
                  <a:lnTo>
                    <a:pt x="9" y="11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70" name="Freeform 782"/>
            <p:cNvSpPr>
              <a:spLocks/>
            </p:cNvSpPr>
            <p:nvPr/>
          </p:nvSpPr>
          <p:spPr bwMode="auto">
            <a:xfrm>
              <a:off x="6125751" y="3076443"/>
              <a:ext cx="8432" cy="10540"/>
            </a:xfrm>
            <a:custGeom>
              <a:avLst/>
              <a:gdLst>
                <a:gd name="T0" fmla="*/ 5 w 8"/>
                <a:gd name="T1" fmla="*/ 8 h 8"/>
                <a:gd name="T2" fmla="*/ 3 w 8"/>
                <a:gd name="T3" fmla="*/ 7 h 8"/>
                <a:gd name="T4" fmla="*/ 2 w 8"/>
                <a:gd name="T5" fmla="*/ 6 h 8"/>
                <a:gd name="T6" fmla="*/ 1 w 8"/>
                <a:gd name="T7" fmla="*/ 6 h 8"/>
                <a:gd name="T8" fmla="*/ 1 w 8"/>
                <a:gd name="T9" fmla="*/ 6 h 8"/>
                <a:gd name="T10" fmla="*/ 0 w 8"/>
                <a:gd name="T11" fmla="*/ 3 h 8"/>
                <a:gd name="T12" fmla="*/ 0 w 8"/>
                <a:gd name="T13" fmla="*/ 1 h 8"/>
                <a:gd name="T14" fmla="*/ 5 w 8"/>
                <a:gd name="T15" fmla="*/ 0 h 8"/>
                <a:gd name="T16" fmla="*/ 8 w 8"/>
                <a:gd name="T17" fmla="*/ 1 h 8"/>
                <a:gd name="T18" fmla="*/ 8 w 8"/>
                <a:gd name="T19" fmla="*/ 3 h 8"/>
                <a:gd name="T20" fmla="*/ 7 w 8"/>
                <a:gd name="T21" fmla="*/ 6 h 8"/>
                <a:gd name="T22" fmla="*/ 5 w 8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5" y="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71" name="Freeform 783"/>
            <p:cNvSpPr>
              <a:spLocks/>
            </p:cNvSpPr>
            <p:nvPr/>
          </p:nvSpPr>
          <p:spPr bwMode="auto">
            <a:xfrm>
              <a:off x="6214283" y="2363973"/>
              <a:ext cx="265595" cy="193927"/>
            </a:xfrm>
            <a:custGeom>
              <a:avLst/>
              <a:gdLst>
                <a:gd name="T0" fmla="*/ 6 w 252"/>
                <a:gd name="T1" fmla="*/ 52 h 185"/>
                <a:gd name="T2" fmla="*/ 3 w 252"/>
                <a:gd name="T3" fmla="*/ 40 h 185"/>
                <a:gd name="T4" fmla="*/ 8 w 252"/>
                <a:gd name="T5" fmla="*/ 37 h 185"/>
                <a:gd name="T6" fmla="*/ 10 w 252"/>
                <a:gd name="T7" fmla="*/ 32 h 185"/>
                <a:gd name="T8" fmla="*/ 3 w 252"/>
                <a:gd name="T9" fmla="*/ 32 h 185"/>
                <a:gd name="T10" fmla="*/ 13 w 252"/>
                <a:gd name="T11" fmla="*/ 29 h 185"/>
                <a:gd name="T12" fmla="*/ 38 w 252"/>
                <a:gd name="T13" fmla="*/ 21 h 185"/>
                <a:gd name="T14" fmla="*/ 63 w 252"/>
                <a:gd name="T15" fmla="*/ 8 h 185"/>
                <a:gd name="T16" fmla="*/ 95 w 252"/>
                <a:gd name="T17" fmla="*/ 0 h 185"/>
                <a:gd name="T18" fmla="*/ 102 w 252"/>
                <a:gd name="T19" fmla="*/ 4 h 185"/>
                <a:gd name="T20" fmla="*/ 117 w 252"/>
                <a:gd name="T21" fmla="*/ 16 h 185"/>
                <a:gd name="T22" fmla="*/ 125 w 252"/>
                <a:gd name="T23" fmla="*/ 16 h 185"/>
                <a:gd name="T24" fmla="*/ 131 w 252"/>
                <a:gd name="T25" fmla="*/ 16 h 185"/>
                <a:gd name="T26" fmla="*/ 160 w 252"/>
                <a:gd name="T27" fmla="*/ 15 h 185"/>
                <a:gd name="T28" fmla="*/ 213 w 252"/>
                <a:gd name="T29" fmla="*/ 16 h 185"/>
                <a:gd name="T30" fmla="*/ 230 w 252"/>
                <a:gd name="T31" fmla="*/ 31 h 185"/>
                <a:gd name="T32" fmla="*/ 243 w 252"/>
                <a:gd name="T33" fmla="*/ 62 h 185"/>
                <a:gd name="T34" fmla="*/ 233 w 252"/>
                <a:gd name="T35" fmla="*/ 72 h 185"/>
                <a:gd name="T36" fmla="*/ 228 w 252"/>
                <a:gd name="T37" fmla="*/ 83 h 185"/>
                <a:gd name="T38" fmla="*/ 238 w 252"/>
                <a:gd name="T39" fmla="*/ 90 h 185"/>
                <a:gd name="T40" fmla="*/ 238 w 252"/>
                <a:gd name="T41" fmla="*/ 105 h 185"/>
                <a:gd name="T42" fmla="*/ 252 w 252"/>
                <a:gd name="T43" fmla="*/ 126 h 185"/>
                <a:gd name="T44" fmla="*/ 251 w 252"/>
                <a:gd name="T45" fmla="*/ 137 h 185"/>
                <a:gd name="T46" fmla="*/ 230 w 252"/>
                <a:gd name="T47" fmla="*/ 154 h 185"/>
                <a:gd name="T48" fmla="*/ 220 w 252"/>
                <a:gd name="T49" fmla="*/ 171 h 185"/>
                <a:gd name="T50" fmla="*/ 225 w 252"/>
                <a:gd name="T51" fmla="*/ 184 h 185"/>
                <a:gd name="T52" fmla="*/ 208 w 252"/>
                <a:gd name="T53" fmla="*/ 180 h 185"/>
                <a:gd name="T54" fmla="*/ 180 w 252"/>
                <a:gd name="T55" fmla="*/ 173 h 185"/>
                <a:gd name="T56" fmla="*/ 166 w 252"/>
                <a:gd name="T57" fmla="*/ 173 h 185"/>
                <a:gd name="T58" fmla="*/ 150 w 252"/>
                <a:gd name="T59" fmla="*/ 179 h 185"/>
                <a:gd name="T60" fmla="*/ 143 w 252"/>
                <a:gd name="T61" fmla="*/ 170 h 185"/>
                <a:gd name="T62" fmla="*/ 128 w 252"/>
                <a:gd name="T63" fmla="*/ 171 h 185"/>
                <a:gd name="T64" fmla="*/ 120 w 252"/>
                <a:gd name="T65" fmla="*/ 163 h 185"/>
                <a:gd name="T66" fmla="*/ 97 w 252"/>
                <a:gd name="T67" fmla="*/ 153 h 185"/>
                <a:gd name="T68" fmla="*/ 93 w 252"/>
                <a:gd name="T69" fmla="*/ 144 h 185"/>
                <a:gd name="T70" fmla="*/ 72 w 252"/>
                <a:gd name="T71" fmla="*/ 139 h 185"/>
                <a:gd name="T72" fmla="*/ 69 w 252"/>
                <a:gd name="T73" fmla="*/ 149 h 185"/>
                <a:gd name="T74" fmla="*/ 53 w 252"/>
                <a:gd name="T75" fmla="*/ 139 h 185"/>
                <a:gd name="T76" fmla="*/ 58 w 252"/>
                <a:gd name="T77" fmla="*/ 133 h 185"/>
                <a:gd name="T78" fmla="*/ 50 w 252"/>
                <a:gd name="T79" fmla="*/ 134 h 185"/>
                <a:gd name="T80" fmla="*/ 36 w 252"/>
                <a:gd name="T81" fmla="*/ 129 h 185"/>
                <a:gd name="T82" fmla="*/ 29 w 252"/>
                <a:gd name="T83" fmla="*/ 123 h 185"/>
                <a:gd name="T84" fmla="*/ 21 w 252"/>
                <a:gd name="T85" fmla="*/ 126 h 185"/>
                <a:gd name="T86" fmla="*/ 22 w 252"/>
                <a:gd name="T87" fmla="*/ 110 h 185"/>
                <a:gd name="T88" fmla="*/ 15 w 252"/>
                <a:gd name="T89" fmla="*/ 100 h 185"/>
                <a:gd name="T90" fmla="*/ 14 w 252"/>
                <a:gd name="T91" fmla="*/ 93 h 185"/>
                <a:gd name="T92" fmla="*/ 14 w 252"/>
                <a:gd name="T93" fmla="*/ 82 h 185"/>
                <a:gd name="T94" fmla="*/ 13 w 252"/>
                <a:gd name="T95" fmla="*/ 7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2" h="185">
                  <a:moveTo>
                    <a:pt x="0" y="63"/>
                  </a:moveTo>
                  <a:lnTo>
                    <a:pt x="2" y="58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7"/>
                  </a:lnTo>
                  <a:lnTo>
                    <a:pt x="4" y="42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11" y="31"/>
                  </a:lnTo>
                  <a:lnTo>
                    <a:pt x="10" y="32"/>
                  </a:lnTo>
                  <a:lnTo>
                    <a:pt x="8" y="31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6" y="30"/>
                  </a:lnTo>
                  <a:lnTo>
                    <a:pt x="13" y="29"/>
                  </a:lnTo>
                  <a:lnTo>
                    <a:pt x="18" y="26"/>
                  </a:lnTo>
                  <a:lnTo>
                    <a:pt x="22" y="24"/>
                  </a:lnTo>
                  <a:lnTo>
                    <a:pt x="30" y="23"/>
                  </a:lnTo>
                  <a:lnTo>
                    <a:pt x="38" y="21"/>
                  </a:lnTo>
                  <a:lnTo>
                    <a:pt x="46" y="19"/>
                  </a:lnTo>
                  <a:lnTo>
                    <a:pt x="51" y="16"/>
                  </a:lnTo>
                  <a:lnTo>
                    <a:pt x="56" y="11"/>
                  </a:lnTo>
                  <a:lnTo>
                    <a:pt x="63" y="8"/>
                  </a:lnTo>
                  <a:lnTo>
                    <a:pt x="70" y="5"/>
                  </a:lnTo>
                  <a:lnTo>
                    <a:pt x="77" y="3"/>
                  </a:lnTo>
                  <a:lnTo>
                    <a:pt x="85" y="2"/>
                  </a:lnTo>
                  <a:lnTo>
                    <a:pt x="95" y="0"/>
                  </a:lnTo>
                  <a:lnTo>
                    <a:pt x="104" y="2"/>
                  </a:lnTo>
                  <a:lnTo>
                    <a:pt x="111" y="7"/>
                  </a:lnTo>
                  <a:lnTo>
                    <a:pt x="107" y="4"/>
                  </a:lnTo>
                  <a:lnTo>
                    <a:pt x="102" y="4"/>
                  </a:lnTo>
                  <a:lnTo>
                    <a:pt x="107" y="10"/>
                  </a:lnTo>
                  <a:lnTo>
                    <a:pt x="109" y="14"/>
                  </a:lnTo>
                  <a:lnTo>
                    <a:pt x="112" y="15"/>
                  </a:lnTo>
                  <a:lnTo>
                    <a:pt x="117" y="16"/>
                  </a:lnTo>
                  <a:lnTo>
                    <a:pt x="123" y="15"/>
                  </a:lnTo>
                  <a:lnTo>
                    <a:pt x="133" y="13"/>
                  </a:lnTo>
                  <a:lnTo>
                    <a:pt x="129" y="14"/>
                  </a:lnTo>
                  <a:lnTo>
                    <a:pt x="125" y="16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1" y="16"/>
                  </a:lnTo>
                  <a:lnTo>
                    <a:pt x="138" y="14"/>
                  </a:lnTo>
                  <a:lnTo>
                    <a:pt x="144" y="14"/>
                  </a:lnTo>
                  <a:lnTo>
                    <a:pt x="152" y="15"/>
                  </a:lnTo>
                  <a:lnTo>
                    <a:pt x="160" y="15"/>
                  </a:lnTo>
                  <a:lnTo>
                    <a:pt x="172" y="16"/>
                  </a:lnTo>
                  <a:lnTo>
                    <a:pt x="187" y="18"/>
                  </a:lnTo>
                  <a:lnTo>
                    <a:pt x="201" y="18"/>
                  </a:lnTo>
                  <a:lnTo>
                    <a:pt x="213" y="16"/>
                  </a:lnTo>
                  <a:lnTo>
                    <a:pt x="220" y="16"/>
                  </a:lnTo>
                  <a:lnTo>
                    <a:pt x="224" y="20"/>
                  </a:lnTo>
                  <a:lnTo>
                    <a:pt x="228" y="24"/>
                  </a:lnTo>
                  <a:lnTo>
                    <a:pt x="230" y="31"/>
                  </a:lnTo>
                  <a:lnTo>
                    <a:pt x="234" y="40"/>
                  </a:lnTo>
                  <a:lnTo>
                    <a:pt x="239" y="48"/>
                  </a:lnTo>
                  <a:lnTo>
                    <a:pt x="243" y="57"/>
                  </a:lnTo>
                  <a:lnTo>
                    <a:pt x="243" y="62"/>
                  </a:lnTo>
                  <a:lnTo>
                    <a:pt x="243" y="67"/>
                  </a:lnTo>
                  <a:lnTo>
                    <a:pt x="240" y="69"/>
                  </a:lnTo>
                  <a:lnTo>
                    <a:pt x="236" y="70"/>
                  </a:lnTo>
                  <a:lnTo>
                    <a:pt x="233" y="72"/>
                  </a:lnTo>
                  <a:lnTo>
                    <a:pt x="229" y="74"/>
                  </a:lnTo>
                  <a:lnTo>
                    <a:pt x="228" y="78"/>
                  </a:lnTo>
                  <a:lnTo>
                    <a:pt x="227" y="80"/>
                  </a:lnTo>
                  <a:lnTo>
                    <a:pt x="228" y="83"/>
                  </a:lnTo>
                  <a:lnTo>
                    <a:pt x="232" y="84"/>
                  </a:lnTo>
                  <a:lnTo>
                    <a:pt x="235" y="85"/>
                  </a:lnTo>
                  <a:lnTo>
                    <a:pt x="236" y="88"/>
                  </a:lnTo>
                  <a:lnTo>
                    <a:pt x="238" y="90"/>
                  </a:lnTo>
                  <a:lnTo>
                    <a:pt x="238" y="93"/>
                  </a:lnTo>
                  <a:lnTo>
                    <a:pt x="236" y="100"/>
                  </a:lnTo>
                  <a:lnTo>
                    <a:pt x="236" y="102"/>
                  </a:lnTo>
                  <a:lnTo>
                    <a:pt x="238" y="105"/>
                  </a:lnTo>
                  <a:lnTo>
                    <a:pt x="240" y="111"/>
                  </a:lnTo>
                  <a:lnTo>
                    <a:pt x="243" y="116"/>
                  </a:lnTo>
                  <a:lnTo>
                    <a:pt x="246" y="122"/>
                  </a:lnTo>
                  <a:lnTo>
                    <a:pt x="252" y="126"/>
                  </a:lnTo>
                  <a:lnTo>
                    <a:pt x="249" y="128"/>
                  </a:lnTo>
                  <a:lnTo>
                    <a:pt x="251" y="131"/>
                  </a:lnTo>
                  <a:lnTo>
                    <a:pt x="252" y="134"/>
                  </a:lnTo>
                  <a:lnTo>
                    <a:pt x="251" y="137"/>
                  </a:lnTo>
                  <a:lnTo>
                    <a:pt x="247" y="139"/>
                  </a:lnTo>
                  <a:lnTo>
                    <a:pt x="243" y="142"/>
                  </a:lnTo>
                  <a:lnTo>
                    <a:pt x="238" y="145"/>
                  </a:lnTo>
                  <a:lnTo>
                    <a:pt x="230" y="154"/>
                  </a:lnTo>
                  <a:lnTo>
                    <a:pt x="227" y="158"/>
                  </a:lnTo>
                  <a:lnTo>
                    <a:pt x="223" y="161"/>
                  </a:lnTo>
                  <a:lnTo>
                    <a:pt x="220" y="166"/>
                  </a:lnTo>
                  <a:lnTo>
                    <a:pt x="220" y="171"/>
                  </a:lnTo>
                  <a:lnTo>
                    <a:pt x="222" y="176"/>
                  </a:lnTo>
                  <a:lnTo>
                    <a:pt x="222" y="180"/>
                  </a:lnTo>
                  <a:lnTo>
                    <a:pt x="224" y="182"/>
                  </a:lnTo>
                  <a:lnTo>
                    <a:pt x="225" y="184"/>
                  </a:lnTo>
                  <a:lnTo>
                    <a:pt x="225" y="185"/>
                  </a:lnTo>
                  <a:lnTo>
                    <a:pt x="222" y="184"/>
                  </a:lnTo>
                  <a:lnTo>
                    <a:pt x="217" y="182"/>
                  </a:lnTo>
                  <a:lnTo>
                    <a:pt x="208" y="180"/>
                  </a:lnTo>
                  <a:lnTo>
                    <a:pt x="202" y="176"/>
                  </a:lnTo>
                  <a:lnTo>
                    <a:pt x="196" y="173"/>
                  </a:lnTo>
                  <a:lnTo>
                    <a:pt x="187" y="171"/>
                  </a:lnTo>
                  <a:lnTo>
                    <a:pt x="180" y="173"/>
                  </a:lnTo>
                  <a:lnTo>
                    <a:pt x="176" y="174"/>
                  </a:lnTo>
                  <a:lnTo>
                    <a:pt x="172" y="174"/>
                  </a:lnTo>
                  <a:lnTo>
                    <a:pt x="170" y="173"/>
                  </a:lnTo>
                  <a:lnTo>
                    <a:pt x="166" y="173"/>
                  </a:lnTo>
                  <a:lnTo>
                    <a:pt x="160" y="173"/>
                  </a:lnTo>
                  <a:lnTo>
                    <a:pt x="155" y="175"/>
                  </a:lnTo>
                  <a:lnTo>
                    <a:pt x="153" y="177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48" y="177"/>
                  </a:lnTo>
                  <a:lnTo>
                    <a:pt x="147" y="174"/>
                  </a:lnTo>
                  <a:lnTo>
                    <a:pt x="143" y="170"/>
                  </a:lnTo>
                  <a:lnTo>
                    <a:pt x="139" y="168"/>
                  </a:lnTo>
                  <a:lnTo>
                    <a:pt x="137" y="166"/>
                  </a:lnTo>
                  <a:lnTo>
                    <a:pt x="133" y="169"/>
                  </a:lnTo>
                  <a:lnTo>
                    <a:pt x="128" y="171"/>
                  </a:lnTo>
                  <a:lnTo>
                    <a:pt x="126" y="173"/>
                  </a:lnTo>
                  <a:lnTo>
                    <a:pt x="125" y="171"/>
                  </a:lnTo>
                  <a:lnTo>
                    <a:pt x="123" y="169"/>
                  </a:lnTo>
                  <a:lnTo>
                    <a:pt x="120" y="163"/>
                  </a:lnTo>
                  <a:lnTo>
                    <a:pt x="113" y="158"/>
                  </a:lnTo>
                  <a:lnTo>
                    <a:pt x="110" y="155"/>
                  </a:lnTo>
                  <a:lnTo>
                    <a:pt x="104" y="153"/>
                  </a:lnTo>
                  <a:lnTo>
                    <a:pt x="97" y="153"/>
                  </a:lnTo>
                  <a:lnTo>
                    <a:pt x="95" y="153"/>
                  </a:lnTo>
                  <a:lnTo>
                    <a:pt x="94" y="150"/>
                  </a:lnTo>
                  <a:lnTo>
                    <a:pt x="93" y="147"/>
                  </a:lnTo>
                  <a:lnTo>
                    <a:pt x="93" y="144"/>
                  </a:lnTo>
                  <a:lnTo>
                    <a:pt x="88" y="144"/>
                  </a:lnTo>
                  <a:lnTo>
                    <a:pt x="81" y="143"/>
                  </a:lnTo>
                  <a:lnTo>
                    <a:pt x="77" y="141"/>
                  </a:lnTo>
                  <a:lnTo>
                    <a:pt x="72" y="139"/>
                  </a:lnTo>
                  <a:lnTo>
                    <a:pt x="73" y="142"/>
                  </a:lnTo>
                  <a:lnTo>
                    <a:pt x="74" y="144"/>
                  </a:lnTo>
                  <a:lnTo>
                    <a:pt x="72" y="147"/>
                  </a:lnTo>
                  <a:lnTo>
                    <a:pt x="69" y="149"/>
                  </a:lnTo>
                  <a:lnTo>
                    <a:pt x="65" y="149"/>
                  </a:lnTo>
                  <a:lnTo>
                    <a:pt x="63" y="148"/>
                  </a:lnTo>
                  <a:lnTo>
                    <a:pt x="59" y="143"/>
                  </a:lnTo>
                  <a:lnTo>
                    <a:pt x="53" y="139"/>
                  </a:lnTo>
                  <a:lnTo>
                    <a:pt x="56" y="138"/>
                  </a:lnTo>
                  <a:lnTo>
                    <a:pt x="57" y="137"/>
                  </a:lnTo>
                  <a:lnTo>
                    <a:pt x="58" y="136"/>
                  </a:lnTo>
                  <a:lnTo>
                    <a:pt x="58" y="133"/>
                  </a:lnTo>
                  <a:lnTo>
                    <a:pt x="57" y="132"/>
                  </a:lnTo>
                  <a:lnTo>
                    <a:pt x="54" y="132"/>
                  </a:lnTo>
                  <a:lnTo>
                    <a:pt x="51" y="133"/>
                  </a:lnTo>
                  <a:lnTo>
                    <a:pt x="50" y="134"/>
                  </a:lnTo>
                  <a:lnTo>
                    <a:pt x="48" y="132"/>
                  </a:lnTo>
                  <a:lnTo>
                    <a:pt x="47" y="131"/>
                  </a:lnTo>
                  <a:lnTo>
                    <a:pt x="42" y="129"/>
                  </a:lnTo>
                  <a:lnTo>
                    <a:pt x="36" y="129"/>
                  </a:lnTo>
                  <a:lnTo>
                    <a:pt x="32" y="127"/>
                  </a:lnTo>
                  <a:lnTo>
                    <a:pt x="31" y="125"/>
                  </a:lnTo>
                  <a:lnTo>
                    <a:pt x="30" y="123"/>
                  </a:lnTo>
                  <a:lnTo>
                    <a:pt x="29" y="123"/>
                  </a:lnTo>
                  <a:lnTo>
                    <a:pt x="26" y="121"/>
                  </a:lnTo>
                  <a:lnTo>
                    <a:pt x="24" y="121"/>
                  </a:lnTo>
                  <a:lnTo>
                    <a:pt x="22" y="123"/>
                  </a:lnTo>
                  <a:lnTo>
                    <a:pt x="21" y="126"/>
                  </a:lnTo>
                  <a:lnTo>
                    <a:pt x="19" y="126"/>
                  </a:lnTo>
                  <a:lnTo>
                    <a:pt x="21" y="118"/>
                  </a:lnTo>
                  <a:lnTo>
                    <a:pt x="22" y="113"/>
                  </a:lnTo>
                  <a:lnTo>
                    <a:pt x="22" y="110"/>
                  </a:lnTo>
                  <a:lnTo>
                    <a:pt x="18" y="106"/>
                  </a:lnTo>
                  <a:lnTo>
                    <a:pt x="16" y="104"/>
                  </a:lnTo>
                  <a:lnTo>
                    <a:pt x="15" y="102"/>
                  </a:lnTo>
                  <a:lnTo>
                    <a:pt x="15" y="100"/>
                  </a:lnTo>
                  <a:lnTo>
                    <a:pt x="14" y="99"/>
                  </a:lnTo>
                  <a:lnTo>
                    <a:pt x="13" y="96"/>
                  </a:lnTo>
                  <a:lnTo>
                    <a:pt x="13" y="95"/>
                  </a:lnTo>
                  <a:lnTo>
                    <a:pt x="14" y="93"/>
                  </a:lnTo>
                  <a:lnTo>
                    <a:pt x="15" y="90"/>
                  </a:lnTo>
                  <a:lnTo>
                    <a:pt x="15" y="86"/>
                  </a:lnTo>
                  <a:lnTo>
                    <a:pt x="14" y="83"/>
                  </a:lnTo>
                  <a:lnTo>
                    <a:pt x="14" y="82"/>
                  </a:lnTo>
                  <a:lnTo>
                    <a:pt x="13" y="80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13" y="74"/>
                  </a:lnTo>
                  <a:lnTo>
                    <a:pt x="13" y="72"/>
                  </a:lnTo>
                  <a:lnTo>
                    <a:pt x="11" y="70"/>
                  </a:lnTo>
                  <a:lnTo>
                    <a:pt x="0" y="6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72" name="Freeform 793"/>
            <p:cNvSpPr>
              <a:spLocks/>
            </p:cNvSpPr>
            <p:nvPr/>
          </p:nvSpPr>
          <p:spPr bwMode="auto">
            <a:xfrm>
              <a:off x="6836113" y="3137573"/>
              <a:ext cx="642909" cy="548053"/>
            </a:xfrm>
            <a:custGeom>
              <a:avLst/>
              <a:gdLst>
                <a:gd name="T0" fmla="*/ 246 w 610"/>
                <a:gd name="T1" fmla="*/ 505 h 520"/>
                <a:gd name="T2" fmla="*/ 238 w 610"/>
                <a:gd name="T3" fmla="*/ 494 h 520"/>
                <a:gd name="T4" fmla="*/ 225 w 610"/>
                <a:gd name="T5" fmla="*/ 475 h 520"/>
                <a:gd name="T6" fmla="*/ 207 w 610"/>
                <a:gd name="T7" fmla="*/ 450 h 520"/>
                <a:gd name="T8" fmla="*/ 200 w 610"/>
                <a:gd name="T9" fmla="*/ 434 h 520"/>
                <a:gd name="T10" fmla="*/ 194 w 610"/>
                <a:gd name="T11" fmla="*/ 418 h 520"/>
                <a:gd name="T12" fmla="*/ 185 w 610"/>
                <a:gd name="T13" fmla="*/ 406 h 520"/>
                <a:gd name="T14" fmla="*/ 166 w 610"/>
                <a:gd name="T15" fmla="*/ 390 h 520"/>
                <a:gd name="T16" fmla="*/ 141 w 610"/>
                <a:gd name="T17" fmla="*/ 365 h 520"/>
                <a:gd name="T18" fmla="*/ 137 w 610"/>
                <a:gd name="T19" fmla="*/ 345 h 520"/>
                <a:gd name="T20" fmla="*/ 136 w 610"/>
                <a:gd name="T21" fmla="*/ 322 h 520"/>
                <a:gd name="T22" fmla="*/ 129 w 610"/>
                <a:gd name="T23" fmla="*/ 304 h 520"/>
                <a:gd name="T24" fmla="*/ 126 w 610"/>
                <a:gd name="T25" fmla="*/ 297 h 520"/>
                <a:gd name="T26" fmla="*/ 105 w 610"/>
                <a:gd name="T27" fmla="*/ 266 h 520"/>
                <a:gd name="T28" fmla="*/ 86 w 610"/>
                <a:gd name="T29" fmla="*/ 255 h 520"/>
                <a:gd name="T30" fmla="*/ 81 w 610"/>
                <a:gd name="T31" fmla="*/ 236 h 520"/>
                <a:gd name="T32" fmla="*/ 68 w 610"/>
                <a:gd name="T33" fmla="*/ 215 h 520"/>
                <a:gd name="T34" fmla="*/ 59 w 610"/>
                <a:gd name="T35" fmla="*/ 199 h 520"/>
                <a:gd name="T36" fmla="*/ 32 w 610"/>
                <a:gd name="T37" fmla="*/ 158 h 520"/>
                <a:gd name="T38" fmla="*/ 11 w 610"/>
                <a:gd name="T39" fmla="*/ 132 h 520"/>
                <a:gd name="T40" fmla="*/ 0 w 610"/>
                <a:gd name="T41" fmla="*/ 129 h 520"/>
                <a:gd name="T42" fmla="*/ 5 w 610"/>
                <a:gd name="T43" fmla="*/ 100 h 520"/>
                <a:gd name="T44" fmla="*/ 6 w 610"/>
                <a:gd name="T45" fmla="*/ 92 h 520"/>
                <a:gd name="T46" fmla="*/ 41 w 610"/>
                <a:gd name="T47" fmla="*/ 94 h 520"/>
                <a:gd name="T48" fmla="*/ 62 w 610"/>
                <a:gd name="T49" fmla="*/ 73 h 520"/>
                <a:gd name="T50" fmla="*/ 77 w 610"/>
                <a:gd name="T51" fmla="*/ 62 h 520"/>
                <a:gd name="T52" fmla="*/ 59 w 610"/>
                <a:gd name="T53" fmla="*/ 20 h 520"/>
                <a:gd name="T54" fmla="*/ 124 w 610"/>
                <a:gd name="T55" fmla="*/ 1 h 520"/>
                <a:gd name="T56" fmla="*/ 205 w 610"/>
                <a:gd name="T57" fmla="*/ 39 h 520"/>
                <a:gd name="T58" fmla="*/ 281 w 610"/>
                <a:gd name="T59" fmla="*/ 95 h 520"/>
                <a:gd name="T60" fmla="*/ 337 w 610"/>
                <a:gd name="T61" fmla="*/ 100 h 520"/>
                <a:gd name="T62" fmla="*/ 366 w 610"/>
                <a:gd name="T63" fmla="*/ 119 h 520"/>
                <a:gd name="T64" fmla="*/ 387 w 610"/>
                <a:gd name="T65" fmla="*/ 121 h 520"/>
                <a:gd name="T66" fmla="*/ 400 w 610"/>
                <a:gd name="T67" fmla="*/ 145 h 520"/>
                <a:gd name="T68" fmla="*/ 400 w 610"/>
                <a:gd name="T69" fmla="*/ 150 h 520"/>
                <a:gd name="T70" fmla="*/ 413 w 610"/>
                <a:gd name="T71" fmla="*/ 153 h 520"/>
                <a:gd name="T72" fmla="*/ 420 w 610"/>
                <a:gd name="T73" fmla="*/ 166 h 520"/>
                <a:gd name="T74" fmla="*/ 429 w 610"/>
                <a:gd name="T75" fmla="*/ 173 h 520"/>
                <a:gd name="T76" fmla="*/ 436 w 610"/>
                <a:gd name="T77" fmla="*/ 182 h 520"/>
                <a:gd name="T78" fmla="*/ 442 w 610"/>
                <a:gd name="T79" fmla="*/ 196 h 520"/>
                <a:gd name="T80" fmla="*/ 439 w 610"/>
                <a:gd name="T81" fmla="*/ 201 h 520"/>
                <a:gd name="T82" fmla="*/ 446 w 610"/>
                <a:gd name="T83" fmla="*/ 213 h 520"/>
                <a:gd name="T84" fmla="*/ 460 w 610"/>
                <a:gd name="T85" fmla="*/ 237 h 520"/>
                <a:gd name="T86" fmla="*/ 476 w 610"/>
                <a:gd name="T87" fmla="*/ 248 h 520"/>
                <a:gd name="T88" fmla="*/ 482 w 610"/>
                <a:gd name="T89" fmla="*/ 253 h 520"/>
                <a:gd name="T90" fmla="*/ 489 w 610"/>
                <a:gd name="T91" fmla="*/ 264 h 520"/>
                <a:gd name="T92" fmla="*/ 516 w 610"/>
                <a:gd name="T93" fmla="*/ 300 h 520"/>
                <a:gd name="T94" fmla="*/ 560 w 610"/>
                <a:gd name="T95" fmla="*/ 308 h 520"/>
                <a:gd name="T96" fmla="*/ 597 w 610"/>
                <a:gd name="T97" fmla="*/ 316 h 520"/>
                <a:gd name="T98" fmla="*/ 608 w 610"/>
                <a:gd name="T99" fmla="*/ 345 h 520"/>
                <a:gd name="T100" fmla="*/ 597 w 610"/>
                <a:gd name="T101" fmla="*/ 394 h 520"/>
                <a:gd name="T102" fmla="*/ 515 w 610"/>
                <a:gd name="T103" fmla="*/ 430 h 520"/>
                <a:gd name="T104" fmla="*/ 400 w 610"/>
                <a:gd name="T105" fmla="*/ 462 h 520"/>
                <a:gd name="T106" fmla="*/ 381 w 610"/>
                <a:gd name="T107" fmla="*/ 496 h 520"/>
                <a:gd name="T108" fmla="*/ 365 w 610"/>
                <a:gd name="T109" fmla="*/ 491 h 520"/>
                <a:gd name="T110" fmla="*/ 337 w 610"/>
                <a:gd name="T111" fmla="*/ 489 h 520"/>
                <a:gd name="T112" fmla="*/ 305 w 610"/>
                <a:gd name="T113" fmla="*/ 484 h 520"/>
                <a:gd name="T114" fmla="*/ 278 w 610"/>
                <a:gd name="T115" fmla="*/ 488 h 520"/>
                <a:gd name="T116" fmla="*/ 262 w 610"/>
                <a:gd name="T117" fmla="*/ 489 h 520"/>
                <a:gd name="T118" fmla="*/ 260 w 610"/>
                <a:gd name="T119" fmla="*/ 510 h 520"/>
                <a:gd name="T120" fmla="*/ 250 w 610"/>
                <a:gd name="T121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0" h="520">
                  <a:moveTo>
                    <a:pt x="250" y="518"/>
                  </a:moveTo>
                  <a:lnTo>
                    <a:pt x="250" y="515"/>
                  </a:lnTo>
                  <a:lnTo>
                    <a:pt x="249" y="511"/>
                  </a:lnTo>
                  <a:lnTo>
                    <a:pt x="248" y="507"/>
                  </a:lnTo>
                  <a:lnTo>
                    <a:pt x="246" y="505"/>
                  </a:lnTo>
                  <a:lnTo>
                    <a:pt x="246" y="504"/>
                  </a:lnTo>
                  <a:lnTo>
                    <a:pt x="244" y="502"/>
                  </a:lnTo>
                  <a:lnTo>
                    <a:pt x="241" y="497"/>
                  </a:lnTo>
                  <a:lnTo>
                    <a:pt x="239" y="495"/>
                  </a:lnTo>
                  <a:lnTo>
                    <a:pt x="238" y="494"/>
                  </a:lnTo>
                  <a:lnTo>
                    <a:pt x="237" y="494"/>
                  </a:lnTo>
                  <a:lnTo>
                    <a:pt x="237" y="495"/>
                  </a:lnTo>
                  <a:lnTo>
                    <a:pt x="236" y="486"/>
                  </a:lnTo>
                  <a:lnTo>
                    <a:pt x="231" y="480"/>
                  </a:lnTo>
                  <a:lnTo>
                    <a:pt x="225" y="475"/>
                  </a:lnTo>
                  <a:lnTo>
                    <a:pt x="218" y="468"/>
                  </a:lnTo>
                  <a:lnTo>
                    <a:pt x="215" y="462"/>
                  </a:lnTo>
                  <a:lnTo>
                    <a:pt x="211" y="456"/>
                  </a:lnTo>
                  <a:lnTo>
                    <a:pt x="209" y="452"/>
                  </a:lnTo>
                  <a:lnTo>
                    <a:pt x="207" y="450"/>
                  </a:lnTo>
                  <a:lnTo>
                    <a:pt x="203" y="443"/>
                  </a:lnTo>
                  <a:lnTo>
                    <a:pt x="201" y="440"/>
                  </a:lnTo>
                  <a:lnTo>
                    <a:pt x="201" y="438"/>
                  </a:lnTo>
                  <a:lnTo>
                    <a:pt x="200" y="436"/>
                  </a:lnTo>
                  <a:lnTo>
                    <a:pt x="200" y="434"/>
                  </a:lnTo>
                  <a:lnTo>
                    <a:pt x="198" y="431"/>
                  </a:lnTo>
                  <a:lnTo>
                    <a:pt x="196" y="427"/>
                  </a:lnTo>
                  <a:lnTo>
                    <a:pt x="196" y="425"/>
                  </a:lnTo>
                  <a:lnTo>
                    <a:pt x="195" y="421"/>
                  </a:lnTo>
                  <a:lnTo>
                    <a:pt x="194" y="418"/>
                  </a:lnTo>
                  <a:lnTo>
                    <a:pt x="191" y="416"/>
                  </a:lnTo>
                  <a:lnTo>
                    <a:pt x="189" y="414"/>
                  </a:lnTo>
                  <a:lnTo>
                    <a:pt x="189" y="410"/>
                  </a:lnTo>
                  <a:lnTo>
                    <a:pt x="188" y="408"/>
                  </a:lnTo>
                  <a:lnTo>
                    <a:pt x="185" y="406"/>
                  </a:lnTo>
                  <a:lnTo>
                    <a:pt x="183" y="405"/>
                  </a:lnTo>
                  <a:lnTo>
                    <a:pt x="177" y="399"/>
                  </a:lnTo>
                  <a:lnTo>
                    <a:pt x="172" y="394"/>
                  </a:lnTo>
                  <a:lnTo>
                    <a:pt x="168" y="392"/>
                  </a:lnTo>
                  <a:lnTo>
                    <a:pt x="166" y="390"/>
                  </a:lnTo>
                  <a:lnTo>
                    <a:pt x="162" y="389"/>
                  </a:lnTo>
                  <a:lnTo>
                    <a:pt x="158" y="388"/>
                  </a:lnTo>
                  <a:lnTo>
                    <a:pt x="153" y="383"/>
                  </a:lnTo>
                  <a:lnTo>
                    <a:pt x="148" y="377"/>
                  </a:lnTo>
                  <a:lnTo>
                    <a:pt x="141" y="365"/>
                  </a:lnTo>
                  <a:lnTo>
                    <a:pt x="140" y="361"/>
                  </a:lnTo>
                  <a:lnTo>
                    <a:pt x="140" y="359"/>
                  </a:lnTo>
                  <a:lnTo>
                    <a:pt x="139" y="352"/>
                  </a:lnTo>
                  <a:lnTo>
                    <a:pt x="139" y="349"/>
                  </a:lnTo>
                  <a:lnTo>
                    <a:pt x="137" y="345"/>
                  </a:lnTo>
                  <a:lnTo>
                    <a:pt x="136" y="341"/>
                  </a:lnTo>
                  <a:lnTo>
                    <a:pt x="135" y="338"/>
                  </a:lnTo>
                  <a:lnTo>
                    <a:pt x="135" y="333"/>
                  </a:lnTo>
                  <a:lnTo>
                    <a:pt x="135" y="328"/>
                  </a:lnTo>
                  <a:lnTo>
                    <a:pt x="136" y="322"/>
                  </a:lnTo>
                  <a:lnTo>
                    <a:pt x="136" y="317"/>
                  </a:lnTo>
                  <a:lnTo>
                    <a:pt x="134" y="313"/>
                  </a:lnTo>
                  <a:lnTo>
                    <a:pt x="131" y="308"/>
                  </a:lnTo>
                  <a:lnTo>
                    <a:pt x="130" y="307"/>
                  </a:lnTo>
                  <a:lnTo>
                    <a:pt x="129" y="304"/>
                  </a:lnTo>
                  <a:lnTo>
                    <a:pt x="129" y="303"/>
                  </a:lnTo>
                  <a:lnTo>
                    <a:pt x="131" y="304"/>
                  </a:lnTo>
                  <a:lnTo>
                    <a:pt x="129" y="302"/>
                  </a:lnTo>
                  <a:lnTo>
                    <a:pt x="127" y="300"/>
                  </a:lnTo>
                  <a:lnTo>
                    <a:pt x="126" y="297"/>
                  </a:lnTo>
                  <a:lnTo>
                    <a:pt x="125" y="292"/>
                  </a:lnTo>
                  <a:lnTo>
                    <a:pt x="123" y="287"/>
                  </a:lnTo>
                  <a:lnTo>
                    <a:pt x="119" y="281"/>
                  </a:lnTo>
                  <a:lnTo>
                    <a:pt x="115" y="276"/>
                  </a:lnTo>
                  <a:lnTo>
                    <a:pt x="105" y="266"/>
                  </a:lnTo>
                  <a:lnTo>
                    <a:pt x="102" y="263"/>
                  </a:lnTo>
                  <a:lnTo>
                    <a:pt x="98" y="261"/>
                  </a:lnTo>
                  <a:lnTo>
                    <a:pt x="89" y="259"/>
                  </a:lnTo>
                  <a:lnTo>
                    <a:pt x="87" y="258"/>
                  </a:lnTo>
                  <a:lnTo>
                    <a:pt x="86" y="255"/>
                  </a:lnTo>
                  <a:lnTo>
                    <a:pt x="84" y="252"/>
                  </a:lnTo>
                  <a:lnTo>
                    <a:pt x="82" y="245"/>
                  </a:lnTo>
                  <a:lnTo>
                    <a:pt x="77" y="241"/>
                  </a:lnTo>
                  <a:lnTo>
                    <a:pt x="80" y="238"/>
                  </a:lnTo>
                  <a:lnTo>
                    <a:pt x="81" y="236"/>
                  </a:lnTo>
                  <a:lnTo>
                    <a:pt x="80" y="232"/>
                  </a:lnTo>
                  <a:lnTo>
                    <a:pt x="78" y="228"/>
                  </a:lnTo>
                  <a:lnTo>
                    <a:pt x="73" y="222"/>
                  </a:lnTo>
                  <a:lnTo>
                    <a:pt x="70" y="217"/>
                  </a:lnTo>
                  <a:lnTo>
                    <a:pt x="68" y="215"/>
                  </a:lnTo>
                  <a:lnTo>
                    <a:pt x="66" y="212"/>
                  </a:lnTo>
                  <a:lnTo>
                    <a:pt x="64" y="209"/>
                  </a:lnTo>
                  <a:lnTo>
                    <a:pt x="62" y="206"/>
                  </a:lnTo>
                  <a:lnTo>
                    <a:pt x="61" y="202"/>
                  </a:lnTo>
                  <a:lnTo>
                    <a:pt x="59" y="199"/>
                  </a:lnTo>
                  <a:lnTo>
                    <a:pt x="55" y="195"/>
                  </a:lnTo>
                  <a:lnTo>
                    <a:pt x="52" y="191"/>
                  </a:lnTo>
                  <a:lnTo>
                    <a:pt x="46" y="180"/>
                  </a:lnTo>
                  <a:lnTo>
                    <a:pt x="39" y="169"/>
                  </a:lnTo>
                  <a:lnTo>
                    <a:pt x="32" y="158"/>
                  </a:lnTo>
                  <a:lnTo>
                    <a:pt x="24" y="147"/>
                  </a:lnTo>
                  <a:lnTo>
                    <a:pt x="21" y="138"/>
                  </a:lnTo>
                  <a:lnTo>
                    <a:pt x="17" y="135"/>
                  </a:lnTo>
                  <a:lnTo>
                    <a:pt x="13" y="134"/>
                  </a:lnTo>
                  <a:lnTo>
                    <a:pt x="11" y="132"/>
                  </a:lnTo>
                  <a:lnTo>
                    <a:pt x="6" y="132"/>
                  </a:lnTo>
                  <a:lnTo>
                    <a:pt x="2" y="132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2" y="124"/>
                  </a:lnTo>
                  <a:lnTo>
                    <a:pt x="3" y="121"/>
                  </a:lnTo>
                  <a:lnTo>
                    <a:pt x="5" y="115"/>
                  </a:lnTo>
                  <a:lnTo>
                    <a:pt x="5" y="110"/>
                  </a:lnTo>
                  <a:lnTo>
                    <a:pt x="5" y="100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13" y="93"/>
                  </a:lnTo>
                  <a:lnTo>
                    <a:pt x="22" y="95"/>
                  </a:lnTo>
                  <a:lnTo>
                    <a:pt x="30" y="97"/>
                  </a:lnTo>
                  <a:lnTo>
                    <a:pt x="38" y="97"/>
                  </a:lnTo>
                  <a:lnTo>
                    <a:pt x="41" y="94"/>
                  </a:lnTo>
                  <a:lnTo>
                    <a:pt x="45" y="92"/>
                  </a:lnTo>
                  <a:lnTo>
                    <a:pt x="50" y="84"/>
                  </a:lnTo>
                  <a:lnTo>
                    <a:pt x="55" y="77"/>
                  </a:lnTo>
                  <a:lnTo>
                    <a:pt x="59" y="75"/>
                  </a:lnTo>
                  <a:lnTo>
                    <a:pt x="62" y="73"/>
                  </a:lnTo>
                  <a:lnTo>
                    <a:pt x="67" y="72"/>
                  </a:lnTo>
                  <a:lnTo>
                    <a:pt x="72" y="72"/>
                  </a:lnTo>
                  <a:lnTo>
                    <a:pt x="76" y="71"/>
                  </a:lnTo>
                  <a:lnTo>
                    <a:pt x="77" y="67"/>
                  </a:lnTo>
                  <a:lnTo>
                    <a:pt x="77" y="62"/>
                  </a:lnTo>
                  <a:lnTo>
                    <a:pt x="78" y="60"/>
                  </a:lnTo>
                  <a:lnTo>
                    <a:pt x="81" y="56"/>
                  </a:lnTo>
                  <a:lnTo>
                    <a:pt x="86" y="56"/>
                  </a:lnTo>
                  <a:lnTo>
                    <a:pt x="91" y="55"/>
                  </a:lnTo>
                  <a:lnTo>
                    <a:pt x="59" y="20"/>
                  </a:lnTo>
                  <a:lnTo>
                    <a:pt x="73" y="18"/>
                  </a:lnTo>
                  <a:lnTo>
                    <a:pt x="86" y="13"/>
                  </a:lnTo>
                  <a:lnTo>
                    <a:pt x="99" y="8"/>
                  </a:lnTo>
                  <a:lnTo>
                    <a:pt x="115" y="0"/>
                  </a:lnTo>
                  <a:lnTo>
                    <a:pt x="124" y="1"/>
                  </a:lnTo>
                  <a:lnTo>
                    <a:pt x="135" y="3"/>
                  </a:lnTo>
                  <a:lnTo>
                    <a:pt x="145" y="4"/>
                  </a:lnTo>
                  <a:lnTo>
                    <a:pt x="153" y="8"/>
                  </a:lnTo>
                  <a:lnTo>
                    <a:pt x="180" y="22"/>
                  </a:lnTo>
                  <a:lnTo>
                    <a:pt x="205" y="39"/>
                  </a:lnTo>
                  <a:lnTo>
                    <a:pt x="228" y="56"/>
                  </a:lnTo>
                  <a:lnTo>
                    <a:pt x="252" y="75"/>
                  </a:lnTo>
                  <a:lnTo>
                    <a:pt x="271" y="91"/>
                  </a:lnTo>
                  <a:lnTo>
                    <a:pt x="276" y="94"/>
                  </a:lnTo>
                  <a:lnTo>
                    <a:pt x="281" y="95"/>
                  </a:lnTo>
                  <a:lnTo>
                    <a:pt x="286" y="97"/>
                  </a:lnTo>
                  <a:lnTo>
                    <a:pt x="292" y="98"/>
                  </a:lnTo>
                  <a:lnTo>
                    <a:pt x="325" y="100"/>
                  </a:lnTo>
                  <a:lnTo>
                    <a:pt x="330" y="100"/>
                  </a:lnTo>
                  <a:lnTo>
                    <a:pt x="337" y="100"/>
                  </a:lnTo>
                  <a:lnTo>
                    <a:pt x="354" y="103"/>
                  </a:lnTo>
                  <a:lnTo>
                    <a:pt x="357" y="104"/>
                  </a:lnTo>
                  <a:lnTo>
                    <a:pt x="360" y="108"/>
                  </a:lnTo>
                  <a:lnTo>
                    <a:pt x="362" y="115"/>
                  </a:lnTo>
                  <a:lnTo>
                    <a:pt x="366" y="119"/>
                  </a:lnTo>
                  <a:lnTo>
                    <a:pt x="371" y="119"/>
                  </a:lnTo>
                  <a:lnTo>
                    <a:pt x="376" y="119"/>
                  </a:lnTo>
                  <a:lnTo>
                    <a:pt x="381" y="119"/>
                  </a:lnTo>
                  <a:lnTo>
                    <a:pt x="385" y="119"/>
                  </a:lnTo>
                  <a:lnTo>
                    <a:pt x="387" y="121"/>
                  </a:lnTo>
                  <a:lnTo>
                    <a:pt x="389" y="126"/>
                  </a:lnTo>
                  <a:lnTo>
                    <a:pt x="393" y="131"/>
                  </a:lnTo>
                  <a:lnTo>
                    <a:pt x="397" y="135"/>
                  </a:lnTo>
                  <a:lnTo>
                    <a:pt x="400" y="140"/>
                  </a:lnTo>
                  <a:lnTo>
                    <a:pt x="400" y="145"/>
                  </a:lnTo>
                  <a:lnTo>
                    <a:pt x="399" y="142"/>
                  </a:lnTo>
                  <a:lnTo>
                    <a:pt x="398" y="145"/>
                  </a:lnTo>
                  <a:lnTo>
                    <a:pt x="399" y="146"/>
                  </a:lnTo>
                  <a:lnTo>
                    <a:pt x="400" y="147"/>
                  </a:lnTo>
                  <a:lnTo>
                    <a:pt x="400" y="150"/>
                  </a:lnTo>
                  <a:lnTo>
                    <a:pt x="402" y="150"/>
                  </a:lnTo>
                  <a:lnTo>
                    <a:pt x="403" y="150"/>
                  </a:lnTo>
                  <a:lnTo>
                    <a:pt x="409" y="151"/>
                  </a:lnTo>
                  <a:lnTo>
                    <a:pt x="412" y="152"/>
                  </a:lnTo>
                  <a:lnTo>
                    <a:pt x="413" y="153"/>
                  </a:lnTo>
                  <a:lnTo>
                    <a:pt x="413" y="154"/>
                  </a:lnTo>
                  <a:lnTo>
                    <a:pt x="412" y="156"/>
                  </a:lnTo>
                  <a:lnTo>
                    <a:pt x="414" y="158"/>
                  </a:lnTo>
                  <a:lnTo>
                    <a:pt x="416" y="163"/>
                  </a:lnTo>
                  <a:lnTo>
                    <a:pt x="420" y="166"/>
                  </a:lnTo>
                  <a:lnTo>
                    <a:pt x="421" y="164"/>
                  </a:lnTo>
                  <a:lnTo>
                    <a:pt x="423" y="163"/>
                  </a:lnTo>
                  <a:lnTo>
                    <a:pt x="423" y="166"/>
                  </a:lnTo>
                  <a:lnTo>
                    <a:pt x="424" y="168"/>
                  </a:lnTo>
                  <a:lnTo>
                    <a:pt x="429" y="173"/>
                  </a:lnTo>
                  <a:lnTo>
                    <a:pt x="435" y="178"/>
                  </a:lnTo>
                  <a:lnTo>
                    <a:pt x="440" y="180"/>
                  </a:lnTo>
                  <a:lnTo>
                    <a:pt x="437" y="179"/>
                  </a:lnTo>
                  <a:lnTo>
                    <a:pt x="436" y="178"/>
                  </a:lnTo>
                  <a:lnTo>
                    <a:pt x="436" y="182"/>
                  </a:lnTo>
                  <a:lnTo>
                    <a:pt x="439" y="184"/>
                  </a:lnTo>
                  <a:lnTo>
                    <a:pt x="440" y="188"/>
                  </a:lnTo>
                  <a:lnTo>
                    <a:pt x="442" y="190"/>
                  </a:lnTo>
                  <a:lnTo>
                    <a:pt x="442" y="194"/>
                  </a:lnTo>
                  <a:lnTo>
                    <a:pt x="442" y="196"/>
                  </a:lnTo>
                  <a:lnTo>
                    <a:pt x="440" y="199"/>
                  </a:lnTo>
                  <a:lnTo>
                    <a:pt x="437" y="196"/>
                  </a:lnTo>
                  <a:lnTo>
                    <a:pt x="437" y="199"/>
                  </a:lnTo>
                  <a:lnTo>
                    <a:pt x="437" y="201"/>
                  </a:lnTo>
                  <a:lnTo>
                    <a:pt x="439" y="201"/>
                  </a:lnTo>
                  <a:lnTo>
                    <a:pt x="440" y="202"/>
                  </a:lnTo>
                  <a:lnTo>
                    <a:pt x="441" y="204"/>
                  </a:lnTo>
                  <a:lnTo>
                    <a:pt x="444" y="207"/>
                  </a:lnTo>
                  <a:lnTo>
                    <a:pt x="445" y="211"/>
                  </a:lnTo>
                  <a:lnTo>
                    <a:pt x="446" y="213"/>
                  </a:lnTo>
                  <a:lnTo>
                    <a:pt x="442" y="211"/>
                  </a:lnTo>
                  <a:lnTo>
                    <a:pt x="448" y="216"/>
                  </a:lnTo>
                  <a:lnTo>
                    <a:pt x="453" y="222"/>
                  </a:lnTo>
                  <a:lnTo>
                    <a:pt x="456" y="229"/>
                  </a:lnTo>
                  <a:lnTo>
                    <a:pt x="460" y="237"/>
                  </a:lnTo>
                  <a:lnTo>
                    <a:pt x="463" y="244"/>
                  </a:lnTo>
                  <a:lnTo>
                    <a:pt x="467" y="247"/>
                  </a:lnTo>
                  <a:lnTo>
                    <a:pt x="469" y="248"/>
                  </a:lnTo>
                  <a:lnTo>
                    <a:pt x="472" y="248"/>
                  </a:lnTo>
                  <a:lnTo>
                    <a:pt x="476" y="248"/>
                  </a:lnTo>
                  <a:lnTo>
                    <a:pt x="478" y="249"/>
                  </a:lnTo>
                  <a:lnTo>
                    <a:pt x="478" y="250"/>
                  </a:lnTo>
                  <a:lnTo>
                    <a:pt x="480" y="249"/>
                  </a:lnTo>
                  <a:lnTo>
                    <a:pt x="483" y="249"/>
                  </a:lnTo>
                  <a:lnTo>
                    <a:pt x="482" y="253"/>
                  </a:lnTo>
                  <a:lnTo>
                    <a:pt x="480" y="256"/>
                  </a:lnTo>
                  <a:lnTo>
                    <a:pt x="483" y="259"/>
                  </a:lnTo>
                  <a:lnTo>
                    <a:pt x="487" y="259"/>
                  </a:lnTo>
                  <a:lnTo>
                    <a:pt x="488" y="260"/>
                  </a:lnTo>
                  <a:lnTo>
                    <a:pt x="489" y="264"/>
                  </a:lnTo>
                  <a:lnTo>
                    <a:pt x="491" y="268"/>
                  </a:lnTo>
                  <a:lnTo>
                    <a:pt x="491" y="270"/>
                  </a:lnTo>
                  <a:lnTo>
                    <a:pt x="500" y="280"/>
                  </a:lnTo>
                  <a:lnTo>
                    <a:pt x="509" y="290"/>
                  </a:lnTo>
                  <a:lnTo>
                    <a:pt x="516" y="300"/>
                  </a:lnTo>
                  <a:lnTo>
                    <a:pt x="519" y="302"/>
                  </a:lnTo>
                  <a:lnTo>
                    <a:pt x="521" y="303"/>
                  </a:lnTo>
                  <a:lnTo>
                    <a:pt x="533" y="304"/>
                  </a:lnTo>
                  <a:lnTo>
                    <a:pt x="543" y="306"/>
                  </a:lnTo>
                  <a:lnTo>
                    <a:pt x="560" y="308"/>
                  </a:lnTo>
                  <a:lnTo>
                    <a:pt x="575" y="311"/>
                  </a:lnTo>
                  <a:lnTo>
                    <a:pt x="589" y="313"/>
                  </a:lnTo>
                  <a:lnTo>
                    <a:pt x="591" y="312"/>
                  </a:lnTo>
                  <a:lnTo>
                    <a:pt x="594" y="309"/>
                  </a:lnTo>
                  <a:lnTo>
                    <a:pt x="597" y="316"/>
                  </a:lnTo>
                  <a:lnTo>
                    <a:pt x="602" y="322"/>
                  </a:lnTo>
                  <a:lnTo>
                    <a:pt x="606" y="325"/>
                  </a:lnTo>
                  <a:lnTo>
                    <a:pt x="608" y="330"/>
                  </a:lnTo>
                  <a:lnTo>
                    <a:pt x="610" y="338"/>
                  </a:lnTo>
                  <a:lnTo>
                    <a:pt x="608" y="345"/>
                  </a:lnTo>
                  <a:lnTo>
                    <a:pt x="606" y="352"/>
                  </a:lnTo>
                  <a:lnTo>
                    <a:pt x="605" y="361"/>
                  </a:lnTo>
                  <a:lnTo>
                    <a:pt x="601" y="379"/>
                  </a:lnTo>
                  <a:lnTo>
                    <a:pt x="600" y="387"/>
                  </a:lnTo>
                  <a:lnTo>
                    <a:pt x="597" y="394"/>
                  </a:lnTo>
                  <a:lnTo>
                    <a:pt x="596" y="399"/>
                  </a:lnTo>
                  <a:lnTo>
                    <a:pt x="594" y="402"/>
                  </a:lnTo>
                  <a:lnTo>
                    <a:pt x="575" y="410"/>
                  </a:lnTo>
                  <a:lnTo>
                    <a:pt x="555" y="418"/>
                  </a:lnTo>
                  <a:lnTo>
                    <a:pt x="515" y="430"/>
                  </a:lnTo>
                  <a:lnTo>
                    <a:pt x="472" y="438"/>
                  </a:lnTo>
                  <a:lnTo>
                    <a:pt x="429" y="446"/>
                  </a:lnTo>
                  <a:lnTo>
                    <a:pt x="419" y="450"/>
                  </a:lnTo>
                  <a:lnTo>
                    <a:pt x="408" y="456"/>
                  </a:lnTo>
                  <a:lnTo>
                    <a:pt x="400" y="462"/>
                  </a:lnTo>
                  <a:lnTo>
                    <a:pt x="394" y="470"/>
                  </a:lnTo>
                  <a:lnTo>
                    <a:pt x="388" y="480"/>
                  </a:lnTo>
                  <a:lnTo>
                    <a:pt x="386" y="489"/>
                  </a:lnTo>
                  <a:lnTo>
                    <a:pt x="383" y="493"/>
                  </a:lnTo>
                  <a:lnTo>
                    <a:pt x="381" y="496"/>
                  </a:lnTo>
                  <a:lnTo>
                    <a:pt x="377" y="499"/>
                  </a:lnTo>
                  <a:lnTo>
                    <a:pt x="372" y="500"/>
                  </a:lnTo>
                  <a:lnTo>
                    <a:pt x="370" y="497"/>
                  </a:lnTo>
                  <a:lnTo>
                    <a:pt x="367" y="495"/>
                  </a:lnTo>
                  <a:lnTo>
                    <a:pt x="365" y="491"/>
                  </a:lnTo>
                  <a:lnTo>
                    <a:pt x="361" y="489"/>
                  </a:lnTo>
                  <a:lnTo>
                    <a:pt x="357" y="489"/>
                  </a:lnTo>
                  <a:lnTo>
                    <a:pt x="355" y="489"/>
                  </a:lnTo>
                  <a:lnTo>
                    <a:pt x="348" y="489"/>
                  </a:lnTo>
                  <a:lnTo>
                    <a:pt x="337" y="489"/>
                  </a:lnTo>
                  <a:lnTo>
                    <a:pt x="332" y="488"/>
                  </a:lnTo>
                  <a:lnTo>
                    <a:pt x="325" y="486"/>
                  </a:lnTo>
                  <a:lnTo>
                    <a:pt x="321" y="484"/>
                  </a:lnTo>
                  <a:lnTo>
                    <a:pt x="316" y="484"/>
                  </a:lnTo>
                  <a:lnTo>
                    <a:pt x="305" y="484"/>
                  </a:lnTo>
                  <a:lnTo>
                    <a:pt x="300" y="485"/>
                  </a:lnTo>
                  <a:lnTo>
                    <a:pt x="294" y="486"/>
                  </a:lnTo>
                  <a:lnTo>
                    <a:pt x="289" y="488"/>
                  </a:lnTo>
                  <a:lnTo>
                    <a:pt x="282" y="489"/>
                  </a:lnTo>
                  <a:lnTo>
                    <a:pt x="278" y="488"/>
                  </a:lnTo>
                  <a:lnTo>
                    <a:pt x="274" y="485"/>
                  </a:lnTo>
                  <a:lnTo>
                    <a:pt x="271" y="483"/>
                  </a:lnTo>
                  <a:lnTo>
                    <a:pt x="268" y="483"/>
                  </a:lnTo>
                  <a:lnTo>
                    <a:pt x="264" y="485"/>
                  </a:lnTo>
                  <a:lnTo>
                    <a:pt x="262" y="489"/>
                  </a:lnTo>
                  <a:lnTo>
                    <a:pt x="259" y="497"/>
                  </a:lnTo>
                  <a:lnTo>
                    <a:pt x="260" y="501"/>
                  </a:lnTo>
                  <a:lnTo>
                    <a:pt x="262" y="505"/>
                  </a:lnTo>
                  <a:lnTo>
                    <a:pt x="263" y="507"/>
                  </a:lnTo>
                  <a:lnTo>
                    <a:pt x="260" y="510"/>
                  </a:lnTo>
                  <a:lnTo>
                    <a:pt x="259" y="511"/>
                  </a:lnTo>
                  <a:lnTo>
                    <a:pt x="258" y="515"/>
                  </a:lnTo>
                  <a:lnTo>
                    <a:pt x="255" y="517"/>
                  </a:lnTo>
                  <a:lnTo>
                    <a:pt x="250" y="520"/>
                  </a:lnTo>
                  <a:lnTo>
                    <a:pt x="250" y="520"/>
                  </a:lnTo>
                  <a:lnTo>
                    <a:pt x="250" y="51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73" name="Freeform 796"/>
            <p:cNvSpPr>
              <a:spLocks/>
            </p:cNvSpPr>
            <p:nvPr/>
          </p:nvSpPr>
          <p:spPr bwMode="auto">
            <a:xfrm>
              <a:off x="7278771" y="3306205"/>
              <a:ext cx="6324" cy="0"/>
            </a:xfrm>
            <a:custGeom>
              <a:avLst/>
              <a:gdLst>
                <a:gd name="T0" fmla="*/ 0 w 5"/>
                <a:gd name="T1" fmla="*/ 1 h 1"/>
                <a:gd name="T2" fmla="*/ 3 w 5"/>
                <a:gd name="T3" fmla="*/ 0 h 1"/>
                <a:gd name="T4" fmla="*/ 5 w 5"/>
                <a:gd name="T5" fmla="*/ 1 h 1"/>
                <a:gd name="T6" fmla="*/ 0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74" name="Freeform 797"/>
            <p:cNvSpPr>
              <a:spLocks/>
            </p:cNvSpPr>
            <p:nvPr/>
          </p:nvSpPr>
          <p:spPr bwMode="auto">
            <a:xfrm>
              <a:off x="9043081" y="3917495"/>
              <a:ext cx="6324" cy="6324"/>
            </a:xfrm>
            <a:custGeom>
              <a:avLst/>
              <a:gdLst>
                <a:gd name="T0" fmla="*/ 0 w 6"/>
                <a:gd name="T1" fmla="*/ 0 h 7"/>
                <a:gd name="T2" fmla="*/ 2 w 6"/>
                <a:gd name="T3" fmla="*/ 4 h 7"/>
                <a:gd name="T4" fmla="*/ 6 w 6"/>
                <a:gd name="T5" fmla="*/ 7 h 7"/>
                <a:gd name="T6" fmla="*/ 0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75" name="Freeform 798"/>
            <p:cNvSpPr>
              <a:spLocks/>
            </p:cNvSpPr>
            <p:nvPr/>
          </p:nvSpPr>
          <p:spPr bwMode="auto">
            <a:xfrm>
              <a:off x="9062052" y="3883769"/>
              <a:ext cx="2109" cy="10540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5 h 8"/>
                <a:gd name="T4" fmla="*/ 0 w 2"/>
                <a:gd name="T5" fmla="*/ 6 h 8"/>
                <a:gd name="T6" fmla="*/ 2 w 2"/>
                <a:gd name="T7" fmla="*/ 8 h 8"/>
                <a:gd name="T8" fmla="*/ 2 w 2"/>
                <a:gd name="T9" fmla="*/ 3 h 8"/>
                <a:gd name="T10" fmla="*/ 0 w 2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76" name="Freeform 799"/>
            <p:cNvSpPr>
              <a:spLocks/>
            </p:cNvSpPr>
            <p:nvPr/>
          </p:nvSpPr>
          <p:spPr bwMode="auto">
            <a:xfrm>
              <a:off x="9066268" y="3890092"/>
              <a:ext cx="0" cy="2109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77" name="Freeform 800"/>
            <p:cNvSpPr>
              <a:spLocks/>
            </p:cNvSpPr>
            <p:nvPr/>
          </p:nvSpPr>
          <p:spPr bwMode="auto">
            <a:xfrm>
              <a:off x="9133721" y="3816316"/>
              <a:ext cx="2109" cy="2109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78" name="Freeform 801"/>
            <p:cNvSpPr>
              <a:spLocks/>
            </p:cNvSpPr>
            <p:nvPr/>
          </p:nvSpPr>
          <p:spPr bwMode="auto">
            <a:xfrm>
              <a:off x="8872342" y="3443217"/>
              <a:ext cx="265595" cy="514327"/>
            </a:xfrm>
            <a:custGeom>
              <a:avLst/>
              <a:gdLst>
                <a:gd name="T0" fmla="*/ 20 w 252"/>
                <a:gd name="T1" fmla="*/ 28 h 490"/>
                <a:gd name="T2" fmla="*/ 39 w 252"/>
                <a:gd name="T3" fmla="*/ 25 h 490"/>
                <a:gd name="T4" fmla="*/ 59 w 252"/>
                <a:gd name="T5" fmla="*/ 19 h 490"/>
                <a:gd name="T6" fmla="*/ 73 w 252"/>
                <a:gd name="T7" fmla="*/ 10 h 490"/>
                <a:gd name="T8" fmla="*/ 111 w 252"/>
                <a:gd name="T9" fmla="*/ 14 h 490"/>
                <a:gd name="T10" fmla="*/ 126 w 252"/>
                <a:gd name="T11" fmla="*/ 26 h 490"/>
                <a:gd name="T12" fmla="*/ 147 w 252"/>
                <a:gd name="T13" fmla="*/ 56 h 490"/>
                <a:gd name="T14" fmla="*/ 177 w 252"/>
                <a:gd name="T15" fmla="*/ 62 h 490"/>
                <a:gd name="T16" fmla="*/ 158 w 252"/>
                <a:gd name="T17" fmla="*/ 71 h 490"/>
                <a:gd name="T18" fmla="*/ 150 w 252"/>
                <a:gd name="T19" fmla="*/ 78 h 490"/>
                <a:gd name="T20" fmla="*/ 138 w 252"/>
                <a:gd name="T21" fmla="*/ 83 h 490"/>
                <a:gd name="T22" fmla="*/ 136 w 252"/>
                <a:gd name="T23" fmla="*/ 100 h 490"/>
                <a:gd name="T24" fmla="*/ 119 w 252"/>
                <a:gd name="T25" fmla="*/ 125 h 490"/>
                <a:gd name="T26" fmla="*/ 123 w 252"/>
                <a:gd name="T27" fmla="*/ 154 h 490"/>
                <a:gd name="T28" fmla="*/ 143 w 252"/>
                <a:gd name="T29" fmla="*/ 186 h 490"/>
                <a:gd name="T30" fmla="*/ 169 w 252"/>
                <a:gd name="T31" fmla="*/ 213 h 490"/>
                <a:gd name="T32" fmla="*/ 194 w 252"/>
                <a:gd name="T33" fmla="*/ 233 h 490"/>
                <a:gd name="T34" fmla="*/ 205 w 252"/>
                <a:gd name="T35" fmla="*/ 243 h 490"/>
                <a:gd name="T36" fmla="*/ 226 w 252"/>
                <a:gd name="T37" fmla="*/ 266 h 490"/>
                <a:gd name="T38" fmla="*/ 239 w 252"/>
                <a:gd name="T39" fmla="*/ 305 h 490"/>
                <a:gd name="T40" fmla="*/ 243 w 252"/>
                <a:gd name="T41" fmla="*/ 325 h 490"/>
                <a:gd name="T42" fmla="*/ 250 w 252"/>
                <a:gd name="T43" fmla="*/ 347 h 490"/>
                <a:gd name="T44" fmla="*/ 243 w 252"/>
                <a:gd name="T45" fmla="*/ 362 h 490"/>
                <a:gd name="T46" fmla="*/ 247 w 252"/>
                <a:gd name="T47" fmla="*/ 386 h 490"/>
                <a:gd name="T48" fmla="*/ 229 w 252"/>
                <a:gd name="T49" fmla="*/ 405 h 490"/>
                <a:gd name="T50" fmla="*/ 205 w 252"/>
                <a:gd name="T51" fmla="*/ 422 h 490"/>
                <a:gd name="T52" fmla="*/ 184 w 252"/>
                <a:gd name="T53" fmla="*/ 422 h 490"/>
                <a:gd name="T54" fmla="*/ 179 w 252"/>
                <a:gd name="T55" fmla="*/ 425 h 490"/>
                <a:gd name="T56" fmla="*/ 173 w 252"/>
                <a:gd name="T57" fmla="*/ 432 h 490"/>
                <a:gd name="T58" fmla="*/ 174 w 252"/>
                <a:gd name="T59" fmla="*/ 441 h 490"/>
                <a:gd name="T60" fmla="*/ 173 w 252"/>
                <a:gd name="T61" fmla="*/ 445 h 490"/>
                <a:gd name="T62" fmla="*/ 174 w 252"/>
                <a:gd name="T63" fmla="*/ 457 h 490"/>
                <a:gd name="T64" fmla="*/ 166 w 252"/>
                <a:gd name="T65" fmla="*/ 460 h 490"/>
                <a:gd name="T66" fmla="*/ 138 w 252"/>
                <a:gd name="T67" fmla="*/ 485 h 490"/>
                <a:gd name="T68" fmla="*/ 126 w 252"/>
                <a:gd name="T69" fmla="*/ 461 h 490"/>
                <a:gd name="T70" fmla="*/ 130 w 252"/>
                <a:gd name="T71" fmla="*/ 441 h 490"/>
                <a:gd name="T72" fmla="*/ 123 w 252"/>
                <a:gd name="T73" fmla="*/ 423 h 490"/>
                <a:gd name="T74" fmla="*/ 143 w 252"/>
                <a:gd name="T75" fmla="*/ 410 h 490"/>
                <a:gd name="T76" fmla="*/ 163 w 252"/>
                <a:gd name="T77" fmla="*/ 410 h 490"/>
                <a:gd name="T78" fmla="*/ 157 w 252"/>
                <a:gd name="T79" fmla="*/ 383 h 490"/>
                <a:gd name="T80" fmla="*/ 174 w 252"/>
                <a:gd name="T81" fmla="*/ 377 h 490"/>
                <a:gd name="T82" fmla="*/ 198 w 252"/>
                <a:gd name="T83" fmla="*/ 352 h 490"/>
                <a:gd name="T84" fmla="*/ 189 w 252"/>
                <a:gd name="T85" fmla="*/ 310 h 490"/>
                <a:gd name="T86" fmla="*/ 190 w 252"/>
                <a:gd name="T87" fmla="*/ 284 h 490"/>
                <a:gd name="T88" fmla="*/ 185 w 252"/>
                <a:gd name="T89" fmla="*/ 261 h 490"/>
                <a:gd name="T90" fmla="*/ 177 w 252"/>
                <a:gd name="T91" fmla="*/ 240 h 490"/>
                <a:gd name="T92" fmla="*/ 158 w 252"/>
                <a:gd name="T93" fmla="*/ 229 h 490"/>
                <a:gd name="T94" fmla="*/ 124 w 252"/>
                <a:gd name="T95" fmla="*/ 185 h 490"/>
                <a:gd name="T96" fmla="*/ 105 w 252"/>
                <a:gd name="T97" fmla="*/ 158 h 490"/>
                <a:gd name="T98" fmla="*/ 71 w 252"/>
                <a:gd name="T99" fmla="*/ 138 h 490"/>
                <a:gd name="T100" fmla="*/ 67 w 252"/>
                <a:gd name="T101" fmla="*/ 123 h 490"/>
                <a:gd name="T102" fmla="*/ 88 w 252"/>
                <a:gd name="T103" fmla="*/ 116 h 490"/>
                <a:gd name="T104" fmla="*/ 81 w 252"/>
                <a:gd name="T105" fmla="*/ 100 h 490"/>
                <a:gd name="T106" fmla="*/ 72 w 252"/>
                <a:gd name="T107" fmla="*/ 85 h 490"/>
                <a:gd name="T108" fmla="*/ 46 w 252"/>
                <a:gd name="T109" fmla="*/ 85 h 490"/>
                <a:gd name="T110" fmla="*/ 27 w 252"/>
                <a:gd name="T111" fmla="*/ 62 h 490"/>
                <a:gd name="T112" fmla="*/ 16 w 252"/>
                <a:gd name="T113" fmla="*/ 5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" h="490">
                  <a:moveTo>
                    <a:pt x="0" y="32"/>
                  </a:moveTo>
                  <a:lnTo>
                    <a:pt x="3" y="31"/>
                  </a:lnTo>
                  <a:lnTo>
                    <a:pt x="4" y="29"/>
                  </a:lnTo>
                  <a:lnTo>
                    <a:pt x="6" y="25"/>
                  </a:lnTo>
                  <a:lnTo>
                    <a:pt x="8" y="23"/>
                  </a:lnTo>
                  <a:lnTo>
                    <a:pt x="12" y="21"/>
                  </a:lnTo>
                  <a:lnTo>
                    <a:pt x="16" y="23"/>
                  </a:lnTo>
                  <a:lnTo>
                    <a:pt x="18" y="25"/>
                  </a:lnTo>
                  <a:lnTo>
                    <a:pt x="20" y="28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8" y="28"/>
                  </a:lnTo>
                  <a:lnTo>
                    <a:pt x="30" y="24"/>
                  </a:lnTo>
                  <a:lnTo>
                    <a:pt x="33" y="21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1" y="21"/>
                  </a:lnTo>
                  <a:lnTo>
                    <a:pt x="44" y="23"/>
                  </a:lnTo>
                  <a:lnTo>
                    <a:pt x="47" y="26"/>
                  </a:lnTo>
                  <a:lnTo>
                    <a:pt x="51" y="30"/>
                  </a:lnTo>
                  <a:lnTo>
                    <a:pt x="52" y="29"/>
                  </a:lnTo>
                  <a:lnTo>
                    <a:pt x="54" y="25"/>
                  </a:lnTo>
                  <a:lnTo>
                    <a:pt x="56" y="20"/>
                  </a:lnTo>
                  <a:lnTo>
                    <a:pt x="59" y="19"/>
                  </a:lnTo>
                  <a:lnTo>
                    <a:pt x="59" y="21"/>
                  </a:lnTo>
                  <a:lnTo>
                    <a:pt x="60" y="23"/>
                  </a:lnTo>
                  <a:lnTo>
                    <a:pt x="65" y="21"/>
                  </a:lnTo>
                  <a:lnTo>
                    <a:pt x="71" y="19"/>
                  </a:lnTo>
                  <a:lnTo>
                    <a:pt x="73" y="16"/>
                  </a:lnTo>
                  <a:lnTo>
                    <a:pt x="75" y="15"/>
                  </a:lnTo>
                  <a:lnTo>
                    <a:pt x="75" y="13"/>
                  </a:lnTo>
                  <a:lnTo>
                    <a:pt x="73" y="12"/>
                  </a:lnTo>
                  <a:lnTo>
                    <a:pt x="73" y="10"/>
                  </a:lnTo>
                  <a:lnTo>
                    <a:pt x="76" y="8"/>
                  </a:lnTo>
                  <a:lnTo>
                    <a:pt x="79" y="5"/>
                  </a:lnTo>
                  <a:lnTo>
                    <a:pt x="83" y="4"/>
                  </a:lnTo>
                  <a:lnTo>
                    <a:pt x="86" y="0"/>
                  </a:lnTo>
                  <a:lnTo>
                    <a:pt x="93" y="8"/>
                  </a:lnTo>
                  <a:lnTo>
                    <a:pt x="102" y="14"/>
                  </a:lnTo>
                  <a:lnTo>
                    <a:pt x="105" y="14"/>
                  </a:lnTo>
                  <a:lnTo>
                    <a:pt x="108" y="14"/>
                  </a:lnTo>
                  <a:lnTo>
                    <a:pt x="111" y="14"/>
                  </a:lnTo>
                  <a:lnTo>
                    <a:pt x="114" y="16"/>
                  </a:lnTo>
                  <a:lnTo>
                    <a:pt x="118" y="18"/>
                  </a:lnTo>
                  <a:lnTo>
                    <a:pt x="120" y="16"/>
                  </a:lnTo>
                  <a:lnTo>
                    <a:pt x="124" y="16"/>
                  </a:lnTo>
                  <a:lnTo>
                    <a:pt x="127" y="18"/>
                  </a:lnTo>
                  <a:lnTo>
                    <a:pt x="129" y="20"/>
                  </a:lnTo>
                  <a:lnTo>
                    <a:pt x="130" y="24"/>
                  </a:lnTo>
                  <a:lnTo>
                    <a:pt x="129" y="26"/>
                  </a:lnTo>
                  <a:lnTo>
                    <a:pt x="126" y="26"/>
                  </a:lnTo>
                  <a:lnTo>
                    <a:pt x="126" y="32"/>
                  </a:lnTo>
                  <a:lnTo>
                    <a:pt x="129" y="37"/>
                  </a:lnTo>
                  <a:lnTo>
                    <a:pt x="132" y="47"/>
                  </a:lnTo>
                  <a:lnTo>
                    <a:pt x="135" y="46"/>
                  </a:lnTo>
                  <a:lnTo>
                    <a:pt x="138" y="47"/>
                  </a:lnTo>
                  <a:lnTo>
                    <a:pt x="141" y="48"/>
                  </a:lnTo>
                  <a:lnTo>
                    <a:pt x="142" y="51"/>
                  </a:lnTo>
                  <a:lnTo>
                    <a:pt x="145" y="53"/>
                  </a:lnTo>
                  <a:lnTo>
                    <a:pt x="147" y="56"/>
                  </a:lnTo>
                  <a:lnTo>
                    <a:pt x="151" y="57"/>
                  </a:lnTo>
                  <a:lnTo>
                    <a:pt x="153" y="59"/>
                  </a:lnTo>
                  <a:lnTo>
                    <a:pt x="156" y="57"/>
                  </a:lnTo>
                  <a:lnTo>
                    <a:pt x="157" y="59"/>
                  </a:lnTo>
                  <a:lnTo>
                    <a:pt x="158" y="59"/>
                  </a:lnTo>
                  <a:lnTo>
                    <a:pt x="163" y="58"/>
                  </a:lnTo>
                  <a:lnTo>
                    <a:pt x="168" y="58"/>
                  </a:lnTo>
                  <a:lnTo>
                    <a:pt x="173" y="59"/>
                  </a:lnTo>
                  <a:lnTo>
                    <a:pt x="177" y="62"/>
                  </a:lnTo>
                  <a:lnTo>
                    <a:pt x="178" y="63"/>
                  </a:lnTo>
                  <a:lnTo>
                    <a:pt x="177" y="63"/>
                  </a:lnTo>
                  <a:lnTo>
                    <a:pt x="174" y="64"/>
                  </a:lnTo>
                  <a:lnTo>
                    <a:pt x="172" y="63"/>
                  </a:lnTo>
                  <a:lnTo>
                    <a:pt x="169" y="62"/>
                  </a:lnTo>
                  <a:lnTo>
                    <a:pt x="166" y="63"/>
                  </a:lnTo>
                  <a:lnTo>
                    <a:pt x="162" y="67"/>
                  </a:lnTo>
                  <a:lnTo>
                    <a:pt x="161" y="69"/>
                  </a:lnTo>
                  <a:lnTo>
                    <a:pt x="158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6" y="75"/>
                  </a:lnTo>
                  <a:lnTo>
                    <a:pt x="156" y="78"/>
                  </a:lnTo>
                  <a:lnTo>
                    <a:pt x="153" y="79"/>
                  </a:lnTo>
                  <a:lnTo>
                    <a:pt x="150" y="80"/>
                  </a:lnTo>
                  <a:lnTo>
                    <a:pt x="148" y="80"/>
                  </a:lnTo>
                  <a:lnTo>
                    <a:pt x="148" y="79"/>
                  </a:lnTo>
                  <a:lnTo>
                    <a:pt x="150" y="78"/>
                  </a:lnTo>
                  <a:lnTo>
                    <a:pt x="147" y="78"/>
                  </a:lnTo>
                  <a:lnTo>
                    <a:pt x="145" y="80"/>
                  </a:lnTo>
                  <a:lnTo>
                    <a:pt x="143" y="82"/>
                  </a:lnTo>
                  <a:lnTo>
                    <a:pt x="142" y="83"/>
                  </a:lnTo>
                  <a:lnTo>
                    <a:pt x="140" y="80"/>
                  </a:lnTo>
                  <a:lnTo>
                    <a:pt x="137" y="79"/>
                  </a:lnTo>
                  <a:lnTo>
                    <a:pt x="136" y="79"/>
                  </a:lnTo>
                  <a:lnTo>
                    <a:pt x="140" y="82"/>
                  </a:lnTo>
                  <a:lnTo>
                    <a:pt x="138" y="83"/>
                  </a:lnTo>
                  <a:lnTo>
                    <a:pt x="138" y="85"/>
                  </a:lnTo>
                  <a:lnTo>
                    <a:pt x="141" y="89"/>
                  </a:lnTo>
                  <a:lnTo>
                    <a:pt x="141" y="90"/>
                  </a:lnTo>
                  <a:lnTo>
                    <a:pt x="138" y="90"/>
                  </a:lnTo>
                  <a:lnTo>
                    <a:pt x="137" y="90"/>
                  </a:lnTo>
                  <a:lnTo>
                    <a:pt x="136" y="90"/>
                  </a:lnTo>
                  <a:lnTo>
                    <a:pt x="136" y="93"/>
                  </a:lnTo>
                  <a:lnTo>
                    <a:pt x="137" y="96"/>
                  </a:lnTo>
                  <a:lnTo>
                    <a:pt x="136" y="100"/>
                  </a:lnTo>
                  <a:lnTo>
                    <a:pt x="135" y="102"/>
                  </a:lnTo>
                  <a:lnTo>
                    <a:pt x="136" y="102"/>
                  </a:lnTo>
                  <a:lnTo>
                    <a:pt x="135" y="105"/>
                  </a:lnTo>
                  <a:lnTo>
                    <a:pt x="131" y="109"/>
                  </a:lnTo>
                  <a:lnTo>
                    <a:pt x="127" y="111"/>
                  </a:lnTo>
                  <a:lnTo>
                    <a:pt x="125" y="111"/>
                  </a:lnTo>
                  <a:lnTo>
                    <a:pt x="123" y="114"/>
                  </a:lnTo>
                  <a:lnTo>
                    <a:pt x="120" y="117"/>
                  </a:lnTo>
                  <a:lnTo>
                    <a:pt x="119" y="125"/>
                  </a:lnTo>
                  <a:lnTo>
                    <a:pt x="119" y="130"/>
                  </a:lnTo>
                  <a:lnTo>
                    <a:pt x="119" y="133"/>
                  </a:lnTo>
                  <a:lnTo>
                    <a:pt x="119" y="138"/>
                  </a:lnTo>
                  <a:lnTo>
                    <a:pt x="118" y="142"/>
                  </a:lnTo>
                  <a:lnTo>
                    <a:pt x="116" y="146"/>
                  </a:lnTo>
                  <a:lnTo>
                    <a:pt x="118" y="149"/>
                  </a:lnTo>
                  <a:lnTo>
                    <a:pt x="120" y="152"/>
                  </a:lnTo>
                  <a:lnTo>
                    <a:pt x="121" y="157"/>
                  </a:lnTo>
                  <a:lnTo>
                    <a:pt x="123" y="154"/>
                  </a:lnTo>
                  <a:lnTo>
                    <a:pt x="124" y="155"/>
                  </a:lnTo>
                  <a:lnTo>
                    <a:pt x="125" y="158"/>
                  </a:lnTo>
                  <a:lnTo>
                    <a:pt x="125" y="160"/>
                  </a:lnTo>
                  <a:lnTo>
                    <a:pt x="134" y="169"/>
                  </a:lnTo>
                  <a:lnTo>
                    <a:pt x="143" y="175"/>
                  </a:lnTo>
                  <a:lnTo>
                    <a:pt x="145" y="179"/>
                  </a:lnTo>
                  <a:lnTo>
                    <a:pt x="146" y="181"/>
                  </a:lnTo>
                  <a:lnTo>
                    <a:pt x="146" y="187"/>
                  </a:lnTo>
                  <a:lnTo>
                    <a:pt x="143" y="186"/>
                  </a:lnTo>
                  <a:lnTo>
                    <a:pt x="141" y="186"/>
                  </a:lnTo>
                  <a:lnTo>
                    <a:pt x="146" y="187"/>
                  </a:lnTo>
                  <a:lnTo>
                    <a:pt x="150" y="191"/>
                  </a:lnTo>
                  <a:lnTo>
                    <a:pt x="152" y="196"/>
                  </a:lnTo>
                  <a:lnTo>
                    <a:pt x="156" y="200"/>
                  </a:lnTo>
                  <a:lnTo>
                    <a:pt x="161" y="202"/>
                  </a:lnTo>
                  <a:lnTo>
                    <a:pt x="166" y="207"/>
                  </a:lnTo>
                  <a:lnTo>
                    <a:pt x="169" y="211"/>
                  </a:lnTo>
                  <a:lnTo>
                    <a:pt x="169" y="213"/>
                  </a:lnTo>
                  <a:lnTo>
                    <a:pt x="169" y="216"/>
                  </a:lnTo>
                  <a:lnTo>
                    <a:pt x="173" y="216"/>
                  </a:lnTo>
                  <a:lnTo>
                    <a:pt x="177" y="218"/>
                  </a:lnTo>
                  <a:lnTo>
                    <a:pt x="180" y="222"/>
                  </a:lnTo>
                  <a:lnTo>
                    <a:pt x="183" y="224"/>
                  </a:lnTo>
                  <a:lnTo>
                    <a:pt x="179" y="223"/>
                  </a:lnTo>
                  <a:lnTo>
                    <a:pt x="186" y="228"/>
                  </a:lnTo>
                  <a:lnTo>
                    <a:pt x="193" y="234"/>
                  </a:lnTo>
                  <a:lnTo>
                    <a:pt x="194" y="233"/>
                  </a:lnTo>
                  <a:lnTo>
                    <a:pt x="196" y="233"/>
                  </a:lnTo>
                  <a:lnTo>
                    <a:pt x="200" y="236"/>
                  </a:lnTo>
                  <a:lnTo>
                    <a:pt x="204" y="240"/>
                  </a:lnTo>
                  <a:lnTo>
                    <a:pt x="204" y="244"/>
                  </a:lnTo>
                  <a:lnTo>
                    <a:pt x="204" y="243"/>
                  </a:lnTo>
                  <a:lnTo>
                    <a:pt x="204" y="240"/>
                  </a:lnTo>
                  <a:lnTo>
                    <a:pt x="205" y="239"/>
                  </a:lnTo>
                  <a:lnTo>
                    <a:pt x="207" y="240"/>
                  </a:lnTo>
                  <a:lnTo>
                    <a:pt x="205" y="243"/>
                  </a:lnTo>
                  <a:lnTo>
                    <a:pt x="206" y="245"/>
                  </a:lnTo>
                  <a:lnTo>
                    <a:pt x="209" y="249"/>
                  </a:lnTo>
                  <a:lnTo>
                    <a:pt x="212" y="254"/>
                  </a:lnTo>
                  <a:lnTo>
                    <a:pt x="218" y="261"/>
                  </a:lnTo>
                  <a:lnTo>
                    <a:pt x="221" y="264"/>
                  </a:lnTo>
                  <a:lnTo>
                    <a:pt x="222" y="266"/>
                  </a:lnTo>
                  <a:lnTo>
                    <a:pt x="223" y="265"/>
                  </a:lnTo>
                  <a:lnTo>
                    <a:pt x="225" y="265"/>
                  </a:lnTo>
                  <a:lnTo>
                    <a:pt x="226" y="266"/>
                  </a:lnTo>
                  <a:lnTo>
                    <a:pt x="227" y="267"/>
                  </a:lnTo>
                  <a:lnTo>
                    <a:pt x="227" y="270"/>
                  </a:lnTo>
                  <a:lnTo>
                    <a:pt x="227" y="271"/>
                  </a:lnTo>
                  <a:lnTo>
                    <a:pt x="226" y="271"/>
                  </a:lnTo>
                  <a:lnTo>
                    <a:pt x="226" y="272"/>
                  </a:lnTo>
                  <a:lnTo>
                    <a:pt x="229" y="280"/>
                  </a:lnTo>
                  <a:lnTo>
                    <a:pt x="233" y="286"/>
                  </a:lnTo>
                  <a:lnTo>
                    <a:pt x="237" y="296"/>
                  </a:lnTo>
                  <a:lnTo>
                    <a:pt x="239" y="305"/>
                  </a:lnTo>
                  <a:lnTo>
                    <a:pt x="243" y="313"/>
                  </a:lnTo>
                  <a:lnTo>
                    <a:pt x="243" y="315"/>
                  </a:lnTo>
                  <a:lnTo>
                    <a:pt x="243" y="316"/>
                  </a:lnTo>
                  <a:lnTo>
                    <a:pt x="243" y="318"/>
                  </a:lnTo>
                  <a:lnTo>
                    <a:pt x="242" y="316"/>
                  </a:lnTo>
                  <a:lnTo>
                    <a:pt x="242" y="314"/>
                  </a:lnTo>
                  <a:lnTo>
                    <a:pt x="242" y="318"/>
                  </a:lnTo>
                  <a:lnTo>
                    <a:pt x="243" y="323"/>
                  </a:lnTo>
                  <a:lnTo>
                    <a:pt x="243" y="325"/>
                  </a:lnTo>
                  <a:lnTo>
                    <a:pt x="243" y="324"/>
                  </a:lnTo>
                  <a:lnTo>
                    <a:pt x="242" y="323"/>
                  </a:lnTo>
                  <a:lnTo>
                    <a:pt x="245" y="327"/>
                  </a:lnTo>
                  <a:lnTo>
                    <a:pt x="243" y="329"/>
                  </a:lnTo>
                  <a:lnTo>
                    <a:pt x="243" y="330"/>
                  </a:lnTo>
                  <a:lnTo>
                    <a:pt x="245" y="334"/>
                  </a:lnTo>
                  <a:lnTo>
                    <a:pt x="248" y="340"/>
                  </a:lnTo>
                  <a:lnTo>
                    <a:pt x="250" y="345"/>
                  </a:lnTo>
                  <a:lnTo>
                    <a:pt x="250" y="347"/>
                  </a:lnTo>
                  <a:lnTo>
                    <a:pt x="250" y="351"/>
                  </a:lnTo>
                  <a:lnTo>
                    <a:pt x="252" y="353"/>
                  </a:lnTo>
                  <a:lnTo>
                    <a:pt x="250" y="356"/>
                  </a:lnTo>
                  <a:lnTo>
                    <a:pt x="248" y="351"/>
                  </a:lnTo>
                  <a:lnTo>
                    <a:pt x="245" y="353"/>
                  </a:lnTo>
                  <a:lnTo>
                    <a:pt x="245" y="357"/>
                  </a:lnTo>
                  <a:lnTo>
                    <a:pt x="247" y="361"/>
                  </a:lnTo>
                  <a:lnTo>
                    <a:pt x="249" y="363"/>
                  </a:lnTo>
                  <a:lnTo>
                    <a:pt x="243" y="362"/>
                  </a:lnTo>
                  <a:lnTo>
                    <a:pt x="245" y="364"/>
                  </a:lnTo>
                  <a:lnTo>
                    <a:pt x="247" y="370"/>
                  </a:lnTo>
                  <a:lnTo>
                    <a:pt x="247" y="375"/>
                  </a:lnTo>
                  <a:lnTo>
                    <a:pt x="247" y="379"/>
                  </a:lnTo>
                  <a:lnTo>
                    <a:pt x="245" y="373"/>
                  </a:lnTo>
                  <a:lnTo>
                    <a:pt x="245" y="378"/>
                  </a:lnTo>
                  <a:lnTo>
                    <a:pt x="244" y="382"/>
                  </a:lnTo>
                  <a:lnTo>
                    <a:pt x="248" y="383"/>
                  </a:lnTo>
                  <a:lnTo>
                    <a:pt x="247" y="386"/>
                  </a:lnTo>
                  <a:lnTo>
                    <a:pt x="244" y="389"/>
                  </a:lnTo>
                  <a:lnTo>
                    <a:pt x="243" y="390"/>
                  </a:lnTo>
                  <a:lnTo>
                    <a:pt x="242" y="390"/>
                  </a:lnTo>
                  <a:lnTo>
                    <a:pt x="242" y="394"/>
                  </a:lnTo>
                  <a:lnTo>
                    <a:pt x="242" y="395"/>
                  </a:lnTo>
                  <a:lnTo>
                    <a:pt x="241" y="398"/>
                  </a:lnTo>
                  <a:lnTo>
                    <a:pt x="237" y="399"/>
                  </a:lnTo>
                  <a:lnTo>
                    <a:pt x="232" y="402"/>
                  </a:lnTo>
                  <a:lnTo>
                    <a:pt x="229" y="405"/>
                  </a:lnTo>
                  <a:lnTo>
                    <a:pt x="227" y="407"/>
                  </a:lnTo>
                  <a:lnTo>
                    <a:pt x="218" y="411"/>
                  </a:lnTo>
                  <a:lnTo>
                    <a:pt x="217" y="414"/>
                  </a:lnTo>
                  <a:lnTo>
                    <a:pt x="216" y="416"/>
                  </a:lnTo>
                  <a:lnTo>
                    <a:pt x="215" y="417"/>
                  </a:lnTo>
                  <a:lnTo>
                    <a:pt x="214" y="418"/>
                  </a:lnTo>
                  <a:lnTo>
                    <a:pt x="211" y="418"/>
                  </a:lnTo>
                  <a:lnTo>
                    <a:pt x="209" y="420"/>
                  </a:lnTo>
                  <a:lnTo>
                    <a:pt x="205" y="422"/>
                  </a:lnTo>
                  <a:lnTo>
                    <a:pt x="199" y="426"/>
                  </a:lnTo>
                  <a:lnTo>
                    <a:pt x="196" y="427"/>
                  </a:lnTo>
                  <a:lnTo>
                    <a:pt x="194" y="430"/>
                  </a:lnTo>
                  <a:lnTo>
                    <a:pt x="193" y="427"/>
                  </a:lnTo>
                  <a:lnTo>
                    <a:pt x="190" y="426"/>
                  </a:lnTo>
                  <a:lnTo>
                    <a:pt x="188" y="423"/>
                  </a:lnTo>
                  <a:lnTo>
                    <a:pt x="186" y="421"/>
                  </a:lnTo>
                  <a:lnTo>
                    <a:pt x="185" y="426"/>
                  </a:lnTo>
                  <a:lnTo>
                    <a:pt x="184" y="422"/>
                  </a:lnTo>
                  <a:lnTo>
                    <a:pt x="184" y="423"/>
                  </a:lnTo>
                  <a:lnTo>
                    <a:pt x="184" y="425"/>
                  </a:lnTo>
                  <a:lnTo>
                    <a:pt x="184" y="423"/>
                  </a:lnTo>
                  <a:lnTo>
                    <a:pt x="182" y="421"/>
                  </a:lnTo>
                  <a:lnTo>
                    <a:pt x="183" y="421"/>
                  </a:lnTo>
                  <a:lnTo>
                    <a:pt x="182" y="421"/>
                  </a:lnTo>
                  <a:lnTo>
                    <a:pt x="180" y="420"/>
                  </a:lnTo>
                  <a:lnTo>
                    <a:pt x="179" y="420"/>
                  </a:lnTo>
                  <a:lnTo>
                    <a:pt x="179" y="425"/>
                  </a:lnTo>
                  <a:lnTo>
                    <a:pt x="177" y="426"/>
                  </a:lnTo>
                  <a:lnTo>
                    <a:pt x="174" y="426"/>
                  </a:lnTo>
                  <a:lnTo>
                    <a:pt x="175" y="427"/>
                  </a:lnTo>
                  <a:lnTo>
                    <a:pt x="178" y="427"/>
                  </a:lnTo>
                  <a:lnTo>
                    <a:pt x="179" y="427"/>
                  </a:lnTo>
                  <a:lnTo>
                    <a:pt x="180" y="428"/>
                  </a:lnTo>
                  <a:lnTo>
                    <a:pt x="180" y="432"/>
                  </a:lnTo>
                  <a:lnTo>
                    <a:pt x="177" y="432"/>
                  </a:lnTo>
                  <a:lnTo>
                    <a:pt x="173" y="432"/>
                  </a:lnTo>
                  <a:lnTo>
                    <a:pt x="170" y="432"/>
                  </a:lnTo>
                  <a:lnTo>
                    <a:pt x="173" y="433"/>
                  </a:lnTo>
                  <a:lnTo>
                    <a:pt x="177" y="434"/>
                  </a:lnTo>
                  <a:lnTo>
                    <a:pt x="179" y="436"/>
                  </a:lnTo>
                  <a:lnTo>
                    <a:pt x="182" y="438"/>
                  </a:lnTo>
                  <a:lnTo>
                    <a:pt x="179" y="439"/>
                  </a:lnTo>
                  <a:lnTo>
                    <a:pt x="178" y="441"/>
                  </a:lnTo>
                  <a:lnTo>
                    <a:pt x="177" y="442"/>
                  </a:lnTo>
                  <a:lnTo>
                    <a:pt x="174" y="441"/>
                  </a:lnTo>
                  <a:lnTo>
                    <a:pt x="173" y="439"/>
                  </a:lnTo>
                  <a:lnTo>
                    <a:pt x="170" y="437"/>
                  </a:lnTo>
                  <a:lnTo>
                    <a:pt x="169" y="434"/>
                  </a:lnTo>
                  <a:lnTo>
                    <a:pt x="167" y="433"/>
                  </a:lnTo>
                  <a:lnTo>
                    <a:pt x="169" y="437"/>
                  </a:lnTo>
                  <a:lnTo>
                    <a:pt x="174" y="441"/>
                  </a:lnTo>
                  <a:lnTo>
                    <a:pt x="177" y="444"/>
                  </a:lnTo>
                  <a:lnTo>
                    <a:pt x="178" y="448"/>
                  </a:lnTo>
                  <a:lnTo>
                    <a:pt x="173" y="445"/>
                  </a:lnTo>
                  <a:lnTo>
                    <a:pt x="169" y="442"/>
                  </a:lnTo>
                  <a:lnTo>
                    <a:pt x="162" y="434"/>
                  </a:lnTo>
                  <a:lnTo>
                    <a:pt x="163" y="436"/>
                  </a:lnTo>
                  <a:lnTo>
                    <a:pt x="166" y="438"/>
                  </a:lnTo>
                  <a:lnTo>
                    <a:pt x="172" y="445"/>
                  </a:lnTo>
                  <a:lnTo>
                    <a:pt x="174" y="448"/>
                  </a:lnTo>
                  <a:lnTo>
                    <a:pt x="177" y="452"/>
                  </a:lnTo>
                  <a:lnTo>
                    <a:pt x="177" y="454"/>
                  </a:lnTo>
                  <a:lnTo>
                    <a:pt x="174" y="457"/>
                  </a:lnTo>
                  <a:lnTo>
                    <a:pt x="172" y="458"/>
                  </a:lnTo>
                  <a:lnTo>
                    <a:pt x="169" y="457"/>
                  </a:lnTo>
                  <a:lnTo>
                    <a:pt x="163" y="452"/>
                  </a:lnTo>
                  <a:lnTo>
                    <a:pt x="158" y="445"/>
                  </a:lnTo>
                  <a:lnTo>
                    <a:pt x="153" y="442"/>
                  </a:lnTo>
                  <a:lnTo>
                    <a:pt x="157" y="445"/>
                  </a:lnTo>
                  <a:lnTo>
                    <a:pt x="162" y="450"/>
                  </a:lnTo>
                  <a:lnTo>
                    <a:pt x="166" y="455"/>
                  </a:lnTo>
                  <a:lnTo>
                    <a:pt x="166" y="460"/>
                  </a:lnTo>
                  <a:lnTo>
                    <a:pt x="163" y="464"/>
                  </a:lnTo>
                  <a:lnTo>
                    <a:pt x="159" y="465"/>
                  </a:lnTo>
                  <a:lnTo>
                    <a:pt x="156" y="468"/>
                  </a:lnTo>
                  <a:lnTo>
                    <a:pt x="152" y="469"/>
                  </a:lnTo>
                  <a:lnTo>
                    <a:pt x="148" y="471"/>
                  </a:lnTo>
                  <a:lnTo>
                    <a:pt x="146" y="475"/>
                  </a:lnTo>
                  <a:lnTo>
                    <a:pt x="143" y="479"/>
                  </a:lnTo>
                  <a:lnTo>
                    <a:pt x="141" y="482"/>
                  </a:lnTo>
                  <a:lnTo>
                    <a:pt x="138" y="485"/>
                  </a:lnTo>
                  <a:lnTo>
                    <a:pt x="134" y="489"/>
                  </a:lnTo>
                  <a:lnTo>
                    <a:pt x="130" y="490"/>
                  </a:lnTo>
                  <a:lnTo>
                    <a:pt x="126" y="487"/>
                  </a:lnTo>
                  <a:lnTo>
                    <a:pt x="129" y="486"/>
                  </a:lnTo>
                  <a:lnTo>
                    <a:pt x="131" y="485"/>
                  </a:lnTo>
                  <a:lnTo>
                    <a:pt x="131" y="481"/>
                  </a:lnTo>
                  <a:lnTo>
                    <a:pt x="127" y="482"/>
                  </a:lnTo>
                  <a:lnTo>
                    <a:pt x="126" y="473"/>
                  </a:lnTo>
                  <a:lnTo>
                    <a:pt x="126" y="461"/>
                  </a:lnTo>
                  <a:lnTo>
                    <a:pt x="126" y="457"/>
                  </a:lnTo>
                  <a:lnTo>
                    <a:pt x="127" y="452"/>
                  </a:lnTo>
                  <a:lnTo>
                    <a:pt x="129" y="449"/>
                  </a:lnTo>
                  <a:lnTo>
                    <a:pt x="130" y="445"/>
                  </a:lnTo>
                  <a:lnTo>
                    <a:pt x="132" y="444"/>
                  </a:lnTo>
                  <a:lnTo>
                    <a:pt x="132" y="444"/>
                  </a:lnTo>
                  <a:lnTo>
                    <a:pt x="134" y="447"/>
                  </a:lnTo>
                  <a:lnTo>
                    <a:pt x="132" y="443"/>
                  </a:lnTo>
                  <a:lnTo>
                    <a:pt x="130" y="441"/>
                  </a:lnTo>
                  <a:lnTo>
                    <a:pt x="124" y="437"/>
                  </a:lnTo>
                  <a:lnTo>
                    <a:pt x="118" y="433"/>
                  </a:lnTo>
                  <a:lnTo>
                    <a:pt x="115" y="431"/>
                  </a:lnTo>
                  <a:lnTo>
                    <a:pt x="115" y="428"/>
                  </a:lnTo>
                  <a:lnTo>
                    <a:pt x="114" y="430"/>
                  </a:lnTo>
                  <a:lnTo>
                    <a:pt x="111" y="427"/>
                  </a:lnTo>
                  <a:lnTo>
                    <a:pt x="115" y="426"/>
                  </a:lnTo>
                  <a:lnTo>
                    <a:pt x="118" y="425"/>
                  </a:lnTo>
                  <a:lnTo>
                    <a:pt x="123" y="423"/>
                  </a:lnTo>
                  <a:lnTo>
                    <a:pt x="126" y="422"/>
                  </a:lnTo>
                  <a:lnTo>
                    <a:pt x="127" y="421"/>
                  </a:lnTo>
                  <a:lnTo>
                    <a:pt x="129" y="418"/>
                  </a:lnTo>
                  <a:lnTo>
                    <a:pt x="129" y="415"/>
                  </a:lnTo>
                  <a:lnTo>
                    <a:pt x="129" y="412"/>
                  </a:lnTo>
                  <a:lnTo>
                    <a:pt x="130" y="410"/>
                  </a:lnTo>
                  <a:lnTo>
                    <a:pt x="135" y="412"/>
                  </a:lnTo>
                  <a:lnTo>
                    <a:pt x="140" y="412"/>
                  </a:lnTo>
                  <a:lnTo>
                    <a:pt x="143" y="410"/>
                  </a:lnTo>
                  <a:lnTo>
                    <a:pt x="148" y="409"/>
                  </a:lnTo>
                  <a:lnTo>
                    <a:pt x="151" y="410"/>
                  </a:lnTo>
                  <a:lnTo>
                    <a:pt x="152" y="411"/>
                  </a:lnTo>
                  <a:lnTo>
                    <a:pt x="154" y="414"/>
                  </a:lnTo>
                  <a:lnTo>
                    <a:pt x="157" y="415"/>
                  </a:lnTo>
                  <a:lnTo>
                    <a:pt x="162" y="416"/>
                  </a:lnTo>
                  <a:lnTo>
                    <a:pt x="161" y="412"/>
                  </a:lnTo>
                  <a:lnTo>
                    <a:pt x="161" y="411"/>
                  </a:lnTo>
                  <a:lnTo>
                    <a:pt x="163" y="410"/>
                  </a:lnTo>
                  <a:lnTo>
                    <a:pt x="162" y="407"/>
                  </a:lnTo>
                  <a:lnTo>
                    <a:pt x="158" y="405"/>
                  </a:lnTo>
                  <a:lnTo>
                    <a:pt x="156" y="404"/>
                  </a:lnTo>
                  <a:lnTo>
                    <a:pt x="153" y="401"/>
                  </a:lnTo>
                  <a:lnTo>
                    <a:pt x="150" y="391"/>
                  </a:lnTo>
                  <a:lnTo>
                    <a:pt x="150" y="389"/>
                  </a:lnTo>
                  <a:lnTo>
                    <a:pt x="151" y="388"/>
                  </a:lnTo>
                  <a:lnTo>
                    <a:pt x="154" y="385"/>
                  </a:lnTo>
                  <a:lnTo>
                    <a:pt x="157" y="383"/>
                  </a:lnTo>
                  <a:lnTo>
                    <a:pt x="161" y="384"/>
                  </a:lnTo>
                  <a:lnTo>
                    <a:pt x="164" y="385"/>
                  </a:lnTo>
                  <a:lnTo>
                    <a:pt x="168" y="386"/>
                  </a:lnTo>
                  <a:lnTo>
                    <a:pt x="167" y="384"/>
                  </a:lnTo>
                  <a:lnTo>
                    <a:pt x="167" y="382"/>
                  </a:lnTo>
                  <a:lnTo>
                    <a:pt x="167" y="379"/>
                  </a:lnTo>
                  <a:lnTo>
                    <a:pt x="166" y="377"/>
                  </a:lnTo>
                  <a:lnTo>
                    <a:pt x="170" y="377"/>
                  </a:lnTo>
                  <a:lnTo>
                    <a:pt x="174" y="377"/>
                  </a:lnTo>
                  <a:lnTo>
                    <a:pt x="179" y="374"/>
                  </a:lnTo>
                  <a:lnTo>
                    <a:pt x="183" y="372"/>
                  </a:lnTo>
                  <a:lnTo>
                    <a:pt x="185" y="368"/>
                  </a:lnTo>
                  <a:lnTo>
                    <a:pt x="189" y="367"/>
                  </a:lnTo>
                  <a:lnTo>
                    <a:pt x="193" y="366"/>
                  </a:lnTo>
                  <a:lnTo>
                    <a:pt x="196" y="364"/>
                  </a:lnTo>
                  <a:lnTo>
                    <a:pt x="199" y="362"/>
                  </a:lnTo>
                  <a:lnTo>
                    <a:pt x="199" y="359"/>
                  </a:lnTo>
                  <a:lnTo>
                    <a:pt x="198" y="352"/>
                  </a:lnTo>
                  <a:lnTo>
                    <a:pt x="195" y="345"/>
                  </a:lnTo>
                  <a:lnTo>
                    <a:pt x="195" y="339"/>
                  </a:lnTo>
                  <a:lnTo>
                    <a:pt x="196" y="332"/>
                  </a:lnTo>
                  <a:lnTo>
                    <a:pt x="195" y="329"/>
                  </a:lnTo>
                  <a:lnTo>
                    <a:pt x="194" y="325"/>
                  </a:lnTo>
                  <a:lnTo>
                    <a:pt x="191" y="320"/>
                  </a:lnTo>
                  <a:lnTo>
                    <a:pt x="191" y="316"/>
                  </a:lnTo>
                  <a:lnTo>
                    <a:pt x="190" y="313"/>
                  </a:lnTo>
                  <a:lnTo>
                    <a:pt x="189" y="310"/>
                  </a:lnTo>
                  <a:lnTo>
                    <a:pt x="188" y="309"/>
                  </a:lnTo>
                  <a:lnTo>
                    <a:pt x="186" y="307"/>
                  </a:lnTo>
                  <a:lnTo>
                    <a:pt x="186" y="304"/>
                  </a:lnTo>
                  <a:lnTo>
                    <a:pt x="186" y="299"/>
                  </a:lnTo>
                  <a:lnTo>
                    <a:pt x="188" y="296"/>
                  </a:lnTo>
                  <a:lnTo>
                    <a:pt x="189" y="293"/>
                  </a:lnTo>
                  <a:lnTo>
                    <a:pt x="190" y="289"/>
                  </a:lnTo>
                  <a:lnTo>
                    <a:pt x="190" y="287"/>
                  </a:lnTo>
                  <a:lnTo>
                    <a:pt x="190" y="284"/>
                  </a:lnTo>
                  <a:lnTo>
                    <a:pt x="189" y="282"/>
                  </a:lnTo>
                  <a:lnTo>
                    <a:pt x="189" y="281"/>
                  </a:lnTo>
                  <a:lnTo>
                    <a:pt x="186" y="278"/>
                  </a:lnTo>
                  <a:lnTo>
                    <a:pt x="188" y="277"/>
                  </a:lnTo>
                  <a:lnTo>
                    <a:pt x="189" y="276"/>
                  </a:lnTo>
                  <a:lnTo>
                    <a:pt x="190" y="273"/>
                  </a:lnTo>
                  <a:lnTo>
                    <a:pt x="191" y="268"/>
                  </a:lnTo>
                  <a:lnTo>
                    <a:pt x="189" y="265"/>
                  </a:lnTo>
                  <a:lnTo>
                    <a:pt x="185" y="261"/>
                  </a:lnTo>
                  <a:lnTo>
                    <a:pt x="182" y="259"/>
                  </a:lnTo>
                  <a:lnTo>
                    <a:pt x="178" y="255"/>
                  </a:lnTo>
                  <a:lnTo>
                    <a:pt x="175" y="254"/>
                  </a:lnTo>
                  <a:lnTo>
                    <a:pt x="174" y="251"/>
                  </a:lnTo>
                  <a:lnTo>
                    <a:pt x="175" y="249"/>
                  </a:lnTo>
                  <a:lnTo>
                    <a:pt x="178" y="248"/>
                  </a:lnTo>
                  <a:lnTo>
                    <a:pt x="180" y="245"/>
                  </a:lnTo>
                  <a:lnTo>
                    <a:pt x="183" y="243"/>
                  </a:lnTo>
                  <a:lnTo>
                    <a:pt x="177" y="240"/>
                  </a:lnTo>
                  <a:lnTo>
                    <a:pt x="172" y="235"/>
                  </a:lnTo>
                  <a:lnTo>
                    <a:pt x="170" y="234"/>
                  </a:lnTo>
                  <a:lnTo>
                    <a:pt x="168" y="234"/>
                  </a:lnTo>
                  <a:lnTo>
                    <a:pt x="167" y="233"/>
                  </a:lnTo>
                  <a:lnTo>
                    <a:pt x="166" y="232"/>
                  </a:lnTo>
                  <a:lnTo>
                    <a:pt x="164" y="229"/>
                  </a:lnTo>
                  <a:lnTo>
                    <a:pt x="162" y="229"/>
                  </a:lnTo>
                  <a:lnTo>
                    <a:pt x="161" y="229"/>
                  </a:lnTo>
                  <a:lnTo>
                    <a:pt x="158" y="229"/>
                  </a:lnTo>
                  <a:lnTo>
                    <a:pt x="157" y="228"/>
                  </a:lnTo>
                  <a:lnTo>
                    <a:pt x="154" y="225"/>
                  </a:lnTo>
                  <a:lnTo>
                    <a:pt x="153" y="221"/>
                  </a:lnTo>
                  <a:lnTo>
                    <a:pt x="151" y="211"/>
                  </a:lnTo>
                  <a:lnTo>
                    <a:pt x="143" y="203"/>
                  </a:lnTo>
                  <a:lnTo>
                    <a:pt x="140" y="201"/>
                  </a:lnTo>
                  <a:lnTo>
                    <a:pt x="136" y="198"/>
                  </a:lnTo>
                  <a:lnTo>
                    <a:pt x="130" y="191"/>
                  </a:lnTo>
                  <a:lnTo>
                    <a:pt x="124" y="185"/>
                  </a:lnTo>
                  <a:lnTo>
                    <a:pt x="120" y="179"/>
                  </a:lnTo>
                  <a:lnTo>
                    <a:pt x="118" y="174"/>
                  </a:lnTo>
                  <a:lnTo>
                    <a:pt x="116" y="173"/>
                  </a:lnTo>
                  <a:lnTo>
                    <a:pt x="114" y="173"/>
                  </a:lnTo>
                  <a:lnTo>
                    <a:pt x="110" y="170"/>
                  </a:lnTo>
                  <a:lnTo>
                    <a:pt x="107" y="166"/>
                  </a:lnTo>
                  <a:lnTo>
                    <a:pt x="105" y="163"/>
                  </a:lnTo>
                  <a:lnTo>
                    <a:pt x="104" y="160"/>
                  </a:lnTo>
                  <a:lnTo>
                    <a:pt x="105" y="158"/>
                  </a:lnTo>
                  <a:lnTo>
                    <a:pt x="105" y="157"/>
                  </a:lnTo>
                  <a:lnTo>
                    <a:pt x="104" y="155"/>
                  </a:lnTo>
                  <a:lnTo>
                    <a:pt x="100" y="154"/>
                  </a:lnTo>
                  <a:lnTo>
                    <a:pt x="97" y="153"/>
                  </a:lnTo>
                  <a:lnTo>
                    <a:pt x="94" y="152"/>
                  </a:lnTo>
                  <a:lnTo>
                    <a:pt x="88" y="149"/>
                  </a:lnTo>
                  <a:lnTo>
                    <a:pt x="82" y="146"/>
                  </a:lnTo>
                  <a:lnTo>
                    <a:pt x="77" y="141"/>
                  </a:lnTo>
                  <a:lnTo>
                    <a:pt x="71" y="138"/>
                  </a:lnTo>
                  <a:lnTo>
                    <a:pt x="68" y="137"/>
                  </a:lnTo>
                  <a:lnTo>
                    <a:pt x="66" y="136"/>
                  </a:lnTo>
                  <a:lnTo>
                    <a:pt x="66" y="134"/>
                  </a:lnTo>
                  <a:lnTo>
                    <a:pt x="67" y="132"/>
                  </a:lnTo>
                  <a:lnTo>
                    <a:pt x="70" y="131"/>
                  </a:lnTo>
                  <a:lnTo>
                    <a:pt x="70" y="130"/>
                  </a:lnTo>
                  <a:lnTo>
                    <a:pt x="70" y="128"/>
                  </a:lnTo>
                  <a:lnTo>
                    <a:pt x="67" y="126"/>
                  </a:lnTo>
                  <a:lnTo>
                    <a:pt x="67" y="123"/>
                  </a:lnTo>
                  <a:lnTo>
                    <a:pt x="68" y="122"/>
                  </a:lnTo>
                  <a:lnTo>
                    <a:pt x="72" y="122"/>
                  </a:lnTo>
                  <a:lnTo>
                    <a:pt x="76" y="123"/>
                  </a:lnTo>
                  <a:lnTo>
                    <a:pt x="78" y="123"/>
                  </a:lnTo>
                  <a:lnTo>
                    <a:pt x="82" y="123"/>
                  </a:lnTo>
                  <a:lnTo>
                    <a:pt x="87" y="121"/>
                  </a:lnTo>
                  <a:lnTo>
                    <a:pt x="89" y="118"/>
                  </a:lnTo>
                  <a:lnTo>
                    <a:pt x="89" y="117"/>
                  </a:lnTo>
                  <a:lnTo>
                    <a:pt x="88" y="116"/>
                  </a:lnTo>
                  <a:lnTo>
                    <a:pt x="91" y="114"/>
                  </a:lnTo>
                  <a:lnTo>
                    <a:pt x="92" y="112"/>
                  </a:lnTo>
                  <a:lnTo>
                    <a:pt x="93" y="111"/>
                  </a:lnTo>
                  <a:lnTo>
                    <a:pt x="92" y="109"/>
                  </a:lnTo>
                  <a:lnTo>
                    <a:pt x="91" y="106"/>
                  </a:lnTo>
                  <a:lnTo>
                    <a:pt x="86" y="105"/>
                  </a:lnTo>
                  <a:lnTo>
                    <a:pt x="83" y="104"/>
                  </a:lnTo>
                  <a:lnTo>
                    <a:pt x="83" y="101"/>
                  </a:lnTo>
                  <a:lnTo>
                    <a:pt x="81" y="100"/>
                  </a:lnTo>
                  <a:lnTo>
                    <a:pt x="79" y="99"/>
                  </a:lnTo>
                  <a:lnTo>
                    <a:pt x="73" y="98"/>
                  </a:lnTo>
                  <a:lnTo>
                    <a:pt x="75" y="96"/>
                  </a:lnTo>
                  <a:lnTo>
                    <a:pt x="77" y="95"/>
                  </a:lnTo>
                  <a:lnTo>
                    <a:pt x="78" y="94"/>
                  </a:lnTo>
                  <a:lnTo>
                    <a:pt x="79" y="93"/>
                  </a:lnTo>
                  <a:lnTo>
                    <a:pt x="78" y="90"/>
                  </a:lnTo>
                  <a:lnTo>
                    <a:pt x="77" y="88"/>
                  </a:lnTo>
                  <a:lnTo>
                    <a:pt x="72" y="85"/>
                  </a:lnTo>
                  <a:lnTo>
                    <a:pt x="67" y="82"/>
                  </a:lnTo>
                  <a:lnTo>
                    <a:pt x="65" y="82"/>
                  </a:lnTo>
                  <a:lnTo>
                    <a:pt x="62" y="82"/>
                  </a:lnTo>
                  <a:lnTo>
                    <a:pt x="59" y="83"/>
                  </a:lnTo>
                  <a:lnTo>
                    <a:pt x="56" y="84"/>
                  </a:lnTo>
                  <a:lnTo>
                    <a:pt x="55" y="88"/>
                  </a:lnTo>
                  <a:lnTo>
                    <a:pt x="54" y="90"/>
                  </a:lnTo>
                  <a:lnTo>
                    <a:pt x="49" y="87"/>
                  </a:lnTo>
                  <a:lnTo>
                    <a:pt x="46" y="85"/>
                  </a:lnTo>
                  <a:lnTo>
                    <a:pt x="43" y="85"/>
                  </a:lnTo>
                  <a:lnTo>
                    <a:pt x="40" y="85"/>
                  </a:lnTo>
                  <a:lnTo>
                    <a:pt x="36" y="83"/>
                  </a:lnTo>
                  <a:lnTo>
                    <a:pt x="33" y="79"/>
                  </a:lnTo>
                  <a:lnTo>
                    <a:pt x="30" y="77"/>
                  </a:lnTo>
                  <a:lnTo>
                    <a:pt x="29" y="73"/>
                  </a:lnTo>
                  <a:lnTo>
                    <a:pt x="28" y="69"/>
                  </a:lnTo>
                  <a:lnTo>
                    <a:pt x="27" y="66"/>
                  </a:lnTo>
                  <a:lnTo>
                    <a:pt x="27" y="62"/>
                  </a:lnTo>
                  <a:lnTo>
                    <a:pt x="28" y="58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2" y="51"/>
                  </a:lnTo>
                  <a:lnTo>
                    <a:pt x="23" y="55"/>
                  </a:lnTo>
                  <a:lnTo>
                    <a:pt x="20" y="57"/>
                  </a:lnTo>
                  <a:lnTo>
                    <a:pt x="19" y="56"/>
                  </a:lnTo>
                  <a:lnTo>
                    <a:pt x="17" y="53"/>
                  </a:lnTo>
                  <a:lnTo>
                    <a:pt x="16" y="50"/>
                  </a:lnTo>
                  <a:lnTo>
                    <a:pt x="13" y="47"/>
                  </a:lnTo>
                  <a:lnTo>
                    <a:pt x="6" y="41"/>
                  </a:lnTo>
                  <a:lnTo>
                    <a:pt x="2" y="37"/>
                  </a:lnTo>
                  <a:lnTo>
                    <a:pt x="0" y="3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79" name="Freeform 802"/>
            <p:cNvSpPr>
              <a:spLocks/>
            </p:cNvSpPr>
            <p:nvPr/>
          </p:nvSpPr>
          <p:spPr bwMode="auto">
            <a:xfrm>
              <a:off x="9019895" y="3527533"/>
              <a:ext cx="0" cy="4216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80" name="Freeform 803"/>
            <p:cNvSpPr>
              <a:spLocks/>
            </p:cNvSpPr>
            <p:nvPr/>
          </p:nvSpPr>
          <p:spPr bwMode="auto">
            <a:xfrm>
              <a:off x="9024110" y="3531749"/>
              <a:ext cx="6324" cy="4216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3 h 5"/>
                <a:gd name="T6" fmla="*/ 5 w 7"/>
                <a:gd name="T7" fmla="*/ 1 h 5"/>
                <a:gd name="T8" fmla="*/ 0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5" y="5"/>
                  </a:lnTo>
                  <a:lnTo>
                    <a:pt x="7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81" name="Freeform 804"/>
            <p:cNvSpPr>
              <a:spLocks/>
            </p:cNvSpPr>
            <p:nvPr/>
          </p:nvSpPr>
          <p:spPr bwMode="auto">
            <a:xfrm>
              <a:off x="9036758" y="3516994"/>
              <a:ext cx="4216" cy="6324"/>
            </a:xfrm>
            <a:custGeom>
              <a:avLst/>
              <a:gdLst>
                <a:gd name="T0" fmla="*/ 1 w 2"/>
                <a:gd name="T1" fmla="*/ 0 h 7"/>
                <a:gd name="T2" fmla="*/ 0 w 2"/>
                <a:gd name="T3" fmla="*/ 7 h 7"/>
                <a:gd name="T4" fmla="*/ 1 w 2"/>
                <a:gd name="T5" fmla="*/ 4 h 7"/>
                <a:gd name="T6" fmla="*/ 2 w 2"/>
                <a:gd name="T7" fmla="*/ 3 h 7"/>
                <a:gd name="T8" fmla="*/ 2 w 2"/>
                <a:gd name="T9" fmla="*/ 1 h 7"/>
                <a:gd name="T10" fmla="*/ 1 w 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lnTo>
                    <a:pt x="0" y="7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82" name="Freeform 805"/>
            <p:cNvSpPr>
              <a:spLocks/>
            </p:cNvSpPr>
            <p:nvPr/>
          </p:nvSpPr>
          <p:spPr bwMode="auto">
            <a:xfrm>
              <a:off x="9038865" y="3523317"/>
              <a:ext cx="4216" cy="6324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5 h 5"/>
                <a:gd name="T4" fmla="*/ 3 w 4"/>
                <a:gd name="T5" fmla="*/ 2 h 5"/>
                <a:gd name="T6" fmla="*/ 4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83" name="Freeform 806"/>
            <p:cNvSpPr>
              <a:spLocks/>
            </p:cNvSpPr>
            <p:nvPr/>
          </p:nvSpPr>
          <p:spPr bwMode="auto">
            <a:xfrm>
              <a:off x="9051512" y="3510670"/>
              <a:ext cx="2109" cy="2109"/>
            </a:xfrm>
            <a:custGeom>
              <a:avLst/>
              <a:gdLst>
                <a:gd name="T0" fmla="*/ 0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84" name="Freeform 807"/>
            <p:cNvSpPr>
              <a:spLocks/>
            </p:cNvSpPr>
            <p:nvPr/>
          </p:nvSpPr>
          <p:spPr bwMode="auto">
            <a:xfrm>
              <a:off x="6699099" y="2035141"/>
              <a:ext cx="10540" cy="6324"/>
            </a:xfrm>
            <a:custGeom>
              <a:avLst/>
              <a:gdLst>
                <a:gd name="T0" fmla="*/ 5 w 9"/>
                <a:gd name="T1" fmla="*/ 5 h 5"/>
                <a:gd name="T2" fmla="*/ 9 w 9"/>
                <a:gd name="T3" fmla="*/ 5 h 5"/>
                <a:gd name="T4" fmla="*/ 8 w 9"/>
                <a:gd name="T5" fmla="*/ 2 h 5"/>
                <a:gd name="T6" fmla="*/ 5 w 9"/>
                <a:gd name="T7" fmla="*/ 0 h 5"/>
                <a:gd name="T8" fmla="*/ 0 w 9"/>
                <a:gd name="T9" fmla="*/ 0 h 5"/>
                <a:gd name="T10" fmla="*/ 5 w 9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5" y="5"/>
                  </a:moveTo>
                  <a:lnTo>
                    <a:pt x="9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85" name="Freeform 809"/>
            <p:cNvSpPr>
              <a:spLocks/>
            </p:cNvSpPr>
            <p:nvPr/>
          </p:nvSpPr>
          <p:spPr bwMode="auto">
            <a:xfrm>
              <a:off x="6709639" y="2037250"/>
              <a:ext cx="2109" cy="2109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86" name="Freeform 810"/>
            <p:cNvSpPr>
              <a:spLocks/>
            </p:cNvSpPr>
            <p:nvPr/>
          </p:nvSpPr>
          <p:spPr bwMode="auto">
            <a:xfrm>
              <a:off x="6806602" y="2047789"/>
              <a:ext cx="12647" cy="6324"/>
            </a:xfrm>
            <a:custGeom>
              <a:avLst/>
              <a:gdLst>
                <a:gd name="T0" fmla="*/ 0 w 11"/>
                <a:gd name="T1" fmla="*/ 2 h 5"/>
                <a:gd name="T2" fmla="*/ 11 w 11"/>
                <a:gd name="T3" fmla="*/ 5 h 5"/>
                <a:gd name="T4" fmla="*/ 9 w 11"/>
                <a:gd name="T5" fmla="*/ 2 h 5"/>
                <a:gd name="T6" fmla="*/ 7 w 11"/>
                <a:gd name="T7" fmla="*/ 0 h 5"/>
                <a:gd name="T8" fmla="*/ 4 w 11"/>
                <a:gd name="T9" fmla="*/ 0 h 5"/>
                <a:gd name="T10" fmla="*/ 4 w 11"/>
                <a:gd name="T11" fmla="*/ 0 h 5"/>
                <a:gd name="T12" fmla="*/ 6 w 11"/>
                <a:gd name="T13" fmla="*/ 2 h 5"/>
                <a:gd name="T14" fmla="*/ 3 w 11"/>
                <a:gd name="T15" fmla="*/ 1 h 5"/>
                <a:gd name="T16" fmla="*/ 0 w 11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0" y="2"/>
                  </a:moveTo>
                  <a:lnTo>
                    <a:pt x="11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3" y="1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87" name="Freeform 811"/>
            <p:cNvSpPr>
              <a:spLocks/>
            </p:cNvSpPr>
            <p:nvPr/>
          </p:nvSpPr>
          <p:spPr bwMode="auto">
            <a:xfrm>
              <a:off x="6810818" y="2041466"/>
              <a:ext cx="2109" cy="2109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4 h 4"/>
                <a:gd name="T4" fmla="*/ 0 w 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88" name="Freeform 812"/>
            <p:cNvSpPr>
              <a:spLocks/>
            </p:cNvSpPr>
            <p:nvPr/>
          </p:nvSpPr>
          <p:spPr bwMode="auto">
            <a:xfrm>
              <a:off x="9355050" y="2355542"/>
              <a:ext cx="10540" cy="4216"/>
            </a:xfrm>
            <a:custGeom>
              <a:avLst/>
              <a:gdLst>
                <a:gd name="T0" fmla="*/ 1 w 10"/>
                <a:gd name="T1" fmla="*/ 2 h 5"/>
                <a:gd name="T2" fmla="*/ 0 w 10"/>
                <a:gd name="T3" fmla="*/ 5 h 5"/>
                <a:gd name="T4" fmla="*/ 5 w 10"/>
                <a:gd name="T5" fmla="*/ 5 h 5"/>
                <a:gd name="T6" fmla="*/ 10 w 10"/>
                <a:gd name="T7" fmla="*/ 5 h 5"/>
                <a:gd name="T8" fmla="*/ 9 w 10"/>
                <a:gd name="T9" fmla="*/ 2 h 5"/>
                <a:gd name="T10" fmla="*/ 9 w 10"/>
                <a:gd name="T11" fmla="*/ 0 h 5"/>
                <a:gd name="T12" fmla="*/ 5 w 10"/>
                <a:gd name="T13" fmla="*/ 0 h 5"/>
                <a:gd name="T14" fmla="*/ 1 w 10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1" y="2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1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89" name="Freeform 813"/>
            <p:cNvSpPr>
              <a:spLocks/>
            </p:cNvSpPr>
            <p:nvPr/>
          </p:nvSpPr>
          <p:spPr bwMode="auto">
            <a:xfrm>
              <a:off x="9371913" y="2351326"/>
              <a:ext cx="18972" cy="18972"/>
            </a:xfrm>
            <a:custGeom>
              <a:avLst/>
              <a:gdLst>
                <a:gd name="T0" fmla="*/ 0 w 19"/>
                <a:gd name="T1" fmla="*/ 6 h 18"/>
                <a:gd name="T2" fmla="*/ 1 w 19"/>
                <a:gd name="T3" fmla="*/ 13 h 18"/>
                <a:gd name="T4" fmla="*/ 4 w 19"/>
                <a:gd name="T5" fmla="*/ 11 h 18"/>
                <a:gd name="T6" fmla="*/ 5 w 19"/>
                <a:gd name="T7" fmla="*/ 11 h 18"/>
                <a:gd name="T8" fmla="*/ 9 w 19"/>
                <a:gd name="T9" fmla="*/ 14 h 18"/>
                <a:gd name="T10" fmla="*/ 13 w 19"/>
                <a:gd name="T11" fmla="*/ 16 h 18"/>
                <a:gd name="T12" fmla="*/ 15 w 19"/>
                <a:gd name="T13" fmla="*/ 18 h 18"/>
                <a:gd name="T14" fmla="*/ 17 w 19"/>
                <a:gd name="T15" fmla="*/ 16 h 18"/>
                <a:gd name="T16" fmla="*/ 19 w 19"/>
                <a:gd name="T17" fmla="*/ 14 h 18"/>
                <a:gd name="T18" fmla="*/ 19 w 19"/>
                <a:gd name="T19" fmla="*/ 9 h 18"/>
                <a:gd name="T20" fmla="*/ 15 w 19"/>
                <a:gd name="T21" fmla="*/ 5 h 18"/>
                <a:gd name="T22" fmla="*/ 14 w 19"/>
                <a:gd name="T23" fmla="*/ 5 h 18"/>
                <a:gd name="T24" fmla="*/ 13 w 19"/>
                <a:gd name="T25" fmla="*/ 6 h 18"/>
                <a:gd name="T26" fmla="*/ 11 w 19"/>
                <a:gd name="T27" fmla="*/ 3 h 18"/>
                <a:gd name="T28" fmla="*/ 8 w 19"/>
                <a:gd name="T29" fmla="*/ 2 h 18"/>
                <a:gd name="T30" fmla="*/ 4 w 19"/>
                <a:gd name="T31" fmla="*/ 2 h 18"/>
                <a:gd name="T32" fmla="*/ 0 w 19"/>
                <a:gd name="T33" fmla="*/ 0 h 18"/>
                <a:gd name="T34" fmla="*/ 0 w 19"/>
                <a:gd name="T35" fmla="*/ 4 h 18"/>
                <a:gd name="T36" fmla="*/ 0 w 19"/>
                <a:gd name="T37" fmla="*/ 5 h 18"/>
                <a:gd name="T38" fmla="*/ 0 w 19"/>
                <a:gd name="T3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8">
                  <a:moveTo>
                    <a:pt x="0" y="6"/>
                  </a:moveTo>
                  <a:lnTo>
                    <a:pt x="1" y="13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9" y="14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19" y="9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1" y="3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90" name="Freeform 814"/>
            <p:cNvSpPr>
              <a:spLocks/>
            </p:cNvSpPr>
            <p:nvPr/>
          </p:nvSpPr>
          <p:spPr bwMode="auto">
            <a:xfrm>
              <a:off x="9390884" y="2372405"/>
              <a:ext cx="4216" cy="4216"/>
            </a:xfrm>
            <a:custGeom>
              <a:avLst/>
              <a:gdLst>
                <a:gd name="T0" fmla="*/ 5 w 5"/>
                <a:gd name="T1" fmla="*/ 5 h 5"/>
                <a:gd name="T2" fmla="*/ 0 w 5"/>
                <a:gd name="T3" fmla="*/ 0 h 5"/>
                <a:gd name="T4" fmla="*/ 2 w 5"/>
                <a:gd name="T5" fmla="*/ 4 h 5"/>
                <a:gd name="T6" fmla="*/ 5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5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91" name="Freeform 815"/>
            <p:cNvSpPr>
              <a:spLocks/>
            </p:cNvSpPr>
            <p:nvPr/>
          </p:nvSpPr>
          <p:spPr bwMode="auto">
            <a:xfrm>
              <a:off x="9397207" y="2374514"/>
              <a:ext cx="4216" cy="4216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2 h 4"/>
                <a:gd name="T4" fmla="*/ 0 w 3"/>
                <a:gd name="T5" fmla="*/ 0 h 4"/>
                <a:gd name="T6" fmla="*/ 0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92" name="Freeform 816"/>
            <p:cNvSpPr>
              <a:spLocks/>
            </p:cNvSpPr>
            <p:nvPr/>
          </p:nvSpPr>
          <p:spPr bwMode="auto">
            <a:xfrm>
              <a:off x="9519466" y="2376621"/>
              <a:ext cx="233977" cy="286674"/>
            </a:xfrm>
            <a:custGeom>
              <a:avLst/>
              <a:gdLst>
                <a:gd name="T0" fmla="*/ 20 w 222"/>
                <a:gd name="T1" fmla="*/ 18 h 272"/>
                <a:gd name="T2" fmla="*/ 25 w 222"/>
                <a:gd name="T3" fmla="*/ 21 h 272"/>
                <a:gd name="T4" fmla="*/ 21 w 222"/>
                <a:gd name="T5" fmla="*/ 25 h 272"/>
                <a:gd name="T6" fmla="*/ 26 w 222"/>
                <a:gd name="T7" fmla="*/ 31 h 272"/>
                <a:gd name="T8" fmla="*/ 21 w 222"/>
                <a:gd name="T9" fmla="*/ 32 h 272"/>
                <a:gd name="T10" fmla="*/ 15 w 222"/>
                <a:gd name="T11" fmla="*/ 28 h 272"/>
                <a:gd name="T12" fmla="*/ 15 w 222"/>
                <a:gd name="T13" fmla="*/ 36 h 272"/>
                <a:gd name="T14" fmla="*/ 32 w 222"/>
                <a:gd name="T15" fmla="*/ 58 h 272"/>
                <a:gd name="T16" fmla="*/ 50 w 222"/>
                <a:gd name="T17" fmla="*/ 82 h 272"/>
                <a:gd name="T18" fmla="*/ 75 w 222"/>
                <a:gd name="T19" fmla="*/ 101 h 272"/>
                <a:gd name="T20" fmla="*/ 88 w 222"/>
                <a:gd name="T21" fmla="*/ 123 h 272"/>
                <a:gd name="T22" fmla="*/ 112 w 222"/>
                <a:gd name="T23" fmla="*/ 152 h 272"/>
                <a:gd name="T24" fmla="*/ 126 w 222"/>
                <a:gd name="T25" fmla="*/ 181 h 272"/>
                <a:gd name="T26" fmla="*/ 148 w 222"/>
                <a:gd name="T27" fmla="*/ 202 h 272"/>
                <a:gd name="T28" fmla="*/ 150 w 222"/>
                <a:gd name="T29" fmla="*/ 214 h 272"/>
                <a:gd name="T30" fmla="*/ 163 w 222"/>
                <a:gd name="T31" fmla="*/ 230 h 272"/>
                <a:gd name="T32" fmla="*/ 170 w 222"/>
                <a:gd name="T33" fmla="*/ 248 h 272"/>
                <a:gd name="T34" fmla="*/ 191 w 222"/>
                <a:gd name="T35" fmla="*/ 272 h 272"/>
                <a:gd name="T36" fmla="*/ 186 w 222"/>
                <a:gd name="T37" fmla="*/ 252 h 272"/>
                <a:gd name="T38" fmla="*/ 190 w 222"/>
                <a:gd name="T39" fmla="*/ 245 h 272"/>
                <a:gd name="T40" fmla="*/ 202 w 222"/>
                <a:gd name="T41" fmla="*/ 249 h 272"/>
                <a:gd name="T42" fmla="*/ 214 w 222"/>
                <a:gd name="T43" fmla="*/ 254 h 272"/>
                <a:gd name="T44" fmla="*/ 219 w 222"/>
                <a:gd name="T45" fmla="*/ 257 h 272"/>
                <a:gd name="T46" fmla="*/ 207 w 222"/>
                <a:gd name="T47" fmla="*/ 242 h 272"/>
                <a:gd name="T48" fmla="*/ 200 w 222"/>
                <a:gd name="T49" fmla="*/ 241 h 272"/>
                <a:gd name="T50" fmla="*/ 201 w 222"/>
                <a:gd name="T51" fmla="*/ 245 h 272"/>
                <a:gd name="T52" fmla="*/ 189 w 222"/>
                <a:gd name="T53" fmla="*/ 231 h 272"/>
                <a:gd name="T54" fmla="*/ 169 w 222"/>
                <a:gd name="T55" fmla="*/ 216 h 272"/>
                <a:gd name="T56" fmla="*/ 154 w 222"/>
                <a:gd name="T57" fmla="*/ 193 h 272"/>
                <a:gd name="T58" fmla="*/ 144 w 222"/>
                <a:gd name="T59" fmla="*/ 168 h 272"/>
                <a:gd name="T60" fmla="*/ 152 w 222"/>
                <a:gd name="T61" fmla="*/ 162 h 272"/>
                <a:gd name="T62" fmla="*/ 146 w 222"/>
                <a:gd name="T63" fmla="*/ 160 h 272"/>
                <a:gd name="T64" fmla="*/ 160 w 222"/>
                <a:gd name="T65" fmla="*/ 161 h 272"/>
                <a:gd name="T66" fmla="*/ 174 w 222"/>
                <a:gd name="T67" fmla="*/ 166 h 272"/>
                <a:gd name="T68" fmla="*/ 193 w 222"/>
                <a:gd name="T69" fmla="*/ 179 h 272"/>
                <a:gd name="T70" fmla="*/ 191 w 222"/>
                <a:gd name="T71" fmla="*/ 176 h 272"/>
                <a:gd name="T72" fmla="*/ 168 w 222"/>
                <a:gd name="T73" fmla="*/ 157 h 272"/>
                <a:gd name="T74" fmla="*/ 105 w 222"/>
                <a:gd name="T75" fmla="*/ 98 h 272"/>
                <a:gd name="T76" fmla="*/ 106 w 222"/>
                <a:gd name="T77" fmla="*/ 101 h 272"/>
                <a:gd name="T78" fmla="*/ 99 w 222"/>
                <a:gd name="T79" fmla="*/ 92 h 272"/>
                <a:gd name="T80" fmla="*/ 94 w 222"/>
                <a:gd name="T81" fmla="*/ 91 h 272"/>
                <a:gd name="T82" fmla="*/ 86 w 222"/>
                <a:gd name="T83" fmla="*/ 82 h 272"/>
                <a:gd name="T84" fmla="*/ 74 w 222"/>
                <a:gd name="T85" fmla="*/ 71 h 272"/>
                <a:gd name="T86" fmla="*/ 72 w 222"/>
                <a:gd name="T87" fmla="*/ 65 h 272"/>
                <a:gd name="T88" fmla="*/ 63 w 222"/>
                <a:gd name="T89" fmla="*/ 52 h 272"/>
                <a:gd name="T90" fmla="*/ 45 w 222"/>
                <a:gd name="T91" fmla="*/ 38 h 272"/>
                <a:gd name="T92" fmla="*/ 53 w 222"/>
                <a:gd name="T93" fmla="*/ 39 h 272"/>
                <a:gd name="T94" fmla="*/ 55 w 222"/>
                <a:gd name="T95" fmla="*/ 40 h 272"/>
                <a:gd name="T96" fmla="*/ 25 w 222"/>
                <a:gd name="T97" fmla="*/ 18 h 272"/>
                <a:gd name="T98" fmla="*/ 25 w 222"/>
                <a:gd name="T99" fmla="*/ 17 h 272"/>
                <a:gd name="T100" fmla="*/ 21 w 222"/>
                <a:gd name="T101" fmla="*/ 10 h 272"/>
                <a:gd name="T102" fmla="*/ 7 w 222"/>
                <a:gd name="T103" fmla="*/ 0 h 272"/>
                <a:gd name="T104" fmla="*/ 0 w 222"/>
                <a:gd name="T105" fmla="*/ 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2" h="272">
                  <a:moveTo>
                    <a:pt x="14" y="12"/>
                  </a:moveTo>
                  <a:lnTo>
                    <a:pt x="18" y="15"/>
                  </a:lnTo>
                  <a:lnTo>
                    <a:pt x="20" y="18"/>
                  </a:lnTo>
                  <a:lnTo>
                    <a:pt x="21" y="20"/>
                  </a:lnTo>
                  <a:lnTo>
                    <a:pt x="24" y="20"/>
                  </a:lnTo>
                  <a:lnTo>
                    <a:pt x="25" y="21"/>
                  </a:lnTo>
                  <a:lnTo>
                    <a:pt x="26" y="22"/>
                  </a:lnTo>
                  <a:lnTo>
                    <a:pt x="20" y="23"/>
                  </a:lnTo>
                  <a:lnTo>
                    <a:pt x="21" y="25"/>
                  </a:lnTo>
                  <a:lnTo>
                    <a:pt x="24" y="26"/>
                  </a:lnTo>
                  <a:lnTo>
                    <a:pt x="29" y="28"/>
                  </a:lnTo>
                  <a:lnTo>
                    <a:pt x="26" y="31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1" y="32"/>
                  </a:lnTo>
                  <a:lnTo>
                    <a:pt x="20" y="31"/>
                  </a:lnTo>
                  <a:lnTo>
                    <a:pt x="19" y="29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3" y="32"/>
                  </a:lnTo>
                  <a:lnTo>
                    <a:pt x="15" y="36"/>
                  </a:lnTo>
                  <a:lnTo>
                    <a:pt x="18" y="39"/>
                  </a:lnTo>
                  <a:lnTo>
                    <a:pt x="26" y="48"/>
                  </a:lnTo>
                  <a:lnTo>
                    <a:pt x="32" y="58"/>
                  </a:lnTo>
                  <a:lnTo>
                    <a:pt x="36" y="68"/>
                  </a:lnTo>
                  <a:lnTo>
                    <a:pt x="42" y="76"/>
                  </a:lnTo>
                  <a:lnTo>
                    <a:pt x="50" y="82"/>
                  </a:lnTo>
                  <a:lnTo>
                    <a:pt x="58" y="88"/>
                  </a:lnTo>
                  <a:lnTo>
                    <a:pt x="67" y="95"/>
                  </a:lnTo>
                  <a:lnTo>
                    <a:pt x="75" y="101"/>
                  </a:lnTo>
                  <a:lnTo>
                    <a:pt x="80" y="109"/>
                  </a:lnTo>
                  <a:lnTo>
                    <a:pt x="84" y="118"/>
                  </a:lnTo>
                  <a:lnTo>
                    <a:pt x="88" y="123"/>
                  </a:lnTo>
                  <a:lnTo>
                    <a:pt x="91" y="127"/>
                  </a:lnTo>
                  <a:lnTo>
                    <a:pt x="100" y="136"/>
                  </a:lnTo>
                  <a:lnTo>
                    <a:pt x="112" y="152"/>
                  </a:lnTo>
                  <a:lnTo>
                    <a:pt x="116" y="162"/>
                  </a:lnTo>
                  <a:lnTo>
                    <a:pt x="121" y="171"/>
                  </a:lnTo>
                  <a:lnTo>
                    <a:pt x="126" y="181"/>
                  </a:lnTo>
                  <a:lnTo>
                    <a:pt x="133" y="187"/>
                  </a:lnTo>
                  <a:lnTo>
                    <a:pt x="141" y="194"/>
                  </a:lnTo>
                  <a:lnTo>
                    <a:pt x="148" y="202"/>
                  </a:lnTo>
                  <a:lnTo>
                    <a:pt x="149" y="205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3" y="219"/>
                  </a:lnTo>
                  <a:lnTo>
                    <a:pt x="159" y="226"/>
                  </a:lnTo>
                  <a:lnTo>
                    <a:pt x="163" y="230"/>
                  </a:lnTo>
                  <a:lnTo>
                    <a:pt x="165" y="233"/>
                  </a:lnTo>
                  <a:lnTo>
                    <a:pt x="169" y="243"/>
                  </a:lnTo>
                  <a:lnTo>
                    <a:pt x="170" y="248"/>
                  </a:lnTo>
                  <a:lnTo>
                    <a:pt x="173" y="252"/>
                  </a:lnTo>
                  <a:lnTo>
                    <a:pt x="181" y="263"/>
                  </a:lnTo>
                  <a:lnTo>
                    <a:pt x="191" y="272"/>
                  </a:lnTo>
                  <a:lnTo>
                    <a:pt x="190" y="267"/>
                  </a:lnTo>
                  <a:lnTo>
                    <a:pt x="189" y="261"/>
                  </a:lnTo>
                  <a:lnTo>
                    <a:pt x="186" y="252"/>
                  </a:lnTo>
                  <a:lnTo>
                    <a:pt x="186" y="248"/>
                  </a:lnTo>
                  <a:lnTo>
                    <a:pt x="187" y="246"/>
                  </a:lnTo>
                  <a:lnTo>
                    <a:pt x="190" y="245"/>
                  </a:lnTo>
                  <a:lnTo>
                    <a:pt x="193" y="247"/>
                  </a:lnTo>
                  <a:lnTo>
                    <a:pt x="196" y="249"/>
                  </a:lnTo>
                  <a:lnTo>
                    <a:pt x="202" y="249"/>
                  </a:lnTo>
                  <a:lnTo>
                    <a:pt x="207" y="249"/>
                  </a:lnTo>
                  <a:lnTo>
                    <a:pt x="211" y="251"/>
                  </a:lnTo>
                  <a:lnTo>
                    <a:pt x="214" y="254"/>
                  </a:lnTo>
                  <a:lnTo>
                    <a:pt x="217" y="257"/>
                  </a:lnTo>
                  <a:lnTo>
                    <a:pt x="222" y="264"/>
                  </a:lnTo>
                  <a:lnTo>
                    <a:pt x="219" y="257"/>
                  </a:lnTo>
                  <a:lnTo>
                    <a:pt x="216" y="251"/>
                  </a:lnTo>
                  <a:lnTo>
                    <a:pt x="209" y="243"/>
                  </a:lnTo>
                  <a:lnTo>
                    <a:pt x="207" y="242"/>
                  </a:lnTo>
                  <a:lnTo>
                    <a:pt x="206" y="242"/>
                  </a:lnTo>
                  <a:lnTo>
                    <a:pt x="202" y="242"/>
                  </a:lnTo>
                  <a:lnTo>
                    <a:pt x="200" y="241"/>
                  </a:lnTo>
                  <a:lnTo>
                    <a:pt x="206" y="243"/>
                  </a:lnTo>
                  <a:lnTo>
                    <a:pt x="203" y="245"/>
                  </a:lnTo>
                  <a:lnTo>
                    <a:pt x="201" y="245"/>
                  </a:lnTo>
                  <a:lnTo>
                    <a:pt x="196" y="240"/>
                  </a:lnTo>
                  <a:lnTo>
                    <a:pt x="192" y="235"/>
                  </a:lnTo>
                  <a:lnTo>
                    <a:pt x="189" y="231"/>
                  </a:lnTo>
                  <a:lnTo>
                    <a:pt x="182" y="225"/>
                  </a:lnTo>
                  <a:lnTo>
                    <a:pt x="176" y="220"/>
                  </a:lnTo>
                  <a:lnTo>
                    <a:pt x="169" y="216"/>
                  </a:lnTo>
                  <a:lnTo>
                    <a:pt x="163" y="211"/>
                  </a:lnTo>
                  <a:lnTo>
                    <a:pt x="158" y="203"/>
                  </a:lnTo>
                  <a:lnTo>
                    <a:pt x="154" y="193"/>
                  </a:lnTo>
                  <a:lnTo>
                    <a:pt x="152" y="183"/>
                  </a:lnTo>
                  <a:lnTo>
                    <a:pt x="148" y="174"/>
                  </a:lnTo>
                  <a:lnTo>
                    <a:pt x="144" y="168"/>
                  </a:lnTo>
                  <a:lnTo>
                    <a:pt x="144" y="166"/>
                  </a:lnTo>
                  <a:lnTo>
                    <a:pt x="147" y="163"/>
                  </a:lnTo>
                  <a:lnTo>
                    <a:pt x="152" y="162"/>
                  </a:lnTo>
                  <a:lnTo>
                    <a:pt x="157" y="161"/>
                  </a:lnTo>
                  <a:lnTo>
                    <a:pt x="150" y="161"/>
                  </a:lnTo>
                  <a:lnTo>
                    <a:pt x="146" y="160"/>
                  </a:lnTo>
                  <a:lnTo>
                    <a:pt x="148" y="159"/>
                  </a:lnTo>
                  <a:lnTo>
                    <a:pt x="152" y="159"/>
                  </a:lnTo>
                  <a:lnTo>
                    <a:pt x="160" y="161"/>
                  </a:lnTo>
                  <a:lnTo>
                    <a:pt x="168" y="163"/>
                  </a:lnTo>
                  <a:lnTo>
                    <a:pt x="171" y="165"/>
                  </a:lnTo>
                  <a:lnTo>
                    <a:pt x="174" y="166"/>
                  </a:lnTo>
                  <a:lnTo>
                    <a:pt x="181" y="170"/>
                  </a:lnTo>
                  <a:lnTo>
                    <a:pt x="189" y="174"/>
                  </a:lnTo>
                  <a:lnTo>
                    <a:pt x="193" y="179"/>
                  </a:lnTo>
                  <a:lnTo>
                    <a:pt x="200" y="183"/>
                  </a:lnTo>
                  <a:lnTo>
                    <a:pt x="195" y="179"/>
                  </a:lnTo>
                  <a:lnTo>
                    <a:pt x="191" y="176"/>
                  </a:lnTo>
                  <a:lnTo>
                    <a:pt x="186" y="171"/>
                  </a:lnTo>
                  <a:lnTo>
                    <a:pt x="180" y="168"/>
                  </a:lnTo>
                  <a:lnTo>
                    <a:pt x="168" y="157"/>
                  </a:lnTo>
                  <a:lnTo>
                    <a:pt x="155" y="145"/>
                  </a:lnTo>
                  <a:lnTo>
                    <a:pt x="131" y="122"/>
                  </a:lnTo>
                  <a:lnTo>
                    <a:pt x="105" y="98"/>
                  </a:lnTo>
                  <a:lnTo>
                    <a:pt x="107" y="99"/>
                  </a:lnTo>
                  <a:lnTo>
                    <a:pt x="107" y="101"/>
                  </a:lnTo>
                  <a:lnTo>
                    <a:pt x="106" y="101"/>
                  </a:lnTo>
                  <a:lnTo>
                    <a:pt x="104" y="98"/>
                  </a:lnTo>
                  <a:lnTo>
                    <a:pt x="102" y="97"/>
                  </a:lnTo>
                  <a:lnTo>
                    <a:pt x="99" y="92"/>
                  </a:lnTo>
                  <a:lnTo>
                    <a:pt x="93" y="87"/>
                  </a:lnTo>
                  <a:lnTo>
                    <a:pt x="95" y="90"/>
                  </a:lnTo>
                  <a:lnTo>
                    <a:pt x="94" y="91"/>
                  </a:lnTo>
                  <a:lnTo>
                    <a:pt x="91" y="90"/>
                  </a:lnTo>
                  <a:lnTo>
                    <a:pt x="90" y="86"/>
                  </a:lnTo>
                  <a:lnTo>
                    <a:pt x="86" y="82"/>
                  </a:lnTo>
                  <a:lnTo>
                    <a:pt x="83" y="80"/>
                  </a:lnTo>
                  <a:lnTo>
                    <a:pt x="78" y="76"/>
                  </a:lnTo>
                  <a:lnTo>
                    <a:pt x="74" y="71"/>
                  </a:lnTo>
                  <a:lnTo>
                    <a:pt x="70" y="65"/>
                  </a:lnTo>
                  <a:lnTo>
                    <a:pt x="68" y="59"/>
                  </a:lnTo>
                  <a:lnTo>
                    <a:pt x="72" y="65"/>
                  </a:lnTo>
                  <a:lnTo>
                    <a:pt x="70" y="59"/>
                  </a:lnTo>
                  <a:lnTo>
                    <a:pt x="68" y="55"/>
                  </a:lnTo>
                  <a:lnTo>
                    <a:pt x="63" y="52"/>
                  </a:lnTo>
                  <a:lnTo>
                    <a:pt x="58" y="48"/>
                  </a:lnTo>
                  <a:lnTo>
                    <a:pt x="48" y="42"/>
                  </a:lnTo>
                  <a:lnTo>
                    <a:pt x="45" y="38"/>
                  </a:lnTo>
                  <a:lnTo>
                    <a:pt x="43" y="33"/>
                  </a:lnTo>
                  <a:lnTo>
                    <a:pt x="48" y="36"/>
                  </a:lnTo>
                  <a:lnTo>
                    <a:pt x="53" y="39"/>
                  </a:lnTo>
                  <a:lnTo>
                    <a:pt x="58" y="44"/>
                  </a:lnTo>
                  <a:lnTo>
                    <a:pt x="62" y="49"/>
                  </a:lnTo>
                  <a:lnTo>
                    <a:pt x="55" y="40"/>
                  </a:lnTo>
                  <a:lnTo>
                    <a:pt x="46" y="33"/>
                  </a:lnTo>
                  <a:lnTo>
                    <a:pt x="36" y="26"/>
                  </a:lnTo>
                  <a:lnTo>
                    <a:pt x="25" y="18"/>
                  </a:lnTo>
                  <a:lnTo>
                    <a:pt x="31" y="22"/>
                  </a:lnTo>
                  <a:lnTo>
                    <a:pt x="29" y="20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3" y="15"/>
                  </a:lnTo>
                  <a:lnTo>
                    <a:pt x="21" y="10"/>
                  </a:lnTo>
                  <a:lnTo>
                    <a:pt x="19" y="7"/>
                  </a:lnTo>
                  <a:lnTo>
                    <a:pt x="15" y="5"/>
                  </a:lnTo>
                  <a:lnTo>
                    <a:pt x="7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8" y="9"/>
                  </a:lnTo>
                  <a:lnTo>
                    <a:pt x="14" y="1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93" name="Freeform 817"/>
            <p:cNvSpPr>
              <a:spLocks/>
            </p:cNvSpPr>
            <p:nvPr/>
          </p:nvSpPr>
          <p:spPr bwMode="auto">
            <a:xfrm>
              <a:off x="9582702" y="2222745"/>
              <a:ext cx="4216" cy="6324"/>
            </a:xfrm>
            <a:custGeom>
              <a:avLst/>
              <a:gdLst>
                <a:gd name="T0" fmla="*/ 0 w 4"/>
                <a:gd name="T1" fmla="*/ 3 h 5"/>
                <a:gd name="T2" fmla="*/ 3 w 4"/>
                <a:gd name="T3" fmla="*/ 5 h 5"/>
                <a:gd name="T4" fmla="*/ 4 w 4"/>
                <a:gd name="T5" fmla="*/ 5 h 5"/>
                <a:gd name="T6" fmla="*/ 3 w 4"/>
                <a:gd name="T7" fmla="*/ 2 h 5"/>
                <a:gd name="T8" fmla="*/ 2 w 4"/>
                <a:gd name="T9" fmla="*/ 1 h 5"/>
                <a:gd name="T10" fmla="*/ 0 w 4"/>
                <a:gd name="T11" fmla="*/ 0 h 5"/>
                <a:gd name="T12" fmla="*/ 0 w 4"/>
                <a:gd name="T13" fmla="*/ 1 h 5"/>
                <a:gd name="T14" fmla="*/ 0 w 4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3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94" name="Freeform 818"/>
            <p:cNvSpPr>
              <a:spLocks/>
            </p:cNvSpPr>
            <p:nvPr/>
          </p:nvSpPr>
          <p:spPr bwMode="auto">
            <a:xfrm>
              <a:off x="9858838" y="2709669"/>
              <a:ext cx="18972" cy="27403"/>
            </a:xfrm>
            <a:custGeom>
              <a:avLst/>
              <a:gdLst>
                <a:gd name="T0" fmla="*/ 3 w 17"/>
                <a:gd name="T1" fmla="*/ 0 h 26"/>
                <a:gd name="T2" fmla="*/ 3 w 17"/>
                <a:gd name="T3" fmla="*/ 5 h 26"/>
                <a:gd name="T4" fmla="*/ 3 w 17"/>
                <a:gd name="T5" fmla="*/ 8 h 26"/>
                <a:gd name="T6" fmla="*/ 2 w 17"/>
                <a:gd name="T7" fmla="*/ 13 h 26"/>
                <a:gd name="T8" fmla="*/ 1 w 17"/>
                <a:gd name="T9" fmla="*/ 17 h 26"/>
                <a:gd name="T10" fmla="*/ 0 w 17"/>
                <a:gd name="T11" fmla="*/ 21 h 26"/>
                <a:gd name="T12" fmla="*/ 0 w 17"/>
                <a:gd name="T13" fmla="*/ 23 h 26"/>
                <a:gd name="T14" fmla="*/ 1 w 17"/>
                <a:gd name="T15" fmla="*/ 26 h 26"/>
                <a:gd name="T16" fmla="*/ 5 w 17"/>
                <a:gd name="T17" fmla="*/ 26 h 26"/>
                <a:gd name="T18" fmla="*/ 3 w 17"/>
                <a:gd name="T19" fmla="*/ 20 h 26"/>
                <a:gd name="T20" fmla="*/ 6 w 17"/>
                <a:gd name="T21" fmla="*/ 12 h 26"/>
                <a:gd name="T22" fmla="*/ 11 w 17"/>
                <a:gd name="T23" fmla="*/ 6 h 26"/>
                <a:gd name="T24" fmla="*/ 13 w 17"/>
                <a:gd name="T25" fmla="*/ 5 h 26"/>
                <a:gd name="T26" fmla="*/ 17 w 17"/>
                <a:gd name="T27" fmla="*/ 5 h 26"/>
                <a:gd name="T28" fmla="*/ 16 w 17"/>
                <a:gd name="T29" fmla="*/ 2 h 26"/>
                <a:gd name="T30" fmla="*/ 13 w 17"/>
                <a:gd name="T31" fmla="*/ 2 h 26"/>
                <a:gd name="T32" fmla="*/ 9 w 17"/>
                <a:gd name="T33" fmla="*/ 2 h 26"/>
                <a:gd name="T34" fmla="*/ 3 w 17"/>
                <a:gd name="T3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26">
                  <a:moveTo>
                    <a:pt x="3" y="0"/>
                  </a:moveTo>
                  <a:lnTo>
                    <a:pt x="3" y="5"/>
                  </a:lnTo>
                  <a:lnTo>
                    <a:pt x="3" y="8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5" y="26"/>
                  </a:lnTo>
                  <a:lnTo>
                    <a:pt x="3" y="20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9" y="2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95" name="Freeform 819"/>
            <p:cNvSpPr>
              <a:spLocks/>
            </p:cNvSpPr>
            <p:nvPr/>
          </p:nvSpPr>
          <p:spPr bwMode="auto">
            <a:xfrm>
              <a:off x="9884132" y="2675942"/>
              <a:ext cx="33726" cy="37942"/>
            </a:xfrm>
            <a:custGeom>
              <a:avLst/>
              <a:gdLst>
                <a:gd name="T0" fmla="*/ 28 w 32"/>
                <a:gd name="T1" fmla="*/ 0 h 36"/>
                <a:gd name="T2" fmla="*/ 25 w 32"/>
                <a:gd name="T3" fmla="*/ 0 h 36"/>
                <a:gd name="T4" fmla="*/ 23 w 32"/>
                <a:gd name="T5" fmla="*/ 1 h 36"/>
                <a:gd name="T6" fmla="*/ 20 w 32"/>
                <a:gd name="T7" fmla="*/ 6 h 36"/>
                <a:gd name="T8" fmla="*/ 17 w 32"/>
                <a:gd name="T9" fmla="*/ 9 h 36"/>
                <a:gd name="T10" fmla="*/ 13 w 32"/>
                <a:gd name="T11" fmla="*/ 7 h 36"/>
                <a:gd name="T12" fmla="*/ 10 w 32"/>
                <a:gd name="T13" fmla="*/ 5 h 36"/>
                <a:gd name="T14" fmla="*/ 7 w 32"/>
                <a:gd name="T15" fmla="*/ 2 h 36"/>
                <a:gd name="T16" fmla="*/ 7 w 32"/>
                <a:gd name="T17" fmla="*/ 5 h 36"/>
                <a:gd name="T18" fmla="*/ 9 w 32"/>
                <a:gd name="T19" fmla="*/ 6 h 36"/>
                <a:gd name="T20" fmla="*/ 10 w 32"/>
                <a:gd name="T21" fmla="*/ 9 h 36"/>
                <a:gd name="T22" fmla="*/ 9 w 32"/>
                <a:gd name="T23" fmla="*/ 10 h 36"/>
                <a:gd name="T24" fmla="*/ 7 w 32"/>
                <a:gd name="T25" fmla="*/ 12 h 36"/>
                <a:gd name="T26" fmla="*/ 7 w 32"/>
                <a:gd name="T27" fmla="*/ 13 h 36"/>
                <a:gd name="T28" fmla="*/ 5 w 32"/>
                <a:gd name="T29" fmla="*/ 13 h 36"/>
                <a:gd name="T30" fmla="*/ 4 w 32"/>
                <a:gd name="T31" fmla="*/ 17 h 36"/>
                <a:gd name="T32" fmla="*/ 2 w 32"/>
                <a:gd name="T33" fmla="*/ 21 h 36"/>
                <a:gd name="T34" fmla="*/ 1 w 32"/>
                <a:gd name="T35" fmla="*/ 24 h 36"/>
                <a:gd name="T36" fmla="*/ 2 w 32"/>
                <a:gd name="T37" fmla="*/ 26 h 36"/>
                <a:gd name="T38" fmla="*/ 4 w 32"/>
                <a:gd name="T39" fmla="*/ 27 h 36"/>
                <a:gd name="T40" fmla="*/ 1 w 32"/>
                <a:gd name="T41" fmla="*/ 28 h 36"/>
                <a:gd name="T42" fmla="*/ 0 w 32"/>
                <a:gd name="T43" fmla="*/ 31 h 36"/>
                <a:gd name="T44" fmla="*/ 0 w 32"/>
                <a:gd name="T45" fmla="*/ 34 h 36"/>
                <a:gd name="T46" fmla="*/ 2 w 32"/>
                <a:gd name="T47" fmla="*/ 36 h 36"/>
                <a:gd name="T48" fmla="*/ 5 w 32"/>
                <a:gd name="T49" fmla="*/ 32 h 36"/>
                <a:gd name="T50" fmla="*/ 7 w 32"/>
                <a:gd name="T51" fmla="*/ 27 h 36"/>
                <a:gd name="T52" fmla="*/ 10 w 32"/>
                <a:gd name="T53" fmla="*/ 22 h 36"/>
                <a:gd name="T54" fmla="*/ 10 w 32"/>
                <a:gd name="T55" fmla="*/ 20 h 36"/>
                <a:gd name="T56" fmla="*/ 10 w 32"/>
                <a:gd name="T57" fmla="*/ 17 h 36"/>
                <a:gd name="T58" fmla="*/ 13 w 32"/>
                <a:gd name="T59" fmla="*/ 17 h 36"/>
                <a:gd name="T60" fmla="*/ 16 w 32"/>
                <a:gd name="T61" fmla="*/ 15 h 36"/>
                <a:gd name="T62" fmla="*/ 18 w 32"/>
                <a:gd name="T63" fmla="*/ 12 h 36"/>
                <a:gd name="T64" fmla="*/ 22 w 32"/>
                <a:gd name="T65" fmla="*/ 9 h 36"/>
                <a:gd name="T66" fmla="*/ 23 w 32"/>
                <a:gd name="T67" fmla="*/ 9 h 36"/>
                <a:gd name="T68" fmla="*/ 25 w 32"/>
                <a:gd name="T69" fmla="*/ 7 h 36"/>
                <a:gd name="T70" fmla="*/ 29 w 32"/>
                <a:gd name="T71" fmla="*/ 5 h 36"/>
                <a:gd name="T72" fmla="*/ 31 w 32"/>
                <a:gd name="T73" fmla="*/ 4 h 36"/>
                <a:gd name="T74" fmla="*/ 32 w 32"/>
                <a:gd name="T75" fmla="*/ 2 h 36"/>
                <a:gd name="T76" fmla="*/ 31 w 32"/>
                <a:gd name="T77" fmla="*/ 1 h 36"/>
                <a:gd name="T78" fmla="*/ 28 w 32"/>
                <a:gd name="T7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36">
                  <a:moveTo>
                    <a:pt x="28" y="0"/>
                  </a:moveTo>
                  <a:lnTo>
                    <a:pt x="25" y="0"/>
                  </a:lnTo>
                  <a:lnTo>
                    <a:pt x="23" y="1"/>
                  </a:lnTo>
                  <a:lnTo>
                    <a:pt x="20" y="6"/>
                  </a:lnTo>
                  <a:lnTo>
                    <a:pt x="17" y="9"/>
                  </a:lnTo>
                  <a:lnTo>
                    <a:pt x="13" y="7"/>
                  </a:lnTo>
                  <a:lnTo>
                    <a:pt x="10" y="5"/>
                  </a:lnTo>
                  <a:lnTo>
                    <a:pt x="7" y="2"/>
                  </a:lnTo>
                  <a:lnTo>
                    <a:pt x="7" y="5"/>
                  </a:lnTo>
                  <a:lnTo>
                    <a:pt x="9" y="6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4" y="27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6" y="15"/>
                  </a:lnTo>
                  <a:lnTo>
                    <a:pt x="18" y="12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5" y="7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96" name="Freeform 820"/>
            <p:cNvSpPr>
              <a:spLocks/>
            </p:cNvSpPr>
            <p:nvPr/>
          </p:nvSpPr>
          <p:spPr bwMode="auto">
            <a:xfrm>
              <a:off x="9892564" y="2732856"/>
              <a:ext cx="6324" cy="4216"/>
            </a:xfrm>
            <a:custGeom>
              <a:avLst/>
              <a:gdLst>
                <a:gd name="T0" fmla="*/ 6 w 6"/>
                <a:gd name="T1" fmla="*/ 0 h 5"/>
                <a:gd name="T2" fmla="*/ 4 w 6"/>
                <a:gd name="T3" fmla="*/ 1 h 5"/>
                <a:gd name="T4" fmla="*/ 0 w 6"/>
                <a:gd name="T5" fmla="*/ 2 h 5"/>
                <a:gd name="T6" fmla="*/ 3 w 6"/>
                <a:gd name="T7" fmla="*/ 5 h 5"/>
                <a:gd name="T8" fmla="*/ 5 w 6"/>
                <a:gd name="T9" fmla="*/ 5 h 5"/>
                <a:gd name="T10" fmla="*/ 6 w 6"/>
                <a:gd name="T11" fmla="*/ 2 h 5"/>
                <a:gd name="T12" fmla="*/ 6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2"/>
                  </a:lnTo>
                  <a:lnTo>
                    <a:pt x="6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97" name="Freeform 821"/>
            <p:cNvSpPr>
              <a:spLocks/>
            </p:cNvSpPr>
            <p:nvPr/>
          </p:nvSpPr>
          <p:spPr bwMode="auto">
            <a:xfrm>
              <a:off x="9930506" y="2652756"/>
              <a:ext cx="14756" cy="21079"/>
            </a:xfrm>
            <a:custGeom>
              <a:avLst/>
              <a:gdLst>
                <a:gd name="T0" fmla="*/ 5 w 15"/>
                <a:gd name="T1" fmla="*/ 6 h 20"/>
                <a:gd name="T2" fmla="*/ 1 w 15"/>
                <a:gd name="T3" fmla="*/ 12 h 20"/>
                <a:gd name="T4" fmla="*/ 0 w 15"/>
                <a:gd name="T5" fmla="*/ 16 h 20"/>
                <a:gd name="T6" fmla="*/ 0 w 15"/>
                <a:gd name="T7" fmla="*/ 19 h 20"/>
                <a:gd name="T8" fmla="*/ 1 w 15"/>
                <a:gd name="T9" fmla="*/ 20 h 20"/>
                <a:gd name="T10" fmla="*/ 4 w 15"/>
                <a:gd name="T11" fmla="*/ 19 h 20"/>
                <a:gd name="T12" fmla="*/ 6 w 15"/>
                <a:gd name="T13" fmla="*/ 17 h 20"/>
                <a:gd name="T14" fmla="*/ 9 w 15"/>
                <a:gd name="T15" fmla="*/ 13 h 20"/>
                <a:gd name="T16" fmla="*/ 12 w 15"/>
                <a:gd name="T17" fmla="*/ 6 h 20"/>
                <a:gd name="T18" fmla="*/ 14 w 15"/>
                <a:gd name="T19" fmla="*/ 2 h 20"/>
                <a:gd name="T20" fmla="*/ 15 w 15"/>
                <a:gd name="T21" fmla="*/ 1 h 20"/>
                <a:gd name="T22" fmla="*/ 11 w 15"/>
                <a:gd name="T23" fmla="*/ 0 h 20"/>
                <a:gd name="T24" fmla="*/ 10 w 15"/>
                <a:gd name="T25" fmla="*/ 1 h 20"/>
                <a:gd name="T26" fmla="*/ 7 w 15"/>
                <a:gd name="T27" fmla="*/ 3 h 20"/>
                <a:gd name="T28" fmla="*/ 5 w 15"/>
                <a:gd name="T2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0">
                  <a:moveTo>
                    <a:pt x="5" y="6"/>
                  </a:moveTo>
                  <a:lnTo>
                    <a:pt x="1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4" y="19"/>
                  </a:lnTo>
                  <a:lnTo>
                    <a:pt x="6" y="17"/>
                  </a:lnTo>
                  <a:lnTo>
                    <a:pt x="9" y="13"/>
                  </a:lnTo>
                  <a:lnTo>
                    <a:pt x="12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98" name="Freeform 822"/>
            <p:cNvSpPr>
              <a:spLocks/>
            </p:cNvSpPr>
            <p:nvPr/>
          </p:nvSpPr>
          <p:spPr bwMode="auto">
            <a:xfrm>
              <a:off x="9957908" y="2492556"/>
              <a:ext cx="4216" cy="4216"/>
            </a:xfrm>
            <a:custGeom>
              <a:avLst/>
              <a:gdLst>
                <a:gd name="T0" fmla="*/ 0 w 5"/>
                <a:gd name="T1" fmla="*/ 2 h 4"/>
                <a:gd name="T2" fmla="*/ 3 w 5"/>
                <a:gd name="T3" fmla="*/ 4 h 4"/>
                <a:gd name="T4" fmla="*/ 5 w 5"/>
                <a:gd name="T5" fmla="*/ 4 h 4"/>
                <a:gd name="T6" fmla="*/ 4 w 5"/>
                <a:gd name="T7" fmla="*/ 2 h 4"/>
                <a:gd name="T8" fmla="*/ 1 w 5"/>
                <a:gd name="T9" fmla="*/ 0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3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499" name="Freeform 823"/>
            <p:cNvSpPr>
              <a:spLocks/>
            </p:cNvSpPr>
            <p:nvPr/>
          </p:nvSpPr>
          <p:spPr bwMode="auto">
            <a:xfrm>
              <a:off x="9962124" y="2621137"/>
              <a:ext cx="8432" cy="12647"/>
            </a:xfrm>
            <a:custGeom>
              <a:avLst/>
              <a:gdLst>
                <a:gd name="T0" fmla="*/ 6 w 7"/>
                <a:gd name="T1" fmla="*/ 0 h 12"/>
                <a:gd name="T2" fmla="*/ 5 w 7"/>
                <a:gd name="T3" fmla="*/ 2 h 12"/>
                <a:gd name="T4" fmla="*/ 3 w 7"/>
                <a:gd name="T5" fmla="*/ 6 h 12"/>
                <a:gd name="T6" fmla="*/ 2 w 7"/>
                <a:gd name="T7" fmla="*/ 9 h 12"/>
                <a:gd name="T8" fmla="*/ 0 w 7"/>
                <a:gd name="T9" fmla="*/ 9 h 12"/>
                <a:gd name="T10" fmla="*/ 2 w 7"/>
                <a:gd name="T11" fmla="*/ 12 h 12"/>
                <a:gd name="T12" fmla="*/ 6 w 7"/>
                <a:gd name="T13" fmla="*/ 6 h 12"/>
                <a:gd name="T14" fmla="*/ 7 w 7"/>
                <a:gd name="T15" fmla="*/ 0 h 12"/>
                <a:gd name="T16" fmla="*/ 6 w 7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2">
                  <a:moveTo>
                    <a:pt x="6" y="0"/>
                  </a:moveTo>
                  <a:lnTo>
                    <a:pt x="5" y="2"/>
                  </a:lnTo>
                  <a:lnTo>
                    <a:pt x="3" y="6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00" name="Freeform 824"/>
            <p:cNvSpPr>
              <a:spLocks/>
            </p:cNvSpPr>
            <p:nvPr/>
          </p:nvSpPr>
          <p:spPr bwMode="auto">
            <a:xfrm>
              <a:off x="9968448" y="2498879"/>
              <a:ext cx="18972" cy="25295"/>
            </a:xfrm>
            <a:custGeom>
              <a:avLst/>
              <a:gdLst>
                <a:gd name="T0" fmla="*/ 12 w 17"/>
                <a:gd name="T1" fmla="*/ 24 h 24"/>
                <a:gd name="T2" fmla="*/ 11 w 17"/>
                <a:gd name="T3" fmla="*/ 21 h 24"/>
                <a:gd name="T4" fmla="*/ 12 w 17"/>
                <a:gd name="T5" fmla="*/ 19 h 24"/>
                <a:gd name="T6" fmla="*/ 15 w 17"/>
                <a:gd name="T7" fmla="*/ 18 h 24"/>
                <a:gd name="T8" fmla="*/ 17 w 17"/>
                <a:gd name="T9" fmla="*/ 15 h 24"/>
                <a:gd name="T10" fmla="*/ 17 w 17"/>
                <a:gd name="T11" fmla="*/ 10 h 24"/>
                <a:gd name="T12" fmla="*/ 13 w 17"/>
                <a:gd name="T13" fmla="*/ 4 h 24"/>
                <a:gd name="T14" fmla="*/ 12 w 17"/>
                <a:gd name="T15" fmla="*/ 2 h 24"/>
                <a:gd name="T16" fmla="*/ 10 w 17"/>
                <a:gd name="T17" fmla="*/ 0 h 24"/>
                <a:gd name="T18" fmla="*/ 9 w 17"/>
                <a:gd name="T19" fmla="*/ 0 h 24"/>
                <a:gd name="T20" fmla="*/ 6 w 17"/>
                <a:gd name="T21" fmla="*/ 2 h 24"/>
                <a:gd name="T22" fmla="*/ 6 w 17"/>
                <a:gd name="T23" fmla="*/ 5 h 24"/>
                <a:gd name="T24" fmla="*/ 7 w 17"/>
                <a:gd name="T25" fmla="*/ 8 h 24"/>
                <a:gd name="T26" fmla="*/ 7 w 17"/>
                <a:gd name="T27" fmla="*/ 10 h 24"/>
                <a:gd name="T28" fmla="*/ 6 w 17"/>
                <a:gd name="T29" fmla="*/ 12 h 24"/>
                <a:gd name="T30" fmla="*/ 4 w 17"/>
                <a:gd name="T31" fmla="*/ 13 h 24"/>
                <a:gd name="T32" fmla="*/ 1 w 17"/>
                <a:gd name="T33" fmla="*/ 14 h 24"/>
                <a:gd name="T34" fmla="*/ 0 w 17"/>
                <a:gd name="T35" fmla="*/ 15 h 24"/>
                <a:gd name="T36" fmla="*/ 1 w 17"/>
                <a:gd name="T37" fmla="*/ 16 h 24"/>
                <a:gd name="T38" fmla="*/ 4 w 17"/>
                <a:gd name="T39" fmla="*/ 19 h 24"/>
                <a:gd name="T40" fmla="*/ 9 w 17"/>
                <a:gd name="T41" fmla="*/ 21 h 24"/>
                <a:gd name="T42" fmla="*/ 11 w 17"/>
                <a:gd name="T43" fmla="*/ 23 h 24"/>
                <a:gd name="T44" fmla="*/ 12 w 17"/>
                <a:gd name="T4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24">
                  <a:moveTo>
                    <a:pt x="12" y="24"/>
                  </a:moveTo>
                  <a:lnTo>
                    <a:pt x="11" y="21"/>
                  </a:lnTo>
                  <a:lnTo>
                    <a:pt x="12" y="19"/>
                  </a:lnTo>
                  <a:lnTo>
                    <a:pt x="15" y="18"/>
                  </a:lnTo>
                  <a:lnTo>
                    <a:pt x="17" y="15"/>
                  </a:lnTo>
                  <a:lnTo>
                    <a:pt x="17" y="10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6" y="5"/>
                  </a:lnTo>
                  <a:lnTo>
                    <a:pt x="7" y="8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4" y="19"/>
                  </a:lnTo>
                  <a:lnTo>
                    <a:pt x="9" y="21"/>
                  </a:lnTo>
                  <a:lnTo>
                    <a:pt x="11" y="23"/>
                  </a:lnTo>
                  <a:lnTo>
                    <a:pt x="12" y="2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01" name="Freeform 825"/>
            <p:cNvSpPr>
              <a:spLocks/>
            </p:cNvSpPr>
            <p:nvPr/>
          </p:nvSpPr>
          <p:spPr bwMode="auto">
            <a:xfrm>
              <a:off x="9972664" y="2587411"/>
              <a:ext cx="2109" cy="2109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3 h 3"/>
                <a:gd name="T4" fmla="*/ 1 w 2"/>
                <a:gd name="T5" fmla="*/ 1 h 3"/>
                <a:gd name="T6" fmla="*/ 0 w 2"/>
                <a:gd name="T7" fmla="*/ 0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02" name="Freeform 826"/>
            <p:cNvSpPr>
              <a:spLocks/>
            </p:cNvSpPr>
            <p:nvPr/>
          </p:nvSpPr>
          <p:spPr bwMode="auto">
            <a:xfrm>
              <a:off x="9974771" y="2600058"/>
              <a:ext cx="2109" cy="2109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0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03" name="Freeform 827"/>
            <p:cNvSpPr>
              <a:spLocks/>
            </p:cNvSpPr>
            <p:nvPr/>
          </p:nvSpPr>
          <p:spPr bwMode="auto">
            <a:xfrm>
              <a:off x="9974771" y="2534714"/>
              <a:ext cx="4216" cy="14756"/>
            </a:xfrm>
            <a:custGeom>
              <a:avLst/>
              <a:gdLst>
                <a:gd name="T0" fmla="*/ 3 w 5"/>
                <a:gd name="T1" fmla="*/ 12 h 12"/>
                <a:gd name="T2" fmla="*/ 5 w 5"/>
                <a:gd name="T3" fmla="*/ 12 h 12"/>
                <a:gd name="T4" fmla="*/ 5 w 5"/>
                <a:gd name="T5" fmla="*/ 12 h 12"/>
                <a:gd name="T6" fmla="*/ 5 w 5"/>
                <a:gd name="T7" fmla="*/ 7 h 12"/>
                <a:gd name="T8" fmla="*/ 3 w 5"/>
                <a:gd name="T9" fmla="*/ 4 h 12"/>
                <a:gd name="T10" fmla="*/ 1 w 5"/>
                <a:gd name="T11" fmla="*/ 1 h 12"/>
                <a:gd name="T12" fmla="*/ 0 w 5"/>
                <a:gd name="T13" fmla="*/ 0 h 12"/>
                <a:gd name="T14" fmla="*/ 1 w 5"/>
                <a:gd name="T15" fmla="*/ 6 h 12"/>
                <a:gd name="T16" fmla="*/ 3 w 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2">
                  <a:moveTo>
                    <a:pt x="3" y="12"/>
                  </a:moveTo>
                  <a:lnTo>
                    <a:pt x="5" y="12"/>
                  </a:lnTo>
                  <a:lnTo>
                    <a:pt x="5" y="12"/>
                  </a:lnTo>
                  <a:lnTo>
                    <a:pt x="5" y="7"/>
                  </a:lnTo>
                  <a:lnTo>
                    <a:pt x="3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6"/>
                  </a:lnTo>
                  <a:lnTo>
                    <a:pt x="3" y="1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04" name="Freeform 828"/>
            <p:cNvSpPr>
              <a:spLocks/>
            </p:cNvSpPr>
            <p:nvPr/>
          </p:nvSpPr>
          <p:spPr bwMode="auto">
            <a:xfrm>
              <a:off x="9976880" y="2562116"/>
              <a:ext cx="2109" cy="4216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3 h 5"/>
                <a:gd name="T4" fmla="*/ 2 w 3"/>
                <a:gd name="T5" fmla="*/ 0 h 5"/>
                <a:gd name="T6" fmla="*/ 0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05" name="Freeform 829"/>
            <p:cNvSpPr>
              <a:spLocks/>
            </p:cNvSpPr>
            <p:nvPr/>
          </p:nvSpPr>
          <p:spPr bwMode="auto">
            <a:xfrm>
              <a:off x="9976880" y="2551577"/>
              <a:ext cx="2109" cy="4216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06" name="Freeform 830"/>
            <p:cNvSpPr>
              <a:spLocks/>
            </p:cNvSpPr>
            <p:nvPr/>
          </p:nvSpPr>
          <p:spPr bwMode="auto">
            <a:xfrm>
              <a:off x="9981096" y="2494663"/>
              <a:ext cx="8432" cy="8432"/>
            </a:xfrm>
            <a:custGeom>
              <a:avLst/>
              <a:gdLst>
                <a:gd name="T0" fmla="*/ 4 w 9"/>
                <a:gd name="T1" fmla="*/ 0 h 7"/>
                <a:gd name="T2" fmla="*/ 1 w 9"/>
                <a:gd name="T3" fmla="*/ 0 h 7"/>
                <a:gd name="T4" fmla="*/ 0 w 9"/>
                <a:gd name="T5" fmla="*/ 3 h 7"/>
                <a:gd name="T6" fmla="*/ 1 w 9"/>
                <a:gd name="T7" fmla="*/ 5 h 7"/>
                <a:gd name="T8" fmla="*/ 4 w 9"/>
                <a:gd name="T9" fmla="*/ 6 h 7"/>
                <a:gd name="T10" fmla="*/ 9 w 9"/>
                <a:gd name="T11" fmla="*/ 7 h 7"/>
                <a:gd name="T12" fmla="*/ 6 w 9"/>
                <a:gd name="T13" fmla="*/ 3 h 7"/>
                <a:gd name="T14" fmla="*/ 4 w 9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4" y="6"/>
                  </a:lnTo>
                  <a:lnTo>
                    <a:pt x="9" y="7"/>
                  </a:lnTo>
                  <a:lnTo>
                    <a:pt x="6" y="3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07" name="Freeform 831"/>
            <p:cNvSpPr>
              <a:spLocks/>
            </p:cNvSpPr>
            <p:nvPr/>
          </p:nvSpPr>
          <p:spPr bwMode="auto">
            <a:xfrm>
              <a:off x="9913643" y="2222745"/>
              <a:ext cx="23188" cy="21079"/>
            </a:xfrm>
            <a:custGeom>
              <a:avLst/>
              <a:gdLst>
                <a:gd name="T0" fmla="*/ 5 w 22"/>
                <a:gd name="T1" fmla="*/ 20 h 21"/>
                <a:gd name="T2" fmla="*/ 7 w 22"/>
                <a:gd name="T3" fmla="*/ 21 h 21"/>
                <a:gd name="T4" fmla="*/ 9 w 22"/>
                <a:gd name="T5" fmla="*/ 20 h 21"/>
                <a:gd name="T6" fmla="*/ 12 w 22"/>
                <a:gd name="T7" fmla="*/ 16 h 21"/>
                <a:gd name="T8" fmla="*/ 16 w 22"/>
                <a:gd name="T9" fmla="*/ 11 h 21"/>
                <a:gd name="T10" fmla="*/ 20 w 22"/>
                <a:gd name="T11" fmla="*/ 10 h 21"/>
                <a:gd name="T12" fmla="*/ 22 w 22"/>
                <a:gd name="T13" fmla="*/ 10 h 21"/>
                <a:gd name="T14" fmla="*/ 21 w 22"/>
                <a:gd name="T15" fmla="*/ 7 h 21"/>
                <a:gd name="T16" fmla="*/ 17 w 22"/>
                <a:gd name="T17" fmla="*/ 3 h 21"/>
                <a:gd name="T18" fmla="*/ 14 w 22"/>
                <a:gd name="T19" fmla="*/ 0 h 21"/>
                <a:gd name="T20" fmla="*/ 11 w 22"/>
                <a:gd name="T21" fmla="*/ 0 h 21"/>
                <a:gd name="T22" fmla="*/ 5 w 22"/>
                <a:gd name="T23" fmla="*/ 3 h 21"/>
                <a:gd name="T24" fmla="*/ 2 w 22"/>
                <a:gd name="T25" fmla="*/ 5 h 21"/>
                <a:gd name="T26" fmla="*/ 0 w 22"/>
                <a:gd name="T27" fmla="*/ 5 h 21"/>
                <a:gd name="T28" fmla="*/ 2 w 22"/>
                <a:gd name="T29" fmla="*/ 8 h 21"/>
                <a:gd name="T30" fmla="*/ 5 w 22"/>
                <a:gd name="T31" fmla="*/ 11 h 21"/>
                <a:gd name="T32" fmla="*/ 6 w 22"/>
                <a:gd name="T33" fmla="*/ 16 h 21"/>
                <a:gd name="T34" fmla="*/ 5 w 22"/>
                <a:gd name="T3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1">
                  <a:moveTo>
                    <a:pt x="5" y="20"/>
                  </a:moveTo>
                  <a:lnTo>
                    <a:pt x="7" y="21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6" y="11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5" y="2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08" name="Freeform 832"/>
            <p:cNvSpPr>
              <a:spLocks/>
            </p:cNvSpPr>
            <p:nvPr/>
          </p:nvSpPr>
          <p:spPr bwMode="auto">
            <a:xfrm>
              <a:off x="10090706" y="2347110"/>
              <a:ext cx="40051" cy="21079"/>
            </a:xfrm>
            <a:custGeom>
              <a:avLst/>
              <a:gdLst>
                <a:gd name="T0" fmla="*/ 8 w 38"/>
                <a:gd name="T1" fmla="*/ 2 h 21"/>
                <a:gd name="T2" fmla="*/ 5 w 38"/>
                <a:gd name="T3" fmla="*/ 0 h 21"/>
                <a:gd name="T4" fmla="*/ 0 w 38"/>
                <a:gd name="T5" fmla="*/ 2 h 21"/>
                <a:gd name="T6" fmla="*/ 18 w 38"/>
                <a:gd name="T7" fmla="*/ 13 h 21"/>
                <a:gd name="T8" fmla="*/ 38 w 38"/>
                <a:gd name="T9" fmla="*/ 21 h 21"/>
                <a:gd name="T10" fmla="*/ 35 w 38"/>
                <a:gd name="T11" fmla="*/ 18 h 21"/>
                <a:gd name="T12" fmla="*/ 32 w 38"/>
                <a:gd name="T13" fmla="*/ 15 h 21"/>
                <a:gd name="T14" fmla="*/ 23 w 38"/>
                <a:gd name="T15" fmla="*/ 11 h 21"/>
                <a:gd name="T16" fmla="*/ 19 w 38"/>
                <a:gd name="T17" fmla="*/ 9 h 21"/>
                <a:gd name="T18" fmla="*/ 14 w 38"/>
                <a:gd name="T19" fmla="*/ 7 h 21"/>
                <a:gd name="T20" fmla="*/ 12 w 38"/>
                <a:gd name="T21" fmla="*/ 4 h 21"/>
                <a:gd name="T22" fmla="*/ 8 w 38"/>
                <a:gd name="T2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1">
                  <a:moveTo>
                    <a:pt x="8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18" y="13"/>
                  </a:lnTo>
                  <a:lnTo>
                    <a:pt x="38" y="21"/>
                  </a:lnTo>
                  <a:lnTo>
                    <a:pt x="35" y="18"/>
                  </a:lnTo>
                  <a:lnTo>
                    <a:pt x="32" y="15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8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09" name="Freeform 833"/>
            <p:cNvSpPr>
              <a:spLocks/>
            </p:cNvSpPr>
            <p:nvPr/>
          </p:nvSpPr>
          <p:spPr bwMode="auto">
            <a:xfrm>
              <a:off x="10147619" y="2361866"/>
              <a:ext cx="27403" cy="12647"/>
            </a:xfrm>
            <a:custGeom>
              <a:avLst/>
              <a:gdLst>
                <a:gd name="T0" fmla="*/ 0 w 25"/>
                <a:gd name="T1" fmla="*/ 0 h 11"/>
                <a:gd name="T2" fmla="*/ 6 w 25"/>
                <a:gd name="T3" fmla="*/ 5 h 11"/>
                <a:gd name="T4" fmla="*/ 12 w 25"/>
                <a:gd name="T5" fmla="*/ 8 h 11"/>
                <a:gd name="T6" fmla="*/ 25 w 25"/>
                <a:gd name="T7" fmla="*/ 11 h 11"/>
                <a:gd name="T8" fmla="*/ 13 w 25"/>
                <a:gd name="T9" fmla="*/ 5 h 11"/>
                <a:gd name="T10" fmla="*/ 6 w 25"/>
                <a:gd name="T11" fmla="*/ 1 h 11"/>
                <a:gd name="T12" fmla="*/ 0 w 2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1">
                  <a:moveTo>
                    <a:pt x="0" y="0"/>
                  </a:moveTo>
                  <a:lnTo>
                    <a:pt x="6" y="5"/>
                  </a:lnTo>
                  <a:lnTo>
                    <a:pt x="12" y="8"/>
                  </a:lnTo>
                  <a:lnTo>
                    <a:pt x="25" y="11"/>
                  </a:lnTo>
                  <a:lnTo>
                    <a:pt x="13" y="5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10" name="Freeform 834"/>
            <p:cNvSpPr>
              <a:spLocks/>
            </p:cNvSpPr>
            <p:nvPr/>
          </p:nvSpPr>
          <p:spPr bwMode="auto">
            <a:xfrm>
              <a:off x="8825968" y="1769546"/>
              <a:ext cx="25295" cy="10540"/>
            </a:xfrm>
            <a:custGeom>
              <a:avLst/>
              <a:gdLst>
                <a:gd name="T0" fmla="*/ 16 w 24"/>
                <a:gd name="T1" fmla="*/ 10 h 10"/>
                <a:gd name="T2" fmla="*/ 24 w 24"/>
                <a:gd name="T3" fmla="*/ 8 h 10"/>
                <a:gd name="T4" fmla="*/ 19 w 24"/>
                <a:gd name="T5" fmla="*/ 4 h 10"/>
                <a:gd name="T6" fmla="*/ 13 w 24"/>
                <a:gd name="T7" fmla="*/ 2 h 10"/>
                <a:gd name="T8" fmla="*/ 7 w 24"/>
                <a:gd name="T9" fmla="*/ 0 h 10"/>
                <a:gd name="T10" fmla="*/ 0 w 24"/>
                <a:gd name="T11" fmla="*/ 2 h 10"/>
                <a:gd name="T12" fmla="*/ 3 w 24"/>
                <a:gd name="T13" fmla="*/ 6 h 10"/>
                <a:gd name="T14" fmla="*/ 7 w 24"/>
                <a:gd name="T15" fmla="*/ 9 h 10"/>
                <a:gd name="T16" fmla="*/ 12 w 24"/>
                <a:gd name="T17" fmla="*/ 10 h 10"/>
                <a:gd name="T18" fmla="*/ 16 w 24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0">
                  <a:moveTo>
                    <a:pt x="16" y="10"/>
                  </a:moveTo>
                  <a:lnTo>
                    <a:pt x="24" y="8"/>
                  </a:lnTo>
                  <a:lnTo>
                    <a:pt x="19" y="4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7" y="9"/>
                  </a:lnTo>
                  <a:lnTo>
                    <a:pt x="12" y="10"/>
                  </a:lnTo>
                  <a:lnTo>
                    <a:pt x="16" y="1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11" name="Freeform 835"/>
            <p:cNvSpPr>
              <a:spLocks/>
            </p:cNvSpPr>
            <p:nvPr/>
          </p:nvSpPr>
          <p:spPr bwMode="auto">
            <a:xfrm>
              <a:off x="8672091" y="1729497"/>
              <a:ext cx="21079" cy="10540"/>
            </a:xfrm>
            <a:custGeom>
              <a:avLst/>
              <a:gdLst>
                <a:gd name="T0" fmla="*/ 12 w 20"/>
                <a:gd name="T1" fmla="*/ 11 h 11"/>
                <a:gd name="T2" fmla="*/ 16 w 20"/>
                <a:gd name="T3" fmla="*/ 11 h 11"/>
                <a:gd name="T4" fmla="*/ 20 w 20"/>
                <a:gd name="T5" fmla="*/ 11 h 11"/>
                <a:gd name="T6" fmla="*/ 19 w 20"/>
                <a:gd name="T7" fmla="*/ 10 h 11"/>
                <a:gd name="T8" fmla="*/ 17 w 20"/>
                <a:gd name="T9" fmla="*/ 7 h 11"/>
                <a:gd name="T10" fmla="*/ 17 w 20"/>
                <a:gd name="T11" fmla="*/ 6 h 11"/>
                <a:gd name="T12" fmla="*/ 15 w 20"/>
                <a:gd name="T13" fmla="*/ 5 h 11"/>
                <a:gd name="T14" fmla="*/ 8 w 20"/>
                <a:gd name="T15" fmla="*/ 2 h 11"/>
                <a:gd name="T16" fmla="*/ 0 w 20"/>
                <a:gd name="T17" fmla="*/ 0 h 11"/>
                <a:gd name="T18" fmla="*/ 5 w 20"/>
                <a:gd name="T19" fmla="*/ 6 h 11"/>
                <a:gd name="T20" fmla="*/ 12 w 20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1">
                  <a:moveTo>
                    <a:pt x="12" y="11"/>
                  </a:moveTo>
                  <a:lnTo>
                    <a:pt x="16" y="11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5" y="5"/>
                  </a:lnTo>
                  <a:lnTo>
                    <a:pt x="8" y="2"/>
                  </a:lnTo>
                  <a:lnTo>
                    <a:pt x="0" y="0"/>
                  </a:lnTo>
                  <a:lnTo>
                    <a:pt x="5" y="6"/>
                  </a:lnTo>
                  <a:lnTo>
                    <a:pt x="12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12" name="Freeform 836"/>
            <p:cNvSpPr>
              <a:spLocks/>
            </p:cNvSpPr>
            <p:nvPr/>
          </p:nvSpPr>
          <p:spPr bwMode="auto">
            <a:xfrm>
              <a:off x="8705817" y="1718957"/>
              <a:ext cx="177063" cy="40051"/>
            </a:xfrm>
            <a:custGeom>
              <a:avLst/>
              <a:gdLst>
                <a:gd name="T0" fmla="*/ 4 w 169"/>
                <a:gd name="T1" fmla="*/ 14 h 39"/>
                <a:gd name="T2" fmla="*/ 10 w 169"/>
                <a:gd name="T3" fmla="*/ 18 h 39"/>
                <a:gd name="T4" fmla="*/ 14 w 169"/>
                <a:gd name="T5" fmla="*/ 20 h 39"/>
                <a:gd name="T6" fmla="*/ 19 w 169"/>
                <a:gd name="T7" fmla="*/ 21 h 39"/>
                <a:gd name="T8" fmla="*/ 12 w 169"/>
                <a:gd name="T9" fmla="*/ 21 h 39"/>
                <a:gd name="T10" fmla="*/ 20 w 169"/>
                <a:gd name="T11" fmla="*/ 26 h 39"/>
                <a:gd name="T12" fmla="*/ 43 w 169"/>
                <a:gd name="T13" fmla="*/ 32 h 39"/>
                <a:gd name="T14" fmla="*/ 67 w 169"/>
                <a:gd name="T15" fmla="*/ 39 h 39"/>
                <a:gd name="T16" fmla="*/ 79 w 169"/>
                <a:gd name="T17" fmla="*/ 39 h 39"/>
                <a:gd name="T18" fmla="*/ 80 w 169"/>
                <a:gd name="T19" fmla="*/ 36 h 39"/>
                <a:gd name="T20" fmla="*/ 75 w 169"/>
                <a:gd name="T21" fmla="*/ 31 h 39"/>
                <a:gd name="T22" fmla="*/ 89 w 169"/>
                <a:gd name="T23" fmla="*/ 35 h 39"/>
                <a:gd name="T24" fmla="*/ 103 w 169"/>
                <a:gd name="T25" fmla="*/ 32 h 39"/>
                <a:gd name="T26" fmla="*/ 124 w 169"/>
                <a:gd name="T27" fmla="*/ 30 h 39"/>
                <a:gd name="T28" fmla="*/ 124 w 169"/>
                <a:gd name="T29" fmla="*/ 32 h 39"/>
                <a:gd name="T30" fmla="*/ 135 w 169"/>
                <a:gd name="T31" fmla="*/ 35 h 39"/>
                <a:gd name="T32" fmla="*/ 143 w 169"/>
                <a:gd name="T33" fmla="*/ 32 h 39"/>
                <a:gd name="T34" fmla="*/ 153 w 169"/>
                <a:gd name="T35" fmla="*/ 32 h 39"/>
                <a:gd name="T36" fmla="*/ 150 w 169"/>
                <a:gd name="T37" fmla="*/ 30 h 39"/>
                <a:gd name="T38" fmla="*/ 135 w 169"/>
                <a:gd name="T39" fmla="*/ 27 h 39"/>
                <a:gd name="T40" fmla="*/ 121 w 169"/>
                <a:gd name="T41" fmla="*/ 24 h 39"/>
                <a:gd name="T42" fmla="*/ 106 w 169"/>
                <a:gd name="T43" fmla="*/ 18 h 39"/>
                <a:gd name="T44" fmla="*/ 99 w 169"/>
                <a:gd name="T45" fmla="*/ 14 h 39"/>
                <a:gd name="T46" fmla="*/ 102 w 169"/>
                <a:gd name="T47" fmla="*/ 14 h 39"/>
                <a:gd name="T48" fmla="*/ 99 w 169"/>
                <a:gd name="T49" fmla="*/ 13 h 39"/>
                <a:gd name="T50" fmla="*/ 103 w 169"/>
                <a:gd name="T51" fmla="*/ 14 h 39"/>
                <a:gd name="T52" fmla="*/ 103 w 169"/>
                <a:gd name="T53" fmla="*/ 13 h 39"/>
                <a:gd name="T54" fmla="*/ 103 w 169"/>
                <a:gd name="T55" fmla="*/ 13 h 39"/>
                <a:gd name="T56" fmla="*/ 113 w 169"/>
                <a:gd name="T57" fmla="*/ 13 h 39"/>
                <a:gd name="T58" fmla="*/ 117 w 169"/>
                <a:gd name="T59" fmla="*/ 15 h 39"/>
                <a:gd name="T60" fmla="*/ 114 w 169"/>
                <a:gd name="T61" fmla="*/ 19 h 39"/>
                <a:gd name="T62" fmla="*/ 145 w 169"/>
                <a:gd name="T63" fmla="*/ 27 h 39"/>
                <a:gd name="T64" fmla="*/ 162 w 169"/>
                <a:gd name="T65" fmla="*/ 30 h 39"/>
                <a:gd name="T66" fmla="*/ 167 w 169"/>
                <a:gd name="T67" fmla="*/ 26 h 39"/>
                <a:gd name="T68" fmla="*/ 169 w 169"/>
                <a:gd name="T69" fmla="*/ 24 h 39"/>
                <a:gd name="T70" fmla="*/ 161 w 169"/>
                <a:gd name="T71" fmla="*/ 20 h 39"/>
                <a:gd name="T72" fmla="*/ 164 w 169"/>
                <a:gd name="T73" fmla="*/ 18 h 39"/>
                <a:gd name="T74" fmla="*/ 154 w 169"/>
                <a:gd name="T75" fmla="*/ 14 h 39"/>
                <a:gd name="T76" fmla="*/ 129 w 169"/>
                <a:gd name="T77" fmla="*/ 9 h 39"/>
                <a:gd name="T78" fmla="*/ 118 w 169"/>
                <a:gd name="T79" fmla="*/ 9 h 39"/>
                <a:gd name="T80" fmla="*/ 105 w 169"/>
                <a:gd name="T81" fmla="*/ 10 h 39"/>
                <a:gd name="T82" fmla="*/ 79 w 169"/>
                <a:gd name="T83" fmla="*/ 4 h 39"/>
                <a:gd name="T84" fmla="*/ 75 w 169"/>
                <a:gd name="T85" fmla="*/ 5 h 39"/>
                <a:gd name="T86" fmla="*/ 67 w 169"/>
                <a:gd name="T87" fmla="*/ 4 h 39"/>
                <a:gd name="T88" fmla="*/ 70 w 169"/>
                <a:gd name="T89" fmla="*/ 10 h 39"/>
                <a:gd name="T90" fmla="*/ 74 w 169"/>
                <a:gd name="T91" fmla="*/ 15 h 39"/>
                <a:gd name="T92" fmla="*/ 65 w 169"/>
                <a:gd name="T93" fmla="*/ 11 h 39"/>
                <a:gd name="T94" fmla="*/ 57 w 169"/>
                <a:gd name="T95" fmla="*/ 9 h 39"/>
                <a:gd name="T96" fmla="*/ 48 w 169"/>
                <a:gd name="T97" fmla="*/ 8 h 39"/>
                <a:gd name="T98" fmla="*/ 33 w 169"/>
                <a:gd name="T99" fmla="*/ 4 h 39"/>
                <a:gd name="T100" fmla="*/ 22 w 169"/>
                <a:gd name="T101" fmla="*/ 2 h 39"/>
                <a:gd name="T102" fmla="*/ 15 w 169"/>
                <a:gd name="T103" fmla="*/ 0 h 39"/>
                <a:gd name="T104" fmla="*/ 10 w 169"/>
                <a:gd name="T105" fmla="*/ 0 h 39"/>
                <a:gd name="T106" fmla="*/ 11 w 169"/>
                <a:gd name="T107" fmla="*/ 3 h 39"/>
                <a:gd name="T108" fmla="*/ 8 w 169"/>
                <a:gd name="T109" fmla="*/ 2 h 39"/>
                <a:gd name="T110" fmla="*/ 5 w 169"/>
                <a:gd name="T111" fmla="*/ 3 h 39"/>
                <a:gd name="T112" fmla="*/ 4 w 169"/>
                <a:gd name="T113" fmla="*/ 4 h 39"/>
                <a:gd name="T114" fmla="*/ 0 w 169"/>
                <a:gd name="T115" fmla="*/ 5 h 39"/>
                <a:gd name="T116" fmla="*/ 4 w 169"/>
                <a:gd name="T117" fmla="*/ 9 h 39"/>
                <a:gd name="T118" fmla="*/ 9 w 169"/>
                <a:gd name="T119" fmla="*/ 11 h 39"/>
                <a:gd name="T120" fmla="*/ 0 w 169"/>
                <a:gd name="T12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" h="39">
                  <a:moveTo>
                    <a:pt x="1" y="15"/>
                  </a:moveTo>
                  <a:lnTo>
                    <a:pt x="4" y="14"/>
                  </a:lnTo>
                  <a:lnTo>
                    <a:pt x="6" y="15"/>
                  </a:lnTo>
                  <a:lnTo>
                    <a:pt x="10" y="18"/>
                  </a:lnTo>
                  <a:lnTo>
                    <a:pt x="11" y="19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9" y="21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20" y="26"/>
                  </a:lnTo>
                  <a:lnTo>
                    <a:pt x="31" y="29"/>
                  </a:lnTo>
                  <a:lnTo>
                    <a:pt x="43" y="32"/>
                  </a:lnTo>
                  <a:lnTo>
                    <a:pt x="54" y="36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79" y="39"/>
                  </a:lnTo>
                  <a:lnTo>
                    <a:pt x="81" y="37"/>
                  </a:lnTo>
                  <a:lnTo>
                    <a:pt x="80" y="36"/>
                  </a:lnTo>
                  <a:lnTo>
                    <a:pt x="78" y="32"/>
                  </a:lnTo>
                  <a:lnTo>
                    <a:pt x="75" y="31"/>
                  </a:lnTo>
                  <a:lnTo>
                    <a:pt x="83" y="32"/>
                  </a:lnTo>
                  <a:lnTo>
                    <a:pt x="89" y="35"/>
                  </a:lnTo>
                  <a:lnTo>
                    <a:pt x="96" y="35"/>
                  </a:lnTo>
                  <a:lnTo>
                    <a:pt x="103" y="32"/>
                  </a:lnTo>
                  <a:lnTo>
                    <a:pt x="117" y="30"/>
                  </a:lnTo>
                  <a:lnTo>
                    <a:pt x="124" y="30"/>
                  </a:lnTo>
                  <a:lnTo>
                    <a:pt x="130" y="32"/>
                  </a:lnTo>
                  <a:lnTo>
                    <a:pt x="124" y="32"/>
                  </a:lnTo>
                  <a:lnTo>
                    <a:pt x="132" y="35"/>
                  </a:lnTo>
                  <a:lnTo>
                    <a:pt x="135" y="35"/>
                  </a:lnTo>
                  <a:lnTo>
                    <a:pt x="139" y="34"/>
                  </a:lnTo>
                  <a:lnTo>
                    <a:pt x="143" y="32"/>
                  </a:lnTo>
                  <a:lnTo>
                    <a:pt x="148" y="32"/>
                  </a:lnTo>
                  <a:lnTo>
                    <a:pt x="153" y="32"/>
                  </a:lnTo>
                  <a:lnTo>
                    <a:pt x="158" y="31"/>
                  </a:lnTo>
                  <a:lnTo>
                    <a:pt x="150" y="30"/>
                  </a:lnTo>
                  <a:lnTo>
                    <a:pt x="143" y="29"/>
                  </a:lnTo>
                  <a:lnTo>
                    <a:pt x="135" y="27"/>
                  </a:lnTo>
                  <a:lnTo>
                    <a:pt x="128" y="26"/>
                  </a:lnTo>
                  <a:lnTo>
                    <a:pt x="121" y="24"/>
                  </a:lnTo>
                  <a:lnTo>
                    <a:pt x="112" y="21"/>
                  </a:lnTo>
                  <a:lnTo>
                    <a:pt x="106" y="18"/>
                  </a:lnTo>
                  <a:lnTo>
                    <a:pt x="102" y="15"/>
                  </a:lnTo>
                  <a:lnTo>
                    <a:pt x="99" y="14"/>
                  </a:lnTo>
                  <a:lnTo>
                    <a:pt x="101" y="14"/>
                  </a:lnTo>
                  <a:lnTo>
                    <a:pt x="102" y="14"/>
                  </a:lnTo>
                  <a:lnTo>
                    <a:pt x="101" y="14"/>
                  </a:lnTo>
                  <a:lnTo>
                    <a:pt x="99" y="13"/>
                  </a:lnTo>
                  <a:lnTo>
                    <a:pt x="100" y="14"/>
                  </a:lnTo>
                  <a:lnTo>
                    <a:pt x="103" y="14"/>
                  </a:lnTo>
                  <a:lnTo>
                    <a:pt x="105" y="13"/>
                  </a:lnTo>
                  <a:lnTo>
                    <a:pt x="103" y="13"/>
                  </a:lnTo>
                  <a:lnTo>
                    <a:pt x="102" y="13"/>
                  </a:lnTo>
                  <a:lnTo>
                    <a:pt x="103" y="13"/>
                  </a:lnTo>
                  <a:lnTo>
                    <a:pt x="106" y="13"/>
                  </a:lnTo>
                  <a:lnTo>
                    <a:pt x="113" y="13"/>
                  </a:lnTo>
                  <a:lnTo>
                    <a:pt x="116" y="14"/>
                  </a:lnTo>
                  <a:lnTo>
                    <a:pt x="117" y="15"/>
                  </a:lnTo>
                  <a:lnTo>
                    <a:pt x="117" y="16"/>
                  </a:lnTo>
                  <a:lnTo>
                    <a:pt x="114" y="19"/>
                  </a:lnTo>
                  <a:lnTo>
                    <a:pt x="134" y="25"/>
                  </a:lnTo>
                  <a:lnTo>
                    <a:pt x="145" y="27"/>
                  </a:lnTo>
                  <a:lnTo>
                    <a:pt x="155" y="29"/>
                  </a:lnTo>
                  <a:lnTo>
                    <a:pt x="162" y="30"/>
                  </a:lnTo>
                  <a:lnTo>
                    <a:pt x="165" y="29"/>
                  </a:lnTo>
                  <a:lnTo>
                    <a:pt x="167" y="26"/>
                  </a:lnTo>
                  <a:lnTo>
                    <a:pt x="169" y="25"/>
                  </a:lnTo>
                  <a:lnTo>
                    <a:pt x="169" y="24"/>
                  </a:lnTo>
                  <a:lnTo>
                    <a:pt x="166" y="23"/>
                  </a:lnTo>
                  <a:lnTo>
                    <a:pt x="161" y="20"/>
                  </a:lnTo>
                  <a:lnTo>
                    <a:pt x="159" y="19"/>
                  </a:lnTo>
                  <a:lnTo>
                    <a:pt x="164" y="18"/>
                  </a:lnTo>
                  <a:lnTo>
                    <a:pt x="167" y="16"/>
                  </a:lnTo>
                  <a:lnTo>
                    <a:pt x="154" y="14"/>
                  </a:lnTo>
                  <a:lnTo>
                    <a:pt x="140" y="11"/>
                  </a:lnTo>
                  <a:lnTo>
                    <a:pt x="129" y="9"/>
                  </a:lnTo>
                  <a:lnTo>
                    <a:pt x="123" y="8"/>
                  </a:lnTo>
                  <a:lnTo>
                    <a:pt x="118" y="9"/>
                  </a:lnTo>
                  <a:lnTo>
                    <a:pt x="112" y="10"/>
                  </a:lnTo>
                  <a:lnTo>
                    <a:pt x="105" y="10"/>
                  </a:lnTo>
                  <a:lnTo>
                    <a:pt x="92" y="8"/>
                  </a:lnTo>
                  <a:lnTo>
                    <a:pt x="79" y="4"/>
                  </a:lnTo>
                  <a:lnTo>
                    <a:pt x="67" y="2"/>
                  </a:lnTo>
                  <a:lnTo>
                    <a:pt x="75" y="5"/>
                  </a:lnTo>
                  <a:lnTo>
                    <a:pt x="69" y="4"/>
                  </a:lnTo>
                  <a:lnTo>
                    <a:pt x="67" y="4"/>
                  </a:lnTo>
                  <a:lnTo>
                    <a:pt x="64" y="5"/>
                  </a:lnTo>
                  <a:lnTo>
                    <a:pt x="70" y="10"/>
                  </a:lnTo>
                  <a:lnTo>
                    <a:pt x="79" y="14"/>
                  </a:lnTo>
                  <a:lnTo>
                    <a:pt x="74" y="15"/>
                  </a:lnTo>
                  <a:lnTo>
                    <a:pt x="69" y="14"/>
                  </a:lnTo>
                  <a:lnTo>
                    <a:pt x="65" y="11"/>
                  </a:lnTo>
                  <a:lnTo>
                    <a:pt x="60" y="10"/>
                  </a:lnTo>
                  <a:lnTo>
                    <a:pt x="57" y="9"/>
                  </a:lnTo>
                  <a:lnTo>
                    <a:pt x="52" y="9"/>
                  </a:lnTo>
                  <a:lnTo>
                    <a:pt x="48" y="8"/>
                  </a:lnTo>
                  <a:lnTo>
                    <a:pt x="44" y="5"/>
                  </a:lnTo>
                  <a:lnTo>
                    <a:pt x="33" y="4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9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4" y="10"/>
                  </a:lnTo>
                  <a:lnTo>
                    <a:pt x="0" y="13"/>
                  </a:lnTo>
                  <a:lnTo>
                    <a:pt x="1" y="1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13" name="Freeform 837"/>
            <p:cNvSpPr>
              <a:spLocks/>
            </p:cNvSpPr>
            <p:nvPr/>
          </p:nvSpPr>
          <p:spPr bwMode="auto">
            <a:xfrm>
              <a:off x="8724789" y="1771655"/>
              <a:ext cx="29511" cy="10540"/>
            </a:xfrm>
            <a:custGeom>
              <a:avLst/>
              <a:gdLst>
                <a:gd name="T0" fmla="*/ 0 w 27"/>
                <a:gd name="T1" fmla="*/ 0 h 9"/>
                <a:gd name="T2" fmla="*/ 6 w 27"/>
                <a:gd name="T3" fmla="*/ 3 h 9"/>
                <a:gd name="T4" fmla="*/ 13 w 27"/>
                <a:gd name="T5" fmla="*/ 6 h 9"/>
                <a:gd name="T6" fmla="*/ 19 w 27"/>
                <a:gd name="T7" fmla="*/ 7 h 9"/>
                <a:gd name="T8" fmla="*/ 27 w 27"/>
                <a:gd name="T9" fmla="*/ 9 h 9"/>
                <a:gd name="T10" fmla="*/ 25 w 27"/>
                <a:gd name="T11" fmla="*/ 7 h 9"/>
                <a:gd name="T12" fmla="*/ 23 w 27"/>
                <a:gd name="T13" fmla="*/ 4 h 9"/>
                <a:gd name="T14" fmla="*/ 14 w 27"/>
                <a:gd name="T15" fmla="*/ 2 h 9"/>
                <a:gd name="T16" fmla="*/ 6 w 27"/>
                <a:gd name="T17" fmla="*/ 1 h 9"/>
                <a:gd name="T18" fmla="*/ 2 w 27"/>
                <a:gd name="T19" fmla="*/ 0 h 9"/>
                <a:gd name="T20" fmla="*/ 0 w 27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9">
                  <a:moveTo>
                    <a:pt x="0" y="0"/>
                  </a:moveTo>
                  <a:lnTo>
                    <a:pt x="6" y="3"/>
                  </a:lnTo>
                  <a:lnTo>
                    <a:pt x="13" y="6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4" y="2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14" name="Freeform 838"/>
            <p:cNvSpPr>
              <a:spLocks/>
            </p:cNvSpPr>
            <p:nvPr/>
          </p:nvSpPr>
          <p:spPr bwMode="auto">
            <a:xfrm>
              <a:off x="8775378" y="1731604"/>
              <a:ext cx="6324" cy="2109"/>
            </a:xfrm>
            <a:custGeom>
              <a:avLst/>
              <a:gdLst>
                <a:gd name="T0" fmla="*/ 6 w 6"/>
                <a:gd name="T1" fmla="*/ 1 h 1"/>
                <a:gd name="T2" fmla="*/ 0 w 6"/>
                <a:gd name="T3" fmla="*/ 0 h 1"/>
                <a:gd name="T4" fmla="*/ 2 w 6"/>
                <a:gd name="T5" fmla="*/ 1 h 1"/>
                <a:gd name="T6" fmla="*/ 6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6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6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15" name="Freeform 839"/>
            <p:cNvSpPr>
              <a:spLocks/>
            </p:cNvSpPr>
            <p:nvPr/>
          </p:nvSpPr>
          <p:spPr bwMode="auto">
            <a:xfrm>
              <a:off x="8844938" y="1780086"/>
              <a:ext cx="88532" cy="18972"/>
            </a:xfrm>
            <a:custGeom>
              <a:avLst/>
              <a:gdLst>
                <a:gd name="T0" fmla="*/ 6 w 85"/>
                <a:gd name="T1" fmla="*/ 12 h 19"/>
                <a:gd name="T2" fmla="*/ 0 w 85"/>
                <a:gd name="T3" fmla="*/ 14 h 19"/>
                <a:gd name="T4" fmla="*/ 5 w 85"/>
                <a:gd name="T5" fmla="*/ 15 h 19"/>
                <a:gd name="T6" fmla="*/ 8 w 85"/>
                <a:gd name="T7" fmla="*/ 15 h 19"/>
                <a:gd name="T8" fmla="*/ 17 w 85"/>
                <a:gd name="T9" fmla="*/ 12 h 19"/>
                <a:gd name="T10" fmla="*/ 23 w 85"/>
                <a:gd name="T11" fmla="*/ 12 h 19"/>
                <a:gd name="T12" fmla="*/ 28 w 85"/>
                <a:gd name="T13" fmla="*/ 14 h 19"/>
                <a:gd name="T14" fmla="*/ 39 w 85"/>
                <a:gd name="T15" fmla="*/ 16 h 19"/>
                <a:gd name="T16" fmla="*/ 61 w 85"/>
                <a:gd name="T17" fmla="*/ 19 h 19"/>
                <a:gd name="T18" fmla="*/ 85 w 85"/>
                <a:gd name="T19" fmla="*/ 19 h 19"/>
                <a:gd name="T20" fmla="*/ 71 w 85"/>
                <a:gd name="T21" fmla="*/ 11 h 19"/>
                <a:gd name="T22" fmla="*/ 58 w 85"/>
                <a:gd name="T23" fmla="*/ 6 h 19"/>
                <a:gd name="T24" fmla="*/ 44 w 85"/>
                <a:gd name="T25" fmla="*/ 3 h 19"/>
                <a:gd name="T26" fmla="*/ 30 w 85"/>
                <a:gd name="T27" fmla="*/ 0 h 19"/>
                <a:gd name="T28" fmla="*/ 27 w 85"/>
                <a:gd name="T29" fmla="*/ 0 h 19"/>
                <a:gd name="T30" fmla="*/ 21 w 85"/>
                <a:gd name="T31" fmla="*/ 0 h 19"/>
                <a:gd name="T32" fmla="*/ 16 w 85"/>
                <a:gd name="T33" fmla="*/ 1 h 19"/>
                <a:gd name="T34" fmla="*/ 12 w 85"/>
                <a:gd name="T35" fmla="*/ 3 h 19"/>
                <a:gd name="T36" fmla="*/ 12 w 85"/>
                <a:gd name="T37" fmla="*/ 4 h 19"/>
                <a:gd name="T38" fmla="*/ 12 w 85"/>
                <a:gd name="T39" fmla="*/ 6 h 19"/>
                <a:gd name="T40" fmla="*/ 13 w 85"/>
                <a:gd name="T41" fmla="*/ 8 h 19"/>
                <a:gd name="T42" fmla="*/ 13 w 85"/>
                <a:gd name="T43" fmla="*/ 10 h 19"/>
                <a:gd name="T44" fmla="*/ 12 w 85"/>
                <a:gd name="T45" fmla="*/ 11 h 19"/>
                <a:gd name="T46" fmla="*/ 10 w 85"/>
                <a:gd name="T47" fmla="*/ 12 h 19"/>
                <a:gd name="T48" fmla="*/ 6 w 85"/>
                <a:gd name="T4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19">
                  <a:moveTo>
                    <a:pt x="6" y="12"/>
                  </a:moveTo>
                  <a:lnTo>
                    <a:pt x="0" y="14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17" y="12"/>
                  </a:lnTo>
                  <a:lnTo>
                    <a:pt x="23" y="12"/>
                  </a:lnTo>
                  <a:lnTo>
                    <a:pt x="28" y="14"/>
                  </a:lnTo>
                  <a:lnTo>
                    <a:pt x="39" y="16"/>
                  </a:lnTo>
                  <a:lnTo>
                    <a:pt x="61" y="19"/>
                  </a:lnTo>
                  <a:lnTo>
                    <a:pt x="85" y="19"/>
                  </a:lnTo>
                  <a:lnTo>
                    <a:pt x="71" y="11"/>
                  </a:lnTo>
                  <a:lnTo>
                    <a:pt x="58" y="6"/>
                  </a:lnTo>
                  <a:lnTo>
                    <a:pt x="44" y="3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6" y="1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16" name="Freeform 840"/>
            <p:cNvSpPr>
              <a:spLocks/>
            </p:cNvSpPr>
            <p:nvPr/>
          </p:nvSpPr>
          <p:spPr bwMode="auto">
            <a:xfrm>
              <a:off x="8859694" y="1845431"/>
              <a:ext cx="16863" cy="4216"/>
            </a:xfrm>
            <a:custGeom>
              <a:avLst/>
              <a:gdLst>
                <a:gd name="T0" fmla="*/ 17 w 17"/>
                <a:gd name="T1" fmla="*/ 2 h 5"/>
                <a:gd name="T2" fmla="*/ 14 w 17"/>
                <a:gd name="T3" fmla="*/ 1 h 5"/>
                <a:gd name="T4" fmla="*/ 9 w 17"/>
                <a:gd name="T5" fmla="*/ 0 h 5"/>
                <a:gd name="T6" fmla="*/ 0 w 17"/>
                <a:gd name="T7" fmla="*/ 1 h 5"/>
                <a:gd name="T8" fmla="*/ 4 w 17"/>
                <a:gd name="T9" fmla="*/ 3 h 5"/>
                <a:gd name="T10" fmla="*/ 8 w 17"/>
                <a:gd name="T11" fmla="*/ 5 h 5"/>
                <a:gd name="T12" fmla="*/ 6 w 17"/>
                <a:gd name="T13" fmla="*/ 3 h 5"/>
                <a:gd name="T14" fmla="*/ 5 w 17"/>
                <a:gd name="T15" fmla="*/ 3 h 5"/>
                <a:gd name="T16" fmla="*/ 5 w 17"/>
                <a:gd name="T17" fmla="*/ 3 h 5"/>
                <a:gd name="T18" fmla="*/ 8 w 17"/>
                <a:gd name="T19" fmla="*/ 3 h 5"/>
                <a:gd name="T20" fmla="*/ 10 w 17"/>
                <a:gd name="T21" fmla="*/ 3 h 5"/>
                <a:gd name="T22" fmla="*/ 14 w 17"/>
                <a:gd name="T23" fmla="*/ 5 h 5"/>
                <a:gd name="T24" fmla="*/ 16 w 17"/>
                <a:gd name="T25" fmla="*/ 3 h 5"/>
                <a:gd name="T26" fmla="*/ 17 w 17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5">
                  <a:moveTo>
                    <a:pt x="17" y="2"/>
                  </a:moveTo>
                  <a:lnTo>
                    <a:pt x="14" y="1"/>
                  </a:lnTo>
                  <a:lnTo>
                    <a:pt x="9" y="0"/>
                  </a:lnTo>
                  <a:lnTo>
                    <a:pt x="0" y="1"/>
                  </a:lnTo>
                  <a:lnTo>
                    <a:pt x="4" y="3"/>
                  </a:lnTo>
                  <a:lnTo>
                    <a:pt x="8" y="5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17" name="Freeform 841"/>
            <p:cNvSpPr>
              <a:spLocks/>
            </p:cNvSpPr>
            <p:nvPr/>
          </p:nvSpPr>
          <p:spPr bwMode="auto">
            <a:xfrm>
              <a:off x="8878665" y="1843323"/>
              <a:ext cx="8432" cy="0"/>
            </a:xfrm>
            <a:custGeom>
              <a:avLst/>
              <a:gdLst>
                <a:gd name="T0" fmla="*/ 4 w 6"/>
                <a:gd name="T1" fmla="*/ 1 h 1"/>
                <a:gd name="T2" fmla="*/ 6 w 6"/>
                <a:gd name="T3" fmla="*/ 0 h 1"/>
                <a:gd name="T4" fmla="*/ 4 w 6"/>
                <a:gd name="T5" fmla="*/ 0 h 1"/>
                <a:gd name="T6" fmla="*/ 0 w 6"/>
                <a:gd name="T7" fmla="*/ 0 h 1"/>
                <a:gd name="T8" fmla="*/ 4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4" y="1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18" name="Freeform 842"/>
            <p:cNvSpPr>
              <a:spLocks/>
            </p:cNvSpPr>
            <p:nvPr/>
          </p:nvSpPr>
          <p:spPr bwMode="auto">
            <a:xfrm>
              <a:off x="8895528" y="1704202"/>
              <a:ext cx="16863" cy="4216"/>
            </a:xfrm>
            <a:custGeom>
              <a:avLst/>
              <a:gdLst>
                <a:gd name="T0" fmla="*/ 0 w 15"/>
                <a:gd name="T1" fmla="*/ 2 h 3"/>
                <a:gd name="T2" fmla="*/ 2 w 15"/>
                <a:gd name="T3" fmla="*/ 3 h 3"/>
                <a:gd name="T4" fmla="*/ 7 w 15"/>
                <a:gd name="T5" fmla="*/ 3 h 3"/>
                <a:gd name="T6" fmla="*/ 12 w 15"/>
                <a:gd name="T7" fmla="*/ 2 h 3"/>
                <a:gd name="T8" fmla="*/ 15 w 15"/>
                <a:gd name="T9" fmla="*/ 2 h 3"/>
                <a:gd name="T10" fmla="*/ 13 w 15"/>
                <a:gd name="T11" fmla="*/ 0 h 3"/>
                <a:gd name="T12" fmla="*/ 9 w 15"/>
                <a:gd name="T13" fmla="*/ 0 h 3"/>
                <a:gd name="T14" fmla="*/ 4 w 15"/>
                <a:gd name="T15" fmla="*/ 1 h 3"/>
                <a:gd name="T16" fmla="*/ 0 w 15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">
                  <a:moveTo>
                    <a:pt x="0" y="2"/>
                  </a:moveTo>
                  <a:lnTo>
                    <a:pt x="2" y="3"/>
                  </a:lnTo>
                  <a:lnTo>
                    <a:pt x="7" y="3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19" name="Freeform 843"/>
            <p:cNvSpPr>
              <a:spLocks/>
            </p:cNvSpPr>
            <p:nvPr/>
          </p:nvSpPr>
          <p:spPr bwMode="auto">
            <a:xfrm>
              <a:off x="8901852" y="1735820"/>
              <a:ext cx="113826" cy="21079"/>
            </a:xfrm>
            <a:custGeom>
              <a:avLst/>
              <a:gdLst>
                <a:gd name="T0" fmla="*/ 86 w 108"/>
                <a:gd name="T1" fmla="*/ 20 h 20"/>
                <a:gd name="T2" fmla="*/ 98 w 108"/>
                <a:gd name="T3" fmla="*/ 20 h 20"/>
                <a:gd name="T4" fmla="*/ 103 w 108"/>
                <a:gd name="T5" fmla="*/ 18 h 20"/>
                <a:gd name="T6" fmla="*/ 108 w 108"/>
                <a:gd name="T7" fmla="*/ 15 h 20"/>
                <a:gd name="T8" fmla="*/ 107 w 108"/>
                <a:gd name="T9" fmla="*/ 14 h 20"/>
                <a:gd name="T10" fmla="*/ 106 w 108"/>
                <a:gd name="T11" fmla="*/ 13 h 20"/>
                <a:gd name="T12" fmla="*/ 104 w 108"/>
                <a:gd name="T13" fmla="*/ 10 h 20"/>
                <a:gd name="T14" fmla="*/ 102 w 108"/>
                <a:gd name="T15" fmla="*/ 10 h 20"/>
                <a:gd name="T16" fmla="*/ 98 w 108"/>
                <a:gd name="T17" fmla="*/ 10 h 20"/>
                <a:gd name="T18" fmla="*/ 95 w 108"/>
                <a:gd name="T19" fmla="*/ 10 h 20"/>
                <a:gd name="T20" fmla="*/ 86 w 108"/>
                <a:gd name="T21" fmla="*/ 9 h 20"/>
                <a:gd name="T22" fmla="*/ 77 w 108"/>
                <a:gd name="T23" fmla="*/ 8 h 20"/>
                <a:gd name="T24" fmla="*/ 70 w 108"/>
                <a:gd name="T25" fmla="*/ 7 h 20"/>
                <a:gd name="T26" fmla="*/ 60 w 108"/>
                <a:gd name="T27" fmla="*/ 8 h 20"/>
                <a:gd name="T28" fmla="*/ 56 w 108"/>
                <a:gd name="T29" fmla="*/ 8 h 20"/>
                <a:gd name="T30" fmla="*/ 53 w 108"/>
                <a:gd name="T31" fmla="*/ 7 h 20"/>
                <a:gd name="T32" fmla="*/ 47 w 108"/>
                <a:gd name="T33" fmla="*/ 4 h 20"/>
                <a:gd name="T34" fmla="*/ 39 w 108"/>
                <a:gd name="T35" fmla="*/ 3 h 20"/>
                <a:gd name="T36" fmla="*/ 32 w 108"/>
                <a:gd name="T37" fmla="*/ 2 h 20"/>
                <a:gd name="T38" fmla="*/ 26 w 108"/>
                <a:gd name="T39" fmla="*/ 4 h 20"/>
                <a:gd name="T40" fmla="*/ 23 w 108"/>
                <a:gd name="T41" fmla="*/ 5 h 20"/>
                <a:gd name="T42" fmla="*/ 19 w 108"/>
                <a:gd name="T43" fmla="*/ 5 h 20"/>
                <a:gd name="T44" fmla="*/ 13 w 108"/>
                <a:gd name="T45" fmla="*/ 3 h 20"/>
                <a:gd name="T46" fmla="*/ 7 w 108"/>
                <a:gd name="T47" fmla="*/ 0 h 20"/>
                <a:gd name="T48" fmla="*/ 4 w 108"/>
                <a:gd name="T49" fmla="*/ 0 h 20"/>
                <a:gd name="T50" fmla="*/ 0 w 108"/>
                <a:gd name="T51" fmla="*/ 0 h 20"/>
                <a:gd name="T52" fmla="*/ 2 w 108"/>
                <a:gd name="T53" fmla="*/ 2 h 20"/>
                <a:gd name="T54" fmla="*/ 5 w 108"/>
                <a:gd name="T55" fmla="*/ 4 h 20"/>
                <a:gd name="T56" fmla="*/ 7 w 108"/>
                <a:gd name="T57" fmla="*/ 7 h 20"/>
                <a:gd name="T58" fmla="*/ 10 w 108"/>
                <a:gd name="T59" fmla="*/ 9 h 20"/>
                <a:gd name="T60" fmla="*/ 22 w 108"/>
                <a:gd name="T61" fmla="*/ 11 h 20"/>
                <a:gd name="T62" fmla="*/ 33 w 108"/>
                <a:gd name="T63" fmla="*/ 14 h 20"/>
                <a:gd name="T64" fmla="*/ 60 w 108"/>
                <a:gd name="T65" fmla="*/ 19 h 20"/>
                <a:gd name="T66" fmla="*/ 86 w 108"/>
                <a:gd name="T6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" h="20">
                  <a:moveTo>
                    <a:pt x="86" y="20"/>
                  </a:moveTo>
                  <a:lnTo>
                    <a:pt x="98" y="20"/>
                  </a:lnTo>
                  <a:lnTo>
                    <a:pt x="103" y="18"/>
                  </a:lnTo>
                  <a:lnTo>
                    <a:pt x="108" y="15"/>
                  </a:lnTo>
                  <a:lnTo>
                    <a:pt x="107" y="14"/>
                  </a:lnTo>
                  <a:lnTo>
                    <a:pt x="106" y="13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0"/>
                  </a:lnTo>
                  <a:lnTo>
                    <a:pt x="95" y="10"/>
                  </a:lnTo>
                  <a:lnTo>
                    <a:pt x="86" y="9"/>
                  </a:lnTo>
                  <a:lnTo>
                    <a:pt x="77" y="8"/>
                  </a:lnTo>
                  <a:lnTo>
                    <a:pt x="70" y="7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3" y="7"/>
                  </a:lnTo>
                  <a:lnTo>
                    <a:pt x="47" y="4"/>
                  </a:lnTo>
                  <a:lnTo>
                    <a:pt x="39" y="3"/>
                  </a:lnTo>
                  <a:lnTo>
                    <a:pt x="32" y="2"/>
                  </a:lnTo>
                  <a:lnTo>
                    <a:pt x="26" y="4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3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4"/>
                  </a:lnTo>
                  <a:lnTo>
                    <a:pt x="7" y="7"/>
                  </a:lnTo>
                  <a:lnTo>
                    <a:pt x="10" y="9"/>
                  </a:lnTo>
                  <a:lnTo>
                    <a:pt x="22" y="11"/>
                  </a:lnTo>
                  <a:lnTo>
                    <a:pt x="33" y="14"/>
                  </a:lnTo>
                  <a:lnTo>
                    <a:pt x="60" y="19"/>
                  </a:lnTo>
                  <a:lnTo>
                    <a:pt x="86" y="2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20" name="Freeform 844"/>
            <p:cNvSpPr>
              <a:spLocks/>
            </p:cNvSpPr>
            <p:nvPr/>
          </p:nvSpPr>
          <p:spPr bwMode="auto">
            <a:xfrm>
              <a:off x="9000923" y="1718957"/>
              <a:ext cx="6324" cy="2109"/>
            </a:xfrm>
            <a:custGeom>
              <a:avLst/>
              <a:gdLst>
                <a:gd name="T0" fmla="*/ 4 w 8"/>
                <a:gd name="T1" fmla="*/ 3 h 3"/>
                <a:gd name="T2" fmla="*/ 8 w 8"/>
                <a:gd name="T3" fmla="*/ 3 h 3"/>
                <a:gd name="T4" fmla="*/ 4 w 8"/>
                <a:gd name="T5" fmla="*/ 1 h 3"/>
                <a:gd name="T6" fmla="*/ 0 w 8"/>
                <a:gd name="T7" fmla="*/ 0 h 3"/>
                <a:gd name="T8" fmla="*/ 4 w 8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4" y="3"/>
                  </a:moveTo>
                  <a:lnTo>
                    <a:pt x="8" y="3"/>
                  </a:lnTo>
                  <a:lnTo>
                    <a:pt x="4" y="1"/>
                  </a:lnTo>
                  <a:lnTo>
                    <a:pt x="0" y="0"/>
                  </a:lnTo>
                  <a:lnTo>
                    <a:pt x="4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21" name="Freeform 845"/>
            <p:cNvSpPr>
              <a:spLocks/>
            </p:cNvSpPr>
            <p:nvPr/>
          </p:nvSpPr>
          <p:spPr bwMode="auto">
            <a:xfrm>
              <a:off x="7375735" y="1630425"/>
              <a:ext cx="29511" cy="4216"/>
            </a:xfrm>
            <a:custGeom>
              <a:avLst/>
              <a:gdLst>
                <a:gd name="T0" fmla="*/ 11 w 28"/>
                <a:gd name="T1" fmla="*/ 2 h 3"/>
                <a:gd name="T2" fmla="*/ 15 w 28"/>
                <a:gd name="T3" fmla="*/ 3 h 3"/>
                <a:gd name="T4" fmla="*/ 20 w 28"/>
                <a:gd name="T5" fmla="*/ 3 h 3"/>
                <a:gd name="T6" fmla="*/ 25 w 28"/>
                <a:gd name="T7" fmla="*/ 3 h 3"/>
                <a:gd name="T8" fmla="*/ 28 w 28"/>
                <a:gd name="T9" fmla="*/ 3 h 3"/>
                <a:gd name="T10" fmla="*/ 22 w 28"/>
                <a:gd name="T11" fmla="*/ 1 h 3"/>
                <a:gd name="T12" fmla="*/ 15 w 28"/>
                <a:gd name="T13" fmla="*/ 1 h 3"/>
                <a:gd name="T14" fmla="*/ 8 w 28"/>
                <a:gd name="T15" fmla="*/ 1 h 3"/>
                <a:gd name="T16" fmla="*/ 0 w 28"/>
                <a:gd name="T17" fmla="*/ 0 h 3"/>
                <a:gd name="T18" fmla="*/ 5 w 28"/>
                <a:gd name="T19" fmla="*/ 2 h 3"/>
                <a:gd name="T20" fmla="*/ 11 w 28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">
                  <a:moveTo>
                    <a:pt x="11" y="2"/>
                  </a:moveTo>
                  <a:lnTo>
                    <a:pt x="15" y="3"/>
                  </a:lnTo>
                  <a:lnTo>
                    <a:pt x="20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2" y="1"/>
                  </a:lnTo>
                  <a:lnTo>
                    <a:pt x="15" y="1"/>
                  </a:lnTo>
                  <a:lnTo>
                    <a:pt x="8" y="1"/>
                  </a:lnTo>
                  <a:lnTo>
                    <a:pt x="0" y="0"/>
                  </a:lnTo>
                  <a:lnTo>
                    <a:pt x="5" y="2"/>
                  </a:lnTo>
                  <a:lnTo>
                    <a:pt x="11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22" name="Freeform 846"/>
            <p:cNvSpPr>
              <a:spLocks/>
            </p:cNvSpPr>
            <p:nvPr/>
          </p:nvSpPr>
          <p:spPr bwMode="auto">
            <a:xfrm>
              <a:off x="7403137" y="1600914"/>
              <a:ext cx="25295" cy="2109"/>
            </a:xfrm>
            <a:custGeom>
              <a:avLst/>
              <a:gdLst>
                <a:gd name="T0" fmla="*/ 1 w 25"/>
                <a:gd name="T1" fmla="*/ 0 h 4"/>
                <a:gd name="T2" fmla="*/ 0 w 25"/>
                <a:gd name="T3" fmla="*/ 4 h 4"/>
                <a:gd name="T4" fmla="*/ 13 w 25"/>
                <a:gd name="T5" fmla="*/ 4 h 4"/>
                <a:gd name="T6" fmla="*/ 19 w 25"/>
                <a:gd name="T7" fmla="*/ 4 h 4"/>
                <a:gd name="T8" fmla="*/ 25 w 25"/>
                <a:gd name="T9" fmla="*/ 3 h 4"/>
                <a:gd name="T10" fmla="*/ 20 w 25"/>
                <a:gd name="T11" fmla="*/ 0 h 4"/>
                <a:gd name="T12" fmla="*/ 14 w 25"/>
                <a:gd name="T13" fmla="*/ 0 h 4"/>
                <a:gd name="T14" fmla="*/ 8 w 25"/>
                <a:gd name="T15" fmla="*/ 0 h 4"/>
                <a:gd name="T16" fmla="*/ 1 w 2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">
                  <a:moveTo>
                    <a:pt x="1" y="0"/>
                  </a:moveTo>
                  <a:lnTo>
                    <a:pt x="0" y="4"/>
                  </a:lnTo>
                  <a:lnTo>
                    <a:pt x="13" y="4"/>
                  </a:lnTo>
                  <a:lnTo>
                    <a:pt x="19" y="4"/>
                  </a:lnTo>
                  <a:lnTo>
                    <a:pt x="25" y="3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23" name="Freeform 847"/>
            <p:cNvSpPr>
              <a:spLocks/>
            </p:cNvSpPr>
            <p:nvPr/>
          </p:nvSpPr>
          <p:spPr bwMode="auto">
            <a:xfrm>
              <a:off x="7603388" y="1594591"/>
              <a:ext cx="27403" cy="6324"/>
            </a:xfrm>
            <a:custGeom>
              <a:avLst/>
              <a:gdLst>
                <a:gd name="T0" fmla="*/ 0 w 27"/>
                <a:gd name="T1" fmla="*/ 1 h 6"/>
                <a:gd name="T2" fmla="*/ 5 w 27"/>
                <a:gd name="T3" fmla="*/ 5 h 6"/>
                <a:gd name="T4" fmla="*/ 13 w 27"/>
                <a:gd name="T5" fmla="*/ 6 h 6"/>
                <a:gd name="T6" fmla="*/ 21 w 27"/>
                <a:gd name="T7" fmla="*/ 5 h 6"/>
                <a:gd name="T8" fmla="*/ 27 w 27"/>
                <a:gd name="T9" fmla="*/ 4 h 6"/>
                <a:gd name="T10" fmla="*/ 21 w 27"/>
                <a:gd name="T11" fmla="*/ 0 h 6"/>
                <a:gd name="T12" fmla="*/ 13 w 27"/>
                <a:gd name="T13" fmla="*/ 0 h 6"/>
                <a:gd name="T14" fmla="*/ 6 w 27"/>
                <a:gd name="T15" fmla="*/ 0 h 6"/>
                <a:gd name="T16" fmla="*/ 0 w 27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">
                  <a:moveTo>
                    <a:pt x="0" y="1"/>
                  </a:moveTo>
                  <a:lnTo>
                    <a:pt x="5" y="5"/>
                  </a:lnTo>
                  <a:lnTo>
                    <a:pt x="13" y="6"/>
                  </a:lnTo>
                  <a:lnTo>
                    <a:pt x="21" y="5"/>
                  </a:lnTo>
                  <a:lnTo>
                    <a:pt x="27" y="4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24" name="Freeform 848"/>
            <p:cNvSpPr>
              <a:spLocks/>
            </p:cNvSpPr>
            <p:nvPr/>
          </p:nvSpPr>
          <p:spPr bwMode="auto">
            <a:xfrm>
              <a:off x="8505568" y="1780086"/>
              <a:ext cx="6324" cy="2109"/>
            </a:xfrm>
            <a:custGeom>
              <a:avLst/>
              <a:gdLst>
                <a:gd name="T0" fmla="*/ 6 w 6"/>
                <a:gd name="T1" fmla="*/ 3 h 3"/>
                <a:gd name="T2" fmla="*/ 2 w 6"/>
                <a:gd name="T3" fmla="*/ 0 h 3"/>
                <a:gd name="T4" fmla="*/ 0 w 6"/>
                <a:gd name="T5" fmla="*/ 0 h 3"/>
                <a:gd name="T6" fmla="*/ 2 w 6"/>
                <a:gd name="T7" fmla="*/ 1 h 3"/>
                <a:gd name="T8" fmla="*/ 6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6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25" name="Freeform 849"/>
            <p:cNvSpPr>
              <a:spLocks/>
            </p:cNvSpPr>
            <p:nvPr/>
          </p:nvSpPr>
          <p:spPr bwMode="auto">
            <a:xfrm>
              <a:off x="8543510" y="1788518"/>
              <a:ext cx="6324" cy="4216"/>
            </a:xfrm>
            <a:custGeom>
              <a:avLst/>
              <a:gdLst>
                <a:gd name="T0" fmla="*/ 5 w 5"/>
                <a:gd name="T1" fmla="*/ 3 h 3"/>
                <a:gd name="T2" fmla="*/ 0 w 5"/>
                <a:gd name="T3" fmla="*/ 0 h 3"/>
                <a:gd name="T4" fmla="*/ 3 w 5"/>
                <a:gd name="T5" fmla="*/ 2 h 3"/>
                <a:gd name="T6" fmla="*/ 5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26" name="Freeform 850"/>
            <p:cNvSpPr>
              <a:spLocks/>
            </p:cNvSpPr>
            <p:nvPr/>
          </p:nvSpPr>
          <p:spPr bwMode="auto">
            <a:xfrm>
              <a:off x="8583559" y="1790625"/>
              <a:ext cx="12647" cy="2109"/>
            </a:xfrm>
            <a:custGeom>
              <a:avLst/>
              <a:gdLst>
                <a:gd name="T0" fmla="*/ 0 w 13"/>
                <a:gd name="T1" fmla="*/ 1 h 1"/>
                <a:gd name="T2" fmla="*/ 6 w 13"/>
                <a:gd name="T3" fmla="*/ 1 h 1"/>
                <a:gd name="T4" fmla="*/ 13 w 13"/>
                <a:gd name="T5" fmla="*/ 1 h 1"/>
                <a:gd name="T6" fmla="*/ 6 w 13"/>
                <a:gd name="T7" fmla="*/ 0 h 1"/>
                <a:gd name="T8" fmla="*/ 0 w 1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6" y="1"/>
                  </a:lnTo>
                  <a:lnTo>
                    <a:pt x="13" y="1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27" name="Freeform 851"/>
            <p:cNvSpPr>
              <a:spLocks/>
            </p:cNvSpPr>
            <p:nvPr/>
          </p:nvSpPr>
          <p:spPr bwMode="auto">
            <a:xfrm>
              <a:off x="8632041" y="1807488"/>
              <a:ext cx="6324" cy="2109"/>
            </a:xfrm>
            <a:custGeom>
              <a:avLst/>
              <a:gdLst>
                <a:gd name="T0" fmla="*/ 4 w 6"/>
                <a:gd name="T1" fmla="*/ 1 h 1"/>
                <a:gd name="T2" fmla="*/ 6 w 6"/>
                <a:gd name="T3" fmla="*/ 1 h 1"/>
                <a:gd name="T4" fmla="*/ 4 w 6"/>
                <a:gd name="T5" fmla="*/ 0 h 1"/>
                <a:gd name="T6" fmla="*/ 0 w 6"/>
                <a:gd name="T7" fmla="*/ 0 h 1"/>
                <a:gd name="T8" fmla="*/ 4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4" y="1"/>
                  </a:moveTo>
                  <a:lnTo>
                    <a:pt x="6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28" name="Freeform 852"/>
            <p:cNvSpPr>
              <a:spLocks/>
            </p:cNvSpPr>
            <p:nvPr/>
          </p:nvSpPr>
          <p:spPr bwMode="auto">
            <a:xfrm>
              <a:off x="8640473" y="1809597"/>
              <a:ext cx="6324" cy="0"/>
            </a:xfrm>
            <a:custGeom>
              <a:avLst/>
              <a:gdLst>
                <a:gd name="T0" fmla="*/ 5 w 5"/>
                <a:gd name="T1" fmla="*/ 1 h 1"/>
                <a:gd name="T2" fmla="*/ 2 w 5"/>
                <a:gd name="T3" fmla="*/ 0 h 1"/>
                <a:gd name="T4" fmla="*/ 0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5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29" name="Freeform 853"/>
            <p:cNvSpPr>
              <a:spLocks/>
            </p:cNvSpPr>
            <p:nvPr/>
          </p:nvSpPr>
          <p:spPr bwMode="auto">
            <a:xfrm>
              <a:off x="8431791" y="1801165"/>
              <a:ext cx="12647" cy="4216"/>
            </a:xfrm>
            <a:custGeom>
              <a:avLst/>
              <a:gdLst>
                <a:gd name="T0" fmla="*/ 5 w 11"/>
                <a:gd name="T1" fmla="*/ 0 h 4"/>
                <a:gd name="T2" fmla="*/ 2 w 11"/>
                <a:gd name="T3" fmla="*/ 0 h 4"/>
                <a:gd name="T4" fmla="*/ 0 w 11"/>
                <a:gd name="T5" fmla="*/ 1 h 4"/>
                <a:gd name="T6" fmla="*/ 2 w 11"/>
                <a:gd name="T7" fmla="*/ 4 h 4"/>
                <a:gd name="T8" fmla="*/ 5 w 11"/>
                <a:gd name="T9" fmla="*/ 4 h 4"/>
                <a:gd name="T10" fmla="*/ 11 w 11"/>
                <a:gd name="T11" fmla="*/ 1 h 4"/>
                <a:gd name="T12" fmla="*/ 5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5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4"/>
                  </a:lnTo>
                  <a:lnTo>
                    <a:pt x="11" y="1"/>
                  </a:lnTo>
                  <a:lnTo>
                    <a:pt x="5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30" name="Freeform 854"/>
            <p:cNvSpPr>
              <a:spLocks/>
            </p:cNvSpPr>
            <p:nvPr/>
          </p:nvSpPr>
          <p:spPr bwMode="auto">
            <a:xfrm>
              <a:off x="8164088" y="1708418"/>
              <a:ext cx="14756" cy="4216"/>
            </a:xfrm>
            <a:custGeom>
              <a:avLst/>
              <a:gdLst>
                <a:gd name="T0" fmla="*/ 0 w 15"/>
                <a:gd name="T1" fmla="*/ 0 h 5"/>
                <a:gd name="T2" fmla="*/ 7 w 15"/>
                <a:gd name="T3" fmla="*/ 4 h 5"/>
                <a:gd name="T4" fmla="*/ 15 w 15"/>
                <a:gd name="T5" fmla="*/ 5 h 5"/>
                <a:gd name="T6" fmla="*/ 7 w 15"/>
                <a:gd name="T7" fmla="*/ 2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lnTo>
                    <a:pt x="7" y="4"/>
                  </a:lnTo>
                  <a:lnTo>
                    <a:pt x="15" y="5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31" name="Freeform 855"/>
            <p:cNvSpPr>
              <a:spLocks/>
            </p:cNvSpPr>
            <p:nvPr/>
          </p:nvSpPr>
          <p:spPr bwMode="auto">
            <a:xfrm>
              <a:off x="8193599" y="1712634"/>
              <a:ext cx="6324" cy="2109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1 h 1"/>
                <a:gd name="T4" fmla="*/ 0 w 7"/>
                <a:gd name="T5" fmla="*/ 0 h 1"/>
                <a:gd name="T6" fmla="*/ 0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7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32" name="Freeform 856"/>
            <p:cNvSpPr>
              <a:spLocks/>
            </p:cNvSpPr>
            <p:nvPr/>
          </p:nvSpPr>
          <p:spPr bwMode="auto">
            <a:xfrm>
              <a:off x="8223109" y="1763223"/>
              <a:ext cx="37942" cy="12647"/>
            </a:xfrm>
            <a:custGeom>
              <a:avLst/>
              <a:gdLst>
                <a:gd name="T0" fmla="*/ 32 w 35"/>
                <a:gd name="T1" fmla="*/ 11 h 11"/>
                <a:gd name="T2" fmla="*/ 33 w 35"/>
                <a:gd name="T3" fmla="*/ 9 h 11"/>
                <a:gd name="T4" fmla="*/ 35 w 35"/>
                <a:gd name="T5" fmla="*/ 6 h 11"/>
                <a:gd name="T6" fmla="*/ 35 w 35"/>
                <a:gd name="T7" fmla="*/ 4 h 11"/>
                <a:gd name="T8" fmla="*/ 34 w 35"/>
                <a:gd name="T9" fmla="*/ 3 h 11"/>
                <a:gd name="T10" fmla="*/ 32 w 35"/>
                <a:gd name="T11" fmla="*/ 1 h 11"/>
                <a:gd name="T12" fmla="*/ 18 w 35"/>
                <a:gd name="T13" fmla="*/ 0 h 11"/>
                <a:gd name="T14" fmla="*/ 5 w 35"/>
                <a:gd name="T15" fmla="*/ 0 h 11"/>
                <a:gd name="T16" fmla="*/ 6 w 35"/>
                <a:gd name="T17" fmla="*/ 1 h 11"/>
                <a:gd name="T18" fmla="*/ 5 w 35"/>
                <a:gd name="T19" fmla="*/ 4 h 11"/>
                <a:gd name="T20" fmla="*/ 0 w 35"/>
                <a:gd name="T21" fmla="*/ 4 h 11"/>
                <a:gd name="T22" fmla="*/ 2 w 35"/>
                <a:gd name="T23" fmla="*/ 6 h 11"/>
                <a:gd name="T24" fmla="*/ 6 w 35"/>
                <a:gd name="T25" fmla="*/ 9 h 11"/>
                <a:gd name="T26" fmla="*/ 14 w 35"/>
                <a:gd name="T27" fmla="*/ 11 h 11"/>
                <a:gd name="T28" fmla="*/ 24 w 35"/>
                <a:gd name="T29" fmla="*/ 11 h 11"/>
                <a:gd name="T30" fmla="*/ 28 w 35"/>
                <a:gd name="T31" fmla="*/ 11 h 11"/>
                <a:gd name="T32" fmla="*/ 32 w 35"/>
                <a:gd name="T3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1">
                  <a:moveTo>
                    <a:pt x="32" y="11"/>
                  </a:moveTo>
                  <a:lnTo>
                    <a:pt x="33" y="9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1"/>
                  </a:lnTo>
                  <a:lnTo>
                    <a:pt x="18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9"/>
                  </a:lnTo>
                  <a:lnTo>
                    <a:pt x="14" y="11"/>
                  </a:lnTo>
                  <a:lnTo>
                    <a:pt x="24" y="11"/>
                  </a:lnTo>
                  <a:lnTo>
                    <a:pt x="28" y="11"/>
                  </a:lnTo>
                  <a:lnTo>
                    <a:pt x="32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33" name="Freeform 857"/>
            <p:cNvSpPr>
              <a:spLocks/>
            </p:cNvSpPr>
            <p:nvPr/>
          </p:nvSpPr>
          <p:spPr bwMode="auto">
            <a:xfrm>
              <a:off x="8315857" y="1767439"/>
              <a:ext cx="4216" cy="2109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2 h 2"/>
                <a:gd name="T4" fmla="*/ 0 w 4"/>
                <a:gd name="T5" fmla="*/ 0 h 2"/>
                <a:gd name="T6" fmla="*/ 0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34" name="Freeform 858"/>
            <p:cNvSpPr>
              <a:spLocks/>
            </p:cNvSpPr>
            <p:nvPr/>
          </p:nvSpPr>
          <p:spPr bwMode="auto">
            <a:xfrm>
              <a:off x="7793098" y="1727388"/>
              <a:ext cx="2109" cy="2109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2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35" name="Freeform 859"/>
            <p:cNvSpPr>
              <a:spLocks/>
            </p:cNvSpPr>
            <p:nvPr/>
          </p:nvSpPr>
          <p:spPr bwMode="auto">
            <a:xfrm>
              <a:off x="7816285" y="1691555"/>
              <a:ext cx="21079" cy="6324"/>
            </a:xfrm>
            <a:custGeom>
              <a:avLst/>
              <a:gdLst>
                <a:gd name="T0" fmla="*/ 17 w 19"/>
                <a:gd name="T1" fmla="*/ 0 h 6"/>
                <a:gd name="T2" fmla="*/ 13 w 19"/>
                <a:gd name="T3" fmla="*/ 1 h 6"/>
                <a:gd name="T4" fmla="*/ 8 w 19"/>
                <a:gd name="T5" fmla="*/ 2 h 6"/>
                <a:gd name="T6" fmla="*/ 3 w 19"/>
                <a:gd name="T7" fmla="*/ 2 h 6"/>
                <a:gd name="T8" fmla="*/ 0 w 19"/>
                <a:gd name="T9" fmla="*/ 5 h 6"/>
                <a:gd name="T10" fmla="*/ 6 w 19"/>
                <a:gd name="T11" fmla="*/ 6 h 6"/>
                <a:gd name="T12" fmla="*/ 12 w 19"/>
                <a:gd name="T13" fmla="*/ 6 h 6"/>
                <a:gd name="T14" fmla="*/ 14 w 19"/>
                <a:gd name="T15" fmla="*/ 6 h 6"/>
                <a:gd name="T16" fmla="*/ 18 w 19"/>
                <a:gd name="T17" fmla="*/ 5 h 6"/>
                <a:gd name="T18" fmla="*/ 19 w 19"/>
                <a:gd name="T19" fmla="*/ 2 h 6"/>
                <a:gd name="T20" fmla="*/ 19 w 19"/>
                <a:gd name="T21" fmla="*/ 1 h 6"/>
                <a:gd name="T22" fmla="*/ 17 w 19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6">
                  <a:moveTo>
                    <a:pt x="17" y="0"/>
                  </a:moveTo>
                  <a:lnTo>
                    <a:pt x="13" y="1"/>
                  </a:lnTo>
                  <a:lnTo>
                    <a:pt x="8" y="2"/>
                  </a:lnTo>
                  <a:lnTo>
                    <a:pt x="3" y="2"/>
                  </a:lnTo>
                  <a:lnTo>
                    <a:pt x="0" y="5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7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36" name="Freeform 860"/>
            <p:cNvSpPr>
              <a:spLocks/>
            </p:cNvSpPr>
            <p:nvPr/>
          </p:nvSpPr>
          <p:spPr bwMode="auto">
            <a:xfrm>
              <a:off x="7816285" y="1704202"/>
              <a:ext cx="6324" cy="4216"/>
            </a:xfrm>
            <a:custGeom>
              <a:avLst/>
              <a:gdLst>
                <a:gd name="T0" fmla="*/ 3 w 6"/>
                <a:gd name="T1" fmla="*/ 0 h 2"/>
                <a:gd name="T2" fmla="*/ 0 w 6"/>
                <a:gd name="T3" fmla="*/ 1 h 2"/>
                <a:gd name="T4" fmla="*/ 6 w 6"/>
                <a:gd name="T5" fmla="*/ 2 h 2"/>
                <a:gd name="T6" fmla="*/ 3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0"/>
                  </a:moveTo>
                  <a:lnTo>
                    <a:pt x="0" y="1"/>
                  </a:lnTo>
                  <a:lnTo>
                    <a:pt x="6" y="2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37" name="Freeform 861"/>
            <p:cNvSpPr>
              <a:spLocks/>
            </p:cNvSpPr>
            <p:nvPr/>
          </p:nvSpPr>
          <p:spPr bwMode="auto">
            <a:xfrm>
              <a:off x="7822609" y="1716849"/>
              <a:ext cx="6324" cy="2109"/>
            </a:xfrm>
            <a:custGeom>
              <a:avLst/>
              <a:gdLst>
                <a:gd name="T0" fmla="*/ 3 w 7"/>
                <a:gd name="T1" fmla="*/ 0 h 2"/>
                <a:gd name="T2" fmla="*/ 0 w 7"/>
                <a:gd name="T3" fmla="*/ 1 h 2"/>
                <a:gd name="T4" fmla="*/ 7 w 7"/>
                <a:gd name="T5" fmla="*/ 2 h 2"/>
                <a:gd name="T6" fmla="*/ 3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lnTo>
                    <a:pt x="0" y="1"/>
                  </a:lnTo>
                  <a:lnTo>
                    <a:pt x="7" y="2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38" name="Freeform 862"/>
            <p:cNvSpPr>
              <a:spLocks/>
            </p:cNvSpPr>
            <p:nvPr/>
          </p:nvSpPr>
          <p:spPr bwMode="auto">
            <a:xfrm>
              <a:off x="7828932" y="1704202"/>
              <a:ext cx="6324" cy="2109"/>
            </a:xfrm>
            <a:custGeom>
              <a:avLst/>
              <a:gdLst>
                <a:gd name="T0" fmla="*/ 2 w 5"/>
                <a:gd name="T1" fmla="*/ 1 h 1"/>
                <a:gd name="T2" fmla="*/ 0 w 5"/>
                <a:gd name="T3" fmla="*/ 0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5" y="1"/>
                  </a:lnTo>
                  <a:lnTo>
                    <a:pt x="2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39" name="Freeform 863"/>
            <p:cNvSpPr>
              <a:spLocks/>
            </p:cNvSpPr>
            <p:nvPr/>
          </p:nvSpPr>
          <p:spPr bwMode="auto">
            <a:xfrm>
              <a:off x="7833148" y="1699986"/>
              <a:ext cx="6324" cy="2109"/>
            </a:xfrm>
            <a:custGeom>
              <a:avLst/>
              <a:gdLst>
                <a:gd name="T0" fmla="*/ 6 w 6"/>
                <a:gd name="T1" fmla="*/ 0 h 1"/>
                <a:gd name="T2" fmla="*/ 2 w 6"/>
                <a:gd name="T3" fmla="*/ 0 h 1"/>
                <a:gd name="T4" fmla="*/ 0 w 6"/>
                <a:gd name="T5" fmla="*/ 0 h 1"/>
                <a:gd name="T6" fmla="*/ 2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6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40" name="Freeform 864"/>
            <p:cNvSpPr>
              <a:spLocks/>
            </p:cNvSpPr>
            <p:nvPr/>
          </p:nvSpPr>
          <p:spPr bwMode="auto">
            <a:xfrm>
              <a:off x="7837363" y="1704202"/>
              <a:ext cx="10540" cy="4216"/>
            </a:xfrm>
            <a:custGeom>
              <a:avLst/>
              <a:gdLst>
                <a:gd name="T0" fmla="*/ 10 w 10"/>
                <a:gd name="T1" fmla="*/ 0 h 2"/>
                <a:gd name="T2" fmla="*/ 5 w 10"/>
                <a:gd name="T3" fmla="*/ 1 h 2"/>
                <a:gd name="T4" fmla="*/ 0 w 10"/>
                <a:gd name="T5" fmla="*/ 1 h 2"/>
                <a:gd name="T6" fmla="*/ 3 w 10"/>
                <a:gd name="T7" fmla="*/ 2 h 2"/>
                <a:gd name="T8" fmla="*/ 6 w 10"/>
                <a:gd name="T9" fmla="*/ 2 h 2"/>
                <a:gd name="T10" fmla="*/ 9 w 10"/>
                <a:gd name="T11" fmla="*/ 2 h 2"/>
                <a:gd name="T12" fmla="*/ 10 w 10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3" y="2"/>
                  </a:lnTo>
                  <a:lnTo>
                    <a:pt x="6" y="2"/>
                  </a:lnTo>
                  <a:lnTo>
                    <a:pt x="9" y="2"/>
                  </a:lnTo>
                  <a:lnTo>
                    <a:pt x="1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41" name="Freeform 865"/>
            <p:cNvSpPr>
              <a:spLocks/>
            </p:cNvSpPr>
            <p:nvPr/>
          </p:nvSpPr>
          <p:spPr bwMode="auto">
            <a:xfrm>
              <a:off x="7837363" y="1714741"/>
              <a:ext cx="27403" cy="6324"/>
            </a:xfrm>
            <a:custGeom>
              <a:avLst/>
              <a:gdLst>
                <a:gd name="T0" fmla="*/ 24 w 26"/>
                <a:gd name="T1" fmla="*/ 5 h 5"/>
                <a:gd name="T2" fmla="*/ 20 w 26"/>
                <a:gd name="T3" fmla="*/ 3 h 5"/>
                <a:gd name="T4" fmla="*/ 24 w 26"/>
                <a:gd name="T5" fmla="*/ 2 h 5"/>
                <a:gd name="T6" fmla="*/ 26 w 26"/>
                <a:gd name="T7" fmla="*/ 5 h 5"/>
                <a:gd name="T8" fmla="*/ 25 w 26"/>
                <a:gd name="T9" fmla="*/ 1 h 5"/>
                <a:gd name="T10" fmla="*/ 22 w 26"/>
                <a:gd name="T11" fmla="*/ 0 h 5"/>
                <a:gd name="T12" fmla="*/ 15 w 26"/>
                <a:gd name="T13" fmla="*/ 1 h 5"/>
                <a:gd name="T14" fmla="*/ 6 w 26"/>
                <a:gd name="T15" fmla="*/ 2 h 5"/>
                <a:gd name="T16" fmla="*/ 4 w 26"/>
                <a:gd name="T17" fmla="*/ 2 h 5"/>
                <a:gd name="T18" fmla="*/ 0 w 26"/>
                <a:gd name="T19" fmla="*/ 1 h 5"/>
                <a:gd name="T20" fmla="*/ 5 w 26"/>
                <a:gd name="T21" fmla="*/ 3 h 5"/>
                <a:gd name="T22" fmla="*/ 11 w 26"/>
                <a:gd name="T23" fmla="*/ 5 h 5"/>
                <a:gd name="T24" fmla="*/ 17 w 26"/>
                <a:gd name="T25" fmla="*/ 5 h 5"/>
                <a:gd name="T26" fmla="*/ 24 w 26"/>
                <a:gd name="T2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5">
                  <a:moveTo>
                    <a:pt x="24" y="5"/>
                  </a:moveTo>
                  <a:lnTo>
                    <a:pt x="20" y="3"/>
                  </a:lnTo>
                  <a:lnTo>
                    <a:pt x="24" y="2"/>
                  </a:lnTo>
                  <a:lnTo>
                    <a:pt x="26" y="5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5" y="1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1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4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42" name="Freeform 866"/>
            <p:cNvSpPr>
              <a:spLocks/>
            </p:cNvSpPr>
            <p:nvPr/>
          </p:nvSpPr>
          <p:spPr bwMode="auto">
            <a:xfrm>
              <a:off x="7860551" y="1704202"/>
              <a:ext cx="6324" cy="0"/>
            </a:xfrm>
            <a:custGeom>
              <a:avLst/>
              <a:gdLst>
                <a:gd name="T0" fmla="*/ 5 w 5"/>
                <a:gd name="T1" fmla="*/ 1 h 1"/>
                <a:gd name="T2" fmla="*/ 3 w 5"/>
                <a:gd name="T3" fmla="*/ 0 h 1"/>
                <a:gd name="T4" fmla="*/ 0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5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43" name="Freeform 867"/>
            <p:cNvSpPr>
              <a:spLocks/>
            </p:cNvSpPr>
            <p:nvPr/>
          </p:nvSpPr>
          <p:spPr bwMode="auto">
            <a:xfrm>
              <a:off x="7866874" y="1714741"/>
              <a:ext cx="4216" cy="4216"/>
            </a:xfrm>
            <a:custGeom>
              <a:avLst/>
              <a:gdLst>
                <a:gd name="T0" fmla="*/ 1 w 5"/>
                <a:gd name="T1" fmla="*/ 3 h 3"/>
                <a:gd name="T2" fmla="*/ 5 w 5"/>
                <a:gd name="T3" fmla="*/ 2 h 3"/>
                <a:gd name="T4" fmla="*/ 3 w 5"/>
                <a:gd name="T5" fmla="*/ 3 h 3"/>
                <a:gd name="T6" fmla="*/ 1 w 5"/>
                <a:gd name="T7" fmla="*/ 3 h 3"/>
                <a:gd name="T8" fmla="*/ 3 w 5"/>
                <a:gd name="T9" fmla="*/ 2 h 3"/>
                <a:gd name="T10" fmla="*/ 4 w 5"/>
                <a:gd name="T11" fmla="*/ 0 h 3"/>
                <a:gd name="T12" fmla="*/ 3 w 5"/>
                <a:gd name="T13" fmla="*/ 0 h 3"/>
                <a:gd name="T14" fmla="*/ 1 w 5"/>
                <a:gd name="T15" fmla="*/ 0 h 3"/>
                <a:gd name="T16" fmla="*/ 0 w 5"/>
                <a:gd name="T17" fmla="*/ 0 h 3"/>
                <a:gd name="T18" fmla="*/ 0 w 5"/>
                <a:gd name="T19" fmla="*/ 1 h 3"/>
                <a:gd name="T20" fmla="*/ 1 w 5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lnTo>
                    <a:pt x="5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44" name="Freeform 868"/>
            <p:cNvSpPr>
              <a:spLocks/>
            </p:cNvSpPr>
            <p:nvPr/>
          </p:nvSpPr>
          <p:spPr bwMode="auto">
            <a:xfrm>
              <a:off x="7866874" y="1704202"/>
              <a:ext cx="6324" cy="4216"/>
            </a:xfrm>
            <a:custGeom>
              <a:avLst/>
              <a:gdLst>
                <a:gd name="T0" fmla="*/ 6 w 6"/>
                <a:gd name="T1" fmla="*/ 4 h 4"/>
                <a:gd name="T2" fmla="*/ 0 w 6"/>
                <a:gd name="T3" fmla="*/ 0 h 4"/>
                <a:gd name="T4" fmla="*/ 3 w 6"/>
                <a:gd name="T5" fmla="*/ 2 h 4"/>
                <a:gd name="T6" fmla="*/ 6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6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45" name="Freeform 869"/>
            <p:cNvSpPr>
              <a:spLocks/>
            </p:cNvSpPr>
            <p:nvPr/>
          </p:nvSpPr>
          <p:spPr bwMode="auto">
            <a:xfrm>
              <a:off x="7873198" y="1721065"/>
              <a:ext cx="8432" cy="4216"/>
            </a:xfrm>
            <a:custGeom>
              <a:avLst/>
              <a:gdLst>
                <a:gd name="T0" fmla="*/ 9 w 9"/>
                <a:gd name="T1" fmla="*/ 0 h 3"/>
                <a:gd name="T2" fmla="*/ 0 w 9"/>
                <a:gd name="T3" fmla="*/ 2 h 3"/>
                <a:gd name="T4" fmla="*/ 5 w 9"/>
                <a:gd name="T5" fmla="*/ 3 h 3"/>
                <a:gd name="T6" fmla="*/ 9 w 9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lnTo>
                    <a:pt x="0" y="2"/>
                  </a:lnTo>
                  <a:lnTo>
                    <a:pt x="5" y="3"/>
                  </a:lnTo>
                  <a:lnTo>
                    <a:pt x="9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46" name="Freeform 870"/>
            <p:cNvSpPr>
              <a:spLocks/>
            </p:cNvSpPr>
            <p:nvPr/>
          </p:nvSpPr>
          <p:spPr bwMode="auto">
            <a:xfrm>
              <a:off x="7647653" y="1619886"/>
              <a:ext cx="56914" cy="10540"/>
            </a:xfrm>
            <a:custGeom>
              <a:avLst/>
              <a:gdLst>
                <a:gd name="T0" fmla="*/ 5 w 54"/>
                <a:gd name="T1" fmla="*/ 1 h 10"/>
                <a:gd name="T2" fmla="*/ 9 w 54"/>
                <a:gd name="T3" fmla="*/ 4 h 10"/>
                <a:gd name="T4" fmla="*/ 14 w 54"/>
                <a:gd name="T5" fmla="*/ 6 h 10"/>
                <a:gd name="T6" fmla="*/ 24 w 54"/>
                <a:gd name="T7" fmla="*/ 6 h 10"/>
                <a:gd name="T8" fmla="*/ 28 w 54"/>
                <a:gd name="T9" fmla="*/ 6 h 10"/>
                <a:gd name="T10" fmla="*/ 33 w 54"/>
                <a:gd name="T11" fmla="*/ 7 h 10"/>
                <a:gd name="T12" fmla="*/ 27 w 54"/>
                <a:gd name="T13" fmla="*/ 9 h 10"/>
                <a:gd name="T14" fmla="*/ 33 w 54"/>
                <a:gd name="T15" fmla="*/ 10 h 10"/>
                <a:gd name="T16" fmla="*/ 40 w 54"/>
                <a:gd name="T17" fmla="*/ 10 h 10"/>
                <a:gd name="T18" fmla="*/ 48 w 54"/>
                <a:gd name="T19" fmla="*/ 7 h 10"/>
                <a:gd name="T20" fmla="*/ 54 w 54"/>
                <a:gd name="T21" fmla="*/ 5 h 10"/>
                <a:gd name="T22" fmla="*/ 49 w 54"/>
                <a:gd name="T23" fmla="*/ 2 h 10"/>
                <a:gd name="T24" fmla="*/ 44 w 54"/>
                <a:gd name="T25" fmla="*/ 1 h 10"/>
                <a:gd name="T26" fmla="*/ 38 w 54"/>
                <a:gd name="T27" fmla="*/ 1 h 10"/>
                <a:gd name="T28" fmla="*/ 33 w 54"/>
                <a:gd name="T29" fmla="*/ 1 h 10"/>
                <a:gd name="T30" fmla="*/ 0 w 54"/>
                <a:gd name="T31" fmla="*/ 0 h 10"/>
                <a:gd name="T32" fmla="*/ 5 w 54"/>
                <a:gd name="T3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0">
                  <a:moveTo>
                    <a:pt x="5" y="1"/>
                  </a:moveTo>
                  <a:lnTo>
                    <a:pt x="9" y="4"/>
                  </a:lnTo>
                  <a:lnTo>
                    <a:pt x="14" y="6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33" y="10"/>
                  </a:lnTo>
                  <a:lnTo>
                    <a:pt x="40" y="10"/>
                  </a:lnTo>
                  <a:lnTo>
                    <a:pt x="48" y="7"/>
                  </a:lnTo>
                  <a:lnTo>
                    <a:pt x="54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3" y="1"/>
                  </a:lnTo>
                  <a:lnTo>
                    <a:pt x="0" y="0"/>
                  </a:lnTo>
                  <a:lnTo>
                    <a:pt x="5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47" name="Freeform 871"/>
            <p:cNvSpPr>
              <a:spLocks/>
            </p:cNvSpPr>
            <p:nvPr/>
          </p:nvSpPr>
          <p:spPr bwMode="auto">
            <a:xfrm>
              <a:off x="7651869" y="1592483"/>
              <a:ext cx="111719" cy="29511"/>
            </a:xfrm>
            <a:custGeom>
              <a:avLst/>
              <a:gdLst>
                <a:gd name="T0" fmla="*/ 3 w 106"/>
                <a:gd name="T1" fmla="*/ 22 h 28"/>
                <a:gd name="T2" fmla="*/ 10 w 106"/>
                <a:gd name="T3" fmla="*/ 21 h 28"/>
                <a:gd name="T4" fmla="*/ 19 w 106"/>
                <a:gd name="T5" fmla="*/ 21 h 28"/>
                <a:gd name="T6" fmla="*/ 26 w 106"/>
                <a:gd name="T7" fmla="*/ 21 h 28"/>
                <a:gd name="T8" fmla="*/ 34 w 106"/>
                <a:gd name="T9" fmla="*/ 22 h 28"/>
                <a:gd name="T10" fmla="*/ 24 w 106"/>
                <a:gd name="T11" fmla="*/ 22 h 28"/>
                <a:gd name="T12" fmla="*/ 13 w 106"/>
                <a:gd name="T13" fmla="*/ 22 h 28"/>
                <a:gd name="T14" fmla="*/ 20 w 106"/>
                <a:gd name="T15" fmla="*/ 23 h 28"/>
                <a:gd name="T16" fmla="*/ 27 w 106"/>
                <a:gd name="T17" fmla="*/ 25 h 28"/>
                <a:gd name="T18" fmla="*/ 21 w 106"/>
                <a:gd name="T19" fmla="*/ 25 h 28"/>
                <a:gd name="T20" fmla="*/ 15 w 106"/>
                <a:gd name="T21" fmla="*/ 25 h 28"/>
                <a:gd name="T22" fmla="*/ 27 w 106"/>
                <a:gd name="T23" fmla="*/ 26 h 28"/>
                <a:gd name="T24" fmla="*/ 40 w 106"/>
                <a:gd name="T25" fmla="*/ 28 h 28"/>
                <a:gd name="T26" fmla="*/ 46 w 106"/>
                <a:gd name="T27" fmla="*/ 28 h 28"/>
                <a:gd name="T28" fmla="*/ 52 w 106"/>
                <a:gd name="T29" fmla="*/ 27 h 28"/>
                <a:gd name="T30" fmla="*/ 64 w 106"/>
                <a:gd name="T31" fmla="*/ 25 h 28"/>
                <a:gd name="T32" fmla="*/ 77 w 106"/>
                <a:gd name="T33" fmla="*/ 23 h 28"/>
                <a:gd name="T34" fmla="*/ 88 w 106"/>
                <a:gd name="T35" fmla="*/ 23 h 28"/>
                <a:gd name="T36" fmla="*/ 91 w 106"/>
                <a:gd name="T37" fmla="*/ 25 h 28"/>
                <a:gd name="T38" fmla="*/ 97 w 106"/>
                <a:gd name="T39" fmla="*/ 25 h 28"/>
                <a:gd name="T40" fmla="*/ 102 w 106"/>
                <a:gd name="T41" fmla="*/ 23 h 28"/>
                <a:gd name="T42" fmla="*/ 106 w 106"/>
                <a:gd name="T43" fmla="*/ 21 h 28"/>
                <a:gd name="T44" fmla="*/ 102 w 106"/>
                <a:gd name="T45" fmla="*/ 21 h 28"/>
                <a:gd name="T46" fmla="*/ 97 w 106"/>
                <a:gd name="T47" fmla="*/ 20 h 28"/>
                <a:gd name="T48" fmla="*/ 95 w 106"/>
                <a:gd name="T49" fmla="*/ 17 h 28"/>
                <a:gd name="T50" fmla="*/ 93 w 106"/>
                <a:gd name="T51" fmla="*/ 13 h 28"/>
                <a:gd name="T52" fmla="*/ 99 w 106"/>
                <a:gd name="T53" fmla="*/ 15 h 28"/>
                <a:gd name="T54" fmla="*/ 105 w 106"/>
                <a:gd name="T55" fmla="*/ 12 h 28"/>
                <a:gd name="T56" fmla="*/ 97 w 106"/>
                <a:gd name="T57" fmla="*/ 11 h 28"/>
                <a:gd name="T58" fmla="*/ 89 w 106"/>
                <a:gd name="T59" fmla="*/ 10 h 28"/>
                <a:gd name="T60" fmla="*/ 80 w 106"/>
                <a:gd name="T61" fmla="*/ 9 h 28"/>
                <a:gd name="T62" fmla="*/ 72 w 106"/>
                <a:gd name="T63" fmla="*/ 6 h 28"/>
                <a:gd name="T64" fmla="*/ 64 w 106"/>
                <a:gd name="T65" fmla="*/ 2 h 28"/>
                <a:gd name="T66" fmla="*/ 57 w 106"/>
                <a:gd name="T67" fmla="*/ 1 h 28"/>
                <a:gd name="T68" fmla="*/ 48 w 106"/>
                <a:gd name="T69" fmla="*/ 0 h 28"/>
                <a:gd name="T70" fmla="*/ 41 w 106"/>
                <a:gd name="T71" fmla="*/ 1 h 28"/>
                <a:gd name="T72" fmla="*/ 46 w 106"/>
                <a:gd name="T73" fmla="*/ 2 h 28"/>
                <a:gd name="T74" fmla="*/ 51 w 106"/>
                <a:gd name="T75" fmla="*/ 2 h 28"/>
                <a:gd name="T76" fmla="*/ 40 w 106"/>
                <a:gd name="T77" fmla="*/ 4 h 28"/>
                <a:gd name="T78" fmla="*/ 29 w 106"/>
                <a:gd name="T79" fmla="*/ 5 h 28"/>
                <a:gd name="T80" fmla="*/ 19 w 106"/>
                <a:gd name="T81" fmla="*/ 7 h 28"/>
                <a:gd name="T82" fmla="*/ 8 w 106"/>
                <a:gd name="T83" fmla="*/ 10 h 28"/>
                <a:gd name="T84" fmla="*/ 10 w 106"/>
                <a:gd name="T85" fmla="*/ 11 h 28"/>
                <a:gd name="T86" fmla="*/ 13 w 106"/>
                <a:gd name="T87" fmla="*/ 12 h 28"/>
                <a:gd name="T88" fmla="*/ 16 w 106"/>
                <a:gd name="T89" fmla="*/ 12 h 28"/>
                <a:gd name="T90" fmla="*/ 19 w 106"/>
                <a:gd name="T91" fmla="*/ 12 h 28"/>
                <a:gd name="T92" fmla="*/ 16 w 106"/>
                <a:gd name="T93" fmla="*/ 15 h 28"/>
                <a:gd name="T94" fmla="*/ 18 w 106"/>
                <a:gd name="T95" fmla="*/ 17 h 28"/>
                <a:gd name="T96" fmla="*/ 11 w 106"/>
                <a:gd name="T97" fmla="*/ 17 h 28"/>
                <a:gd name="T98" fmla="*/ 6 w 106"/>
                <a:gd name="T99" fmla="*/ 18 h 28"/>
                <a:gd name="T100" fmla="*/ 13 w 106"/>
                <a:gd name="T101" fmla="*/ 20 h 28"/>
                <a:gd name="T102" fmla="*/ 19 w 106"/>
                <a:gd name="T103" fmla="*/ 20 h 28"/>
                <a:gd name="T104" fmla="*/ 9 w 106"/>
                <a:gd name="T105" fmla="*/ 20 h 28"/>
                <a:gd name="T106" fmla="*/ 4 w 106"/>
                <a:gd name="T107" fmla="*/ 20 h 28"/>
                <a:gd name="T108" fmla="*/ 0 w 106"/>
                <a:gd name="T109" fmla="*/ 22 h 28"/>
                <a:gd name="T110" fmla="*/ 3 w 106"/>
                <a:gd name="T11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6" h="28">
                  <a:moveTo>
                    <a:pt x="3" y="22"/>
                  </a:moveTo>
                  <a:lnTo>
                    <a:pt x="10" y="21"/>
                  </a:lnTo>
                  <a:lnTo>
                    <a:pt x="19" y="21"/>
                  </a:lnTo>
                  <a:lnTo>
                    <a:pt x="26" y="21"/>
                  </a:lnTo>
                  <a:lnTo>
                    <a:pt x="34" y="22"/>
                  </a:lnTo>
                  <a:lnTo>
                    <a:pt x="24" y="22"/>
                  </a:lnTo>
                  <a:lnTo>
                    <a:pt x="13" y="22"/>
                  </a:lnTo>
                  <a:lnTo>
                    <a:pt x="20" y="23"/>
                  </a:lnTo>
                  <a:lnTo>
                    <a:pt x="27" y="25"/>
                  </a:lnTo>
                  <a:lnTo>
                    <a:pt x="21" y="25"/>
                  </a:lnTo>
                  <a:lnTo>
                    <a:pt x="15" y="25"/>
                  </a:lnTo>
                  <a:lnTo>
                    <a:pt x="27" y="26"/>
                  </a:lnTo>
                  <a:lnTo>
                    <a:pt x="40" y="28"/>
                  </a:lnTo>
                  <a:lnTo>
                    <a:pt x="46" y="28"/>
                  </a:lnTo>
                  <a:lnTo>
                    <a:pt x="52" y="27"/>
                  </a:lnTo>
                  <a:lnTo>
                    <a:pt x="64" y="25"/>
                  </a:lnTo>
                  <a:lnTo>
                    <a:pt x="77" y="23"/>
                  </a:lnTo>
                  <a:lnTo>
                    <a:pt x="88" y="23"/>
                  </a:lnTo>
                  <a:lnTo>
                    <a:pt x="91" y="25"/>
                  </a:lnTo>
                  <a:lnTo>
                    <a:pt x="97" y="25"/>
                  </a:lnTo>
                  <a:lnTo>
                    <a:pt x="102" y="23"/>
                  </a:lnTo>
                  <a:lnTo>
                    <a:pt x="106" y="21"/>
                  </a:lnTo>
                  <a:lnTo>
                    <a:pt x="102" y="21"/>
                  </a:lnTo>
                  <a:lnTo>
                    <a:pt x="97" y="20"/>
                  </a:lnTo>
                  <a:lnTo>
                    <a:pt x="95" y="17"/>
                  </a:lnTo>
                  <a:lnTo>
                    <a:pt x="93" y="13"/>
                  </a:lnTo>
                  <a:lnTo>
                    <a:pt x="99" y="15"/>
                  </a:lnTo>
                  <a:lnTo>
                    <a:pt x="105" y="12"/>
                  </a:lnTo>
                  <a:lnTo>
                    <a:pt x="97" y="11"/>
                  </a:lnTo>
                  <a:lnTo>
                    <a:pt x="89" y="10"/>
                  </a:lnTo>
                  <a:lnTo>
                    <a:pt x="80" y="9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51" y="2"/>
                  </a:lnTo>
                  <a:lnTo>
                    <a:pt x="40" y="4"/>
                  </a:lnTo>
                  <a:lnTo>
                    <a:pt x="29" y="5"/>
                  </a:lnTo>
                  <a:lnTo>
                    <a:pt x="19" y="7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16" y="15"/>
                  </a:lnTo>
                  <a:lnTo>
                    <a:pt x="18" y="17"/>
                  </a:lnTo>
                  <a:lnTo>
                    <a:pt x="11" y="17"/>
                  </a:lnTo>
                  <a:lnTo>
                    <a:pt x="6" y="18"/>
                  </a:lnTo>
                  <a:lnTo>
                    <a:pt x="13" y="20"/>
                  </a:lnTo>
                  <a:lnTo>
                    <a:pt x="19" y="20"/>
                  </a:lnTo>
                  <a:lnTo>
                    <a:pt x="9" y="20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3" y="2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48" name="Freeform 872"/>
            <p:cNvSpPr>
              <a:spLocks/>
            </p:cNvSpPr>
            <p:nvPr/>
          </p:nvSpPr>
          <p:spPr bwMode="auto">
            <a:xfrm>
              <a:off x="7662409" y="1628318"/>
              <a:ext cx="12647" cy="2109"/>
            </a:xfrm>
            <a:custGeom>
              <a:avLst/>
              <a:gdLst>
                <a:gd name="T0" fmla="*/ 9 w 12"/>
                <a:gd name="T1" fmla="*/ 3 h 3"/>
                <a:gd name="T2" fmla="*/ 12 w 12"/>
                <a:gd name="T3" fmla="*/ 3 h 3"/>
                <a:gd name="T4" fmla="*/ 9 w 12"/>
                <a:gd name="T5" fmla="*/ 2 h 3"/>
                <a:gd name="T6" fmla="*/ 6 w 12"/>
                <a:gd name="T7" fmla="*/ 0 h 3"/>
                <a:gd name="T8" fmla="*/ 0 w 12"/>
                <a:gd name="T9" fmla="*/ 0 h 3"/>
                <a:gd name="T10" fmla="*/ 5 w 12"/>
                <a:gd name="T11" fmla="*/ 2 h 3"/>
                <a:gd name="T12" fmla="*/ 9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9" y="3"/>
                  </a:moveTo>
                  <a:lnTo>
                    <a:pt x="12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9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49" name="Freeform 873"/>
            <p:cNvSpPr>
              <a:spLocks/>
            </p:cNvSpPr>
            <p:nvPr/>
          </p:nvSpPr>
          <p:spPr bwMode="auto">
            <a:xfrm>
              <a:off x="7683488" y="1636749"/>
              <a:ext cx="8432" cy="0"/>
            </a:xfrm>
            <a:custGeom>
              <a:avLst/>
              <a:gdLst>
                <a:gd name="T0" fmla="*/ 0 w 8"/>
                <a:gd name="T1" fmla="*/ 0 h 1"/>
                <a:gd name="T2" fmla="*/ 4 w 8"/>
                <a:gd name="T3" fmla="*/ 1 h 1"/>
                <a:gd name="T4" fmla="*/ 8 w 8"/>
                <a:gd name="T5" fmla="*/ 0 h 1"/>
                <a:gd name="T6" fmla="*/ 4 w 8"/>
                <a:gd name="T7" fmla="*/ 0 h 1"/>
                <a:gd name="T8" fmla="*/ 0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4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50" name="Freeform 874"/>
            <p:cNvSpPr>
              <a:spLocks/>
            </p:cNvSpPr>
            <p:nvPr/>
          </p:nvSpPr>
          <p:spPr bwMode="auto">
            <a:xfrm>
              <a:off x="7698242" y="1636749"/>
              <a:ext cx="6324" cy="0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1 h 1"/>
                <a:gd name="T4" fmla="*/ 4 w 7"/>
                <a:gd name="T5" fmla="*/ 0 h 1"/>
                <a:gd name="T6" fmla="*/ 0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7" y="1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51" name="Freeform 875"/>
            <p:cNvSpPr>
              <a:spLocks/>
            </p:cNvSpPr>
            <p:nvPr/>
          </p:nvSpPr>
          <p:spPr bwMode="auto">
            <a:xfrm>
              <a:off x="7700351" y="1617778"/>
              <a:ext cx="151769" cy="33726"/>
            </a:xfrm>
            <a:custGeom>
              <a:avLst/>
              <a:gdLst>
                <a:gd name="T0" fmla="*/ 13 w 144"/>
                <a:gd name="T1" fmla="*/ 6 h 31"/>
                <a:gd name="T2" fmla="*/ 11 w 144"/>
                <a:gd name="T3" fmla="*/ 12 h 31"/>
                <a:gd name="T4" fmla="*/ 0 w 144"/>
                <a:gd name="T5" fmla="*/ 14 h 31"/>
                <a:gd name="T6" fmla="*/ 8 w 144"/>
                <a:gd name="T7" fmla="*/ 15 h 31"/>
                <a:gd name="T8" fmla="*/ 16 w 144"/>
                <a:gd name="T9" fmla="*/ 15 h 31"/>
                <a:gd name="T10" fmla="*/ 20 w 144"/>
                <a:gd name="T11" fmla="*/ 15 h 31"/>
                <a:gd name="T12" fmla="*/ 17 w 144"/>
                <a:gd name="T13" fmla="*/ 15 h 31"/>
                <a:gd name="T14" fmla="*/ 24 w 144"/>
                <a:gd name="T15" fmla="*/ 15 h 31"/>
                <a:gd name="T16" fmla="*/ 29 w 144"/>
                <a:gd name="T17" fmla="*/ 17 h 31"/>
                <a:gd name="T18" fmla="*/ 44 w 144"/>
                <a:gd name="T19" fmla="*/ 24 h 31"/>
                <a:gd name="T20" fmla="*/ 61 w 144"/>
                <a:gd name="T21" fmla="*/ 25 h 31"/>
                <a:gd name="T22" fmla="*/ 75 w 144"/>
                <a:gd name="T23" fmla="*/ 27 h 31"/>
                <a:gd name="T24" fmla="*/ 88 w 144"/>
                <a:gd name="T25" fmla="*/ 28 h 31"/>
                <a:gd name="T26" fmla="*/ 98 w 144"/>
                <a:gd name="T27" fmla="*/ 29 h 31"/>
                <a:gd name="T28" fmla="*/ 104 w 144"/>
                <a:gd name="T29" fmla="*/ 30 h 31"/>
                <a:gd name="T30" fmla="*/ 102 w 144"/>
                <a:gd name="T31" fmla="*/ 31 h 31"/>
                <a:gd name="T32" fmla="*/ 125 w 144"/>
                <a:gd name="T33" fmla="*/ 31 h 31"/>
                <a:gd name="T34" fmla="*/ 135 w 144"/>
                <a:gd name="T35" fmla="*/ 31 h 31"/>
                <a:gd name="T36" fmla="*/ 144 w 144"/>
                <a:gd name="T37" fmla="*/ 28 h 31"/>
                <a:gd name="T38" fmla="*/ 131 w 144"/>
                <a:gd name="T39" fmla="*/ 24 h 31"/>
                <a:gd name="T40" fmla="*/ 119 w 144"/>
                <a:gd name="T41" fmla="*/ 19 h 31"/>
                <a:gd name="T42" fmla="*/ 129 w 144"/>
                <a:gd name="T43" fmla="*/ 20 h 31"/>
                <a:gd name="T44" fmla="*/ 120 w 144"/>
                <a:gd name="T45" fmla="*/ 9 h 31"/>
                <a:gd name="T46" fmla="*/ 115 w 144"/>
                <a:gd name="T47" fmla="*/ 4 h 31"/>
                <a:gd name="T48" fmla="*/ 97 w 144"/>
                <a:gd name="T49" fmla="*/ 2 h 31"/>
                <a:gd name="T50" fmla="*/ 90 w 144"/>
                <a:gd name="T51" fmla="*/ 4 h 31"/>
                <a:gd name="T52" fmla="*/ 85 w 144"/>
                <a:gd name="T53" fmla="*/ 6 h 31"/>
                <a:gd name="T54" fmla="*/ 81 w 144"/>
                <a:gd name="T55" fmla="*/ 8 h 31"/>
                <a:gd name="T56" fmla="*/ 75 w 144"/>
                <a:gd name="T57" fmla="*/ 9 h 31"/>
                <a:gd name="T58" fmla="*/ 79 w 144"/>
                <a:gd name="T59" fmla="*/ 7 h 31"/>
                <a:gd name="T60" fmla="*/ 80 w 144"/>
                <a:gd name="T61" fmla="*/ 2 h 31"/>
                <a:gd name="T62" fmla="*/ 66 w 144"/>
                <a:gd name="T63" fmla="*/ 0 h 31"/>
                <a:gd name="T64" fmla="*/ 47 w 144"/>
                <a:gd name="T65" fmla="*/ 1 h 31"/>
                <a:gd name="T66" fmla="*/ 33 w 144"/>
                <a:gd name="T67" fmla="*/ 1 h 31"/>
                <a:gd name="T68" fmla="*/ 20 w 144"/>
                <a:gd name="T6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31">
                  <a:moveTo>
                    <a:pt x="20" y="3"/>
                  </a:moveTo>
                  <a:lnTo>
                    <a:pt x="13" y="6"/>
                  </a:lnTo>
                  <a:lnTo>
                    <a:pt x="23" y="8"/>
                  </a:lnTo>
                  <a:lnTo>
                    <a:pt x="11" y="12"/>
                  </a:lnTo>
                  <a:lnTo>
                    <a:pt x="6" y="13"/>
                  </a:lnTo>
                  <a:lnTo>
                    <a:pt x="0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6" y="15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7" y="15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7"/>
                  </a:lnTo>
                  <a:lnTo>
                    <a:pt x="33" y="20"/>
                  </a:lnTo>
                  <a:lnTo>
                    <a:pt x="44" y="24"/>
                  </a:lnTo>
                  <a:lnTo>
                    <a:pt x="55" y="24"/>
                  </a:lnTo>
                  <a:lnTo>
                    <a:pt x="61" y="25"/>
                  </a:lnTo>
                  <a:lnTo>
                    <a:pt x="66" y="27"/>
                  </a:lnTo>
                  <a:lnTo>
                    <a:pt x="75" y="27"/>
                  </a:lnTo>
                  <a:lnTo>
                    <a:pt x="82" y="27"/>
                  </a:lnTo>
                  <a:lnTo>
                    <a:pt x="88" y="28"/>
                  </a:lnTo>
                  <a:lnTo>
                    <a:pt x="96" y="29"/>
                  </a:lnTo>
                  <a:lnTo>
                    <a:pt x="98" y="29"/>
                  </a:lnTo>
                  <a:lnTo>
                    <a:pt x="102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2" y="31"/>
                  </a:lnTo>
                  <a:lnTo>
                    <a:pt x="113" y="31"/>
                  </a:lnTo>
                  <a:lnTo>
                    <a:pt x="125" y="31"/>
                  </a:lnTo>
                  <a:lnTo>
                    <a:pt x="130" y="31"/>
                  </a:lnTo>
                  <a:lnTo>
                    <a:pt x="135" y="31"/>
                  </a:lnTo>
                  <a:lnTo>
                    <a:pt x="140" y="30"/>
                  </a:lnTo>
                  <a:lnTo>
                    <a:pt x="144" y="28"/>
                  </a:lnTo>
                  <a:lnTo>
                    <a:pt x="138" y="25"/>
                  </a:lnTo>
                  <a:lnTo>
                    <a:pt x="131" y="24"/>
                  </a:lnTo>
                  <a:lnTo>
                    <a:pt x="125" y="22"/>
                  </a:lnTo>
                  <a:lnTo>
                    <a:pt x="119" y="19"/>
                  </a:lnTo>
                  <a:lnTo>
                    <a:pt x="124" y="20"/>
                  </a:lnTo>
                  <a:lnTo>
                    <a:pt x="129" y="20"/>
                  </a:lnTo>
                  <a:lnTo>
                    <a:pt x="125" y="14"/>
                  </a:lnTo>
                  <a:lnTo>
                    <a:pt x="120" y="9"/>
                  </a:lnTo>
                  <a:lnTo>
                    <a:pt x="124" y="8"/>
                  </a:lnTo>
                  <a:lnTo>
                    <a:pt x="115" y="4"/>
                  </a:lnTo>
                  <a:lnTo>
                    <a:pt x="106" y="2"/>
                  </a:lnTo>
                  <a:lnTo>
                    <a:pt x="97" y="2"/>
                  </a:lnTo>
                  <a:lnTo>
                    <a:pt x="87" y="3"/>
                  </a:lnTo>
                  <a:lnTo>
                    <a:pt x="90" y="4"/>
                  </a:lnTo>
                  <a:lnTo>
                    <a:pt x="90" y="7"/>
                  </a:lnTo>
                  <a:lnTo>
                    <a:pt x="85" y="6"/>
                  </a:lnTo>
                  <a:lnTo>
                    <a:pt x="81" y="6"/>
                  </a:lnTo>
                  <a:lnTo>
                    <a:pt x="81" y="8"/>
                  </a:lnTo>
                  <a:lnTo>
                    <a:pt x="80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9" y="7"/>
                  </a:lnTo>
                  <a:lnTo>
                    <a:pt x="79" y="4"/>
                  </a:lnTo>
                  <a:lnTo>
                    <a:pt x="80" y="2"/>
                  </a:lnTo>
                  <a:lnTo>
                    <a:pt x="72" y="1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7" y="1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52" name="Freeform 876"/>
            <p:cNvSpPr>
              <a:spLocks/>
            </p:cNvSpPr>
            <p:nvPr/>
          </p:nvSpPr>
          <p:spPr bwMode="auto">
            <a:xfrm>
              <a:off x="7831040" y="1630425"/>
              <a:ext cx="6324" cy="2109"/>
            </a:xfrm>
            <a:custGeom>
              <a:avLst/>
              <a:gdLst>
                <a:gd name="T0" fmla="*/ 0 w 6"/>
                <a:gd name="T1" fmla="*/ 0 h 2"/>
                <a:gd name="T2" fmla="*/ 3 w 6"/>
                <a:gd name="T3" fmla="*/ 2 h 2"/>
                <a:gd name="T4" fmla="*/ 6 w 6"/>
                <a:gd name="T5" fmla="*/ 0 h 2"/>
                <a:gd name="T6" fmla="*/ 0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53" name="Freeform 877"/>
            <p:cNvSpPr>
              <a:spLocks/>
            </p:cNvSpPr>
            <p:nvPr/>
          </p:nvSpPr>
          <p:spPr bwMode="auto">
            <a:xfrm>
              <a:off x="7866874" y="1636749"/>
              <a:ext cx="107503" cy="35835"/>
            </a:xfrm>
            <a:custGeom>
              <a:avLst/>
              <a:gdLst>
                <a:gd name="T0" fmla="*/ 4 w 104"/>
                <a:gd name="T1" fmla="*/ 24 h 34"/>
                <a:gd name="T2" fmla="*/ 6 w 104"/>
                <a:gd name="T3" fmla="*/ 26 h 34"/>
                <a:gd name="T4" fmla="*/ 3 w 104"/>
                <a:gd name="T5" fmla="*/ 29 h 34"/>
                <a:gd name="T6" fmla="*/ 0 w 104"/>
                <a:gd name="T7" fmla="*/ 33 h 34"/>
                <a:gd name="T8" fmla="*/ 8 w 104"/>
                <a:gd name="T9" fmla="*/ 34 h 34"/>
                <a:gd name="T10" fmla="*/ 15 w 104"/>
                <a:gd name="T11" fmla="*/ 34 h 34"/>
                <a:gd name="T12" fmla="*/ 29 w 104"/>
                <a:gd name="T13" fmla="*/ 30 h 34"/>
                <a:gd name="T14" fmla="*/ 37 w 104"/>
                <a:gd name="T15" fmla="*/ 29 h 34"/>
                <a:gd name="T16" fmla="*/ 45 w 104"/>
                <a:gd name="T17" fmla="*/ 29 h 34"/>
                <a:gd name="T18" fmla="*/ 59 w 104"/>
                <a:gd name="T19" fmla="*/ 29 h 34"/>
                <a:gd name="T20" fmla="*/ 68 w 104"/>
                <a:gd name="T21" fmla="*/ 28 h 34"/>
                <a:gd name="T22" fmla="*/ 76 w 104"/>
                <a:gd name="T23" fmla="*/ 27 h 34"/>
                <a:gd name="T24" fmla="*/ 90 w 104"/>
                <a:gd name="T25" fmla="*/ 26 h 34"/>
                <a:gd name="T26" fmla="*/ 104 w 104"/>
                <a:gd name="T27" fmla="*/ 21 h 34"/>
                <a:gd name="T28" fmla="*/ 96 w 104"/>
                <a:gd name="T29" fmla="*/ 16 h 34"/>
                <a:gd name="T30" fmla="*/ 88 w 104"/>
                <a:gd name="T31" fmla="*/ 13 h 34"/>
                <a:gd name="T32" fmla="*/ 84 w 104"/>
                <a:gd name="T33" fmla="*/ 13 h 34"/>
                <a:gd name="T34" fmla="*/ 79 w 104"/>
                <a:gd name="T35" fmla="*/ 13 h 34"/>
                <a:gd name="T36" fmla="*/ 73 w 104"/>
                <a:gd name="T37" fmla="*/ 12 h 34"/>
                <a:gd name="T38" fmla="*/ 68 w 104"/>
                <a:gd name="T39" fmla="*/ 10 h 34"/>
                <a:gd name="T40" fmla="*/ 58 w 104"/>
                <a:gd name="T41" fmla="*/ 7 h 34"/>
                <a:gd name="T42" fmla="*/ 53 w 104"/>
                <a:gd name="T43" fmla="*/ 6 h 34"/>
                <a:gd name="T44" fmla="*/ 48 w 104"/>
                <a:gd name="T45" fmla="*/ 7 h 34"/>
                <a:gd name="T46" fmla="*/ 46 w 104"/>
                <a:gd name="T47" fmla="*/ 8 h 34"/>
                <a:gd name="T48" fmla="*/ 42 w 104"/>
                <a:gd name="T49" fmla="*/ 11 h 34"/>
                <a:gd name="T50" fmla="*/ 40 w 104"/>
                <a:gd name="T51" fmla="*/ 13 h 34"/>
                <a:gd name="T52" fmla="*/ 36 w 104"/>
                <a:gd name="T53" fmla="*/ 13 h 34"/>
                <a:gd name="T54" fmla="*/ 36 w 104"/>
                <a:gd name="T55" fmla="*/ 11 h 34"/>
                <a:gd name="T56" fmla="*/ 35 w 104"/>
                <a:gd name="T57" fmla="*/ 7 h 34"/>
                <a:gd name="T58" fmla="*/ 35 w 104"/>
                <a:gd name="T59" fmla="*/ 5 h 34"/>
                <a:gd name="T60" fmla="*/ 36 w 104"/>
                <a:gd name="T61" fmla="*/ 2 h 34"/>
                <a:gd name="T62" fmla="*/ 31 w 104"/>
                <a:gd name="T63" fmla="*/ 1 h 34"/>
                <a:gd name="T64" fmla="*/ 26 w 104"/>
                <a:gd name="T65" fmla="*/ 0 h 34"/>
                <a:gd name="T66" fmla="*/ 24 w 104"/>
                <a:gd name="T67" fmla="*/ 0 h 34"/>
                <a:gd name="T68" fmla="*/ 20 w 104"/>
                <a:gd name="T69" fmla="*/ 1 h 34"/>
                <a:gd name="T70" fmla="*/ 17 w 104"/>
                <a:gd name="T71" fmla="*/ 2 h 34"/>
                <a:gd name="T72" fmla="*/ 19 w 104"/>
                <a:gd name="T73" fmla="*/ 3 h 34"/>
                <a:gd name="T74" fmla="*/ 20 w 104"/>
                <a:gd name="T75" fmla="*/ 3 h 34"/>
                <a:gd name="T76" fmla="*/ 15 w 104"/>
                <a:gd name="T77" fmla="*/ 2 h 34"/>
                <a:gd name="T78" fmla="*/ 9 w 104"/>
                <a:gd name="T79" fmla="*/ 1 h 34"/>
                <a:gd name="T80" fmla="*/ 8 w 104"/>
                <a:gd name="T81" fmla="*/ 2 h 34"/>
                <a:gd name="T82" fmla="*/ 6 w 104"/>
                <a:gd name="T83" fmla="*/ 3 h 34"/>
                <a:gd name="T84" fmla="*/ 5 w 104"/>
                <a:gd name="T85" fmla="*/ 5 h 34"/>
                <a:gd name="T86" fmla="*/ 4 w 104"/>
                <a:gd name="T87" fmla="*/ 6 h 34"/>
                <a:gd name="T88" fmla="*/ 5 w 104"/>
                <a:gd name="T89" fmla="*/ 8 h 34"/>
                <a:gd name="T90" fmla="*/ 6 w 104"/>
                <a:gd name="T91" fmla="*/ 8 h 34"/>
                <a:gd name="T92" fmla="*/ 11 w 104"/>
                <a:gd name="T93" fmla="*/ 10 h 34"/>
                <a:gd name="T94" fmla="*/ 8 w 104"/>
                <a:gd name="T95" fmla="*/ 10 h 34"/>
                <a:gd name="T96" fmla="*/ 4 w 104"/>
                <a:gd name="T97" fmla="*/ 11 h 34"/>
                <a:gd name="T98" fmla="*/ 5 w 104"/>
                <a:gd name="T99" fmla="*/ 12 h 34"/>
                <a:gd name="T100" fmla="*/ 9 w 104"/>
                <a:gd name="T101" fmla="*/ 14 h 34"/>
                <a:gd name="T102" fmla="*/ 11 w 104"/>
                <a:gd name="T103" fmla="*/ 16 h 34"/>
                <a:gd name="T104" fmla="*/ 14 w 104"/>
                <a:gd name="T105" fmla="*/ 16 h 34"/>
                <a:gd name="T106" fmla="*/ 11 w 104"/>
                <a:gd name="T107" fmla="*/ 16 h 34"/>
                <a:gd name="T108" fmla="*/ 8 w 104"/>
                <a:gd name="T109" fmla="*/ 14 h 34"/>
                <a:gd name="T110" fmla="*/ 4 w 104"/>
                <a:gd name="T111" fmla="*/ 14 h 34"/>
                <a:gd name="T112" fmla="*/ 1 w 104"/>
                <a:gd name="T113" fmla="*/ 16 h 34"/>
                <a:gd name="T114" fmla="*/ 3 w 104"/>
                <a:gd name="T115" fmla="*/ 21 h 34"/>
                <a:gd name="T116" fmla="*/ 4 w 104"/>
                <a:gd name="T11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" h="34">
                  <a:moveTo>
                    <a:pt x="4" y="24"/>
                  </a:moveTo>
                  <a:lnTo>
                    <a:pt x="6" y="26"/>
                  </a:lnTo>
                  <a:lnTo>
                    <a:pt x="3" y="29"/>
                  </a:lnTo>
                  <a:lnTo>
                    <a:pt x="0" y="33"/>
                  </a:lnTo>
                  <a:lnTo>
                    <a:pt x="8" y="34"/>
                  </a:lnTo>
                  <a:lnTo>
                    <a:pt x="15" y="34"/>
                  </a:lnTo>
                  <a:lnTo>
                    <a:pt x="29" y="30"/>
                  </a:lnTo>
                  <a:lnTo>
                    <a:pt x="37" y="29"/>
                  </a:lnTo>
                  <a:lnTo>
                    <a:pt x="45" y="29"/>
                  </a:lnTo>
                  <a:lnTo>
                    <a:pt x="59" y="29"/>
                  </a:lnTo>
                  <a:lnTo>
                    <a:pt x="68" y="28"/>
                  </a:lnTo>
                  <a:lnTo>
                    <a:pt x="76" y="27"/>
                  </a:lnTo>
                  <a:lnTo>
                    <a:pt x="90" y="26"/>
                  </a:lnTo>
                  <a:lnTo>
                    <a:pt x="104" y="21"/>
                  </a:lnTo>
                  <a:lnTo>
                    <a:pt x="96" y="16"/>
                  </a:lnTo>
                  <a:lnTo>
                    <a:pt x="88" y="13"/>
                  </a:lnTo>
                  <a:lnTo>
                    <a:pt x="84" y="13"/>
                  </a:lnTo>
                  <a:lnTo>
                    <a:pt x="79" y="13"/>
                  </a:lnTo>
                  <a:lnTo>
                    <a:pt x="73" y="12"/>
                  </a:lnTo>
                  <a:lnTo>
                    <a:pt x="68" y="10"/>
                  </a:lnTo>
                  <a:lnTo>
                    <a:pt x="58" y="7"/>
                  </a:lnTo>
                  <a:lnTo>
                    <a:pt x="53" y="6"/>
                  </a:lnTo>
                  <a:lnTo>
                    <a:pt x="48" y="7"/>
                  </a:lnTo>
                  <a:lnTo>
                    <a:pt x="46" y="8"/>
                  </a:lnTo>
                  <a:lnTo>
                    <a:pt x="42" y="11"/>
                  </a:lnTo>
                  <a:lnTo>
                    <a:pt x="40" y="13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6" y="2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5" y="8"/>
                  </a:lnTo>
                  <a:lnTo>
                    <a:pt x="6" y="8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1" y="16"/>
                  </a:lnTo>
                  <a:lnTo>
                    <a:pt x="3" y="21"/>
                  </a:lnTo>
                  <a:lnTo>
                    <a:pt x="4" y="2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54" name="Freeform 878"/>
            <p:cNvSpPr>
              <a:spLocks/>
            </p:cNvSpPr>
            <p:nvPr/>
          </p:nvSpPr>
          <p:spPr bwMode="auto">
            <a:xfrm>
              <a:off x="7993348" y="1664151"/>
              <a:ext cx="8432" cy="4216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6 w 8"/>
                <a:gd name="T5" fmla="*/ 0 h 3"/>
                <a:gd name="T6" fmla="*/ 5 w 8"/>
                <a:gd name="T7" fmla="*/ 1 h 3"/>
                <a:gd name="T8" fmla="*/ 2 w 8"/>
                <a:gd name="T9" fmla="*/ 2 h 3"/>
                <a:gd name="T10" fmla="*/ 0 w 8"/>
                <a:gd name="T11" fmla="*/ 1 h 3"/>
                <a:gd name="T12" fmla="*/ 3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3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55" name="Freeform 879"/>
            <p:cNvSpPr>
              <a:spLocks/>
            </p:cNvSpPr>
            <p:nvPr/>
          </p:nvSpPr>
          <p:spPr bwMode="auto">
            <a:xfrm>
              <a:off x="8003888" y="1668367"/>
              <a:ext cx="25295" cy="2109"/>
            </a:xfrm>
            <a:custGeom>
              <a:avLst/>
              <a:gdLst>
                <a:gd name="T0" fmla="*/ 21 w 24"/>
                <a:gd name="T1" fmla="*/ 4 h 4"/>
                <a:gd name="T2" fmla="*/ 24 w 24"/>
                <a:gd name="T3" fmla="*/ 1 h 4"/>
                <a:gd name="T4" fmla="*/ 18 w 24"/>
                <a:gd name="T5" fmla="*/ 0 h 4"/>
                <a:gd name="T6" fmla="*/ 12 w 24"/>
                <a:gd name="T7" fmla="*/ 0 h 4"/>
                <a:gd name="T8" fmla="*/ 6 w 24"/>
                <a:gd name="T9" fmla="*/ 0 h 4"/>
                <a:gd name="T10" fmla="*/ 0 w 24"/>
                <a:gd name="T11" fmla="*/ 0 h 4"/>
                <a:gd name="T12" fmla="*/ 5 w 24"/>
                <a:gd name="T13" fmla="*/ 1 h 4"/>
                <a:gd name="T14" fmla="*/ 11 w 24"/>
                <a:gd name="T15" fmla="*/ 1 h 4"/>
                <a:gd name="T16" fmla="*/ 16 w 24"/>
                <a:gd name="T17" fmla="*/ 1 h 4"/>
                <a:gd name="T18" fmla="*/ 21 w 2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4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21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56" name="Freeform 880"/>
            <p:cNvSpPr>
              <a:spLocks/>
            </p:cNvSpPr>
            <p:nvPr/>
          </p:nvSpPr>
          <p:spPr bwMode="auto">
            <a:xfrm>
              <a:off x="8027074" y="1685230"/>
              <a:ext cx="8432" cy="2109"/>
            </a:xfrm>
            <a:custGeom>
              <a:avLst/>
              <a:gdLst>
                <a:gd name="T0" fmla="*/ 1 w 7"/>
                <a:gd name="T1" fmla="*/ 3 h 3"/>
                <a:gd name="T2" fmla="*/ 3 w 7"/>
                <a:gd name="T3" fmla="*/ 3 h 3"/>
                <a:gd name="T4" fmla="*/ 7 w 7"/>
                <a:gd name="T5" fmla="*/ 2 h 3"/>
                <a:gd name="T6" fmla="*/ 3 w 7"/>
                <a:gd name="T7" fmla="*/ 0 h 3"/>
                <a:gd name="T8" fmla="*/ 0 w 7"/>
                <a:gd name="T9" fmla="*/ 2 h 3"/>
                <a:gd name="T10" fmla="*/ 1 w 7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1" y="3"/>
                  </a:moveTo>
                  <a:lnTo>
                    <a:pt x="3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57" name="Freeform 881"/>
            <p:cNvSpPr>
              <a:spLocks/>
            </p:cNvSpPr>
            <p:nvPr/>
          </p:nvSpPr>
          <p:spPr bwMode="auto">
            <a:xfrm>
              <a:off x="8046046" y="1687339"/>
              <a:ext cx="10540" cy="4216"/>
            </a:xfrm>
            <a:custGeom>
              <a:avLst/>
              <a:gdLst>
                <a:gd name="T0" fmla="*/ 4 w 10"/>
                <a:gd name="T1" fmla="*/ 4 h 4"/>
                <a:gd name="T2" fmla="*/ 10 w 10"/>
                <a:gd name="T3" fmla="*/ 2 h 4"/>
                <a:gd name="T4" fmla="*/ 5 w 10"/>
                <a:gd name="T5" fmla="*/ 1 h 4"/>
                <a:gd name="T6" fmla="*/ 0 w 10"/>
                <a:gd name="T7" fmla="*/ 0 h 4"/>
                <a:gd name="T8" fmla="*/ 3 w 10"/>
                <a:gd name="T9" fmla="*/ 1 h 4"/>
                <a:gd name="T10" fmla="*/ 4 w 10"/>
                <a:gd name="T11" fmla="*/ 2 h 4"/>
                <a:gd name="T12" fmla="*/ 3 w 10"/>
                <a:gd name="T13" fmla="*/ 2 h 4"/>
                <a:gd name="T14" fmla="*/ 0 w 10"/>
                <a:gd name="T15" fmla="*/ 2 h 4"/>
                <a:gd name="T16" fmla="*/ 4 w 10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">
                  <a:moveTo>
                    <a:pt x="4" y="4"/>
                  </a:moveTo>
                  <a:lnTo>
                    <a:pt x="10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4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58" name="Freeform 882"/>
            <p:cNvSpPr>
              <a:spLocks/>
            </p:cNvSpPr>
            <p:nvPr/>
          </p:nvSpPr>
          <p:spPr bwMode="auto">
            <a:xfrm>
              <a:off x="7021608" y="1936071"/>
              <a:ext cx="12647" cy="2109"/>
            </a:xfrm>
            <a:custGeom>
              <a:avLst/>
              <a:gdLst>
                <a:gd name="T0" fmla="*/ 0 w 12"/>
                <a:gd name="T1" fmla="*/ 1 h 2"/>
                <a:gd name="T2" fmla="*/ 3 w 12"/>
                <a:gd name="T3" fmla="*/ 2 h 2"/>
                <a:gd name="T4" fmla="*/ 7 w 12"/>
                <a:gd name="T5" fmla="*/ 2 h 2"/>
                <a:gd name="T6" fmla="*/ 12 w 12"/>
                <a:gd name="T7" fmla="*/ 0 h 2"/>
                <a:gd name="T8" fmla="*/ 6 w 12"/>
                <a:gd name="T9" fmla="*/ 0 h 2"/>
                <a:gd name="T10" fmla="*/ 0 w 1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">
                  <a:moveTo>
                    <a:pt x="0" y="1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59" name="Freeform 883"/>
            <p:cNvSpPr>
              <a:spLocks/>
            </p:cNvSpPr>
            <p:nvPr/>
          </p:nvSpPr>
          <p:spPr bwMode="auto">
            <a:xfrm>
              <a:off x="7099599" y="1725281"/>
              <a:ext cx="6324" cy="0"/>
            </a:xfrm>
            <a:custGeom>
              <a:avLst/>
              <a:gdLst>
                <a:gd name="T0" fmla="*/ 0 w 7"/>
                <a:gd name="T1" fmla="*/ 2 h 2"/>
                <a:gd name="T2" fmla="*/ 4 w 7"/>
                <a:gd name="T3" fmla="*/ 2 h 2"/>
                <a:gd name="T4" fmla="*/ 7 w 7"/>
                <a:gd name="T5" fmla="*/ 0 h 2"/>
                <a:gd name="T6" fmla="*/ 0 w 7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60" name="Freeform 884"/>
            <p:cNvSpPr>
              <a:spLocks/>
            </p:cNvSpPr>
            <p:nvPr/>
          </p:nvSpPr>
          <p:spPr bwMode="auto">
            <a:xfrm>
              <a:off x="7105924" y="1725281"/>
              <a:ext cx="4216" cy="2109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61" name="Freeform 885"/>
            <p:cNvSpPr>
              <a:spLocks/>
            </p:cNvSpPr>
            <p:nvPr/>
          </p:nvSpPr>
          <p:spPr bwMode="auto">
            <a:xfrm>
              <a:off x="7112247" y="1721065"/>
              <a:ext cx="4216" cy="2109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62" name="Freeform 886"/>
            <p:cNvSpPr>
              <a:spLocks/>
            </p:cNvSpPr>
            <p:nvPr/>
          </p:nvSpPr>
          <p:spPr bwMode="auto">
            <a:xfrm>
              <a:off x="7116463" y="1923423"/>
              <a:ext cx="6324" cy="0"/>
            </a:xfrm>
            <a:custGeom>
              <a:avLst/>
              <a:gdLst>
                <a:gd name="T0" fmla="*/ 0 w 6"/>
                <a:gd name="T1" fmla="*/ 6 w 6"/>
                <a:gd name="T2" fmla="*/ 4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63" name="Freeform 887"/>
            <p:cNvSpPr>
              <a:spLocks/>
            </p:cNvSpPr>
            <p:nvPr/>
          </p:nvSpPr>
          <p:spPr bwMode="auto">
            <a:xfrm>
              <a:off x="7122787" y="1718957"/>
              <a:ext cx="8432" cy="2109"/>
            </a:xfrm>
            <a:custGeom>
              <a:avLst/>
              <a:gdLst>
                <a:gd name="T0" fmla="*/ 0 w 9"/>
                <a:gd name="T1" fmla="*/ 2 h 2"/>
                <a:gd name="T2" fmla="*/ 2 w 9"/>
                <a:gd name="T3" fmla="*/ 2 h 2"/>
                <a:gd name="T4" fmla="*/ 4 w 9"/>
                <a:gd name="T5" fmla="*/ 2 h 2"/>
                <a:gd name="T6" fmla="*/ 9 w 9"/>
                <a:gd name="T7" fmla="*/ 0 h 2"/>
                <a:gd name="T8" fmla="*/ 0 w 9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9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64" name="Freeform 888"/>
            <p:cNvSpPr>
              <a:spLocks/>
            </p:cNvSpPr>
            <p:nvPr/>
          </p:nvSpPr>
          <p:spPr bwMode="auto">
            <a:xfrm>
              <a:off x="7133326" y="1877050"/>
              <a:ext cx="6324" cy="0"/>
            </a:xfrm>
            <a:custGeom>
              <a:avLst/>
              <a:gdLst>
                <a:gd name="T0" fmla="*/ 4 w 7"/>
                <a:gd name="T1" fmla="*/ 5 w 7"/>
                <a:gd name="T2" fmla="*/ 7 w 7"/>
                <a:gd name="T3" fmla="*/ 0 w 7"/>
                <a:gd name="T4" fmla="*/ 4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65" name="Freeform 889"/>
            <p:cNvSpPr>
              <a:spLocks/>
            </p:cNvSpPr>
            <p:nvPr/>
          </p:nvSpPr>
          <p:spPr bwMode="auto">
            <a:xfrm>
              <a:off x="6855083" y="1619886"/>
              <a:ext cx="6324" cy="0"/>
            </a:xfrm>
            <a:custGeom>
              <a:avLst/>
              <a:gdLst>
                <a:gd name="T0" fmla="*/ 0 w 6"/>
                <a:gd name="T1" fmla="*/ 6 w 6"/>
                <a:gd name="T2" fmla="*/ 4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66" name="Freeform 890"/>
            <p:cNvSpPr>
              <a:spLocks/>
            </p:cNvSpPr>
            <p:nvPr/>
          </p:nvSpPr>
          <p:spPr bwMode="auto">
            <a:xfrm>
              <a:off x="6905673" y="1613562"/>
              <a:ext cx="6324" cy="0"/>
            </a:xfrm>
            <a:custGeom>
              <a:avLst/>
              <a:gdLst>
                <a:gd name="T0" fmla="*/ 0 w 6"/>
                <a:gd name="T1" fmla="*/ 2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67" name="Freeform 891"/>
            <p:cNvSpPr>
              <a:spLocks/>
            </p:cNvSpPr>
            <p:nvPr/>
          </p:nvSpPr>
          <p:spPr bwMode="auto">
            <a:xfrm>
              <a:off x="6947831" y="1611455"/>
              <a:ext cx="6324" cy="2109"/>
            </a:xfrm>
            <a:custGeom>
              <a:avLst/>
              <a:gdLst>
                <a:gd name="T0" fmla="*/ 0 w 7"/>
                <a:gd name="T1" fmla="*/ 2 h 2"/>
                <a:gd name="T2" fmla="*/ 4 w 7"/>
                <a:gd name="T3" fmla="*/ 2 h 2"/>
                <a:gd name="T4" fmla="*/ 7 w 7"/>
                <a:gd name="T5" fmla="*/ 0 h 2"/>
                <a:gd name="T6" fmla="*/ 3 w 7"/>
                <a:gd name="T7" fmla="*/ 0 h 2"/>
                <a:gd name="T8" fmla="*/ 0 w 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68" name="Freeform 892"/>
            <p:cNvSpPr>
              <a:spLocks/>
            </p:cNvSpPr>
            <p:nvPr/>
          </p:nvSpPr>
          <p:spPr bwMode="auto">
            <a:xfrm>
              <a:off x="6960478" y="1611455"/>
              <a:ext cx="2109" cy="2109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69" name="Freeform 893"/>
            <p:cNvSpPr>
              <a:spLocks/>
            </p:cNvSpPr>
            <p:nvPr/>
          </p:nvSpPr>
          <p:spPr bwMode="auto">
            <a:xfrm>
              <a:off x="6973126" y="1613562"/>
              <a:ext cx="10540" cy="0"/>
            </a:xfrm>
            <a:custGeom>
              <a:avLst/>
              <a:gdLst>
                <a:gd name="T0" fmla="*/ 0 w 10"/>
                <a:gd name="T1" fmla="*/ 0 h 1"/>
                <a:gd name="T2" fmla="*/ 5 w 10"/>
                <a:gd name="T3" fmla="*/ 1 h 1"/>
                <a:gd name="T4" fmla="*/ 10 w 10"/>
                <a:gd name="T5" fmla="*/ 0 h 1"/>
                <a:gd name="T6" fmla="*/ 5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5" y="1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70" name="Freeform 894"/>
            <p:cNvSpPr>
              <a:spLocks/>
            </p:cNvSpPr>
            <p:nvPr/>
          </p:nvSpPr>
          <p:spPr bwMode="auto">
            <a:xfrm>
              <a:off x="6985773" y="1611455"/>
              <a:ext cx="2109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71" name="Freeform 895"/>
            <p:cNvSpPr>
              <a:spLocks/>
            </p:cNvSpPr>
            <p:nvPr/>
          </p:nvSpPr>
          <p:spPr bwMode="auto">
            <a:xfrm>
              <a:off x="6985773" y="1594591"/>
              <a:ext cx="16863" cy="2109"/>
            </a:xfrm>
            <a:custGeom>
              <a:avLst/>
              <a:gdLst>
                <a:gd name="T0" fmla="*/ 0 w 16"/>
                <a:gd name="T1" fmla="*/ 2 h 3"/>
                <a:gd name="T2" fmla="*/ 4 w 16"/>
                <a:gd name="T3" fmla="*/ 3 h 3"/>
                <a:gd name="T4" fmla="*/ 9 w 16"/>
                <a:gd name="T5" fmla="*/ 3 h 3"/>
                <a:gd name="T6" fmla="*/ 16 w 16"/>
                <a:gd name="T7" fmla="*/ 0 h 3"/>
                <a:gd name="T8" fmla="*/ 8 w 16"/>
                <a:gd name="T9" fmla="*/ 0 h 3"/>
                <a:gd name="T10" fmla="*/ 0 w 16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">
                  <a:moveTo>
                    <a:pt x="0" y="2"/>
                  </a:moveTo>
                  <a:lnTo>
                    <a:pt x="4" y="3"/>
                  </a:lnTo>
                  <a:lnTo>
                    <a:pt x="9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72" name="Freeform 896"/>
            <p:cNvSpPr>
              <a:spLocks/>
            </p:cNvSpPr>
            <p:nvPr/>
          </p:nvSpPr>
          <p:spPr bwMode="auto">
            <a:xfrm>
              <a:off x="7002636" y="1596699"/>
              <a:ext cx="14756" cy="4216"/>
            </a:xfrm>
            <a:custGeom>
              <a:avLst/>
              <a:gdLst>
                <a:gd name="T0" fmla="*/ 0 w 15"/>
                <a:gd name="T1" fmla="*/ 1 h 4"/>
                <a:gd name="T2" fmla="*/ 8 w 15"/>
                <a:gd name="T3" fmla="*/ 4 h 4"/>
                <a:gd name="T4" fmla="*/ 11 w 15"/>
                <a:gd name="T5" fmla="*/ 2 h 4"/>
                <a:gd name="T6" fmla="*/ 15 w 15"/>
                <a:gd name="T7" fmla="*/ 1 h 4"/>
                <a:gd name="T8" fmla="*/ 8 w 15"/>
                <a:gd name="T9" fmla="*/ 0 h 4"/>
                <a:gd name="T10" fmla="*/ 4 w 15"/>
                <a:gd name="T11" fmla="*/ 0 h 4"/>
                <a:gd name="T12" fmla="*/ 0 w 15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0" y="1"/>
                  </a:moveTo>
                  <a:lnTo>
                    <a:pt x="8" y="4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73" name="Freeform 897"/>
            <p:cNvSpPr>
              <a:spLocks/>
            </p:cNvSpPr>
            <p:nvPr/>
          </p:nvSpPr>
          <p:spPr bwMode="auto">
            <a:xfrm>
              <a:off x="7002636" y="1586160"/>
              <a:ext cx="6324" cy="2109"/>
            </a:xfrm>
            <a:custGeom>
              <a:avLst/>
              <a:gdLst>
                <a:gd name="T0" fmla="*/ 0 w 6"/>
                <a:gd name="T1" fmla="*/ 1 h 1"/>
                <a:gd name="T2" fmla="*/ 4 w 6"/>
                <a:gd name="T3" fmla="*/ 1 h 1"/>
                <a:gd name="T4" fmla="*/ 6 w 6"/>
                <a:gd name="T5" fmla="*/ 0 h 1"/>
                <a:gd name="T6" fmla="*/ 0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4" y="1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74" name="Freeform 898"/>
            <p:cNvSpPr>
              <a:spLocks/>
            </p:cNvSpPr>
            <p:nvPr/>
          </p:nvSpPr>
          <p:spPr bwMode="auto">
            <a:xfrm>
              <a:off x="7008961" y="1596699"/>
              <a:ext cx="6324" cy="0"/>
            </a:xfrm>
            <a:custGeom>
              <a:avLst/>
              <a:gdLst>
                <a:gd name="T0" fmla="*/ 0 w 6"/>
                <a:gd name="T1" fmla="*/ 0 h 1"/>
                <a:gd name="T2" fmla="*/ 4 w 6"/>
                <a:gd name="T3" fmla="*/ 1 h 1"/>
                <a:gd name="T4" fmla="*/ 6 w 6"/>
                <a:gd name="T5" fmla="*/ 0 h 1"/>
                <a:gd name="T6" fmla="*/ 0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4" y="1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75" name="Freeform 899"/>
            <p:cNvSpPr>
              <a:spLocks/>
            </p:cNvSpPr>
            <p:nvPr/>
          </p:nvSpPr>
          <p:spPr bwMode="auto">
            <a:xfrm>
              <a:off x="7021608" y="1607239"/>
              <a:ext cx="4216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76" name="Freeform 900"/>
            <p:cNvSpPr>
              <a:spLocks/>
            </p:cNvSpPr>
            <p:nvPr/>
          </p:nvSpPr>
          <p:spPr bwMode="auto">
            <a:xfrm>
              <a:off x="7055334" y="1617778"/>
              <a:ext cx="6324" cy="0"/>
            </a:xfrm>
            <a:custGeom>
              <a:avLst/>
              <a:gdLst>
                <a:gd name="T0" fmla="*/ 0 w 7"/>
                <a:gd name="T1" fmla="*/ 7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77" name="Freeform 901"/>
            <p:cNvSpPr>
              <a:spLocks/>
            </p:cNvSpPr>
            <p:nvPr/>
          </p:nvSpPr>
          <p:spPr bwMode="auto">
            <a:xfrm>
              <a:off x="7067982" y="1586160"/>
              <a:ext cx="6324" cy="2109"/>
            </a:xfrm>
            <a:custGeom>
              <a:avLst/>
              <a:gdLst>
                <a:gd name="T0" fmla="*/ 0 w 6"/>
                <a:gd name="T1" fmla="*/ 0 h 1"/>
                <a:gd name="T2" fmla="*/ 2 w 6"/>
                <a:gd name="T3" fmla="*/ 1 h 1"/>
                <a:gd name="T4" fmla="*/ 6 w 6"/>
                <a:gd name="T5" fmla="*/ 1 h 1"/>
                <a:gd name="T6" fmla="*/ 0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2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78" name="Freeform 902"/>
            <p:cNvSpPr>
              <a:spLocks/>
            </p:cNvSpPr>
            <p:nvPr/>
          </p:nvSpPr>
          <p:spPr bwMode="auto">
            <a:xfrm>
              <a:off x="7072197" y="1584051"/>
              <a:ext cx="29511" cy="4216"/>
            </a:xfrm>
            <a:custGeom>
              <a:avLst/>
              <a:gdLst>
                <a:gd name="T0" fmla="*/ 0 w 27"/>
                <a:gd name="T1" fmla="*/ 2 h 4"/>
                <a:gd name="T2" fmla="*/ 6 w 27"/>
                <a:gd name="T3" fmla="*/ 3 h 4"/>
                <a:gd name="T4" fmla="*/ 14 w 27"/>
                <a:gd name="T5" fmla="*/ 4 h 4"/>
                <a:gd name="T6" fmla="*/ 22 w 27"/>
                <a:gd name="T7" fmla="*/ 4 h 4"/>
                <a:gd name="T8" fmla="*/ 27 w 27"/>
                <a:gd name="T9" fmla="*/ 2 h 4"/>
                <a:gd name="T10" fmla="*/ 13 w 27"/>
                <a:gd name="T11" fmla="*/ 0 h 4"/>
                <a:gd name="T12" fmla="*/ 0 w 27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">
                  <a:moveTo>
                    <a:pt x="0" y="2"/>
                  </a:moveTo>
                  <a:lnTo>
                    <a:pt x="6" y="3"/>
                  </a:lnTo>
                  <a:lnTo>
                    <a:pt x="14" y="4"/>
                  </a:lnTo>
                  <a:lnTo>
                    <a:pt x="22" y="4"/>
                  </a:lnTo>
                  <a:lnTo>
                    <a:pt x="27" y="2"/>
                  </a:lnTo>
                  <a:lnTo>
                    <a:pt x="13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79" name="Freeform 903"/>
            <p:cNvSpPr>
              <a:spLocks/>
            </p:cNvSpPr>
            <p:nvPr/>
          </p:nvSpPr>
          <p:spPr bwMode="auto">
            <a:xfrm>
              <a:off x="6357620" y="2347110"/>
              <a:ext cx="88532" cy="33726"/>
            </a:xfrm>
            <a:custGeom>
              <a:avLst/>
              <a:gdLst>
                <a:gd name="T0" fmla="*/ 0 w 85"/>
                <a:gd name="T1" fmla="*/ 28 h 32"/>
                <a:gd name="T2" fmla="*/ 5 w 85"/>
                <a:gd name="T3" fmla="*/ 22 h 32"/>
                <a:gd name="T4" fmla="*/ 7 w 85"/>
                <a:gd name="T5" fmla="*/ 16 h 32"/>
                <a:gd name="T6" fmla="*/ 8 w 85"/>
                <a:gd name="T7" fmla="*/ 12 h 32"/>
                <a:gd name="T8" fmla="*/ 8 w 85"/>
                <a:gd name="T9" fmla="*/ 11 h 32"/>
                <a:gd name="T10" fmla="*/ 11 w 85"/>
                <a:gd name="T11" fmla="*/ 11 h 32"/>
                <a:gd name="T12" fmla="*/ 18 w 85"/>
                <a:gd name="T13" fmla="*/ 11 h 32"/>
                <a:gd name="T14" fmla="*/ 21 w 85"/>
                <a:gd name="T15" fmla="*/ 9 h 32"/>
                <a:gd name="T16" fmla="*/ 24 w 85"/>
                <a:gd name="T17" fmla="*/ 8 h 32"/>
                <a:gd name="T18" fmla="*/ 27 w 85"/>
                <a:gd name="T19" fmla="*/ 6 h 32"/>
                <a:gd name="T20" fmla="*/ 28 w 85"/>
                <a:gd name="T21" fmla="*/ 3 h 32"/>
                <a:gd name="T22" fmla="*/ 31 w 85"/>
                <a:gd name="T23" fmla="*/ 1 h 32"/>
                <a:gd name="T24" fmla="*/ 34 w 85"/>
                <a:gd name="T25" fmla="*/ 0 h 32"/>
                <a:gd name="T26" fmla="*/ 28 w 85"/>
                <a:gd name="T27" fmla="*/ 5 h 32"/>
                <a:gd name="T28" fmla="*/ 23 w 85"/>
                <a:gd name="T29" fmla="*/ 11 h 32"/>
                <a:gd name="T30" fmla="*/ 29 w 85"/>
                <a:gd name="T31" fmla="*/ 12 h 32"/>
                <a:gd name="T32" fmla="*/ 34 w 85"/>
                <a:gd name="T33" fmla="*/ 12 h 32"/>
                <a:gd name="T34" fmla="*/ 38 w 85"/>
                <a:gd name="T35" fmla="*/ 11 h 32"/>
                <a:gd name="T36" fmla="*/ 39 w 85"/>
                <a:gd name="T37" fmla="*/ 8 h 32"/>
                <a:gd name="T38" fmla="*/ 39 w 85"/>
                <a:gd name="T39" fmla="*/ 5 h 32"/>
                <a:gd name="T40" fmla="*/ 39 w 85"/>
                <a:gd name="T41" fmla="*/ 2 h 32"/>
                <a:gd name="T42" fmla="*/ 40 w 85"/>
                <a:gd name="T43" fmla="*/ 0 h 32"/>
                <a:gd name="T44" fmla="*/ 45 w 85"/>
                <a:gd name="T45" fmla="*/ 1 h 32"/>
                <a:gd name="T46" fmla="*/ 51 w 85"/>
                <a:gd name="T47" fmla="*/ 3 h 32"/>
                <a:gd name="T48" fmla="*/ 56 w 85"/>
                <a:gd name="T49" fmla="*/ 5 h 32"/>
                <a:gd name="T50" fmla="*/ 63 w 85"/>
                <a:gd name="T51" fmla="*/ 7 h 32"/>
                <a:gd name="T52" fmla="*/ 70 w 85"/>
                <a:gd name="T53" fmla="*/ 7 h 32"/>
                <a:gd name="T54" fmla="*/ 76 w 85"/>
                <a:gd name="T55" fmla="*/ 7 h 32"/>
                <a:gd name="T56" fmla="*/ 81 w 85"/>
                <a:gd name="T57" fmla="*/ 11 h 32"/>
                <a:gd name="T58" fmla="*/ 85 w 85"/>
                <a:gd name="T59" fmla="*/ 14 h 32"/>
                <a:gd name="T60" fmla="*/ 85 w 85"/>
                <a:gd name="T61" fmla="*/ 16 h 32"/>
                <a:gd name="T62" fmla="*/ 83 w 85"/>
                <a:gd name="T63" fmla="*/ 18 h 32"/>
                <a:gd name="T64" fmla="*/ 82 w 85"/>
                <a:gd name="T65" fmla="*/ 21 h 32"/>
                <a:gd name="T66" fmla="*/ 82 w 85"/>
                <a:gd name="T67" fmla="*/ 24 h 32"/>
                <a:gd name="T68" fmla="*/ 82 w 85"/>
                <a:gd name="T69" fmla="*/ 28 h 32"/>
                <a:gd name="T70" fmla="*/ 85 w 85"/>
                <a:gd name="T71" fmla="*/ 30 h 32"/>
                <a:gd name="T72" fmla="*/ 65 w 85"/>
                <a:gd name="T73" fmla="*/ 32 h 32"/>
                <a:gd name="T74" fmla="*/ 44 w 85"/>
                <a:gd name="T75" fmla="*/ 32 h 32"/>
                <a:gd name="T76" fmla="*/ 4 w 85"/>
                <a:gd name="T77" fmla="*/ 28 h 32"/>
                <a:gd name="T78" fmla="*/ 7 w 85"/>
                <a:gd name="T79" fmla="*/ 25 h 32"/>
                <a:gd name="T80" fmla="*/ 10 w 85"/>
                <a:gd name="T81" fmla="*/ 23 h 32"/>
                <a:gd name="T82" fmla="*/ 15 w 85"/>
                <a:gd name="T83" fmla="*/ 22 h 32"/>
                <a:gd name="T84" fmla="*/ 17 w 85"/>
                <a:gd name="T85" fmla="*/ 22 h 32"/>
                <a:gd name="T86" fmla="*/ 18 w 85"/>
                <a:gd name="T87" fmla="*/ 19 h 32"/>
                <a:gd name="T88" fmla="*/ 8 w 85"/>
                <a:gd name="T89" fmla="*/ 19 h 32"/>
                <a:gd name="T90" fmla="*/ 6 w 85"/>
                <a:gd name="T91" fmla="*/ 21 h 32"/>
                <a:gd name="T92" fmla="*/ 5 w 85"/>
                <a:gd name="T93" fmla="*/ 23 h 32"/>
                <a:gd name="T94" fmla="*/ 2 w 85"/>
                <a:gd name="T95" fmla="*/ 25 h 32"/>
                <a:gd name="T96" fmla="*/ 0 w 85"/>
                <a:gd name="T9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32">
                  <a:moveTo>
                    <a:pt x="0" y="28"/>
                  </a:moveTo>
                  <a:lnTo>
                    <a:pt x="5" y="22"/>
                  </a:lnTo>
                  <a:lnTo>
                    <a:pt x="7" y="16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8" y="11"/>
                  </a:lnTo>
                  <a:lnTo>
                    <a:pt x="21" y="9"/>
                  </a:lnTo>
                  <a:lnTo>
                    <a:pt x="24" y="8"/>
                  </a:lnTo>
                  <a:lnTo>
                    <a:pt x="27" y="6"/>
                  </a:lnTo>
                  <a:lnTo>
                    <a:pt x="28" y="3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28" y="5"/>
                  </a:lnTo>
                  <a:lnTo>
                    <a:pt x="23" y="11"/>
                  </a:lnTo>
                  <a:lnTo>
                    <a:pt x="29" y="12"/>
                  </a:lnTo>
                  <a:lnTo>
                    <a:pt x="34" y="12"/>
                  </a:lnTo>
                  <a:lnTo>
                    <a:pt x="38" y="11"/>
                  </a:lnTo>
                  <a:lnTo>
                    <a:pt x="39" y="8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1" y="3"/>
                  </a:lnTo>
                  <a:lnTo>
                    <a:pt x="56" y="5"/>
                  </a:lnTo>
                  <a:lnTo>
                    <a:pt x="63" y="7"/>
                  </a:lnTo>
                  <a:lnTo>
                    <a:pt x="70" y="7"/>
                  </a:lnTo>
                  <a:lnTo>
                    <a:pt x="76" y="7"/>
                  </a:lnTo>
                  <a:lnTo>
                    <a:pt x="81" y="11"/>
                  </a:lnTo>
                  <a:lnTo>
                    <a:pt x="85" y="14"/>
                  </a:lnTo>
                  <a:lnTo>
                    <a:pt x="85" y="16"/>
                  </a:lnTo>
                  <a:lnTo>
                    <a:pt x="83" y="18"/>
                  </a:lnTo>
                  <a:lnTo>
                    <a:pt x="82" y="21"/>
                  </a:lnTo>
                  <a:lnTo>
                    <a:pt x="82" y="24"/>
                  </a:lnTo>
                  <a:lnTo>
                    <a:pt x="82" y="28"/>
                  </a:lnTo>
                  <a:lnTo>
                    <a:pt x="85" y="30"/>
                  </a:lnTo>
                  <a:lnTo>
                    <a:pt x="65" y="32"/>
                  </a:lnTo>
                  <a:lnTo>
                    <a:pt x="44" y="32"/>
                  </a:lnTo>
                  <a:lnTo>
                    <a:pt x="4" y="28"/>
                  </a:lnTo>
                  <a:lnTo>
                    <a:pt x="7" y="25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18" y="19"/>
                  </a:lnTo>
                  <a:lnTo>
                    <a:pt x="8" y="19"/>
                  </a:lnTo>
                  <a:lnTo>
                    <a:pt x="6" y="21"/>
                  </a:lnTo>
                  <a:lnTo>
                    <a:pt x="5" y="23"/>
                  </a:lnTo>
                  <a:lnTo>
                    <a:pt x="2" y="25"/>
                  </a:lnTo>
                  <a:lnTo>
                    <a:pt x="0" y="2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80" name="Freeform 904"/>
            <p:cNvSpPr>
              <a:spLocks/>
            </p:cNvSpPr>
            <p:nvPr/>
          </p:nvSpPr>
          <p:spPr bwMode="auto">
            <a:xfrm>
              <a:off x="6694883" y="2104703"/>
              <a:ext cx="56914" cy="65346"/>
            </a:xfrm>
            <a:custGeom>
              <a:avLst/>
              <a:gdLst>
                <a:gd name="T0" fmla="*/ 50 w 55"/>
                <a:gd name="T1" fmla="*/ 56 h 62"/>
                <a:gd name="T2" fmla="*/ 46 w 55"/>
                <a:gd name="T3" fmla="*/ 60 h 62"/>
                <a:gd name="T4" fmla="*/ 44 w 55"/>
                <a:gd name="T5" fmla="*/ 62 h 62"/>
                <a:gd name="T6" fmla="*/ 39 w 55"/>
                <a:gd name="T7" fmla="*/ 62 h 62"/>
                <a:gd name="T8" fmla="*/ 35 w 55"/>
                <a:gd name="T9" fmla="*/ 61 h 62"/>
                <a:gd name="T10" fmla="*/ 33 w 55"/>
                <a:gd name="T11" fmla="*/ 59 h 62"/>
                <a:gd name="T12" fmla="*/ 36 w 55"/>
                <a:gd name="T13" fmla="*/ 56 h 62"/>
                <a:gd name="T14" fmla="*/ 36 w 55"/>
                <a:gd name="T15" fmla="*/ 54 h 62"/>
                <a:gd name="T16" fmla="*/ 36 w 55"/>
                <a:gd name="T17" fmla="*/ 52 h 62"/>
                <a:gd name="T18" fmla="*/ 33 w 55"/>
                <a:gd name="T19" fmla="*/ 49 h 62"/>
                <a:gd name="T20" fmla="*/ 30 w 55"/>
                <a:gd name="T21" fmla="*/ 44 h 62"/>
                <a:gd name="T22" fmla="*/ 25 w 55"/>
                <a:gd name="T23" fmla="*/ 43 h 62"/>
                <a:gd name="T24" fmla="*/ 20 w 55"/>
                <a:gd name="T25" fmla="*/ 43 h 62"/>
                <a:gd name="T26" fmla="*/ 19 w 55"/>
                <a:gd name="T27" fmla="*/ 43 h 62"/>
                <a:gd name="T28" fmla="*/ 14 w 55"/>
                <a:gd name="T29" fmla="*/ 41 h 62"/>
                <a:gd name="T30" fmla="*/ 12 w 55"/>
                <a:gd name="T31" fmla="*/ 39 h 62"/>
                <a:gd name="T32" fmla="*/ 11 w 55"/>
                <a:gd name="T33" fmla="*/ 38 h 62"/>
                <a:gd name="T34" fmla="*/ 7 w 55"/>
                <a:gd name="T35" fmla="*/ 36 h 62"/>
                <a:gd name="T36" fmla="*/ 6 w 55"/>
                <a:gd name="T37" fmla="*/ 33 h 62"/>
                <a:gd name="T38" fmla="*/ 4 w 55"/>
                <a:gd name="T39" fmla="*/ 29 h 62"/>
                <a:gd name="T40" fmla="*/ 3 w 55"/>
                <a:gd name="T41" fmla="*/ 25 h 62"/>
                <a:gd name="T42" fmla="*/ 4 w 55"/>
                <a:gd name="T43" fmla="*/ 27 h 62"/>
                <a:gd name="T44" fmla="*/ 7 w 55"/>
                <a:gd name="T45" fmla="*/ 24 h 62"/>
                <a:gd name="T46" fmla="*/ 6 w 55"/>
                <a:gd name="T47" fmla="*/ 23 h 62"/>
                <a:gd name="T48" fmla="*/ 6 w 55"/>
                <a:gd name="T49" fmla="*/ 19 h 62"/>
                <a:gd name="T50" fmla="*/ 6 w 55"/>
                <a:gd name="T51" fmla="*/ 19 h 62"/>
                <a:gd name="T52" fmla="*/ 11 w 55"/>
                <a:gd name="T53" fmla="*/ 22 h 62"/>
                <a:gd name="T54" fmla="*/ 13 w 55"/>
                <a:gd name="T55" fmla="*/ 22 h 62"/>
                <a:gd name="T56" fmla="*/ 16 w 55"/>
                <a:gd name="T57" fmla="*/ 23 h 62"/>
                <a:gd name="T58" fmla="*/ 20 w 55"/>
                <a:gd name="T59" fmla="*/ 24 h 62"/>
                <a:gd name="T60" fmla="*/ 25 w 55"/>
                <a:gd name="T61" fmla="*/ 24 h 62"/>
                <a:gd name="T62" fmla="*/ 27 w 55"/>
                <a:gd name="T63" fmla="*/ 23 h 62"/>
                <a:gd name="T64" fmla="*/ 27 w 55"/>
                <a:gd name="T65" fmla="*/ 18 h 62"/>
                <a:gd name="T66" fmla="*/ 23 w 55"/>
                <a:gd name="T67" fmla="*/ 14 h 62"/>
                <a:gd name="T68" fmla="*/ 18 w 55"/>
                <a:gd name="T69" fmla="*/ 14 h 62"/>
                <a:gd name="T70" fmla="*/ 13 w 55"/>
                <a:gd name="T71" fmla="*/ 13 h 62"/>
                <a:gd name="T72" fmla="*/ 9 w 55"/>
                <a:gd name="T73" fmla="*/ 12 h 62"/>
                <a:gd name="T74" fmla="*/ 6 w 55"/>
                <a:gd name="T75" fmla="*/ 9 h 62"/>
                <a:gd name="T76" fmla="*/ 2 w 55"/>
                <a:gd name="T77" fmla="*/ 6 h 62"/>
                <a:gd name="T78" fmla="*/ 1 w 55"/>
                <a:gd name="T79" fmla="*/ 2 h 62"/>
                <a:gd name="T80" fmla="*/ 1 w 55"/>
                <a:gd name="T81" fmla="*/ 0 h 62"/>
                <a:gd name="T82" fmla="*/ 4 w 55"/>
                <a:gd name="T83" fmla="*/ 2 h 62"/>
                <a:gd name="T84" fmla="*/ 8 w 55"/>
                <a:gd name="T85" fmla="*/ 3 h 62"/>
                <a:gd name="T86" fmla="*/ 12 w 55"/>
                <a:gd name="T87" fmla="*/ 4 h 62"/>
                <a:gd name="T88" fmla="*/ 19 w 55"/>
                <a:gd name="T89" fmla="*/ 7 h 62"/>
                <a:gd name="T90" fmla="*/ 23 w 55"/>
                <a:gd name="T91" fmla="*/ 8 h 62"/>
                <a:gd name="T92" fmla="*/ 29 w 55"/>
                <a:gd name="T93" fmla="*/ 11 h 62"/>
                <a:gd name="T94" fmla="*/ 32 w 55"/>
                <a:gd name="T95" fmla="*/ 12 h 62"/>
                <a:gd name="T96" fmla="*/ 35 w 55"/>
                <a:gd name="T97" fmla="*/ 12 h 62"/>
                <a:gd name="T98" fmla="*/ 36 w 55"/>
                <a:gd name="T99" fmla="*/ 14 h 62"/>
                <a:gd name="T100" fmla="*/ 38 w 55"/>
                <a:gd name="T101" fmla="*/ 17 h 62"/>
                <a:gd name="T102" fmla="*/ 36 w 55"/>
                <a:gd name="T103" fmla="*/ 20 h 62"/>
                <a:gd name="T104" fmla="*/ 36 w 55"/>
                <a:gd name="T105" fmla="*/ 23 h 62"/>
                <a:gd name="T106" fmla="*/ 35 w 55"/>
                <a:gd name="T107" fmla="*/ 27 h 62"/>
                <a:gd name="T108" fmla="*/ 36 w 55"/>
                <a:gd name="T109" fmla="*/ 31 h 62"/>
                <a:gd name="T110" fmla="*/ 38 w 55"/>
                <a:gd name="T111" fmla="*/ 34 h 62"/>
                <a:gd name="T112" fmla="*/ 41 w 55"/>
                <a:gd name="T113" fmla="*/ 36 h 62"/>
                <a:gd name="T114" fmla="*/ 48 w 55"/>
                <a:gd name="T115" fmla="*/ 40 h 62"/>
                <a:gd name="T116" fmla="*/ 51 w 55"/>
                <a:gd name="T117" fmla="*/ 45 h 62"/>
                <a:gd name="T118" fmla="*/ 55 w 55"/>
                <a:gd name="T119" fmla="*/ 50 h 62"/>
                <a:gd name="T120" fmla="*/ 54 w 55"/>
                <a:gd name="T121" fmla="*/ 52 h 62"/>
                <a:gd name="T122" fmla="*/ 52 w 55"/>
                <a:gd name="T123" fmla="*/ 5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" h="62">
                  <a:moveTo>
                    <a:pt x="52" y="55"/>
                  </a:moveTo>
                  <a:lnTo>
                    <a:pt x="50" y="56"/>
                  </a:lnTo>
                  <a:lnTo>
                    <a:pt x="48" y="59"/>
                  </a:lnTo>
                  <a:lnTo>
                    <a:pt x="46" y="60"/>
                  </a:lnTo>
                  <a:lnTo>
                    <a:pt x="45" y="61"/>
                  </a:lnTo>
                  <a:lnTo>
                    <a:pt x="44" y="62"/>
                  </a:lnTo>
                  <a:lnTo>
                    <a:pt x="41" y="62"/>
                  </a:lnTo>
                  <a:lnTo>
                    <a:pt x="39" y="62"/>
                  </a:lnTo>
                  <a:lnTo>
                    <a:pt x="36" y="62"/>
                  </a:lnTo>
                  <a:lnTo>
                    <a:pt x="35" y="61"/>
                  </a:lnTo>
                  <a:lnTo>
                    <a:pt x="33" y="60"/>
                  </a:lnTo>
                  <a:lnTo>
                    <a:pt x="33" y="59"/>
                  </a:lnTo>
                  <a:lnTo>
                    <a:pt x="33" y="57"/>
                  </a:lnTo>
                  <a:lnTo>
                    <a:pt x="36" y="56"/>
                  </a:lnTo>
                  <a:lnTo>
                    <a:pt x="36" y="55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5" y="50"/>
                  </a:lnTo>
                  <a:lnTo>
                    <a:pt x="33" y="49"/>
                  </a:lnTo>
                  <a:lnTo>
                    <a:pt x="32" y="46"/>
                  </a:lnTo>
                  <a:lnTo>
                    <a:pt x="30" y="44"/>
                  </a:lnTo>
                  <a:lnTo>
                    <a:pt x="29" y="43"/>
                  </a:lnTo>
                  <a:lnTo>
                    <a:pt x="25" y="43"/>
                  </a:lnTo>
                  <a:lnTo>
                    <a:pt x="23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3" y="40"/>
                  </a:lnTo>
                  <a:lnTo>
                    <a:pt x="12" y="39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7" y="35"/>
                  </a:lnTo>
                  <a:lnTo>
                    <a:pt x="6" y="33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8" y="20"/>
                  </a:lnTo>
                  <a:lnTo>
                    <a:pt x="27" y="18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5" y="27"/>
                  </a:lnTo>
                  <a:lnTo>
                    <a:pt x="35" y="29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8" y="34"/>
                  </a:lnTo>
                  <a:lnTo>
                    <a:pt x="39" y="35"/>
                  </a:lnTo>
                  <a:lnTo>
                    <a:pt x="41" y="36"/>
                  </a:lnTo>
                  <a:lnTo>
                    <a:pt x="44" y="38"/>
                  </a:lnTo>
                  <a:lnTo>
                    <a:pt x="48" y="40"/>
                  </a:lnTo>
                  <a:lnTo>
                    <a:pt x="50" y="43"/>
                  </a:lnTo>
                  <a:lnTo>
                    <a:pt x="51" y="45"/>
                  </a:lnTo>
                  <a:lnTo>
                    <a:pt x="54" y="47"/>
                  </a:lnTo>
                  <a:lnTo>
                    <a:pt x="55" y="50"/>
                  </a:lnTo>
                  <a:lnTo>
                    <a:pt x="54" y="51"/>
                  </a:lnTo>
                  <a:lnTo>
                    <a:pt x="54" y="52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81" name="Freeform 905"/>
            <p:cNvSpPr>
              <a:spLocks/>
            </p:cNvSpPr>
            <p:nvPr/>
          </p:nvSpPr>
          <p:spPr bwMode="auto">
            <a:xfrm>
              <a:off x="6595813" y="2142645"/>
              <a:ext cx="75884" cy="59021"/>
            </a:xfrm>
            <a:custGeom>
              <a:avLst/>
              <a:gdLst>
                <a:gd name="T0" fmla="*/ 51 w 73"/>
                <a:gd name="T1" fmla="*/ 15 h 57"/>
                <a:gd name="T2" fmla="*/ 47 w 73"/>
                <a:gd name="T3" fmla="*/ 15 h 57"/>
                <a:gd name="T4" fmla="*/ 41 w 73"/>
                <a:gd name="T5" fmla="*/ 12 h 57"/>
                <a:gd name="T6" fmla="*/ 35 w 73"/>
                <a:gd name="T7" fmla="*/ 10 h 57"/>
                <a:gd name="T8" fmla="*/ 32 w 73"/>
                <a:gd name="T9" fmla="*/ 8 h 57"/>
                <a:gd name="T10" fmla="*/ 26 w 73"/>
                <a:gd name="T11" fmla="*/ 3 h 57"/>
                <a:gd name="T12" fmla="*/ 23 w 73"/>
                <a:gd name="T13" fmla="*/ 3 h 57"/>
                <a:gd name="T14" fmla="*/ 21 w 73"/>
                <a:gd name="T15" fmla="*/ 1 h 57"/>
                <a:gd name="T16" fmla="*/ 16 w 73"/>
                <a:gd name="T17" fmla="*/ 0 h 57"/>
                <a:gd name="T18" fmla="*/ 15 w 73"/>
                <a:gd name="T19" fmla="*/ 3 h 57"/>
                <a:gd name="T20" fmla="*/ 10 w 73"/>
                <a:gd name="T21" fmla="*/ 9 h 57"/>
                <a:gd name="T22" fmla="*/ 5 w 73"/>
                <a:gd name="T23" fmla="*/ 11 h 57"/>
                <a:gd name="T24" fmla="*/ 1 w 73"/>
                <a:gd name="T25" fmla="*/ 14 h 57"/>
                <a:gd name="T26" fmla="*/ 0 w 73"/>
                <a:gd name="T27" fmla="*/ 16 h 57"/>
                <a:gd name="T28" fmla="*/ 1 w 73"/>
                <a:gd name="T29" fmla="*/ 20 h 57"/>
                <a:gd name="T30" fmla="*/ 6 w 73"/>
                <a:gd name="T31" fmla="*/ 21 h 57"/>
                <a:gd name="T32" fmla="*/ 11 w 73"/>
                <a:gd name="T33" fmla="*/ 24 h 57"/>
                <a:gd name="T34" fmla="*/ 14 w 73"/>
                <a:gd name="T35" fmla="*/ 27 h 57"/>
                <a:gd name="T36" fmla="*/ 15 w 73"/>
                <a:gd name="T37" fmla="*/ 28 h 57"/>
                <a:gd name="T38" fmla="*/ 15 w 73"/>
                <a:gd name="T39" fmla="*/ 32 h 57"/>
                <a:gd name="T40" fmla="*/ 19 w 73"/>
                <a:gd name="T41" fmla="*/ 37 h 57"/>
                <a:gd name="T42" fmla="*/ 22 w 73"/>
                <a:gd name="T43" fmla="*/ 37 h 57"/>
                <a:gd name="T44" fmla="*/ 25 w 73"/>
                <a:gd name="T45" fmla="*/ 40 h 57"/>
                <a:gd name="T46" fmla="*/ 27 w 73"/>
                <a:gd name="T47" fmla="*/ 46 h 57"/>
                <a:gd name="T48" fmla="*/ 30 w 73"/>
                <a:gd name="T49" fmla="*/ 49 h 57"/>
                <a:gd name="T50" fmla="*/ 31 w 73"/>
                <a:gd name="T51" fmla="*/ 54 h 57"/>
                <a:gd name="T52" fmla="*/ 33 w 73"/>
                <a:gd name="T53" fmla="*/ 57 h 57"/>
                <a:gd name="T54" fmla="*/ 36 w 73"/>
                <a:gd name="T55" fmla="*/ 57 h 57"/>
                <a:gd name="T56" fmla="*/ 39 w 73"/>
                <a:gd name="T57" fmla="*/ 54 h 57"/>
                <a:gd name="T58" fmla="*/ 41 w 73"/>
                <a:gd name="T59" fmla="*/ 52 h 57"/>
                <a:gd name="T60" fmla="*/ 42 w 73"/>
                <a:gd name="T61" fmla="*/ 51 h 57"/>
                <a:gd name="T62" fmla="*/ 44 w 73"/>
                <a:gd name="T63" fmla="*/ 48 h 57"/>
                <a:gd name="T64" fmla="*/ 47 w 73"/>
                <a:gd name="T65" fmla="*/ 46 h 57"/>
                <a:gd name="T66" fmla="*/ 51 w 73"/>
                <a:gd name="T67" fmla="*/ 46 h 57"/>
                <a:gd name="T68" fmla="*/ 54 w 73"/>
                <a:gd name="T69" fmla="*/ 48 h 57"/>
                <a:gd name="T70" fmla="*/ 60 w 73"/>
                <a:gd name="T71" fmla="*/ 51 h 57"/>
                <a:gd name="T72" fmla="*/ 64 w 73"/>
                <a:gd name="T73" fmla="*/ 51 h 57"/>
                <a:gd name="T74" fmla="*/ 67 w 73"/>
                <a:gd name="T75" fmla="*/ 47 h 57"/>
                <a:gd name="T76" fmla="*/ 68 w 73"/>
                <a:gd name="T77" fmla="*/ 41 h 57"/>
                <a:gd name="T78" fmla="*/ 70 w 73"/>
                <a:gd name="T79" fmla="*/ 37 h 57"/>
                <a:gd name="T80" fmla="*/ 73 w 73"/>
                <a:gd name="T81" fmla="*/ 36 h 57"/>
                <a:gd name="T82" fmla="*/ 71 w 73"/>
                <a:gd name="T83" fmla="*/ 30 h 57"/>
                <a:gd name="T84" fmla="*/ 68 w 73"/>
                <a:gd name="T85" fmla="*/ 27 h 57"/>
                <a:gd name="T86" fmla="*/ 64 w 73"/>
                <a:gd name="T87" fmla="*/ 25 h 57"/>
                <a:gd name="T88" fmla="*/ 60 w 73"/>
                <a:gd name="T89" fmla="*/ 22 h 57"/>
                <a:gd name="T90" fmla="*/ 58 w 73"/>
                <a:gd name="T91" fmla="*/ 20 h 57"/>
                <a:gd name="T92" fmla="*/ 55 w 73"/>
                <a:gd name="T93" fmla="*/ 16 h 57"/>
                <a:gd name="T94" fmla="*/ 53 w 73"/>
                <a:gd name="T95" fmla="*/ 16 h 57"/>
                <a:gd name="T96" fmla="*/ 52 w 73"/>
                <a:gd name="T97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3" h="57">
                  <a:moveTo>
                    <a:pt x="52" y="16"/>
                  </a:moveTo>
                  <a:lnTo>
                    <a:pt x="51" y="15"/>
                  </a:lnTo>
                  <a:lnTo>
                    <a:pt x="48" y="15"/>
                  </a:lnTo>
                  <a:lnTo>
                    <a:pt x="47" y="15"/>
                  </a:lnTo>
                  <a:lnTo>
                    <a:pt x="44" y="15"/>
                  </a:lnTo>
                  <a:lnTo>
                    <a:pt x="41" y="12"/>
                  </a:lnTo>
                  <a:lnTo>
                    <a:pt x="37" y="11"/>
                  </a:lnTo>
                  <a:lnTo>
                    <a:pt x="35" y="10"/>
                  </a:lnTo>
                  <a:lnTo>
                    <a:pt x="33" y="9"/>
                  </a:lnTo>
                  <a:lnTo>
                    <a:pt x="32" y="8"/>
                  </a:lnTo>
                  <a:lnTo>
                    <a:pt x="31" y="6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5" y="11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2"/>
                  </a:lnTo>
                  <a:lnTo>
                    <a:pt x="17" y="36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3" y="38"/>
                  </a:lnTo>
                  <a:lnTo>
                    <a:pt x="25" y="40"/>
                  </a:lnTo>
                  <a:lnTo>
                    <a:pt x="26" y="42"/>
                  </a:lnTo>
                  <a:lnTo>
                    <a:pt x="27" y="46"/>
                  </a:lnTo>
                  <a:lnTo>
                    <a:pt x="28" y="47"/>
                  </a:lnTo>
                  <a:lnTo>
                    <a:pt x="30" y="49"/>
                  </a:lnTo>
                  <a:lnTo>
                    <a:pt x="31" y="52"/>
                  </a:lnTo>
                  <a:lnTo>
                    <a:pt x="31" y="54"/>
                  </a:lnTo>
                  <a:lnTo>
                    <a:pt x="32" y="55"/>
                  </a:lnTo>
                  <a:lnTo>
                    <a:pt x="33" y="57"/>
                  </a:lnTo>
                  <a:lnTo>
                    <a:pt x="35" y="57"/>
                  </a:lnTo>
                  <a:lnTo>
                    <a:pt x="36" y="57"/>
                  </a:lnTo>
                  <a:lnTo>
                    <a:pt x="38" y="55"/>
                  </a:lnTo>
                  <a:lnTo>
                    <a:pt x="39" y="54"/>
                  </a:lnTo>
                  <a:lnTo>
                    <a:pt x="41" y="53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2" y="51"/>
                  </a:lnTo>
                  <a:lnTo>
                    <a:pt x="42" y="49"/>
                  </a:lnTo>
                  <a:lnTo>
                    <a:pt x="44" y="48"/>
                  </a:lnTo>
                  <a:lnTo>
                    <a:pt x="46" y="47"/>
                  </a:lnTo>
                  <a:lnTo>
                    <a:pt x="47" y="46"/>
                  </a:lnTo>
                  <a:lnTo>
                    <a:pt x="48" y="46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7" y="51"/>
                  </a:lnTo>
                  <a:lnTo>
                    <a:pt x="60" y="51"/>
                  </a:lnTo>
                  <a:lnTo>
                    <a:pt x="63" y="51"/>
                  </a:lnTo>
                  <a:lnTo>
                    <a:pt x="64" y="51"/>
                  </a:lnTo>
                  <a:lnTo>
                    <a:pt x="65" y="49"/>
                  </a:lnTo>
                  <a:lnTo>
                    <a:pt x="67" y="47"/>
                  </a:lnTo>
                  <a:lnTo>
                    <a:pt x="68" y="43"/>
                  </a:lnTo>
                  <a:lnTo>
                    <a:pt x="68" y="41"/>
                  </a:lnTo>
                  <a:lnTo>
                    <a:pt x="68" y="38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3" y="36"/>
                  </a:lnTo>
                  <a:lnTo>
                    <a:pt x="73" y="33"/>
                  </a:lnTo>
                  <a:lnTo>
                    <a:pt x="71" y="30"/>
                  </a:lnTo>
                  <a:lnTo>
                    <a:pt x="69" y="28"/>
                  </a:lnTo>
                  <a:lnTo>
                    <a:pt x="68" y="27"/>
                  </a:lnTo>
                  <a:lnTo>
                    <a:pt x="65" y="27"/>
                  </a:lnTo>
                  <a:lnTo>
                    <a:pt x="64" y="25"/>
                  </a:lnTo>
                  <a:lnTo>
                    <a:pt x="62" y="24"/>
                  </a:lnTo>
                  <a:lnTo>
                    <a:pt x="60" y="22"/>
                  </a:lnTo>
                  <a:lnTo>
                    <a:pt x="59" y="22"/>
                  </a:lnTo>
                  <a:lnTo>
                    <a:pt x="58" y="20"/>
                  </a:lnTo>
                  <a:lnTo>
                    <a:pt x="57" y="17"/>
                  </a:lnTo>
                  <a:lnTo>
                    <a:pt x="55" y="16"/>
                  </a:lnTo>
                  <a:lnTo>
                    <a:pt x="54" y="16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82" name="Freeform 906"/>
            <p:cNvSpPr>
              <a:spLocks/>
            </p:cNvSpPr>
            <p:nvPr/>
          </p:nvSpPr>
          <p:spPr bwMode="auto">
            <a:xfrm>
              <a:off x="6517820" y="1681014"/>
              <a:ext cx="3756273" cy="1144589"/>
            </a:xfrm>
            <a:custGeom>
              <a:avLst/>
              <a:gdLst>
                <a:gd name="T0" fmla="*/ 1215 w 3565"/>
                <a:gd name="T1" fmla="*/ 43 h 1085"/>
                <a:gd name="T2" fmla="*/ 1118 w 3565"/>
                <a:gd name="T3" fmla="*/ 84 h 1085"/>
                <a:gd name="T4" fmla="*/ 991 w 3565"/>
                <a:gd name="T5" fmla="*/ 138 h 1085"/>
                <a:gd name="T6" fmla="*/ 931 w 3565"/>
                <a:gd name="T7" fmla="*/ 132 h 1085"/>
                <a:gd name="T8" fmla="*/ 1050 w 3565"/>
                <a:gd name="T9" fmla="*/ 259 h 1085"/>
                <a:gd name="T10" fmla="*/ 951 w 3565"/>
                <a:gd name="T11" fmla="*/ 281 h 1085"/>
                <a:gd name="T12" fmla="*/ 814 w 3565"/>
                <a:gd name="T13" fmla="*/ 121 h 1085"/>
                <a:gd name="T14" fmla="*/ 838 w 3565"/>
                <a:gd name="T15" fmla="*/ 239 h 1085"/>
                <a:gd name="T16" fmla="*/ 636 w 3565"/>
                <a:gd name="T17" fmla="*/ 233 h 1085"/>
                <a:gd name="T18" fmla="*/ 469 w 3565"/>
                <a:gd name="T19" fmla="*/ 252 h 1085"/>
                <a:gd name="T20" fmla="*/ 343 w 3565"/>
                <a:gd name="T21" fmla="*/ 258 h 1085"/>
                <a:gd name="T22" fmla="*/ 221 w 3565"/>
                <a:gd name="T23" fmla="*/ 339 h 1085"/>
                <a:gd name="T24" fmla="*/ 124 w 3565"/>
                <a:gd name="T25" fmla="*/ 301 h 1085"/>
                <a:gd name="T26" fmla="*/ 282 w 3565"/>
                <a:gd name="T27" fmla="*/ 275 h 1085"/>
                <a:gd name="T28" fmla="*/ 75 w 3565"/>
                <a:gd name="T29" fmla="*/ 201 h 1085"/>
                <a:gd name="T30" fmla="*/ 46 w 3565"/>
                <a:gd name="T31" fmla="*/ 345 h 1085"/>
                <a:gd name="T32" fmla="*/ 35 w 3565"/>
                <a:gd name="T33" fmla="*/ 497 h 1085"/>
                <a:gd name="T34" fmla="*/ 119 w 3565"/>
                <a:gd name="T35" fmla="*/ 642 h 1085"/>
                <a:gd name="T36" fmla="*/ 215 w 3565"/>
                <a:gd name="T37" fmla="*/ 753 h 1085"/>
                <a:gd name="T38" fmla="*/ 369 w 3565"/>
                <a:gd name="T39" fmla="*/ 840 h 1085"/>
                <a:gd name="T40" fmla="*/ 337 w 3565"/>
                <a:gd name="T41" fmla="*/ 933 h 1085"/>
                <a:gd name="T42" fmla="*/ 503 w 3565"/>
                <a:gd name="T43" fmla="*/ 1036 h 1085"/>
                <a:gd name="T44" fmla="*/ 595 w 3565"/>
                <a:gd name="T45" fmla="*/ 1001 h 1085"/>
                <a:gd name="T46" fmla="*/ 568 w 3565"/>
                <a:gd name="T47" fmla="*/ 874 h 1085"/>
                <a:gd name="T48" fmla="*/ 637 w 3565"/>
                <a:gd name="T49" fmla="*/ 746 h 1085"/>
                <a:gd name="T50" fmla="*/ 817 w 3565"/>
                <a:gd name="T51" fmla="*/ 765 h 1085"/>
                <a:gd name="T52" fmla="*/ 888 w 3565"/>
                <a:gd name="T53" fmla="*/ 706 h 1085"/>
                <a:gd name="T54" fmla="*/ 1010 w 3565"/>
                <a:gd name="T55" fmla="*/ 647 h 1085"/>
                <a:gd name="T56" fmla="*/ 1171 w 3565"/>
                <a:gd name="T57" fmla="*/ 671 h 1085"/>
                <a:gd name="T58" fmla="*/ 1391 w 3565"/>
                <a:gd name="T59" fmla="*/ 762 h 1085"/>
                <a:gd name="T60" fmla="*/ 1598 w 3565"/>
                <a:gd name="T61" fmla="*/ 817 h 1085"/>
                <a:gd name="T62" fmla="*/ 1835 w 3565"/>
                <a:gd name="T63" fmla="*/ 800 h 1085"/>
                <a:gd name="T64" fmla="*/ 2120 w 3565"/>
                <a:gd name="T65" fmla="*/ 821 h 1085"/>
                <a:gd name="T66" fmla="*/ 2362 w 3565"/>
                <a:gd name="T67" fmla="*/ 727 h 1085"/>
                <a:gd name="T68" fmla="*/ 2591 w 3565"/>
                <a:gd name="T69" fmla="*/ 810 h 1085"/>
                <a:gd name="T70" fmla="*/ 2808 w 3565"/>
                <a:gd name="T71" fmla="*/ 887 h 1085"/>
                <a:gd name="T72" fmla="*/ 2820 w 3565"/>
                <a:gd name="T73" fmla="*/ 1040 h 1085"/>
                <a:gd name="T74" fmla="*/ 2927 w 3565"/>
                <a:gd name="T75" fmla="*/ 906 h 1085"/>
                <a:gd name="T76" fmla="*/ 2856 w 3565"/>
                <a:gd name="T77" fmla="*/ 700 h 1085"/>
                <a:gd name="T78" fmla="*/ 2710 w 3565"/>
                <a:gd name="T79" fmla="*/ 662 h 1085"/>
                <a:gd name="T80" fmla="*/ 2794 w 3565"/>
                <a:gd name="T81" fmla="*/ 512 h 1085"/>
                <a:gd name="T82" fmla="*/ 2967 w 3565"/>
                <a:gd name="T83" fmla="*/ 518 h 1085"/>
                <a:gd name="T84" fmla="*/ 3041 w 3565"/>
                <a:gd name="T85" fmla="*/ 432 h 1085"/>
                <a:gd name="T86" fmla="*/ 3141 w 3565"/>
                <a:gd name="T87" fmla="*/ 415 h 1085"/>
                <a:gd name="T88" fmla="*/ 3119 w 3565"/>
                <a:gd name="T89" fmla="*/ 550 h 1085"/>
                <a:gd name="T90" fmla="*/ 3284 w 3565"/>
                <a:gd name="T91" fmla="*/ 704 h 1085"/>
                <a:gd name="T92" fmla="*/ 3277 w 3565"/>
                <a:gd name="T93" fmla="*/ 588 h 1085"/>
                <a:gd name="T94" fmla="*/ 3212 w 3565"/>
                <a:gd name="T95" fmla="*/ 485 h 1085"/>
                <a:gd name="T96" fmla="*/ 3345 w 3565"/>
                <a:gd name="T97" fmla="*/ 446 h 1085"/>
                <a:gd name="T98" fmla="*/ 3399 w 3565"/>
                <a:gd name="T99" fmla="*/ 384 h 1085"/>
                <a:gd name="T100" fmla="*/ 3370 w 3565"/>
                <a:gd name="T101" fmla="*/ 339 h 1085"/>
                <a:gd name="T102" fmla="*/ 3516 w 3565"/>
                <a:gd name="T103" fmla="*/ 354 h 1085"/>
                <a:gd name="T104" fmla="*/ 3544 w 3565"/>
                <a:gd name="T105" fmla="*/ 308 h 1085"/>
                <a:gd name="T106" fmla="*/ 3406 w 3565"/>
                <a:gd name="T107" fmla="*/ 285 h 1085"/>
                <a:gd name="T108" fmla="*/ 2972 w 3565"/>
                <a:gd name="T109" fmla="*/ 200 h 1085"/>
                <a:gd name="T110" fmla="*/ 2540 w 3565"/>
                <a:gd name="T111" fmla="*/ 172 h 1085"/>
                <a:gd name="T112" fmla="*/ 2389 w 3565"/>
                <a:gd name="T113" fmla="*/ 143 h 1085"/>
                <a:gd name="T114" fmla="*/ 2243 w 3565"/>
                <a:gd name="T115" fmla="*/ 161 h 1085"/>
                <a:gd name="T116" fmla="*/ 2045 w 3565"/>
                <a:gd name="T117" fmla="*/ 141 h 1085"/>
                <a:gd name="T118" fmla="*/ 1891 w 3565"/>
                <a:gd name="T119" fmla="*/ 114 h 1085"/>
                <a:gd name="T120" fmla="*/ 1605 w 3565"/>
                <a:gd name="T121" fmla="*/ 100 h 1085"/>
                <a:gd name="T122" fmla="*/ 1617 w 3565"/>
                <a:gd name="T123" fmla="*/ 70 h 1085"/>
                <a:gd name="T124" fmla="*/ 1443 w 3565"/>
                <a:gd name="T125" fmla="*/ 14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65" h="1085">
                  <a:moveTo>
                    <a:pt x="1377" y="0"/>
                  </a:moveTo>
                  <a:lnTo>
                    <a:pt x="1370" y="0"/>
                  </a:lnTo>
                  <a:lnTo>
                    <a:pt x="1363" y="1"/>
                  </a:lnTo>
                  <a:lnTo>
                    <a:pt x="1359" y="2"/>
                  </a:lnTo>
                  <a:lnTo>
                    <a:pt x="1355" y="4"/>
                  </a:lnTo>
                  <a:lnTo>
                    <a:pt x="1350" y="7"/>
                  </a:lnTo>
                  <a:lnTo>
                    <a:pt x="1345" y="7"/>
                  </a:lnTo>
                  <a:lnTo>
                    <a:pt x="1352" y="8"/>
                  </a:lnTo>
                  <a:lnTo>
                    <a:pt x="1343" y="13"/>
                  </a:lnTo>
                  <a:lnTo>
                    <a:pt x="1345" y="16"/>
                  </a:lnTo>
                  <a:lnTo>
                    <a:pt x="1343" y="16"/>
                  </a:lnTo>
                  <a:lnTo>
                    <a:pt x="1343" y="18"/>
                  </a:lnTo>
                  <a:lnTo>
                    <a:pt x="1344" y="19"/>
                  </a:lnTo>
                  <a:lnTo>
                    <a:pt x="1347" y="22"/>
                  </a:lnTo>
                  <a:lnTo>
                    <a:pt x="1352" y="23"/>
                  </a:lnTo>
                  <a:lnTo>
                    <a:pt x="1353" y="24"/>
                  </a:lnTo>
                  <a:lnTo>
                    <a:pt x="1353" y="25"/>
                  </a:lnTo>
                  <a:lnTo>
                    <a:pt x="1354" y="27"/>
                  </a:lnTo>
                  <a:lnTo>
                    <a:pt x="1356" y="28"/>
                  </a:lnTo>
                  <a:lnTo>
                    <a:pt x="1361" y="29"/>
                  </a:lnTo>
                  <a:lnTo>
                    <a:pt x="1368" y="29"/>
                  </a:lnTo>
                  <a:lnTo>
                    <a:pt x="1363" y="29"/>
                  </a:lnTo>
                  <a:lnTo>
                    <a:pt x="1356" y="28"/>
                  </a:lnTo>
                  <a:lnTo>
                    <a:pt x="1350" y="28"/>
                  </a:lnTo>
                  <a:lnTo>
                    <a:pt x="1342" y="29"/>
                  </a:lnTo>
                  <a:lnTo>
                    <a:pt x="1333" y="29"/>
                  </a:lnTo>
                  <a:lnTo>
                    <a:pt x="1316" y="28"/>
                  </a:lnTo>
                  <a:lnTo>
                    <a:pt x="1322" y="33"/>
                  </a:lnTo>
                  <a:lnTo>
                    <a:pt x="1331" y="34"/>
                  </a:lnTo>
                  <a:lnTo>
                    <a:pt x="1338" y="35"/>
                  </a:lnTo>
                  <a:lnTo>
                    <a:pt x="1344" y="40"/>
                  </a:lnTo>
                  <a:lnTo>
                    <a:pt x="1334" y="39"/>
                  </a:lnTo>
                  <a:lnTo>
                    <a:pt x="1326" y="36"/>
                  </a:lnTo>
                  <a:lnTo>
                    <a:pt x="1317" y="35"/>
                  </a:lnTo>
                  <a:lnTo>
                    <a:pt x="1307" y="36"/>
                  </a:lnTo>
                  <a:lnTo>
                    <a:pt x="1310" y="38"/>
                  </a:lnTo>
                  <a:lnTo>
                    <a:pt x="1310" y="38"/>
                  </a:lnTo>
                  <a:lnTo>
                    <a:pt x="1310" y="38"/>
                  </a:lnTo>
                  <a:lnTo>
                    <a:pt x="1307" y="39"/>
                  </a:lnTo>
                  <a:lnTo>
                    <a:pt x="1304" y="39"/>
                  </a:lnTo>
                  <a:lnTo>
                    <a:pt x="1301" y="39"/>
                  </a:lnTo>
                  <a:lnTo>
                    <a:pt x="1307" y="40"/>
                  </a:lnTo>
                  <a:lnTo>
                    <a:pt x="1302" y="41"/>
                  </a:lnTo>
                  <a:lnTo>
                    <a:pt x="1296" y="41"/>
                  </a:lnTo>
                  <a:lnTo>
                    <a:pt x="1294" y="41"/>
                  </a:lnTo>
                  <a:lnTo>
                    <a:pt x="1291" y="43"/>
                  </a:lnTo>
                  <a:lnTo>
                    <a:pt x="1289" y="44"/>
                  </a:lnTo>
                  <a:lnTo>
                    <a:pt x="1286" y="44"/>
                  </a:lnTo>
                  <a:lnTo>
                    <a:pt x="1281" y="43"/>
                  </a:lnTo>
                  <a:lnTo>
                    <a:pt x="1279" y="41"/>
                  </a:lnTo>
                  <a:lnTo>
                    <a:pt x="1277" y="41"/>
                  </a:lnTo>
                  <a:lnTo>
                    <a:pt x="1268" y="44"/>
                  </a:lnTo>
                  <a:lnTo>
                    <a:pt x="1273" y="39"/>
                  </a:lnTo>
                  <a:lnTo>
                    <a:pt x="1262" y="38"/>
                  </a:lnTo>
                  <a:lnTo>
                    <a:pt x="1250" y="38"/>
                  </a:lnTo>
                  <a:lnTo>
                    <a:pt x="1237" y="38"/>
                  </a:lnTo>
                  <a:lnTo>
                    <a:pt x="1225" y="38"/>
                  </a:lnTo>
                  <a:lnTo>
                    <a:pt x="1231" y="39"/>
                  </a:lnTo>
                  <a:lnTo>
                    <a:pt x="1226" y="40"/>
                  </a:lnTo>
                  <a:lnTo>
                    <a:pt x="1222" y="39"/>
                  </a:lnTo>
                  <a:lnTo>
                    <a:pt x="1218" y="39"/>
                  </a:lnTo>
                  <a:lnTo>
                    <a:pt x="1214" y="39"/>
                  </a:lnTo>
                  <a:lnTo>
                    <a:pt x="1213" y="41"/>
                  </a:lnTo>
                  <a:lnTo>
                    <a:pt x="1214" y="43"/>
                  </a:lnTo>
                  <a:lnTo>
                    <a:pt x="1216" y="44"/>
                  </a:lnTo>
                  <a:lnTo>
                    <a:pt x="1218" y="44"/>
                  </a:lnTo>
                  <a:lnTo>
                    <a:pt x="1216" y="44"/>
                  </a:lnTo>
                  <a:lnTo>
                    <a:pt x="1215" y="43"/>
                  </a:lnTo>
                  <a:lnTo>
                    <a:pt x="1218" y="43"/>
                  </a:lnTo>
                  <a:lnTo>
                    <a:pt x="1222" y="43"/>
                  </a:lnTo>
                  <a:lnTo>
                    <a:pt x="1225" y="43"/>
                  </a:lnTo>
                  <a:lnTo>
                    <a:pt x="1237" y="43"/>
                  </a:lnTo>
                  <a:lnTo>
                    <a:pt x="1229" y="45"/>
                  </a:lnTo>
                  <a:lnTo>
                    <a:pt x="1221" y="46"/>
                  </a:lnTo>
                  <a:lnTo>
                    <a:pt x="1204" y="47"/>
                  </a:lnTo>
                  <a:lnTo>
                    <a:pt x="1166" y="51"/>
                  </a:lnTo>
                  <a:lnTo>
                    <a:pt x="1166" y="52"/>
                  </a:lnTo>
                  <a:lnTo>
                    <a:pt x="1163" y="54"/>
                  </a:lnTo>
                  <a:lnTo>
                    <a:pt x="1161" y="55"/>
                  </a:lnTo>
                  <a:lnTo>
                    <a:pt x="1157" y="55"/>
                  </a:lnTo>
                  <a:lnTo>
                    <a:pt x="1155" y="55"/>
                  </a:lnTo>
                  <a:lnTo>
                    <a:pt x="1151" y="55"/>
                  </a:lnTo>
                  <a:lnTo>
                    <a:pt x="1149" y="55"/>
                  </a:lnTo>
                  <a:lnTo>
                    <a:pt x="1150" y="55"/>
                  </a:lnTo>
                  <a:lnTo>
                    <a:pt x="1151" y="55"/>
                  </a:lnTo>
                  <a:lnTo>
                    <a:pt x="1147" y="56"/>
                  </a:lnTo>
                  <a:lnTo>
                    <a:pt x="1144" y="59"/>
                  </a:lnTo>
                  <a:lnTo>
                    <a:pt x="1140" y="61"/>
                  </a:lnTo>
                  <a:lnTo>
                    <a:pt x="1136" y="63"/>
                  </a:lnTo>
                  <a:lnTo>
                    <a:pt x="1131" y="63"/>
                  </a:lnTo>
                  <a:lnTo>
                    <a:pt x="1127" y="63"/>
                  </a:lnTo>
                  <a:lnTo>
                    <a:pt x="1122" y="62"/>
                  </a:lnTo>
                  <a:lnTo>
                    <a:pt x="1117" y="62"/>
                  </a:lnTo>
                  <a:lnTo>
                    <a:pt x="1120" y="63"/>
                  </a:lnTo>
                  <a:lnTo>
                    <a:pt x="1125" y="65"/>
                  </a:lnTo>
                  <a:lnTo>
                    <a:pt x="1130" y="65"/>
                  </a:lnTo>
                  <a:lnTo>
                    <a:pt x="1133" y="66"/>
                  </a:lnTo>
                  <a:lnTo>
                    <a:pt x="1133" y="67"/>
                  </a:lnTo>
                  <a:lnTo>
                    <a:pt x="1128" y="67"/>
                  </a:lnTo>
                  <a:lnTo>
                    <a:pt x="1124" y="66"/>
                  </a:lnTo>
                  <a:lnTo>
                    <a:pt x="1125" y="67"/>
                  </a:lnTo>
                  <a:lnTo>
                    <a:pt x="1125" y="68"/>
                  </a:lnTo>
                  <a:lnTo>
                    <a:pt x="1125" y="71"/>
                  </a:lnTo>
                  <a:lnTo>
                    <a:pt x="1127" y="73"/>
                  </a:lnTo>
                  <a:lnTo>
                    <a:pt x="1124" y="72"/>
                  </a:lnTo>
                  <a:lnTo>
                    <a:pt x="1124" y="73"/>
                  </a:lnTo>
                  <a:lnTo>
                    <a:pt x="1125" y="76"/>
                  </a:lnTo>
                  <a:lnTo>
                    <a:pt x="1123" y="76"/>
                  </a:lnTo>
                  <a:lnTo>
                    <a:pt x="1120" y="76"/>
                  </a:lnTo>
                  <a:lnTo>
                    <a:pt x="1115" y="75"/>
                  </a:lnTo>
                  <a:lnTo>
                    <a:pt x="1111" y="71"/>
                  </a:lnTo>
                  <a:lnTo>
                    <a:pt x="1106" y="71"/>
                  </a:lnTo>
                  <a:lnTo>
                    <a:pt x="1107" y="72"/>
                  </a:lnTo>
                  <a:lnTo>
                    <a:pt x="1108" y="72"/>
                  </a:lnTo>
                  <a:lnTo>
                    <a:pt x="1107" y="73"/>
                  </a:lnTo>
                  <a:lnTo>
                    <a:pt x="1104" y="73"/>
                  </a:lnTo>
                  <a:lnTo>
                    <a:pt x="1106" y="75"/>
                  </a:lnTo>
                  <a:lnTo>
                    <a:pt x="1107" y="76"/>
                  </a:lnTo>
                  <a:lnTo>
                    <a:pt x="1113" y="77"/>
                  </a:lnTo>
                  <a:lnTo>
                    <a:pt x="1125" y="78"/>
                  </a:lnTo>
                  <a:lnTo>
                    <a:pt x="1123" y="78"/>
                  </a:lnTo>
                  <a:lnTo>
                    <a:pt x="1123" y="78"/>
                  </a:lnTo>
                  <a:lnTo>
                    <a:pt x="1124" y="79"/>
                  </a:lnTo>
                  <a:lnTo>
                    <a:pt x="1128" y="79"/>
                  </a:lnTo>
                  <a:lnTo>
                    <a:pt x="1130" y="79"/>
                  </a:lnTo>
                  <a:lnTo>
                    <a:pt x="1133" y="81"/>
                  </a:lnTo>
                  <a:lnTo>
                    <a:pt x="1136" y="82"/>
                  </a:lnTo>
                  <a:lnTo>
                    <a:pt x="1133" y="83"/>
                  </a:lnTo>
                  <a:lnTo>
                    <a:pt x="1131" y="84"/>
                  </a:lnTo>
                  <a:lnTo>
                    <a:pt x="1130" y="84"/>
                  </a:lnTo>
                  <a:lnTo>
                    <a:pt x="1125" y="82"/>
                  </a:lnTo>
                  <a:lnTo>
                    <a:pt x="1120" y="81"/>
                  </a:lnTo>
                  <a:lnTo>
                    <a:pt x="1114" y="81"/>
                  </a:lnTo>
                  <a:lnTo>
                    <a:pt x="1120" y="84"/>
                  </a:lnTo>
                  <a:lnTo>
                    <a:pt x="1114" y="83"/>
                  </a:lnTo>
                  <a:lnTo>
                    <a:pt x="1118" y="84"/>
                  </a:lnTo>
                  <a:lnTo>
                    <a:pt x="1122" y="86"/>
                  </a:lnTo>
                  <a:lnTo>
                    <a:pt x="1129" y="86"/>
                  </a:lnTo>
                  <a:lnTo>
                    <a:pt x="1139" y="89"/>
                  </a:lnTo>
                  <a:lnTo>
                    <a:pt x="1147" y="90"/>
                  </a:lnTo>
                  <a:lnTo>
                    <a:pt x="1141" y="90"/>
                  </a:lnTo>
                  <a:lnTo>
                    <a:pt x="1146" y="94"/>
                  </a:lnTo>
                  <a:lnTo>
                    <a:pt x="1143" y="97"/>
                  </a:lnTo>
                  <a:lnTo>
                    <a:pt x="1136" y="97"/>
                  </a:lnTo>
                  <a:lnTo>
                    <a:pt x="1129" y="95"/>
                  </a:lnTo>
                  <a:lnTo>
                    <a:pt x="1124" y="95"/>
                  </a:lnTo>
                  <a:lnTo>
                    <a:pt x="1122" y="97"/>
                  </a:lnTo>
                  <a:lnTo>
                    <a:pt x="1118" y="98"/>
                  </a:lnTo>
                  <a:lnTo>
                    <a:pt x="1115" y="99"/>
                  </a:lnTo>
                  <a:lnTo>
                    <a:pt x="1112" y="100"/>
                  </a:lnTo>
                  <a:lnTo>
                    <a:pt x="1108" y="100"/>
                  </a:lnTo>
                  <a:lnTo>
                    <a:pt x="1104" y="99"/>
                  </a:lnTo>
                  <a:lnTo>
                    <a:pt x="1101" y="99"/>
                  </a:lnTo>
                  <a:lnTo>
                    <a:pt x="1097" y="99"/>
                  </a:lnTo>
                  <a:lnTo>
                    <a:pt x="1076" y="102"/>
                  </a:lnTo>
                  <a:lnTo>
                    <a:pt x="1054" y="102"/>
                  </a:lnTo>
                  <a:lnTo>
                    <a:pt x="1047" y="100"/>
                  </a:lnTo>
                  <a:lnTo>
                    <a:pt x="1038" y="100"/>
                  </a:lnTo>
                  <a:lnTo>
                    <a:pt x="1028" y="103"/>
                  </a:lnTo>
                  <a:lnTo>
                    <a:pt x="1024" y="104"/>
                  </a:lnTo>
                  <a:lnTo>
                    <a:pt x="1022" y="105"/>
                  </a:lnTo>
                  <a:lnTo>
                    <a:pt x="1024" y="105"/>
                  </a:lnTo>
                  <a:lnTo>
                    <a:pt x="1024" y="105"/>
                  </a:lnTo>
                  <a:lnTo>
                    <a:pt x="1023" y="108"/>
                  </a:lnTo>
                  <a:lnTo>
                    <a:pt x="1022" y="109"/>
                  </a:lnTo>
                  <a:lnTo>
                    <a:pt x="1020" y="110"/>
                  </a:lnTo>
                  <a:lnTo>
                    <a:pt x="1022" y="110"/>
                  </a:lnTo>
                  <a:lnTo>
                    <a:pt x="1024" y="111"/>
                  </a:lnTo>
                  <a:lnTo>
                    <a:pt x="1026" y="113"/>
                  </a:lnTo>
                  <a:lnTo>
                    <a:pt x="1024" y="114"/>
                  </a:lnTo>
                  <a:lnTo>
                    <a:pt x="1022" y="114"/>
                  </a:lnTo>
                  <a:lnTo>
                    <a:pt x="1028" y="114"/>
                  </a:lnTo>
                  <a:lnTo>
                    <a:pt x="1033" y="116"/>
                  </a:lnTo>
                  <a:lnTo>
                    <a:pt x="1037" y="120"/>
                  </a:lnTo>
                  <a:lnTo>
                    <a:pt x="1039" y="125"/>
                  </a:lnTo>
                  <a:lnTo>
                    <a:pt x="1042" y="129"/>
                  </a:lnTo>
                  <a:lnTo>
                    <a:pt x="1047" y="132"/>
                  </a:lnTo>
                  <a:lnTo>
                    <a:pt x="1052" y="135"/>
                  </a:lnTo>
                  <a:lnTo>
                    <a:pt x="1056" y="135"/>
                  </a:lnTo>
                  <a:lnTo>
                    <a:pt x="1070" y="136"/>
                  </a:lnTo>
                  <a:lnTo>
                    <a:pt x="1077" y="137"/>
                  </a:lnTo>
                  <a:lnTo>
                    <a:pt x="1082" y="141"/>
                  </a:lnTo>
                  <a:lnTo>
                    <a:pt x="1087" y="143"/>
                  </a:lnTo>
                  <a:lnTo>
                    <a:pt x="1091" y="146"/>
                  </a:lnTo>
                  <a:lnTo>
                    <a:pt x="1096" y="147"/>
                  </a:lnTo>
                  <a:lnTo>
                    <a:pt x="1098" y="151"/>
                  </a:lnTo>
                  <a:lnTo>
                    <a:pt x="1085" y="153"/>
                  </a:lnTo>
                  <a:lnTo>
                    <a:pt x="1072" y="151"/>
                  </a:lnTo>
                  <a:lnTo>
                    <a:pt x="1063" y="147"/>
                  </a:lnTo>
                  <a:lnTo>
                    <a:pt x="1052" y="145"/>
                  </a:lnTo>
                  <a:lnTo>
                    <a:pt x="1054" y="145"/>
                  </a:lnTo>
                  <a:lnTo>
                    <a:pt x="1055" y="145"/>
                  </a:lnTo>
                  <a:lnTo>
                    <a:pt x="1054" y="143"/>
                  </a:lnTo>
                  <a:lnTo>
                    <a:pt x="1052" y="142"/>
                  </a:lnTo>
                  <a:lnTo>
                    <a:pt x="1049" y="141"/>
                  </a:lnTo>
                  <a:lnTo>
                    <a:pt x="1044" y="140"/>
                  </a:lnTo>
                  <a:lnTo>
                    <a:pt x="1038" y="140"/>
                  </a:lnTo>
                  <a:lnTo>
                    <a:pt x="1028" y="137"/>
                  </a:lnTo>
                  <a:lnTo>
                    <a:pt x="1018" y="135"/>
                  </a:lnTo>
                  <a:lnTo>
                    <a:pt x="1008" y="135"/>
                  </a:lnTo>
                  <a:lnTo>
                    <a:pt x="1004" y="135"/>
                  </a:lnTo>
                  <a:lnTo>
                    <a:pt x="1000" y="135"/>
                  </a:lnTo>
                  <a:lnTo>
                    <a:pt x="996" y="136"/>
                  </a:lnTo>
                  <a:lnTo>
                    <a:pt x="991" y="138"/>
                  </a:lnTo>
                  <a:lnTo>
                    <a:pt x="988" y="140"/>
                  </a:lnTo>
                  <a:lnTo>
                    <a:pt x="984" y="140"/>
                  </a:lnTo>
                  <a:lnTo>
                    <a:pt x="984" y="142"/>
                  </a:lnTo>
                  <a:lnTo>
                    <a:pt x="986" y="143"/>
                  </a:lnTo>
                  <a:lnTo>
                    <a:pt x="989" y="143"/>
                  </a:lnTo>
                  <a:lnTo>
                    <a:pt x="991" y="142"/>
                  </a:lnTo>
                  <a:lnTo>
                    <a:pt x="999" y="143"/>
                  </a:lnTo>
                  <a:lnTo>
                    <a:pt x="1004" y="147"/>
                  </a:lnTo>
                  <a:lnTo>
                    <a:pt x="997" y="150"/>
                  </a:lnTo>
                  <a:lnTo>
                    <a:pt x="992" y="150"/>
                  </a:lnTo>
                  <a:lnTo>
                    <a:pt x="986" y="147"/>
                  </a:lnTo>
                  <a:lnTo>
                    <a:pt x="980" y="146"/>
                  </a:lnTo>
                  <a:lnTo>
                    <a:pt x="975" y="145"/>
                  </a:lnTo>
                  <a:lnTo>
                    <a:pt x="969" y="145"/>
                  </a:lnTo>
                  <a:lnTo>
                    <a:pt x="959" y="147"/>
                  </a:lnTo>
                  <a:lnTo>
                    <a:pt x="965" y="153"/>
                  </a:lnTo>
                  <a:lnTo>
                    <a:pt x="973" y="158"/>
                  </a:lnTo>
                  <a:lnTo>
                    <a:pt x="979" y="159"/>
                  </a:lnTo>
                  <a:lnTo>
                    <a:pt x="985" y="161"/>
                  </a:lnTo>
                  <a:lnTo>
                    <a:pt x="990" y="162"/>
                  </a:lnTo>
                  <a:lnTo>
                    <a:pt x="997" y="164"/>
                  </a:lnTo>
                  <a:lnTo>
                    <a:pt x="1004" y="164"/>
                  </a:lnTo>
                  <a:lnTo>
                    <a:pt x="1008" y="162"/>
                  </a:lnTo>
                  <a:lnTo>
                    <a:pt x="1010" y="164"/>
                  </a:lnTo>
                  <a:lnTo>
                    <a:pt x="1012" y="165"/>
                  </a:lnTo>
                  <a:lnTo>
                    <a:pt x="1015" y="165"/>
                  </a:lnTo>
                  <a:lnTo>
                    <a:pt x="1017" y="165"/>
                  </a:lnTo>
                  <a:lnTo>
                    <a:pt x="1021" y="169"/>
                  </a:lnTo>
                  <a:lnTo>
                    <a:pt x="1023" y="170"/>
                  </a:lnTo>
                  <a:lnTo>
                    <a:pt x="1026" y="170"/>
                  </a:lnTo>
                  <a:lnTo>
                    <a:pt x="1026" y="173"/>
                  </a:lnTo>
                  <a:lnTo>
                    <a:pt x="1032" y="173"/>
                  </a:lnTo>
                  <a:lnTo>
                    <a:pt x="1038" y="172"/>
                  </a:lnTo>
                  <a:lnTo>
                    <a:pt x="1034" y="175"/>
                  </a:lnTo>
                  <a:lnTo>
                    <a:pt x="1028" y="175"/>
                  </a:lnTo>
                  <a:lnTo>
                    <a:pt x="1022" y="174"/>
                  </a:lnTo>
                  <a:lnTo>
                    <a:pt x="1013" y="172"/>
                  </a:lnTo>
                  <a:lnTo>
                    <a:pt x="1006" y="169"/>
                  </a:lnTo>
                  <a:lnTo>
                    <a:pt x="1000" y="167"/>
                  </a:lnTo>
                  <a:lnTo>
                    <a:pt x="995" y="167"/>
                  </a:lnTo>
                  <a:lnTo>
                    <a:pt x="992" y="170"/>
                  </a:lnTo>
                  <a:lnTo>
                    <a:pt x="989" y="167"/>
                  </a:lnTo>
                  <a:lnTo>
                    <a:pt x="984" y="165"/>
                  </a:lnTo>
                  <a:lnTo>
                    <a:pt x="978" y="165"/>
                  </a:lnTo>
                  <a:lnTo>
                    <a:pt x="973" y="165"/>
                  </a:lnTo>
                  <a:lnTo>
                    <a:pt x="967" y="165"/>
                  </a:lnTo>
                  <a:lnTo>
                    <a:pt x="962" y="165"/>
                  </a:lnTo>
                  <a:lnTo>
                    <a:pt x="956" y="163"/>
                  </a:lnTo>
                  <a:lnTo>
                    <a:pt x="952" y="161"/>
                  </a:lnTo>
                  <a:lnTo>
                    <a:pt x="954" y="161"/>
                  </a:lnTo>
                  <a:lnTo>
                    <a:pt x="954" y="158"/>
                  </a:lnTo>
                  <a:lnTo>
                    <a:pt x="953" y="157"/>
                  </a:lnTo>
                  <a:lnTo>
                    <a:pt x="951" y="154"/>
                  </a:lnTo>
                  <a:lnTo>
                    <a:pt x="947" y="152"/>
                  </a:lnTo>
                  <a:lnTo>
                    <a:pt x="946" y="150"/>
                  </a:lnTo>
                  <a:lnTo>
                    <a:pt x="946" y="147"/>
                  </a:lnTo>
                  <a:lnTo>
                    <a:pt x="946" y="142"/>
                  </a:lnTo>
                  <a:lnTo>
                    <a:pt x="946" y="138"/>
                  </a:lnTo>
                  <a:lnTo>
                    <a:pt x="943" y="135"/>
                  </a:lnTo>
                  <a:lnTo>
                    <a:pt x="941" y="131"/>
                  </a:lnTo>
                  <a:lnTo>
                    <a:pt x="936" y="127"/>
                  </a:lnTo>
                  <a:lnTo>
                    <a:pt x="932" y="124"/>
                  </a:lnTo>
                  <a:lnTo>
                    <a:pt x="927" y="122"/>
                  </a:lnTo>
                  <a:lnTo>
                    <a:pt x="922" y="122"/>
                  </a:lnTo>
                  <a:lnTo>
                    <a:pt x="919" y="122"/>
                  </a:lnTo>
                  <a:lnTo>
                    <a:pt x="921" y="125"/>
                  </a:lnTo>
                  <a:lnTo>
                    <a:pt x="924" y="126"/>
                  </a:lnTo>
                  <a:lnTo>
                    <a:pt x="931" y="132"/>
                  </a:lnTo>
                  <a:lnTo>
                    <a:pt x="933" y="136"/>
                  </a:lnTo>
                  <a:lnTo>
                    <a:pt x="935" y="138"/>
                  </a:lnTo>
                  <a:lnTo>
                    <a:pt x="933" y="141"/>
                  </a:lnTo>
                  <a:lnTo>
                    <a:pt x="931" y="143"/>
                  </a:lnTo>
                  <a:lnTo>
                    <a:pt x="926" y="145"/>
                  </a:lnTo>
                  <a:lnTo>
                    <a:pt x="921" y="146"/>
                  </a:lnTo>
                  <a:lnTo>
                    <a:pt x="916" y="147"/>
                  </a:lnTo>
                  <a:lnTo>
                    <a:pt x="913" y="150"/>
                  </a:lnTo>
                  <a:lnTo>
                    <a:pt x="911" y="152"/>
                  </a:lnTo>
                  <a:lnTo>
                    <a:pt x="911" y="154"/>
                  </a:lnTo>
                  <a:lnTo>
                    <a:pt x="909" y="158"/>
                  </a:lnTo>
                  <a:lnTo>
                    <a:pt x="906" y="161"/>
                  </a:lnTo>
                  <a:lnTo>
                    <a:pt x="915" y="164"/>
                  </a:lnTo>
                  <a:lnTo>
                    <a:pt x="922" y="168"/>
                  </a:lnTo>
                  <a:lnTo>
                    <a:pt x="938" y="178"/>
                  </a:lnTo>
                  <a:lnTo>
                    <a:pt x="941" y="179"/>
                  </a:lnTo>
                  <a:lnTo>
                    <a:pt x="943" y="180"/>
                  </a:lnTo>
                  <a:lnTo>
                    <a:pt x="946" y="183"/>
                  </a:lnTo>
                  <a:lnTo>
                    <a:pt x="947" y="185"/>
                  </a:lnTo>
                  <a:lnTo>
                    <a:pt x="947" y="186"/>
                  </a:lnTo>
                  <a:lnTo>
                    <a:pt x="946" y="189"/>
                  </a:lnTo>
                  <a:lnTo>
                    <a:pt x="945" y="191"/>
                  </a:lnTo>
                  <a:lnTo>
                    <a:pt x="943" y="193"/>
                  </a:lnTo>
                  <a:lnTo>
                    <a:pt x="943" y="197"/>
                  </a:lnTo>
                  <a:lnTo>
                    <a:pt x="943" y="201"/>
                  </a:lnTo>
                  <a:lnTo>
                    <a:pt x="945" y="206"/>
                  </a:lnTo>
                  <a:lnTo>
                    <a:pt x="947" y="209"/>
                  </a:lnTo>
                  <a:lnTo>
                    <a:pt x="951" y="211"/>
                  </a:lnTo>
                  <a:lnTo>
                    <a:pt x="953" y="213"/>
                  </a:lnTo>
                  <a:lnTo>
                    <a:pt x="956" y="217"/>
                  </a:lnTo>
                  <a:lnTo>
                    <a:pt x="958" y="220"/>
                  </a:lnTo>
                  <a:lnTo>
                    <a:pt x="959" y="223"/>
                  </a:lnTo>
                  <a:lnTo>
                    <a:pt x="963" y="224"/>
                  </a:lnTo>
                  <a:lnTo>
                    <a:pt x="974" y="224"/>
                  </a:lnTo>
                  <a:lnTo>
                    <a:pt x="984" y="223"/>
                  </a:lnTo>
                  <a:lnTo>
                    <a:pt x="994" y="221"/>
                  </a:lnTo>
                  <a:lnTo>
                    <a:pt x="997" y="220"/>
                  </a:lnTo>
                  <a:lnTo>
                    <a:pt x="1002" y="221"/>
                  </a:lnTo>
                  <a:lnTo>
                    <a:pt x="1013" y="222"/>
                  </a:lnTo>
                  <a:lnTo>
                    <a:pt x="1022" y="223"/>
                  </a:lnTo>
                  <a:lnTo>
                    <a:pt x="1032" y="227"/>
                  </a:lnTo>
                  <a:lnTo>
                    <a:pt x="1042" y="229"/>
                  </a:lnTo>
                  <a:lnTo>
                    <a:pt x="1045" y="232"/>
                  </a:lnTo>
                  <a:lnTo>
                    <a:pt x="1049" y="234"/>
                  </a:lnTo>
                  <a:lnTo>
                    <a:pt x="1052" y="238"/>
                  </a:lnTo>
                  <a:lnTo>
                    <a:pt x="1054" y="240"/>
                  </a:lnTo>
                  <a:lnTo>
                    <a:pt x="1059" y="243"/>
                  </a:lnTo>
                  <a:lnTo>
                    <a:pt x="1063" y="247"/>
                  </a:lnTo>
                  <a:lnTo>
                    <a:pt x="1063" y="248"/>
                  </a:lnTo>
                  <a:lnTo>
                    <a:pt x="1060" y="249"/>
                  </a:lnTo>
                  <a:lnTo>
                    <a:pt x="1056" y="250"/>
                  </a:lnTo>
                  <a:lnTo>
                    <a:pt x="1055" y="252"/>
                  </a:lnTo>
                  <a:lnTo>
                    <a:pt x="1056" y="255"/>
                  </a:lnTo>
                  <a:lnTo>
                    <a:pt x="1058" y="258"/>
                  </a:lnTo>
                  <a:lnTo>
                    <a:pt x="1060" y="261"/>
                  </a:lnTo>
                  <a:lnTo>
                    <a:pt x="1063" y="263"/>
                  </a:lnTo>
                  <a:lnTo>
                    <a:pt x="1082" y="265"/>
                  </a:lnTo>
                  <a:lnTo>
                    <a:pt x="1085" y="266"/>
                  </a:lnTo>
                  <a:lnTo>
                    <a:pt x="1085" y="266"/>
                  </a:lnTo>
                  <a:lnTo>
                    <a:pt x="1087" y="265"/>
                  </a:lnTo>
                  <a:lnTo>
                    <a:pt x="1088" y="265"/>
                  </a:lnTo>
                  <a:lnTo>
                    <a:pt x="1091" y="265"/>
                  </a:lnTo>
                  <a:lnTo>
                    <a:pt x="1093" y="268"/>
                  </a:lnTo>
                  <a:lnTo>
                    <a:pt x="1083" y="266"/>
                  </a:lnTo>
                  <a:lnTo>
                    <a:pt x="1071" y="268"/>
                  </a:lnTo>
                  <a:lnTo>
                    <a:pt x="1059" y="265"/>
                  </a:lnTo>
                  <a:lnTo>
                    <a:pt x="1054" y="263"/>
                  </a:lnTo>
                  <a:lnTo>
                    <a:pt x="1050" y="259"/>
                  </a:lnTo>
                  <a:lnTo>
                    <a:pt x="1053" y="260"/>
                  </a:lnTo>
                  <a:lnTo>
                    <a:pt x="1053" y="259"/>
                  </a:lnTo>
                  <a:lnTo>
                    <a:pt x="1050" y="254"/>
                  </a:lnTo>
                  <a:lnTo>
                    <a:pt x="1045" y="245"/>
                  </a:lnTo>
                  <a:lnTo>
                    <a:pt x="1043" y="242"/>
                  </a:lnTo>
                  <a:lnTo>
                    <a:pt x="1040" y="239"/>
                  </a:lnTo>
                  <a:lnTo>
                    <a:pt x="1032" y="237"/>
                  </a:lnTo>
                  <a:lnTo>
                    <a:pt x="1028" y="234"/>
                  </a:lnTo>
                  <a:lnTo>
                    <a:pt x="1026" y="232"/>
                  </a:lnTo>
                  <a:lnTo>
                    <a:pt x="1022" y="229"/>
                  </a:lnTo>
                  <a:lnTo>
                    <a:pt x="1018" y="228"/>
                  </a:lnTo>
                  <a:lnTo>
                    <a:pt x="1012" y="227"/>
                  </a:lnTo>
                  <a:lnTo>
                    <a:pt x="1005" y="228"/>
                  </a:lnTo>
                  <a:lnTo>
                    <a:pt x="992" y="232"/>
                  </a:lnTo>
                  <a:lnTo>
                    <a:pt x="989" y="232"/>
                  </a:lnTo>
                  <a:lnTo>
                    <a:pt x="984" y="233"/>
                  </a:lnTo>
                  <a:lnTo>
                    <a:pt x="981" y="234"/>
                  </a:lnTo>
                  <a:lnTo>
                    <a:pt x="980" y="236"/>
                  </a:lnTo>
                  <a:lnTo>
                    <a:pt x="981" y="238"/>
                  </a:lnTo>
                  <a:lnTo>
                    <a:pt x="981" y="240"/>
                  </a:lnTo>
                  <a:lnTo>
                    <a:pt x="983" y="243"/>
                  </a:lnTo>
                  <a:lnTo>
                    <a:pt x="984" y="245"/>
                  </a:lnTo>
                  <a:lnTo>
                    <a:pt x="986" y="247"/>
                  </a:lnTo>
                  <a:lnTo>
                    <a:pt x="992" y="250"/>
                  </a:lnTo>
                  <a:lnTo>
                    <a:pt x="999" y="256"/>
                  </a:lnTo>
                  <a:lnTo>
                    <a:pt x="1001" y="259"/>
                  </a:lnTo>
                  <a:lnTo>
                    <a:pt x="1001" y="263"/>
                  </a:lnTo>
                  <a:lnTo>
                    <a:pt x="1000" y="265"/>
                  </a:lnTo>
                  <a:lnTo>
                    <a:pt x="996" y="268"/>
                  </a:lnTo>
                  <a:lnTo>
                    <a:pt x="992" y="270"/>
                  </a:lnTo>
                  <a:lnTo>
                    <a:pt x="991" y="274"/>
                  </a:lnTo>
                  <a:lnTo>
                    <a:pt x="992" y="279"/>
                  </a:lnTo>
                  <a:lnTo>
                    <a:pt x="991" y="282"/>
                  </a:lnTo>
                  <a:lnTo>
                    <a:pt x="990" y="287"/>
                  </a:lnTo>
                  <a:lnTo>
                    <a:pt x="985" y="288"/>
                  </a:lnTo>
                  <a:lnTo>
                    <a:pt x="981" y="290"/>
                  </a:lnTo>
                  <a:lnTo>
                    <a:pt x="976" y="292"/>
                  </a:lnTo>
                  <a:lnTo>
                    <a:pt x="974" y="293"/>
                  </a:lnTo>
                  <a:lnTo>
                    <a:pt x="970" y="295"/>
                  </a:lnTo>
                  <a:lnTo>
                    <a:pt x="969" y="296"/>
                  </a:lnTo>
                  <a:lnTo>
                    <a:pt x="969" y="299"/>
                  </a:lnTo>
                  <a:lnTo>
                    <a:pt x="969" y="302"/>
                  </a:lnTo>
                  <a:lnTo>
                    <a:pt x="968" y="303"/>
                  </a:lnTo>
                  <a:lnTo>
                    <a:pt x="963" y="306"/>
                  </a:lnTo>
                  <a:lnTo>
                    <a:pt x="957" y="304"/>
                  </a:lnTo>
                  <a:lnTo>
                    <a:pt x="952" y="302"/>
                  </a:lnTo>
                  <a:lnTo>
                    <a:pt x="940" y="302"/>
                  </a:lnTo>
                  <a:lnTo>
                    <a:pt x="929" y="302"/>
                  </a:lnTo>
                  <a:lnTo>
                    <a:pt x="917" y="299"/>
                  </a:lnTo>
                  <a:lnTo>
                    <a:pt x="906" y="298"/>
                  </a:lnTo>
                  <a:lnTo>
                    <a:pt x="901" y="296"/>
                  </a:lnTo>
                  <a:lnTo>
                    <a:pt x="898" y="293"/>
                  </a:lnTo>
                  <a:lnTo>
                    <a:pt x="894" y="291"/>
                  </a:lnTo>
                  <a:lnTo>
                    <a:pt x="890" y="288"/>
                  </a:lnTo>
                  <a:lnTo>
                    <a:pt x="894" y="288"/>
                  </a:lnTo>
                  <a:lnTo>
                    <a:pt x="899" y="288"/>
                  </a:lnTo>
                  <a:lnTo>
                    <a:pt x="909" y="288"/>
                  </a:lnTo>
                  <a:lnTo>
                    <a:pt x="913" y="290"/>
                  </a:lnTo>
                  <a:lnTo>
                    <a:pt x="916" y="291"/>
                  </a:lnTo>
                  <a:lnTo>
                    <a:pt x="920" y="292"/>
                  </a:lnTo>
                  <a:lnTo>
                    <a:pt x="924" y="292"/>
                  </a:lnTo>
                  <a:lnTo>
                    <a:pt x="933" y="288"/>
                  </a:lnTo>
                  <a:lnTo>
                    <a:pt x="942" y="286"/>
                  </a:lnTo>
                  <a:lnTo>
                    <a:pt x="945" y="285"/>
                  </a:lnTo>
                  <a:lnTo>
                    <a:pt x="949" y="284"/>
                  </a:lnTo>
                  <a:lnTo>
                    <a:pt x="951" y="282"/>
                  </a:lnTo>
                  <a:lnTo>
                    <a:pt x="952" y="281"/>
                  </a:lnTo>
                  <a:lnTo>
                    <a:pt x="951" y="281"/>
                  </a:lnTo>
                  <a:lnTo>
                    <a:pt x="948" y="280"/>
                  </a:lnTo>
                  <a:lnTo>
                    <a:pt x="954" y="279"/>
                  </a:lnTo>
                  <a:lnTo>
                    <a:pt x="952" y="276"/>
                  </a:lnTo>
                  <a:lnTo>
                    <a:pt x="956" y="274"/>
                  </a:lnTo>
                  <a:lnTo>
                    <a:pt x="957" y="269"/>
                  </a:lnTo>
                  <a:lnTo>
                    <a:pt x="961" y="265"/>
                  </a:lnTo>
                  <a:lnTo>
                    <a:pt x="965" y="263"/>
                  </a:lnTo>
                  <a:lnTo>
                    <a:pt x="964" y="260"/>
                  </a:lnTo>
                  <a:lnTo>
                    <a:pt x="963" y="258"/>
                  </a:lnTo>
                  <a:lnTo>
                    <a:pt x="963" y="255"/>
                  </a:lnTo>
                  <a:lnTo>
                    <a:pt x="961" y="253"/>
                  </a:lnTo>
                  <a:lnTo>
                    <a:pt x="959" y="250"/>
                  </a:lnTo>
                  <a:lnTo>
                    <a:pt x="961" y="247"/>
                  </a:lnTo>
                  <a:lnTo>
                    <a:pt x="963" y="243"/>
                  </a:lnTo>
                  <a:lnTo>
                    <a:pt x="963" y="240"/>
                  </a:lnTo>
                  <a:lnTo>
                    <a:pt x="961" y="239"/>
                  </a:lnTo>
                  <a:lnTo>
                    <a:pt x="957" y="237"/>
                  </a:lnTo>
                  <a:lnTo>
                    <a:pt x="952" y="236"/>
                  </a:lnTo>
                  <a:lnTo>
                    <a:pt x="949" y="234"/>
                  </a:lnTo>
                  <a:lnTo>
                    <a:pt x="947" y="233"/>
                  </a:lnTo>
                  <a:lnTo>
                    <a:pt x="938" y="231"/>
                  </a:lnTo>
                  <a:lnTo>
                    <a:pt x="935" y="228"/>
                  </a:lnTo>
                  <a:lnTo>
                    <a:pt x="932" y="226"/>
                  </a:lnTo>
                  <a:lnTo>
                    <a:pt x="931" y="223"/>
                  </a:lnTo>
                  <a:lnTo>
                    <a:pt x="931" y="221"/>
                  </a:lnTo>
                  <a:lnTo>
                    <a:pt x="931" y="218"/>
                  </a:lnTo>
                  <a:lnTo>
                    <a:pt x="930" y="217"/>
                  </a:lnTo>
                  <a:lnTo>
                    <a:pt x="929" y="216"/>
                  </a:lnTo>
                  <a:lnTo>
                    <a:pt x="929" y="213"/>
                  </a:lnTo>
                  <a:lnTo>
                    <a:pt x="926" y="210"/>
                  </a:lnTo>
                  <a:lnTo>
                    <a:pt x="925" y="209"/>
                  </a:lnTo>
                  <a:lnTo>
                    <a:pt x="925" y="206"/>
                  </a:lnTo>
                  <a:lnTo>
                    <a:pt x="922" y="202"/>
                  </a:lnTo>
                  <a:lnTo>
                    <a:pt x="919" y="199"/>
                  </a:lnTo>
                  <a:lnTo>
                    <a:pt x="915" y="195"/>
                  </a:lnTo>
                  <a:lnTo>
                    <a:pt x="914" y="191"/>
                  </a:lnTo>
                  <a:lnTo>
                    <a:pt x="914" y="190"/>
                  </a:lnTo>
                  <a:lnTo>
                    <a:pt x="915" y="189"/>
                  </a:lnTo>
                  <a:lnTo>
                    <a:pt x="916" y="188"/>
                  </a:lnTo>
                  <a:lnTo>
                    <a:pt x="915" y="185"/>
                  </a:lnTo>
                  <a:lnTo>
                    <a:pt x="914" y="183"/>
                  </a:lnTo>
                  <a:lnTo>
                    <a:pt x="913" y="178"/>
                  </a:lnTo>
                  <a:lnTo>
                    <a:pt x="909" y="174"/>
                  </a:lnTo>
                  <a:lnTo>
                    <a:pt x="906" y="172"/>
                  </a:lnTo>
                  <a:lnTo>
                    <a:pt x="897" y="168"/>
                  </a:lnTo>
                  <a:lnTo>
                    <a:pt x="888" y="164"/>
                  </a:lnTo>
                  <a:lnTo>
                    <a:pt x="883" y="162"/>
                  </a:lnTo>
                  <a:lnTo>
                    <a:pt x="879" y="158"/>
                  </a:lnTo>
                  <a:lnTo>
                    <a:pt x="883" y="157"/>
                  </a:lnTo>
                  <a:lnTo>
                    <a:pt x="885" y="156"/>
                  </a:lnTo>
                  <a:lnTo>
                    <a:pt x="887" y="153"/>
                  </a:lnTo>
                  <a:lnTo>
                    <a:pt x="887" y="152"/>
                  </a:lnTo>
                  <a:lnTo>
                    <a:pt x="885" y="151"/>
                  </a:lnTo>
                  <a:lnTo>
                    <a:pt x="885" y="150"/>
                  </a:lnTo>
                  <a:lnTo>
                    <a:pt x="888" y="145"/>
                  </a:lnTo>
                  <a:lnTo>
                    <a:pt x="888" y="140"/>
                  </a:lnTo>
                  <a:lnTo>
                    <a:pt x="887" y="134"/>
                  </a:lnTo>
                  <a:lnTo>
                    <a:pt x="882" y="129"/>
                  </a:lnTo>
                  <a:lnTo>
                    <a:pt x="877" y="125"/>
                  </a:lnTo>
                  <a:lnTo>
                    <a:pt x="871" y="124"/>
                  </a:lnTo>
                  <a:lnTo>
                    <a:pt x="865" y="124"/>
                  </a:lnTo>
                  <a:lnTo>
                    <a:pt x="857" y="122"/>
                  </a:lnTo>
                  <a:lnTo>
                    <a:pt x="850" y="121"/>
                  </a:lnTo>
                  <a:lnTo>
                    <a:pt x="841" y="121"/>
                  </a:lnTo>
                  <a:lnTo>
                    <a:pt x="826" y="122"/>
                  </a:lnTo>
                  <a:lnTo>
                    <a:pt x="819" y="122"/>
                  </a:lnTo>
                  <a:lnTo>
                    <a:pt x="812" y="121"/>
                  </a:lnTo>
                  <a:lnTo>
                    <a:pt x="814" y="121"/>
                  </a:lnTo>
                  <a:lnTo>
                    <a:pt x="814" y="120"/>
                  </a:lnTo>
                  <a:lnTo>
                    <a:pt x="813" y="120"/>
                  </a:lnTo>
                  <a:lnTo>
                    <a:pt x="810" y="120"/>
                  </a:lnTo>
                  <a:lnTo>
                    <a:pt x="808" y="121"/>
                  </a:lnTo>
                  <a:lnTo>
                    <a:pt x="806" y="125"/>
                  </a:lnTo>
                  <a:lnTo>
                    <a:pt x="804" y="129"/>
                  </a:lnTo>
                  <a:lnTo>
                    <a:pt x="804" y="135"/>
                  </a:lnTo>
                  <a:lnTo>
                    <a:pt x="806" y="142"/>
                  </a:lnTo>
                  <a:lnTo>
                    <a:pt x="807" y="148"/>
                  </a:lnTo>
                  <a:lnTo>
                    <a:pt x="804" y="153"/>
                  </a:lnTo>
                  <a:lnTo>
                    <a:pt x="801" y="157"/>
                  </a:lnTo>
                  <a:lnTo>
                    <a:pt x="797" y="159"/>
                  </a:lnTo>
                  <a:lnTo>
                    <a:pt x="787" y="163"/>
                  </a:lnTo>
                  <a:lnTo>
                    <a:pt x="785" y="165"/>
                  </a:lnTo>
                  <a:lnTo>
                    <a:pt x="782" y="168"/>
                  </a:lnTo>
                  <a:lnTo>
                    <a:pt x="782" y="172"/>
                  </a:lnTo>
                  <a:lnTo>
                    <a:pt x="785" y="172"/>
                  </a:lnTo>
                  <a:lnTo>
                    <a:pt x="783" y="173"/>
                  </a:lnTo>
                  <a:lnTo>
                    <a:pt x="782" y="174"/>
                  </a:lnTo>
                  <a:lnTo>
                    <a:pt x="785" y="177"/>
                  </a:lnTo>
                  <a:lnTo>
                    <a:pt x="788" y="178"/>
                  </a:lnTo>
                  <a:lnTo>
                    <a:pt x="791" y="178"/>
                  </a:lnTo>
                  <a:lnTo>
                    <a:pt x="796" y="178"/>
                  </a:lnTo>
                  <a:lnTo>
                    <a:pt x="798" y="179"/>
                  </a:lnTo>
                  <a:lnTo>
                    <a:pt x="799" y="183"/>
                  </a:lnTo>
                  <a:lnTo>
                    <a:pt x="801" y="186"/>
                  </a:lnTo>
                  <a:lnTo>
                    <a:pt x="802" y="190"/>
                  </a:lnTo>
                  <a:lnTo>
                    <a:pt x="802" y="191"/>
                  </a:lnTo>
                  <a:lnTo>
                    <a:pt x="803" y="193"/>
                  </a:lnTo>
                  <a:lnTo>
                    <a:pt x="806" y="195"/>
                  </a:lnTo>
                  <a:lnTo>
                    <a:pt x="808" y="196"/>
                  </a:lnTo>
                  <a:lnTo>
                    <a:pt x="808" y="199"/>
                  </a:lnTo>
                  <a:lnTo>
                    <a:pt x="806" y="200"/>
                  </a:lnTo>
                  <a:lnTo>
                    <a:pt x="802" y="200"/>
                  </a:lnTo>
                  <a:lnTo>
                    <a:pt x="801" y="200"/>
                  </a:lnTo>
                  <a:lnTo>
                    <a:pt x="802" y="206"/>
                  </a:lnTo>
                  <a:lnTo>
                    <a:pt x="803" y="209"/>
                  </a:lnTo>
                  <a:lnTo>
                    <a:pt x="807" y="211"/>
                  </a:lnTo>
                  <a:lnTo>
                    <a:pt x="808" y="209"/>
                  </a:lnTo>
                  <a:lnTo>
                    <a:pt x="812" y="209"/>
                  </a:lnTo>
                  <a:lnTo>
                    <a:pt x="817" y="210"/>
                  </a:lnTo>
                  <a:lnTo>
                    <a:pt x="820" y="211"/>
                  </a:lnTo>
                  <a:lnTo>
                    <a:pt x="826" y="213"/>
                  </a:lnTo>
                  <a:lnTo>
                    <a:pt x="829" y="213"/>
                  </a:lnTo>
                  <a:lnTo>
                    <a:pt x="833" y="212"/>
                  </a:lnTo>
                  <a:lnTo>
                    <a:pt x="834" y="216"/>
                  </a:lnTo>
                  <a:lnTo>
                    <a:pt x="835" y="218"/>
                  </a:lnTo>
                  <a:lnTo>
                    <a:pt x="838" y="221"/>
                  </a:lnTo>
                  <a:lnTo>
                    <a:pt x="845" y="226"/>
                  </a:lnTo>
                  <a:lnTo>
                    <a:pt x="850" y="228"/>
                  </a:lnTo>
                  <a:lnTo>
                    <a:pt x="855" y="229"/>
                  </a:lnTo>
                  <a:lnTo>
                    <a:pt x="858" y="228"/>
                  </a:lnTo>
                  <a:lnTo>
                    <a:pt x="861" y="228"/>
                  </a:lnTo>
                  <a:lnTo>
                    <a:pt x="863" y="229"/>
                  </a:lnTo>
                  <a:lnTo>
                    <a:pt x="861" y="231"/>
                  </a:lnTo>
                  <a:lnTo>
                    <a:pt x="862" y="232"/>
                  </a:lnTo>
                  <a:lnTo>
                    <a:pt x="863" y="234"/>
                  </a:lnTo>
                  <a:lnTo>
                    <a:pt x="862" y="237"/>
                  </a:lnTo>
                  <a:lnTo>
                    <a:pt x="861" y="242"/>
                  </a:lnTo>
                  <a:lnTo>
                    <a:pt x="861" y="243"/>
                  </a:lnTo>
                  <a:lnTo>
                    <a:pt x="861" y="245"/>
                  </a:lnTo>
                  <a:lnTo>
                    <a:pt x="861" y="248"/>
                  </a:lnTo>
                  <a:lnTo>
                    <a:pt x="861" y="249"/>
                  </a:lnTo>
                  <a:lnTo>
                    <a:pt x="856" y="248"/>
                  </a:lnTo>
                  <a:lnTo>
                    <a:pt x="850" y="244"/>
                  </a:lnTo>
                  <a:lnTo>
                    <a:pt x="847" y="243"/>
                  </a:lnTo>
                  <a:lnTo>
                    <a:pt x="846" y="243"/>
                  </a:lnTo>
                  <a:lnTo>
                    <a:pt x="838" y="239"/>
                  </a:lnTo>
                  <a:lnTo>
                    <a:pt x="830" y="236"/>
                  </a:lnTo>
                  <a:lnTo>
                    <a:pt x="822" y="232"/>
                  </a:lnTo>
                  <a:lnTo>
                    <a:pt x="813" y="229"/>
                  </a:lnTo>
                  <a:lnTo>
                    <a:pt x="798" y="227"/>
                  </a:lnTo>
                  <a:lnTo>
                    <a:pt x="794" y="227"/>
                  </a:lnTo>
                  <a:lnTo>
                    <a:pt x="790" y="224"/>
                  </a:lnTo>
                  <a:lnTo>
                    <a:pt x="788" y="224"/>
                  </a:lnTo>
                  <a:lnTo>
                    <a:pt x="787" y="223"/>
                  </a:lnTo>
                  <a:lnTo>
                    <a:pt x="787" y="223"/>
                  </a:lnTo>
                  <a:lnTo>
                    <a:pt x="790" y="223"/>
                  </a:lnTo>
                  <a:lnTo>
                    <a:pt x="785" y="222"/>
                  </a:lnTo>
                  <a:lnTo>
                    <a:pt x="780" y="221"/>
                  </a:lnTo>
                  <a:lnTo>
                    <a:pt x="774" y="220"/>
                  </a:lnTo>
                  <a:lnTo>
                    <a:pt x="771" y="221"/>
                  </a:lnTo>
                  <a:lnTo>
                    <a:pt x="769" y="223"/>
                  </a:lnTo>
                  <a:lnTo>
                    <a:pt x="767" y="222"/>
                  </a:lnTo>
                  <a:lnTo>
                    <a:pt x="767" y="220"/>
                  </a:lnTo>
                  <a:lnTo>
                    <a:pt x="770" y="218"/>
                  </a:lnTo>
                  <a:lnTo>
                    <a:pt x="753" y="213"/>
                  </a:lnTo>
                  <a:lnTo>
                    <a:pt x="737" y="209"/>
                  </a:lnTo>
                  <a:lnTo>
                    <a:pt x="721" y="207"/>
                  </a:lnTo>
                  <a:lnTo>
                    <a:pt x="703" y="206"/>
                  </a:lnTo>
                  <a:lnTo>
                    <a:pt x="694" y="206"/>
                  </a:lnTo>
                  <a:lnTo>
                    <a:pt x="685" y="205"/>
                  </a:lnTo>
                  <a:lnTo>
                    <a:pt x="680" y="204"/>
                  </a:lnTo>
                  <a:lnTo>
                    <a:pt x="676" y="204"/>
                  </a:lnTo>
                  <a:lnTo>
                    <a:pt x="674" y="205"/>
                  </a:lnTo>
                  <a:lnTo>
                    <a:pt x="673" y="209"/>
                  </a:lnTo>
                  <a:lnTo>
                    <a:pt x="670" y="209"/>
                  </a:lnTo>
                  <a:lnTo>
                    <a:pt x="669" y="210"/>
                  </a:lnTo>
                  <a:lnTo>
                    <a:pt x="667" y="210"/>
                  </a:lnTo>
                  <a:lnTo>
                    <a:pt x="665" y="210"/>
                  </a:lnTo>
                  <a:lnTo>
                    <a:pt x="664" y="211"/>
                  </a:lnTo>
                  <a:lnTo>
                    <a:pt x="672" y="215"/>
                  </a:lnTo>
                  <a:lnTo>
                    <a:pt x="678" y="221"/>
                  </a:lnTo>
                  <a:lnTo>
                    <a:pt x="680" y="223"/>
                  </a:lnTo>
                  <a:lnTo>
                    <a:pt x="683" y="223"/>
                  </a:lnTo>
                  <a:lnTo>
                    <a:pt x="685" y="223"/>
                  </a:lnTo>
                  <a:lnTo>
                    <a:pt x="688" y="224"/>
                  </a:lnTo>
                  <a:lnTo>
                    <a:pt x="689" y="229"/>
                  </a:lnTo>
                  <a:lnTo>
                    <a:pt x="688" y="232"/>
                  </a:lnTo>
                  <a:lnTo>
                    <a:pt x="685" y="233"/>
                  </a:lnTo>
                  <a:lnTo>
                    <a:pt x="681" y="234"/>
                  </a:lnTo>
                  <a:lnTo>
                    <a:pt x="673" y="236"/>
                  </a:lnTo>
                  <a:lnTo>
                    <a:pt x="670" y="237"/>
                  </a:lnTo>
                  <a:lnTo>
                    <a:pt x="668" y="238"/>
                  </a:lnTo>
                  <a:lnTo>
                    <a:pt x="670" y="238"/>
                  </a:lnTo>
                  <a:lnTo>
                    <a:pt x="672" y="240"/>
                  </a:lnTo>
                  <a:lnTo>
                    <a:pt x="674" y="242"/>
                  </a:lnTo>
                  <a:lnTo>
                    <a:pt x="674" y="244"/>
                  </a:lnTo>
                  <a:lnTo>
                    <a:pt x="672" y="245"/>
                  </a:lnTo>
                  <a:lnTo>
                    <a:pt x="669" y="245"/>
                  </a:lnTo>
                  <a:lnTo>
                    <a:pt x="665" y="245"/>
                  </a:lnTo>
                  <a:lnTo>
                    <a:pt x="663" y="244"/>
                  </a:lnTo>
                  <a:lnTo>
                    <a:pt x="658" y="243"/>
                  </a:lnTo>
                  <a:lnTo>
                    <a:pt x="656" y="239"/>
                  </a:lnTo>
                  <a:lnTo>
                    <a:pt x="656" y="237"/>
                  </a:lnTo>
                  <a:lnTo>
                    <a:pt x="657" y="236"/>
                  </a:lnTo>
                  <a:lnTo>
                    <a:pt x="659" y="234"/>
                  </a:lnTo>
                  <a:lnTo>
                    <a:pt x="657" y="233"/>
                  </a:lnTo>
                  <a:lnTo>
                    <a:pt x="652" y="231"/>
                  </a:lnTo>
                  <a:lnTo>
                    <a:pt x="649" y="228"/>
                  </a:lnTo>
                  <a:lnTo>
                    <a:pt x="649" y="227"/>
                  </a:lnTo>
                  <a:lnTo>
                    <a:pt x="651" y="227"/>
                  </a:lnTo>
                  <a:lnTo>
                    <a:pt x="642" y="228"/>
                  </a:lnTo>
                  <a:lnTo>
                    <a:pt x="637" y="228"/>
                  </a:lnTo>
                  <a:lnTo>
                    <a:pt x="633" y="231"/>
                  </a:lnTo>
                  <a:lnTo>
                    <a:pt x="636" y="233"/>
                  </a:lnTo>
                  <a:lnTo>
                    <a:pt x="635" y="233"/>
                  </a:lnTo>
                  <a:lnTo>
                    <a:pt x="631" y="232"/>
                  </a:lnTo>
                  <a:lnTo>
                    <a:pt x="628" y="231"/>
                  </a:lnTo>
                  <a:lnTo>
                    <a:pt x="627" y="232"/>
                  </a:lnTo>
                  <a:lnTo>
                    <a:pt x="627" y="233"/>
                  </a:lnTo>
                  <a:lnTo>
                    <a:pt x="626" y="234"/>
                  </a:lnTo>
                  <a:lnTo>
                    <a:pt x="622" y="234"/>
                  </a:lnTo>
                  <a:lnTo>
                    <a:pt x="620" y="236"/>
                  </a:lnTo>
                  <a:lnTo>
                    <a:pt x="619" y="237"/>
                  </a:lnTo>
                  <a:lnTo>
                    <a:pt x="615" y="239"/>
                  </a:lnTo>
                  <a:lnTo>
                    <a:pt x="610" y="239"/>
                  </a:lnTo>
                  <a:lnTo>
                    <a:pt x="606" y="238"/>
                  </a:lnTo>
                  <a:lnTo>
                    <a:pt x="601" y="238"/>
                  </a:lnTo>
                  <a:lnTo>
                    <a:pt x="597" y="237"/>
                  </a:lnTo>
                  <a:lnTo>
                    <a:pt x="583" y="238"/>
                  </a:lnTo>
                  <a:lnTo>
                    <a:pt x="577" y="239"/>
                  </a:lnTo>
                  <a:lnTo>
                    <a:pt x="572" y="242"/>
                  </a:lnTo>
                  <a:lnTo>
                    <a:pt x="569" y="245"/>
                  </a:lnTo>
                  <a:lnTo>
                    <a:pt x="569" y="250"/>
                  </a:lnTo>
                  <a:lnTo>
                    <a:pt x="567" y="250"/>
                  </a:lnTo>
                  <a:lnTo>
                    <a:pt x="565" y="249"/>
                  </a:lnTo>
                  <a:lnTo>
                    <a:pt x="562" y="247"/>
                  </a:lnTo>
                  <a:lnTo>
                    <a:pt x="560" y="247"/>
                  </a:lnTo>
                  <a:lnTo>
                    <a:pt x="556" y="249"/>
                  </a:lnTo>
                  <a:lnTo>
                    <a:pt x="555" y="249"/>
                  </a:lnTo>
                  <a:lnTo>
                    <a:pt x="553" y="247"/>
                  </a:lnTo>
                  <a:lnTo>
                    <a:pt x="550" y="249"/>
                  </a:lnTo>
                  <a:lnTo>
                    <a:pt x="544" y="249"/>
                  </a:lnTo>
                  <a:lnTo>
                    <a:pt x="539" y="249"/>
                  </a:lnTo>
                  <a:lnTo>
                    <a:pt x="534" y="248"/>
                  </a:lnTo>
                  <a:lnTo>
                    <a:pt x="535" y="245"/>
                  </a:lnTo>
                  <a:lnTo>
                    <a:pt x="539" y="244"/>
                  </a:lnTo>
                  <a:lnTo>
                    <a:pt x="542" y="244"/>
                  </a:lnTo>
                  <a:lnTo>
                    <a:pt x="546" y="243"/>
                  </a:lnTo>
                  <a:lnTo>
                    <a:pt x="544" y="240"/>
                  </a:lnTo>
                  <a:lnTo>
                    <a:pt x="541" y="237"/>
                  </a:lnTo>
                  <a:lnTo>
                    <a:pt x="540" y="233"/>
                  </a:lnTo>
                  <a:lnTo>
                    <a:pt x="541" y="232"/>
                  </a:lnTo>
                  <a:lnTo>
                    <a:pt x="544" y="232"/>
                  </a:lnTo>
                  <a:lnTo>
                    <a:pt x="539" y="231"/>
                  </a:lnTo>
                  <a:lnTo>
                    <a:pt x="534" y="229"/>
                  </a:lnTo>
                  <a:lnTo>
                    <a:pt x="539" y="229"/>
                  </a:lnTo>
                  <a:lnTo>
                    <a:pt x="544" y="229"/>
                  </a:lnTo>
                  <a:lnTo>
                    <a:pt x="547" y="228"/>
                  </a:lnTo>
                  <a:lnTo>
                    <a:pt x="552" y="227"/>
                  </a:lnTo>
                  <a:lnTo>
                    <a:pt x="541" y="227"/>
                  </a:lnTo>
                  <a:lnTo>
                    <a:pt x="530" y="229"/>
                  </a:lnTo>
                  <a:lnTo>
                    <a:pt x="519" y="233"/>
                  </a:lnTo>
                  <a:lnTo>
                    <a:pt x="510" y="239"/>
                  </a:lnTo>
                  <a:lnTo>
                    <a:pt x="515" y="240"/>
                  </a:lnTo>
                  <a:lnTo>
                    <a:pt x="520" y="243"/>
                  </a:lnTo>
                  <a:lnTo>
                    <a:pt x="518" y="244"/>
                  </a:lnTo>
                  <a:lnTo>
                    <a:pt x="514" y="245"/>
                  </a:lnTo>
                  <a:lnTo>
                    <a:pt x="512" y="247"/>
                  </a:lnTo>
                  <a:lnTo>
                    <a:pt x="509" y="245"/>
                  </a:lnTo>
                  <a:lnTo>
                    <a:pt x="509" y="244"/>
                  </a:lnTo>
                  <a:lnTo>
                    <a:pt x="509" y="243"/>
                  </a:lnTo>
                  <a:lnTo>
                    <a:pt x="509" y="242"/>
                  </a:lnTo>
                  <a:lnTo>
                    <a:pt x="508" y="240"/>
                  </a:lnTo>
                  <a:lnTo>
                    <a:pt x="504" y="239"/>
                  </a:lnTo>
                  <a:lnTo>
                    <a:pt x="502" y="240"/>
                  </a:lnTo>
                  <a:lnTo>
                    <a:pt x="496" y="243"/>
                  </a:lnTo>
                  <a:lnTo>
                    <a:pt x="493" y="244"/>
                  </a:lnTo>
                  <a:lnTo>
                    <a:pt x="490" y="244"/>
                  </a:lnTo>
                  <a:lnTo>
                    <a:pt x="483" y="244"/>
                  </a:lnTo>
                  <a:lnTo>
                    <a:pt x="478" y="245"/>
                  </a:lnTo>
                  <a:lnTo>
                    <a:pt x="474" y="249"/>
                  </a:lnTo>
                  <a:lnTo>
                    <a:pt x="469" y="252"/>
                  </a:lnTo>
                  <a:lnTo>
                    <a:pt x="464" y="254"/>
                  </a:lnTo>
                  <a:lnTo>
                    <a:pt x="451" y="258"/>
                  </a:lnTo>
                  <a:lnTo>
                    <a:pt x="445" y="259"/>
                  </a:lnTo>
                  <a:lnTo>
                    <a:pt x="439" y="258"/>
                  </a:lnTo>
                  <a:lnTo>
                    <a:pt x="445" y="261"/>
                  </a:lnTo>
                  <a:lnTo>
                    <a:pt x="450" y="265"/>
                  </a:lnTo>
                  <a:lnTo>
                    <a:pt x="446" y="264"/>
                  </a:lnTo>
                  <a:lnTo>
                    <a:pt x="442" y="264"/>
                  </a:lnTo>
                  <a:lnTo>
                    <a:pt x="435" y="264"/>
                  </a:lnTo>
                  <a:lnTo>
                    <a:pt x="432" y="265"/>
                  </a:lnTo>
                  <a:lnTo>
                    <a:pt x="429" y="266"/>
                  </a:lnTo>
                  <a:lnTo>
                    <a:pt x="428" y="266"/>
                  </a:lnTo>
                  <a:lnTo>
                    <a:pt x="426" y="266"/>
                  </a:lnTo>
                  <a:lnTo>
                    <a:pt x="423" y="268"/>
                  </a:lnTo>
                  <a:lnTo>
                    <a:pt x="426" y="269"/>
                  </a:lnTo>
                  <a:lnTo>
                    <a:pt x="427" y="271"/>
                  </a:lnTo>
                  <a:lnTo>
                    <a:pt x="424" y="277"/>
                  </a:lnTo>
                  <a:lnTo>
                    <a:pt x="424" y="280"/>
                  </a:lnTo>
                  <a:lnTo>
                    <a:pt x="426" y="282"/>
                  </a:lnTo>
                  <a:lnTo>
                    <a:pt x="427" y="285"/>
                  </a:lnTo>
                  <a:lnTo>
                    <a:pt x="424" y="286"/>
                  </a:lnTo>
                  <a:lnTo>
                    <a:pt x="422" y="287"/>
                  </a:lnTo>
                  <a:lnTo>
                    <a:pt x="419" y="287"/>
                  </a:lnTo>
                  <a:lnTo>
                    <a:pt x="416" y="287"/>
                  </a:lnTo>
                  <a:lnTo>
                    <a:pt x="413" y="287"/>
                  </a:lnTo>
                  <a:lnTo>
                    <a:pt x="407" y="288"/>
                  </a:lnTo>
                  <a:lnTo>
                    <a:pt x="401" y="290"/>
                  </a:lnTo>
                  <a:lnTo>
                    <a:pt x="403" y="287"/>
                  </a:lnTo>
                  <a:lnTo>
                    <a:pt x="395" y="287"/>
                  </a:lnTo>
                  <a:lnTo>
                    <a:pt x="390" y="287"/>
                  </a:lnTo>
                  <a:lnTo>
                    <a:pt x="386" y="286"/>
                  </a:lnTo>
                  <a:lnTo>
                    <a:pt x="381" y="282"/>
                  </a:lnTo>
                  <a:lnTo>
                    <a:pt x="378" y="277"/>
                  </a:lnTo>
                  <a:lnTo>
                    <a:pt x="370" y="276"/>
                  </a:lnTo>
                  <a:lnTo>
                    <a:pt x="367" y="276"/>
                  </a:lnTo>
                  <a:lnTo>
                    <a:pt x="364" y="274"/>
                  </a:lnTo>
                  <a:lnTo>
                    <a:pt x="363" y="271"/>
                  </a:lnTo>
                  <a:lnTo>
                    <a:pt x="364" y="269"/>
                  </a:lnTo>
                  <a:lnTo>
                    <a:pt x="367" y="266"/>
                  </a:lnTo>
                  <a:lnTo>
                    <a:pt x="370" y="266"/>
                  </a:lnTo>
                  <a:lnTo>
                    <a:pt x="369" y="263"/>
                  </a:lnTo>
                  <a:lnTo>
                    <a:pt x="376" y="261"/>
                  </a:lnTo>
                  <a:lnTo>
                    <a:pt x="384" y="261"/>
                  </a:lnTo>
                  <a:lnTo>
                    <a:pt x="390" y="261"/>
                  </a:lnTo>
                  <a:lnTo>
                    <a:pt x="397" y="260"/>
                  </a:lnTo>
                  <a:lnTo>
                    <a:pt x="395" y="255"/>
                  </a:lnTo>
                  <a:lnTo>
                    <a:pt x="390" y="252"/>
                  </a:lnTo>
                  <a:lnTo>
                    <a:pt x="380" y="247"/>
                  </a:lnTo>
                  <a:lnTo>
                    <a:pt x="371" y="242"/>
                  </a:lnTo>
                  <a:lnTo>
                    <a:pt x="367" y="240"/>
                  </a:lnTo>
                  <a:lnTo>
                    <a:pt x="362" y="239"/>
                  </a:lnTo>
                  <a:lnTo>
                    <a:pt x="354" y="239"/>
                  </a:lnTo>
                  <a:lnTo>
                    <a:pt x="348" y="239"/>
                  </a:lnTo>
                  <a:lnTo>
                    <a:pt x="341" y="240"/>
                  </a:lnTo>
                  <a:lnTo>
                    <a:pt x="335" y="239"/>
                  </a:lnTo>
                  <a:lnTo>
                    <a:pt x="331" y="238"/>
                  </a:lnTo>
                  <a:lnTo>
                    <a:pt x="326" y="237"/>
                  </a:lnTo>
                  <a:lnTo>
                    <a:pt x="322" y="237"/>
                  </a:lnTo>
                  <a:lnTo>
                    <a:pt x="319" y="238"/>
                  </a:lnTo>
                  <a:lnTo>
                    <a:pt x="328" y="242"/>
                  </a:lnTo>
                  <a:lnTo>
                    <a:pt x="339" y="245"/>
                  </a:lnTo>
                  <a:lnTo>
                    <a:pt x="341" y="248"/>
                  </a:lnTo>
                  <a:lnTo>
                    <a:pt x="341" y="250"/>
                  </a:lnTo>
                  <a:lnTo>
                    <a:pt x="342" y="253"/>
                  </a:lnTo>
                  <a:lnTo>
                    <a:pt x="343" y="254"/>
                  </a:lnTo>
                  <a:lnTo>
                    <a:pt x="342" y="255"/>
                  </a:lnTo>
                  <a:lnTo>
                    <a:pt x="341" y="255"/>
                  </a:lnTo>
                  <a:lnTo>
                    <a:pt x="343" y="258"/>
                  </a:lnTo>
                  <a:lnTo>
                    <a:pt x="341" y="259"/>
                  </a:lnTo>
                  <a:lnTo>
                    <a:pt x="341" y="259"/>
                  </a:lnTo>
                  <a:lnTo>
                    <a:pt x="342" y="260"/>
                  </a:lnTo>
                  <a:lnTo>
                    <a:pt x="342" y="263"/>
                  </a:lnTo>
                  <a:lnTo>
                    <a:pt x="339" y="269"/>
                  </a:lnTo>
                  <a:lnTo>
                    <a:pt x="338" y="274"/>
                  </a:lnTo>
                  <a:lnTo>
                    <a:pt x="338" y="276"/>
                  </a:lnTo>
                  <a:lnTo>
                    <a:pt x="341" y="277"/>
                  </a:lnTo>
                  <a:lnTo>
                    <a:pt x="348" y="280"/>
                  </a:lnTo>
                  <a:lnTo>
                    <a:pt x="352" y="281"/>
                  </a:lnTo>
                  <a:lnTo>
                    <a:pt x="355" y="284"/>
                  </a:lnTo>
                  <a:lnTo>
                    <a:pt x="357" y="286"/>
                  </a:lnTo>
                  <a:lnTo>
                    <a:pt x="357" y="290"/>
                  </a:lnTo>
                  <a:lnTo>
                    <a:pt x="358" y="292"/>
                  </a:lnTo>
                  <a:lnTo>
                    <a:pt x="360" y="293"/>
                  </a:lnTo>
                  <a:lnTo>
                    <a:pt x="358" y="295"/>
                  </a:lnTo>
                  <a:lnTo>
                    <a:pt x="355" y="297"/>
                  </a:lnTo>
                  <a:lnTo>
                    <a:pt x="354" y="303"/>
                  </a:lnTo>
                  <a:lnTo>
                    <a:pt x="357" y="311"/>
                  </a:lnTo>
                  <a:lnTo>
                    <a:pt x="359" y="315"/>
                  </a:lnTo>
                  <a:lnTo>
                    <a:pt x="354" y="311"/>
                  </a:lnTo>
                  <a:lnTo>
                    <a:pt x="352" y="308"/>
                  </a:lnTo>
                  <a:lnTo>
                    <a:pt x="349" y="307"/>
                  </a:lnTo>
                  <a:lnTo>
                    <a:pt x="344" y="307"/>
                  </a:lnTo>
                  <a:lnTo>
                    <a:pt x="342" y="308"/>
                  </a:lnTo>
                  <a:lnTo>
                    <a:pt x="342" y="311"/>
                  </a:lnTo>
                  <a:lnTo>
                    <a:pt x="338" y="309"/>
                  </a:lnTo>
                  <a:lnTo>
                    <a:pt x="344" y="306"/>
                  </a:lnTo>
                  <a:lnTo>
                    <a:pt x="342" y="303"/>
                  </a:lnTo>
                  <a:lnTo>
                    <a:pt x="338" y="301"/>
                  </a:lnTo>
                  <a:lnTo>
                    <a:pt x="335" y="301"/>
                  </a:lnTo>
                  <a:lnTo>
                    <a:pt x="331" y="299"/>
                  </a:lnTo>
                  <a:lnTo>
                    <a:pt x="324" y="299"/>
                  </a:lnTo>
                  <a:lnTo>
                    <a:pt x="316" y="298"/>
                  </a:lnTo>
                  <a:lnTo>
                    <a:pt x="312" y="297"/>
                  </a:lnTo>
                  <a:lnTo>
                    <a:pt x="310" y="299"/>
                  </a:lnTo>
                  <a:lnTo>
                    <a:pt x="304" y="304"/>
                  </a:lnTo>
                  <a:lnTo>
                    <a:pt x="296" y="309"/>
                  </a:lnTo>
                  <a:lnTo>
                    <a:pt x="289" y="312"/>
                  </a:lnTo>
                  <a:lnTo>
                    <a:pt x="282" y="314"/>
                  </a:lnTo>
                  <a:lnTo>
                    <a:pt x="274" y="319"/>
                  </a:lnTo>
                  <a:lnTo>
                    <a:pt x="272" y="322"/>
                  </a:lnTo>
                  <a:lnTo>
                    <a:pt x="268" y="323"/>
                  </a:lnTo>
                  <a:lnTo>
                    <a:pt x="264" y="325"/>
                  </a:lnTo>
                  <a:lnTo>
                    <a:pt x="263" y="328"/>
                  </a:lnTo>
                  <a:lnTo>
                    <a:pt x="266" y="331"/>
                  </a:lnTo>
                  <a:lnTo>
                    <a:pt x="269" y="335"/>
                  </a:lnTo>
                  <a:lnTo>
                    <a:pt x="274" y="338"/>
                  </a:lnTo>
                  <a:lnTo>
                    <a:pt x="277" y="340"/>
                  </a:lnTo>
                  <a:lnTo>
                    <a:pt x="284" y="346"/>
                  </a:lnTo>
                  <a:lnTo>
                    <a:pt x="288" y="355"/>
                  </a:lnTo>
                  <a:lnTo>
                    <a:pt x="285" y="354"/>
                  </a:lnTo>
                  <a:lnTo>
                    <a:pt x="280" y="352"/>
                  </a:lnTo>
                  <a:lnTo>
                    <a:pt x="277" y="351"/>
                  </a:lnTo>
                  <a:lnTo>
                    <a:pt x="273" y="351"/>
                  </a:lnTo>
                  <a:lnTo>
                    <a:pt x="267" y="352"/>
                  </a:lnTo>
                  <a:lnTo>
                    <a:pt x="260" y="351"/>
                  </a:lnTo>
                  <a:lnTo>
                    <a:pt x="251" y="349"/>
                  </a:lnTo>
                  <a:lnTo>
                    <a:pt x="242" y="347"/>
                  </a:lnTo>
                  <a:lnTo>
                    <a:pt x="239" y="349"/>
                  </a:lnTo>
                  <a:lnTo>
                    <a:pt x="236" y="350"/>
                  </a:lnTo>
                  <a:lnTo>
                    <a:pt x="234" y="350"/>
                  </a:lnTo>
                  <a:lnTo>
                    <a:pt x="233" y="347"/>
                  </a:lnTo>
                  <a:lnTo>
                    <a:pt x="236" y="346"/>
                  </a:lnTo>
                  <a:lnTo>
                    <a:pt x="239" y="345"/>
                  </a:lnTo>
                  <a:lnTo>
                    <a:pt x="233" y="345"/>
                  </a:lnTo>
                  <a:lnTo>
                    <a:pt x="226" y="343"/>
                  </a:lnTo>
                  <a:lnTo>
                    <a:pt x="221" y="339"/>
                  </a:lnTo>
                  <a:lnTo>
                    <a:pt x="215" y="336"/>
                  </a:lnTo>
                  <a:lnTo>
                    <a:pt x="209" y="335"/>
                  </a:lnTo>
                  <a:lnTo>
                    <a:pt x="205" y="335"/>
                  </a:lnTo>
                  <a:lnTo>
                    <a:pt x="204" y="338"/>
                  </a:lnTo>
                  <a:lnTo>
                    <a:pt x="201" y="341"/>
                  </a:lnTo>
                  <a:lnTo>
                    <a:pt x="199" y="343"/>
                  </a:lnTo>
                  <a:lnTo>
                    <a:pt x="196" y="343"/>
                  </a:lnTo>
                  <a:lnTo>
                    <a:pt x="204" y="351"/>
                  </a:lnTo>
                  <a:lnTo>
                    <a:pt x="214" y="357"/>
                  </a:lnTo>
                  <a:lnTo>
                    <a:pt x="219" y="360"/>
                  </a:lnTo>
                  <a:lnTo>
                    <a:pt x="224" y="358"/>
                  </a:lnTo>
                  <a:lnTo>
                    <a:pt x="226" y="358"/>
                  </a:lnTo>
                  <a:lnTo>
                    <a:pt x="229" y="360"/>
                  </a:lnTo>
                  <a:lnTo>
                    <a:pt x="234" y="361"/>
                  </a:lnTo>
                  <a:lnTo>
                    <a:pt x="234" y="363"/>
                  </a:lnTo>
                  <a:lnTo>
                    <a:pt x="234" y="365"/>
                  </a:lnTo>
                  <a:lnTo>
                    <a:pt x="236" y="370"/>
                  </a:lnTo>
                  <a:lnTo>
                    <a:pt x="236" y="371"/>
                  </a:lnTo>
                  <a:lnTo>
                    <a:pt x="236" y="372"/>
                  </a:lnTo>
                  <a:lnTo>
                    <a:pt x="234" y="373"/>
                  </a:lnTo>
                  <a:lnTo>
                    <a:pt x="230" y="373"/>
                  </a:lnTo>
                  <a:lnTo>
                    <a:pt x="228" y="373"/>
                  </a:lnTo>
                  <a:lnTo>
                    <a:pt x="225" y="374"/>
                  </a:lnTo>
                  <a:lnTo>
                    <a:pt x="223" y="374"/>
                  </a:lnTo>
                  <a:lnTo>
                    <a:pt x="220" y="374"/>
                  </a:lnTo>
                  <a:lnTo>
                    <a:pt x="212" y="373"/>
                  </a:lnTo>
                  <a:lnTo>
                    <a:pt x="203" y="371"/>
                  </a:lnTo>
                  <a:lnTo>
                    <a:pt x="197" y="367"/>
                  </a:lnTo>
                  <a:lnTo>
                    <a:pt x="192" y="363"/>
                  </a:lnTo>
                  <a:lnTo>
                    <a:pt x="191" y="363"/>
                  </a:lnTo>
                  <a:lnTo>
                    <a:pt x="191" y="363"/>
                  </a:lnTo>
                  <a:lnTo>
                    <a:pt x="189" y="365"/>
                  </a:lnTo>
                  <a:lnTo>
                    <a:pt x="188" y="362"/>
                  </a:lnTo>
                  <a:lnTo>
                    <a:pt x="183" y="360"/>
                  </a:lnTo>
                  <a:lnTo>
                    <a:pt x="181" y="360"/>
                  </a:lnTo>
                  <a:lnTo>
                    <a:pt x="178" y="360"/>
                  </a:lnTo>
                  <a:lnTo>
                    <a:pt x="176" y="360"/>
                  </a:lnTo>
                  <a:lnTo>
                    <a:pt x="172" y="360"/>
                  </a:lnTo>
                  <a:lnTo>
                    <a:pt x="167" y="357"/>
                  </a:lnTo>
                  <a:lnTo>
                    <a:pt x="161" y="355"/>
                  </a:lnTo>
                  <a:lnTo>
                    <a:pt x="164" y="351"/>
                  </a:lnTo>
                  <a:lnTo>
                    <a:pt x="161" y="350"/>
                  </a:lnTo>
                  <a:lnTo>
                    <a:pt x="165" y="347"/>
                  </a:lnTo>
                  <a:lnTo>
                    <a:pt x="162" y="347"/>
                  </a:lnTo>
                  <a:lnTo>
                    <a:pt x="160" y="345"/>
                  </a:lnTo>
                  <a:lnTo>
                    <a:pt x="159" y="343"/>
                  </a:lnTo>
                  <a:lnTo>
                    <a:pt x="156" y="341"/>
                  </a:lnTo>
                  <a:lnTo>
                    <a:pt x="157" y="340"/>
                  </a:lnTo>
                  <a:lnTo>
                    <a:pt x="157" y="339"/>
                  </a:lnTo>
                  <a:lnTo>
                    <a:pt x="155" y="336"/>
                  </a:lnTo>
                  <a:lnTo>
                    <a:pt x="151" y="334"/>
                  </a:lnTo>
                  <a:lnTo>
                    <a:pt x="148" y="331"/>
                  </a:lnTo>
                  <a:lnTo>
                    <a:pt x="148" y="330"/>
                  </a:lnTo>
                  <a:lnTo>
                    <a:pt x="149" y="329"/>
                  </a:lnTo>
                  <a:lnTo>
                    <a:pt x="151" y="327"/>
                  </a:lnTo>
                  <a:lnTo>
                    <a:pt x="154" y="324"/>
                  </a:lnTo>
                  <a:lnTo>
                    <a:pt x="154" y="323"/>
                  </a:lnTo>
                  <a:lnTo>
                    <a:pt x="153" y="320"/>
                  </a:lnTo>
                  <a:lnTo>
                    <a:pt x="155" y="320"/>
                  </a:lnTo>
                  <a:lnTo>
                    <a:pt x="156" y="320"/>
                  </a:lnTo>
                  <a:lnTo>
                    <a:pt x="154" y="317"/>
                  </a:lnTo>
                  <a:lnTo>
                    <a:pt x="150" y="313"/>
                  </a:lnTo>
                  <a:lnTo>
                    <a:pt x="146" y="311"/>
                  </a:lnTo>
                  <a:lnTo>
                    <a:pt x="140" y="307"/>
                  </a:lnTo>
                  <a:lnTo>
                    <a:pt x="133" y="304"/>
                  </a:lnTo>
                  <a:lnTo>
                    <a:pt x="118" y="303"/>
                  </a:lnTo>
                  <a:lnTo>
                    <a:pt x="123" y="302"/>
                  </a:lnTo>
                  <a:lnTo>
                    <a:pt x="124" y="301"/>
                  </a:lnTo>
                  <a:lnTo>
                    <a:pt x="124" y="298"/>
                  </a:lnTo>
                  <a:lnTo>
                    <a:pt x="121" y="298"/>
                  </a:lnTo>
                  <a:lnTo>
                    <a:pt x="117" y="298"/>
                  </a:lnTo>
                  <a:lnTo>
                    <a:pt x="113" y="298"/>
                  </a:lnTo>
                  <a:lnTo>
                    <a:pt x="110" y="297"/>
                  </a:lnTo>
                  <a:lnTo>
                    <a:pt x="114" y="296"/>
                  </a:lnTo>
                  <a:lnTo>
                    <a:pt x="121" y="297"/>
                  </a:lnTo>
                  <a:lnTo>
                    <a:pt x="117" y="295"/>
                  </a:lnTo>
                  <a:lnTo>
                    <a:pt x="113" y="295"/>
                  </a:lnTo>
                  <a:lnTo>
                    <a:pt x="110" y="296"/>
                  </a:lnTo>
                  <a:lnTo>
                    <a:pt x="107" y="295"/>
                  </a:lnTo>
                  <a:lnTo>
                    <a:pt x="110" y="295"/>
                  </a:lnTo>
                  <a:lnTo>
                    <a:pt x="112" y="295"/>
                  </a:lnTo>
                  <a:lnTo>
                    <a:pt x="113" y="293"/>
                  </a:lnTo>
                  <a:lnTo>
                    <a:pt x="116" y="295"/>
                  </a:lnTo>
                  <a:lnTo>
                    <a:pt x="113" y="292"/>
                  </a:lnTo>
                  <a:lnTo>
                    <a:pt x="110" y="292"/>
                  </a:lnTo>
                  <a:lnTo>
                    <a:pt x="103" y="291"/>
                  </a:lnTo>
                  <a:lnTo>
                    <a:pt x="106" y="291"/>
                  </a:lnTo>
                  <a:lnTo>
                    <a:pt x="106" y="291"/>
                  </a:lnTo>
                  <a:lnTo>
                    <a:pt x="103" y="288"/>
                  </a:lnTo>
                  <a:lnTo>
                    <a:pt x="100" y="287"/>
                  </a:lnTo>
                  <a:lnTo>
                    <a:pt x="96" y="287"/>
                  </a:lnTo>
                  <a:lnTo>
                    <a:pt x="98" y="284"/>
                  </a:lnTo>
                  <a:lnTo>
                    <a:pt x="95" y="282"/>
                  </a:lnTo>
                  <a:lnTo>
                    <a:pt x="91" y="281"/>
                  </a:lnTo>
                  <a:lnTo>
                    <a:pt x="82" y="279"/>
                  </a:lnTo>
                  <a:lnTo>
                    <a:pt x="89" y="279"/>
                  </a:lnTo>
                  <a:lnTo>
                    <a:pt x="91" y="279"/>
                  </a:lnTo>
                  <a:lnTo>
                    <a:pt x="94" y="279"/>
                  </a:lnTo>
                  <a:lnTo>
                    <a:pt x="100" y="281"/>
                  </a:lnTo>
                  <a:lnTo>
                    <a:pt x="106" y="281"/>
                  </a:lnTo>
                  <a:lnTo>
                    <a:pt x="105" y="281"/>
                  </a:lnTo>
                  <a:lnTo>
                    <a:pt x="105" y="282"/>
                  </a:lnTo>
                  <a:lnTo>
                    <a:pt x="106" y="284"/>
                  </a:lnTo>
                  <a:lnTo>
                    <a:pt x="107" y="286"/>
                  </a:lnTo>
                  <a:lnTo>
                    <a:pt x="113" y="288"/>
                  </a:lnTo>
                  <a:lnTo>
                    <a:pt x="116" y="290"/>
                  </a:lnTo>
                  <a:lnTo>
                    <a:pt x="117" y="290"/>
                  </a:lnTo>
                  <a:lnTo>
                    <a:pt x="122" y="290"/>
                  </a:lnTo>
                  <a:lnTo>
                    <a:pt x="126" y="291"/>
                  </a:lnTo>
                  <a:lnTo>
                    <a:pt x="130" y="292"/>
                  </a:lnTo>
                  <a:lnTo>
                    <a:pt x="132" y="292"/>
                  </a:lnTo>
                  <a:lnTo>
                    <a:pt x="134" y="290"/>
                  </a:lnTo>
                  <a:lnTo>
                    <a:pt x="134" y="292"/>
                  </a:lnTo>
                  <a:lnTo>
                    <a:pt x="137" y="293"/>
                  </a:lnTo>
                  <a:lnTo>
                    <a:pt x="139" y="295"/>
                  </a:lnTo>
                  <a:lnTo>
                    <a:pt x="142" y="296"/>
                  </a:lnTo>
                  <a:lnTo>
                    <a:pt x="144" y="297"/>
                  </a:lnTo>
                  <a:lnTo>
                    <a:pt x="148" y="296"/>
                  </a:lnTo>
                  <a:lnTo>
                    <a:pt x="151" y="296"/>
                  </a:lnTo>
                  <a:lnTo>
                    <a:pt x="154" y="296"/>
                  </a:lnTo>
                  <a:lnTo>
                    <a:pt x="170" y="302"/>
                  </a:lnTo>
                  <a:lnTo>
                    <a:pt x="185" y="303"/>
                  </a:lnTo>
                  <a:lnTo>
                    <a:pt x="194" y="304"/>
                  </a:lnTo>
                  <a:lnTo>
                    <a:pt x="204" y="307"/>
                  </a:lnTo>
                  <a:lnTo>
                    <a:pt x="224" y="309"/>
                  </a:lnTo>
                  <a:lnTo>
                    <a:pt x="240" y="309"/>
                  </a:lnTo>
                  <a:lnTo>
                    <a:pt x="257" y="307"/>
                  </a:lnTo>
                  <a:lnTo>
                    <a:pt x="264" y="304"/>
                  </a:lnTo>
                  <a:lnTo>
                    <a:pt x="271" y="302"/>
                  </a:lnTo>
                  <a:lnTo>
                    <a:pt x="282" y="293"/>
                  </a:lnTo>
                  <a:lnTo>
                    <a:pt x="285" y="288"/>
                  </a:lnTo>
                  <a:lnTo>
                    <a:pt x="288" y="285"/>
                  </a:lnTo>
                  <a:lnTo>
                    <a:pt x="288" y="280"/>
                  </a:lnTo>
                  <a:lnTo>
                    <a:pt x="287" y="277"/>
                  </a:lnTo>
                  <a:lnTo>
                    <a:pt x="283" y="276"/>
                  </a:lnTo>
                  <a:lnTo>
                    <a:pt x="282" y="275"/>
                  </a:lnTo>
                  <a:lnTo>
                    <a:pt x="280" y="274"/>
                  </a:lnTo>
                  <a:lnTo>
                    <a:pt x="279" y="270"/>
                  </a:lnTo>
                  <a:lnTo>
                    <a:pt x="278" y="269"/>
                  </a:lnTo>
                  <a:lnTo>
                    <a:pt x="277" y="265"/>
                  </a:lnTo>
                  <a:lnTo>
                    <a:pt x="276" y="264"/>
                  </a:lnTo>
                  <a:lnTo>
                    <a:pt x="273" y="264"/>
                  </a:lnTo>
                  <a:lnTo>
                    <a:pt x="271" y="263"/>
                  </a:lnTo>
                  <a:lnTo>
                    <a:pt x="264" y="260"/>
                  </a:lnTo>
                  <a:lnTo>
                    <a:pt x="261" y="259"/>
                  </a:lnTo>
                  <a:lnTo>
                    <a:pt x="258" y="258"/>
                  </a:lnTo>
                  <a:lnTo>
                    <a:pt x="252" y="253"/>
                  </a:lnTo>
                  <a:lnTo>
                    <a:pt x="246" y="250"/>
                  </a:lnTo>
                  <a:lnTo>
                    <a:pt x="248" y="253"/>
                  </a:lnTo>
                  <a:lnTo>
                    <a:pt x="241" y="253"/>
                  </a:lnTo>
                  <a:lnTo>
                    <a:pt x="234" y="252"/>
                  </a:lnTo>
                  <a:lnTo>
                    <a:pt x="220" y="244"/>
                  </a:lnTo>
                  <a:lnTo>
                    <a:pt x="223" y="247"/>
                  </a:lnTo>
                  <a:lnTo>
                    <a:pt x="215" y="244"/>
                  </a:lnTo>
                  <a:lnTo>
                    <a:pt x="209" y="242"/>
                  </a:lnTo>
                  <a:lnTo>
                    <a:pt x="202" y="238"/>
                  </a:lnTo>
                  <a:lnTo>
                    <a:pt x="196" y="234"/>
                  </a:lnTo>
                  <a:lnTo>
                    <a:pt x="178" y="229"/>
                  </a:lnTo>
                  <a:lnTo>
                    <a:pt x="161" y="223"/>
                  </a:lnTo>
                  <a:lnTo>
                    <a:pt x="154" y="222"/>
                  </a:lnTo>
                  <a:lnTo>
                    <a:pt x="146" y="221"/>
                  </a:lnTo>
                  <a:lnTo>
                    <a:pt x="140" y="221"/>
                  </a:lnTo>
                  <a:lnTo>
                    <a:pt x="133" y="221"/>
                  </a:lnTo>
                  <a:lnTo>
                    <a:pt x="127" y="220"/>
                  </a:lnTo>
                  <a:lnTo>
                    <a:pt x="119" y="218"/>
                  </a:lnTo>
                  <a:lnTo>
                    <a:pt x="113" y="218"/>
                  </a:lnTo>
                  <a:lnTo>
                    <a:pt x="108" y="218"/>
                  </a:lnTo>
                  <a:lnTo>
                    <a:pt x="107" y="221"/>
                  </a:lnTo>
                  <a:lnTo>
                    <a:pt x="105" y="222"/>
                  </a:lnTo>
                  <a:lnTo>
                    <a:pt x="101" y="224"/>
                  </a:lnTo>
                  <a:lnTo>
                    <a:pt x="97" y="228"/>
                  </a:lnTo>
                  <a:lnTo>
                    <a:pt x="97" y="226"/>
                  </a:lnTo>
                  <a:lnTo>
                    <a:pt x="100" y="224"/>
                  </a:lnTo>
                  <a:lnTo>
                    <a:pt x="102" y="223"/>
                  </a:lnTo>
                  <a:lnTo>
                    <a:pt x="105" y="222"/>
                  </a:lnTo>
                  <a:lnTo>
                    <a:pt x="103" y="222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5" y="220"/>
                  </a:lnTo>
                  <a:lnTo>
                    <a:pt x="102" y="220"/>
                  </a:lnTo>
                  <a:lnTo>
                    <a:pt x="102" y="218"/>
                  </a:lnTo>
                  <a:lnTo>
                    <a:pt x="103" y="218"/>
                  </a:lnTo>
                  <a:lnTo>
                    <a:pt x="105" y="217"/>
                  </a:lnTo>
                  <a:lnTo>
                    <a:pt x="102" y="216"/>
                  </a:lnTo>
                  <a:lnTo>
                    <a:pt x="98" y="216"/>
                  </a:lnTo>
                  <a:lnTo>
                    <a:pt x="92" y="217"/>
                  </a:lnTo>
                  <a:lnTo>
                    <a:pt x="95" y="215"/>
                  </a:lnTo>
                  <a:lnTo>
                    <a:pt x="90" y="215"/>
                  </a:lnTo>
                  <a:lnTo>
                    <a:pt x="85" y="213"/>
                  </a:lnTo>
                  <a:lnTo>
                    <a:pt x="81" y="215"/>
                  </a:lnTo>
                  <a:lnTo>
                    <a:pt x="82" y="213"/>
                  </a:lnTo>
                  <a:lnTo>
                    <a:pt x="78" y="211"/>
                  </a:lnTo>
                  <a:lnTo>
                    <a:pt x="73" y="209"/>
                  </a:lnTo>
                  <a:lnTo>
                    <a:pt x="74" y="206"/>
                  </a:lnTo>
                  <a:lnTo>
                    <a:pt x="75" y="209"/>
                  </a:lnTo>
                  <a:lnTo>
                    <a:pt x="79" y="210"/>
                  </a:lnTo>
                  <a:lnTo>
                    <a:pt x="85" y="211"/>
                  </a:lnTo>
                  <a:lnTo>
                    <a:pt x="92" y="211"/>
                  </a:lnTo>
                  <a:lnTo>
                    <a:pt x="94" y="210"/>
                  </a:lnTo>
                  <a:lnTo>
                    <a:pt x="95" y="207"/>
                  </a:lnTo>
                  <a:lnTo>
                    <a:pt x="87" y="206"/>
                  </a:lnTo>
                  <a:lnTo>
                    <a:pt x="84" y="205"/>
                  </a:lnTo>
                  <a:lnTo>
                    <a:pt x="80" y="204"/>
                  </a:lnTo>
                  <a:lnTo>
                    <a:pt x="75" y="201"/>
                  </a:lnTo>
                  <a:lnTo>
                    <a:pt x="71" y="201"/>
                  </a:lnTo>
                  <a:lnTo>
                    <a:pt x="69" y="201"/>
                  </a:lnTo>
                  <a:lnTo>
                    <a:pt x="71" y="204"/>
                  </a:lnTo>
                  <a:lnTo>
                    <a:pt x="68" y="204"/>
                  </a:lnTo>
                  <a:lnTo>
                    <a:pt x="66" y="204"/>
                  </a:lnTo>
                  <a:lnTo>
                    <a:pt x="65" y="205"/>
                  </a:lnTo>
                  <a:lnTo>
                    <a:pt x="64" y="206"/>
                  </a:lnTo>
                  <a:lnTo>
                    <a:pt x="63" y="207"/>
                  </a:lnTo>
                  <a:lnTo>
                    <a:pt x="60" y="209"/>
                  </a:lnTo>
                  <a:lnTo>
                    <a:pt x="54" y="206"/>
                  </a:lnTo>
                  <a:lnTo>
                    <a:pt x="47" y="205"/>
                  </a:lnTo>
                  <a:lnTo>
                    <a:pt x="49" y="207"/>
                  </a:lnTo>
                  <a:lnTo>
                    <a:pt x="50" y="209"/>
                  </a:lnTo>
                  <a:lnTo>
                    <a:pt x="49" y="211"/>
                  </a:lnTo>
                  <a:lnTo>
                    <a:pt x="47" y="212"/>
                  </a:lnTo>
                  <a:lnTo>
                    <a:pt x="44" y="212"/>
                  </a:lnTo>
                  <a:lnTo>
                    <a:pt x="41" y="211"/>
                  </a:lnTo>
                  <a:lnTo>
                    <a:pt x="35" y="209"/>
                  </a:lnTo>
                  <a:lnTo>
                    <a:pt x="35" y="212"/>
                  </a:lnTo>
                  <a:lnTo>
                    <a:pt x="35" y="213"/>
                  </a:lnTo>
                  <a:lnTo>
                    <a:pt x="31" y="216"/>
                  </a:lnTo>
                  <a:lnTo>
                    <a:pt x="26" y="217"/>
                  </a:lnTo>
                  <a:lnTo>
                    <a:pt x="21" y="218"/>
                  </a:lnTo>
                  <a:lnTo>
                    <a:pt x="19" y="220"/>
                  </a:lnTo>
                  <a:lnTo>
                    <a:pt x="19" y="221"/>
                  </a:lnTo>
                  <a:lnTo>
                    <a:pt x="19" y="222"/>
                  </a:lnTo>
                  <a:lnTo>
                    <a:pt x="17" y="224"/>
                  </a:lnTo>
                  <a:lnTo>
                    <a:pt x="14" y="227"/>
                  </a:lnTo>
                  <a:lnTo>
                    <a:pt x="9" y="228"/>
                  </a:lnTo>
                  <a:lnTo>
                    <a:pt x="0" y="231"/>
                  </a:lnTo>
                  <a:lnTo>
                    <a:pt x="4" y="231"/>
                  </a:lnTo>
                  <a:lnTo>
                    <a:pt x="6" y="232"/>
                  </a:lnTo>
                  <a:lnTo>
                    <a:pt x="9" y="233"/>
                  </a:lnTo>
                  <a:lnTo>
                    <a:pt x="7" y="234"/>
                  </a:lnTo>
                  <a:lnTo>
                    <a:pt x="6" y="236"/>
                  </a:lnTo>
                  <a:lnTo>
                    <a:pt x="4" y="239"/>
                  </a:lnTo>
                  <a:lnTo>
                    <a:pt x="4" y="242"/>
                  </a:lnTo>
                  <a:lnTo>
                    <a:pt x="5" y="245"/>
                  </a:lnTo>
                  <a:lnTo>
                    <a:pt x="7" y="248"/>
                  </a:lnTo>
                  <a:lnTo>
                    <a:pt x="16" y="252"/>
                  </a:lnTo>
                  <a:lnTo>
                    <a:pt x="25" y="254"/>
                  </a:lnTo>
                  <a:lnTo>
                    <a:pt x="32" y="259"/>
                  </a:lnTo>
                  <a:lnTo>
                    <a:pt x="36" y="261"/>
                  </a:lnTo>
                  <a:lnTo>
                    <a:pt x="38" y="264"/>
                  </a:lnTo>
                  <a:lnTo>
                    <a:pt x="39" y="266"/>
                  </a:lnTo>
                  <a:lnTo>
                    <a:pt x="38" y="270"/>
                  </a:lnTo>
                  <a:lnTo>
                    <a:pt x="36" y="272"/>
                  </a:lnTo>
                  <a:lnTo>
                    <a:pt x="31" y="275"/>
                  </a:lnTo>
                  <a:lnTo>
                    <a:pt x="27" y="279"/>
                  </a:lnTo>
                  <a:lnTo>
                    <a:pt x="25" y="281"/>
                  </a:lnTo>
                  <a:lnTo>
                    <a:pt x="23" y="285"/>
                  </a:lnTo>
                  <a:lnTo>
                    <a:pt x="26" y="288"/>
                  </a:lnTo>
                  <a:lnTo>
                    <a:pt x="32" y="297"/>
                  </a:lnTo>
                  <a:lnTo>
                    <a:pt x="41" y="303"/>
                  </a:lnTo>
                  <a:lnTo>
                    <a:pt x="47" y="312"/>
                  </a:lnTo>
                  <a:lnTo>
                    <a:pt x="52" y="320"/>
                  </a:lnTo>
                  <a:lnTo>
                    <a:pt x="48" y="322"/>
                  </a:lnTo>
                  <a:lnTo>
                    <a:pt x="43" y="322"/>
                  </a:lnTo>
                  <a:lnTo>
                    <a:pt x="46" y="324"/>
                  </a:lnTo>
                  <a:lnTo>
                    <a:pt x="46" y="327"/>
                  </a:lnTo>
                  <a:lnTo>
                    <a:pt x="43" y="331"/>
                  </a:lnTo>
                  <a:lnTo>
                    <a:pt x="43" y="334"/>
                  </a:lnTo>
                  <a:lnTo>
                    <a:pt x="44" y="335"/>
                  </a:lnTo>
                  <a:lnTo>
                    <a:pt x="47" y="336"/>
                  </a:lnTo>
                  <a:lnTo>
                    <a:pt x="48" y="338"/>
                  </a:lnTo>
                  <a:lnTo>
                    <a:pt x="46" y="339"/>
                  </a:lnTo>
                  <a:lnTo>
                    <a:pt x="44" y="341"/>
                  </a:lnTo>
                  <a:lnTo>
                    <a:pt x="46" y="345"/>
                  </a:lnTo>
                  <a:lnTo>
                    <a:pt x="48" y="346"/>
                  </a:lnTo>
                  <a:lnTo>
                    <a:pt x="52" y="347"/>
                  </a:lnTo>
                  <a:lnTo>
                    <a:pt x="54" y="347"/>
                  </a:lnTo>
                  <a:lnTo>
                    <a:pt x="57" y="347"/>
                  </a:lnTo>
                  <a:lnTo>
                    <a:pt x="58" y="350"/>
                  </a:lnTo>
                  <a:lnTo>
                    <a:pt x="55" y="351"/>
                  </a:lnTo>
                  <a:lnTo>
                    <a:pt x="54" y="354"/>
                  </a:lnTo>
                  <a:lnTo>
                    <a:pt x="55" y="355"/>
                  </a:lnTo>
                  <a:lnTo>
                    <a:pt x="57" y="357"/>
                  </a:lnTo>
                  <a:lnTo>
                    <a:pt x="62" y="360"/>
                  </a:lnTo>
                  <a:lnTo>
                    <a:pt x="66" y="362"/>
                  </a:lnTo>
                  <a:lnTo>
                    <a:pt x="69" y="363"/>
                  </a:lnTo>
                  <a:lnTo>
                    <a:pt x="70" y="366"/>
                  </a:lnTo>
                  <a:lnTo>
                    <a:pt x="69" y="368"/>
                  </a:lnTo>
                  <a:lnTo>
                    <a:pt x="68" y="371"/>
                  </a:lnTo>
                  <a:lnTo>
                    <a:pt x="62" y="374"/>
                  </a:lnTo>
                  <a:lnTo>
                    <a:pt x="58" y="378"/>
                  </a:lnTo>
                  <a:lnTo>
                    <a:pt x="91" y="397"/>
                  </a:lnTo>
                  <a:lnTo>
                    <a:pt x="95" y="398"/>
                  </a:lnTo>
                  <a:lnTo>
                    <a:pt x="96" y="400"/>
                  </a:lnTo>
                  <a:lnTo>
                    <a:pt x="96" y="403"/>
                  </a:lnTo>
                  <a:lnTo>
                    <a:pt x="96" y="405"/>
                  </a:lnTo>
                  <a:lnTo>
                    <a:pt x="92" y="413"/>
                  </a:lnTo>
                  <a:lnTo>
                    <a:pt x="90" y="416"/>
                  </a:lnTo>
                  <a:lnTo>
                    <a:pt x="86" y="419"/>
                  </a:lnTo>
                  <a:lnTo>
                    <a:pt x="70" y="433"/>
                  </a:lnTo>
                  <a:lnTo>
                    <a:pt x="54" y="448"/>
                  </a:lnTo>
                  <a:lnTo>
                    <a:pt x="47" y="454"/>
                  </a:lnTo>
                  <a:lnTo>
                    <a:pt x="38" y="461"/>
                  </a:lnTo>
                  <a:lnTo>
                    <a:pt x="30" y="465"/>
                  </a:lnTo>
                  <a:lnTo>
                    <a:pt x="21" y="473"/>
                  </a:lnTo>
                  <a:lnTo>
                    <a:pt x="28" y="473"/>
                  </a:lnTo>
                  <a:lnTo>
                    <a:pt x="35" y="469"/>
                  </a:lnTo>
                  <a:lnTo>
                    <a:pt x="38" y="468"/>
                  </a:lnTo>
                  <a:lnTo>
                    <a:pt x="41" y="467"/>
                  </a:lnTo>
                  <a:lnTo>
                    <a:pt x="42" y="468"/>
                  </a:lnTo>
                  <a:lnTo>
                    <a:pt x="41" y="469"/>
                  </a:lnTo>
                  <a:lnTo>
                    <a:pt x="41" y="472"/>
                  </a:lnTo>
                  <a:lnTo>
                    <a:pt x="42" y="475"/>
                  </a:lnTo>
                  <a:lnTo>
                    <a:pt x="36" y="472"/>
                  </a:lnTo>
                  <a:lnTo>
                    <a:pt x="39" y="475"/>
                  </a:lnTo>
                  <a:lnTo>
                    <a:pt x="44" y="479"/>
                  </a:lnTo>
                  <a:lnTo>
                    <a:pt x="48" y="481"/>
                  </a:lnTo>
                  <a:lnTo>
                    <a:pt x="52" y="484"/>
                  </a:lnTo>
                  <a:lnTo>
                    <a:pt x="57" y="484"/>
                  </a:lnTo>
                  <a:lnTo>
                    <a:pt x="62" y="484"/>
                  </a:lnTo>
                  <a:lnTo>
                    <a:pt x="66" y="484"/>
                  </a:lnTo>
                  <a:lnTo>
                    <a:pt x="70" y="485"/>
                  </a:lnTo>
                  <a:lnTo>
                    <a:pt x="73" y="486"/>
                  </a:lnTo>
                  <a:lnTo>
                    <a:pt x="76" y="490"/>
                  </a:lnTo>
                  <a:lnTo>
                    <a:pt x="80" y="492"/>
                  </a:lnTo>
                  <a:lnTo>
                    <a:pt x="80" y="492"/>
                  </a:lnTo>
                  <a:lnTo>
                    <a:pt x="79" y="492"/>
                  </a:lnTo>
                  <a:lnTo>
                    <a:pt x="74" y="492"/>
                  </a:lnTo>
                  <a:lnTo>
                    <a:pt x="69" y="491"/>
                  </a:lnTo>
                  <a:lnTo>
                    <a:pt x="64" y="490"/>
                  </a:lnTo>
                  <a:lnTo>
                    <a:pt x="59" y="489"/>
                  </a:lnTo>
                  <a:lnTo>
                    <a:pt x="55" y="490"/>
                  </a:lnTo>
                  <a:lnTo>
                    <a:pt x="53" y="492"/>
                  </a:lnTo>
                  <a:lnTo>
                    <a:pt x="50" y="494"/>
                  </a:lnTo>
                  <a:lnTo>
                    <a:pt x="48" y="495"/>
                  </a:lnTo>
                  <a:lnTo>
                    <a:pt x="46" y="495"/>
                  </a:lnTo>
                  <a:lnTo>
                    <a:pt x="43" y="494"/>
                  </a:lnTo>
                  <a:lnTo>
                    <a:pt x="41" y="494"/>
                  </a:lnTo>
                  <a:lnTo>
                    <a:pt x="39" y="495"/>
                  </a:lnTo>
                  <a:lnTo>
                    <a:pt x="38" y="497"/>
                  </a:lnTo>
                  <a:lnTo>
                    <a:pt x="37" y="499"/>
                  </a:lnTo>
                  <a:lnTo>
                    <a:pt x="35" y="497"/>
                  </a:lnTo>
                  <a:lnTo>
                    <a:pt x="32" y="496"/>
                  </a:lnTo>
                  <a:lnTo>
                    <a:pt x="30" y="496"/>
                  </a:lnTo>
                  <a:lnTo>
                    <a:pt x="30" y="499"/>
                  </a:lnTo>
                  <a:lnTo>
                    <a:pt x="31" y="501"/>
                  </a:lnTo>
                  <a:lnTo>
                    <a:pt x="31" y="502"/>
                  </a:lnTo>
                  <a:lnTo>
                    <a:pt x="31" y="505"/>
                  </a:lnTo>
                  <a:lnTo>
                    <a:pt x="33" y="506"/>
                  </a:lnTo>
                  <a:lnTo>
                    <a:pt x="36" y="508"/>
                  </a:lnTo>
                  <a:lnTo>
                    <a:pt x="32" y="510"/>
                  </a:lnTo>
                  <a:lnTo>
                    <a:pt x="30" y="511"/>
                  </a:lnTo>
                  <a:lnTo>
                    <a:pt x="27" y="517"/>
                  </a:lnTo>
                  <a:lnTo>
                    <a:pt x="25" y="520"/>
                  </a:lnTo>
                  <a:lnTo>
                    <a:pt x="23" y="522"/>
                  </a:lnTo>
                  <a:lnTo>
                    <a:pt x="21" y="524"/>
                  </a:lnTo>
                  <a:lnTo>
                    <a:pt x="20" y="527"/>
                  </a:lnTo>
                  <a:lnTo>
                    <a:pt x="21" y="529"/>
                  </a:lnTo>
                  <a:lnTo>
                    <a:pt x="22" y="532"/>
                  </a:lnTo>
                  <a:lnTo>
                    <a:pt x="23" y="536"/>
                  </a:lnTo>
                  <a:lnTo>
                    <a:pt x="23" y="538"/>
                  </a:lnTo>
                  <a:lnTo>
                    <a:pt x="22" y="542"/>
                  </a:lnTo>
                  <a:lnTo>
                    <a:pt x="23" y="544"/>
                  </a:lnTo>
                  <a:lnTo>
                    <a:pt x="26" y="547"/>
                  </a:lnTo>
                  <a:lnTo>
                    <a:pt x="27" y="549"/>
                  </a:lnTo>
                  <a:lnTo>
                    <a:pt x="30" y="552"/>
                  </a:lnTo>
                  <a:lnTo>
                    <a:pt x="32" y="553"/>
                  </a:lnTo>
                  <a:lnTo>
                    <a:pt x="27" y="558"/>
                  </a:lnTo>
                  <a:lnTo>
                    <a:pt x="23" y="561"/>
                  </a:lnTo>
                  <a:lnTo>
                    <a:pt x="23" y="564"/>
                  </a:lnTo>
                  <a:lnTo>
                    <a:pt x="25" y="565"/>
                  </a:lnTo>
                  <a:lnTo>
                    <a:pt x="27" y="567"/>
                  </a:lnTo>
                  <a:lnTo>
                    <a:pt x="31" y="569"/>
                  </a:lnTo>
                  <a:lnTo>
                    <a:pt x="35" y="572"/>
                  </a:lnTo>
                  <a:lnTo>
                    <a:pt x="35" y="576"/>
                  </a:lnTo>
                  <a:lnTo>
                    <a:pt x="33" y="581"/>
                  </a:lnTo>
                  <a:lnTo>
                    <a:pt x="32" y="585"/>
                  </a:lnTo>
                  <a:lnTo>
                    <a:pt x="36" y="586"/>
                  </a:lnTo>
                  <a:lnTo>
                    <a:pt x="39" y="588"/>
                  </a:lnTo>
                  <a:lnTo>
                    <a:pt x="43" y="593"/>
                  </a:lnTo>
                  <a:lnTo>
                    <a:pt x="46" y="597"/>
                  </a:lnTo>
                  <a:lnTo>
                    <a:pt x="47" y="599"/>
                  </a:lnTo>
                  <a:lnTo>
                    <a:pt x="48" y="604"/>
                  </a:lnTo>
                  <a:lnTo>
                    <a:pt x="49" y="608"/>
                  </a:lnTo>
                  <a:lnTo>
                    <a:pt x="50" y="609"/>
                  </a:lnTo>
                  <a:lnTo>
                    <a:pt x="52" y="609"/>
                  </a:lnTo>
                  <a:lnTo>
                    <a:pt x="55" y="609"/>
                  </a:lnTo>
                  <a:lnTo>
                    <a:pt x="59" y="611"/>
                  </a:lnTo>
                  <a:lnTo>
                    <a:pt x="63" y="612"/>
                  </a:lnTo>
                  <a:lnTo>
                    <a:pt x="66" y="612"/>
                  </a:lnTo>
                  <a:lnTo>
                    <a:pt x="71" y="611"/>
                  </a:lnTo>
                  <a:lnTo>
                    <a:pt x="76" y="612"/>
                  </a:lnTo>
                  <a:lnTo>
                    <a:pt x="78" y="613"/>
                  </a:lnTo>
                  <a:lnTo>
                    <a:pt x="78" y="614"/>
                  </a:lnTo>
                  <a:lnTo>
                    <a:pt x="78" y="618"/>
                  </a:lnTo>
                  <a:lnTo>
                    <a:pt x="79" y="619"/>
                  </a:lnTo>
                  <a:lnTo>
                    <a:pt x="81" y="619"/>
                  </a:lnTo>
                  <a:lnTo>
                    <a:pt x="87" y="618"/>
                  </a:lnTo>
                  <a:lnTo>
                    <a:pt x="94" y="617"/>
                  </a:lnTo>
                  <a:lnTo>
                    <a:pt x="98" y="615"/>
                  </a:lnTo>
                  <a:lnTo>
                    <a:pt x="102" y="617"/>
                  </a:lnTo>
                  <a:lnTo>
                    <a:pt x="108" y="620"/>
                  </a:lnTo>
                  <a:lnTo>
                    <a:pt x="113" y="623"/>
                  </a:lnTo>
                  <a:lnTo>
                    <a:pt x="116" y="624"/>
                  </a:lnTo>
                  <a:lnTo>
                    <a:pt x="116" y="625"/>
                  </a:lnTo>
                  <a:lnTo>
                    <a:pt x="116" y="630"/>
                  </a:lnTo>
                  <a:lnTo>
                    <a:pt x="116" y="633"/>
                  </a:lnTo>
                  <a:lnTo>
                    <a:pt x="117" y="635"/>
                  </a:lnTo>
                  <a:lnTo>
                    <a:pt x="119" y="640"/>
                  </a:lnTo>
                  <a:lnTo>
                    <a:pt x="119" y="642"/>
                  </a:lnTo>
                  <a:lnTo>
                    <a:pt x="118" y="644"/>
                  </a:lnTo>
                  <a:lnTo>
                    <a:pt x="117" y="645"/>
                  </a:lnTo>
                  <a:lnTo>
                    <a:pt x="117" y="647"/>
                  </a:lnTo>
                  <a:lnTo>
                    <a:pt x="121" y="651"/>
                  </a:lnTo>
                  <a:lnTo>
                    <a:pt x="124" y="656"/>
                  </a:lnTo>
                  <a:lnTo>
                    <a:pt x="128" y="658"/>
                  </a:lnTo>
                  <a:lnTo>
                    <a:pt x="132" y="665"/>
                  </a:lnTo>
                  <a:lnTo>
                    <a:pt x="137" y="670"/>
                  </a:lnTo>
                  <a:lnTo>
                    <a:pt x="142" y="671"/>
                  </a:lnTo>
                  <a:lnTo>
                    <a:pt x="144" y="672"/>
                  </a:lnTo>
                  <a:lnTo>
                    <a:pt x="145" y="674"/>
                  </a:lnTo>
                  <a:lnTo>
                    <a:pt x="145" y="676"/>
                  </a:lnTo>
                  <a:lnTo>
                    <a:pt x="145" y="678"/>
                  </a:lnTo>
                  <a:lnTo>
                    <a:pt x="145" y="681"/>
                  </a:lnTo>
                  <a:lnTo>
                    <a:pt x="148" y="681"/>
                  </a:lnTo>
                  <a:lnTo>
                    <a:pt x="153" y="679"/>
                  </a:lnTo>
                  <a:lnTo>
                    <a:pt x="157" y="681"/>
                  </a:lnTo>
                  <a:lnTo>
                    <a:pt x="160" y="682"/>
                  </a:lnTo>
                  <a:lnTo>
                    <a:pt x="160" y="682"/>
                  </a:lnTo>
                  <a:lnTo>
                    <a:pt x="161" y="683"/>
                  </a:lnTo>
                  <a:lnTo>
                    <a:pt x="161" y="684"/>
                  </a:lnTo>
                  <a:lnTo>
                    <a:pt x="162" y="686"/>
                  </a:lnTo>
                  <a:lnTo>
                    <a:pt x="166" y="689"/>
                  </a:lnTo>
                  <a:lnTo>
                    <a:pt x="169" y="690"/>
                  </a:lnTo>
                  <a:lnTo>
                    <a:pt x="170" y="693"/>
                  </a:lnTo>
                  <a:lnTo>
                    <a:pt x="169" y="695"/>
                  </a:lnTo>
                  <a:lnTo>
                    <a:pt x="165" y="698"/>
                  </a:lnTo>
                  <a:lnTo>
                    <a:pt x="160" y="700"/>
                  </a:lnTo>
                  <a:lnTo>
                    <a:pt x="156" y="701"/>
                  </a:lnTo>
                  <a:lnTo>
                    <a:pt x="151" y="701"/>
                  </a:lnTo>
                  <a:lnTo>
                    <a:pt x="146" y="699"/>
                  </a:lnTo>
                  <a:lnTo>
                    <a:pt x="142" y="699"/>
                  </a:lnTo>
                  <a:lnTo>
                    <a:pt x="137" y="700"/>
                  </a:lnTo>
                  <a:lnTo>
                    <a:pt x="135" y="703"/>
                  </a:lnTo>
                  <a:lnTo>
                    <a:pt x="137" y="705"/>
                  </a:lnTo>
                  <a:lnTo>
                    <a:pt x="139" y="708"/>
                  </a:lnTo>
                  <a:lnTo>
                    <a:pt x="140" y="709"/>
                  </a:lnTo>
                  <a:lnTo>
                    <a:pt x="143" y="711"/>
                  </a:lnTo>
                  <a:lnTo>
                    <a:pt x="144" y="713"/>
                  </a:lnTo>
                  <a:lnTo>
                    <a:pt x="144" y="714"/>
                  </a:lnTo>
                  <a:lnTo>
                    <a:pt x="144" y="717"/>
                  </a:lnTo>
                  <a:lnTo>
                    <a:pt x="148" y="727"/>
                  </a:lnTo>
                  <a:lnTo>
                    <a:pt x="150" y="731"/>
                  </a:lnTo>
                  <a:lnTo>
                    <a:pt x="155" y="733"/>
                  </a:lnTo>
                  <a:lnTo>
                    <a:pt x="159" y="735"/>
                  </a:lnTo>
                  <a:lnTo>
                    <a:pt x="162" y="733"/>
                  </a:lnTo>
                  <a:lnTo>
                    <a:pt x="165" y="731"/>
                  </a:lnTo>
                  <a:lnTo>
                    <a:pt x="165" y="726"/>
                  </a:lnTo>
                  <a:lnTo>
                    <a:pt x="175" y="727"/>
                  </a:lnTo>
                  <a:lnTo>
                    <a:pt x="178" y="727"/>
                  </a:lnTo>
                  <a:lnTo>
                    <a:pt x="183" y="726"/>
                  </a:lnTo>
                  <a:lnTo>
                    <a:pt x="187" y="726"/>
                  </a:lnTo>
                  <a:lnTo>
                    <a:pt x="192" y="726"/>
                  </a:lnTo>
                  <a:lnTo>
                    <a:pt x="196" y="727"/>
                  </a:lnTo>
                  <a:lnTo>
                    <a:pt x="199" y="726"/>
                  </a:lnTo>
                  <a:lnTo>
                    <a:pt x="203" y="726"/>
                  </a:lnTo>
                  <a:lnTo>
                    <a:pt x="205" y="729"/>
                  </a:lnTo>
                  <a:lnTo>
                    <a:pt x="208" y="732"/>
                  </a:lnTo>
                  <a:lnTo>
                    <a:pt x="210" y="736"/>
                  </a:lnTo>
                  <a:lnTo>
                    <a:pt x="212" y="738"/>
                  </a:lnTo>
                  <a:lnTo>
                    <a:pt x="215" y="740"/>
                  </a:lnTo>
                  <a:lnTo>
                    <a:pt x="218" y="742"/>
                  </a:lnTo>
                  <a:lnTo>
                    <a:pt x="220" y="745"/>
                  </a:lnTo>
                  <a:lnTo>
                    <a:pt x="215" y="746"/>
                  </a:lnTo>
                  <a:lnTo>
                    <a:pt x="214" y="746"/>
                  </a:lnTo>
                  <a:lnTo>
                    <a:pt x="212" y="748"/>
                  </a:lnTo>
                  <a:lnTo>
                    <a:pt x="213" y="749"/>
                  </a:lnTo>
                  <a:lnTo>
                    <a:pt x="215" y="753"/>
                  </a:lnTo>
                  <a:lnTo>
                    <a:pt x="218" y="757"/>
                  </a:lnTo>
                  <a:lnTo>
                    <a:pt x="217" y="759"/>
                  </a:lnTo>
                  <a:lnTo>
                    <a:pt x="217" y="760"/>
                  </a:lnTo>
                  <a:lnTo>
                    <a:pt x="220" y="762"/>
                  </a:lnTo>
                  <a:lnTo>
                    <a:pt x="224" y="762"/>
                  </a:lnTo>
                  <a:lnTo>
                    <a:pt x="229" y="763"/>
                  </a:lnTo>
                  <a:lnTo>
                    <a:pt x="233" y="762"/>
                  </a:lnTo>
                  <a:lnTo>
                    <a:pt x="236" y="762"/>
                  </a:lnTo>
                  <a:lnTo>
                    <a:pt x="239" y="764"/>
                  </a:lnTo>
                  <a:lnTo>
                    <a:pt x="242" y="765"/>
                  </a:lnTo>
                  <a:lnTo>
                    <a:pt x="246" y="767"/>
                  </a:lnTo>
                  <a:lnTo>
                    <a:pt x="246" y="770"/>
                  </a:lnTo>
                  <a:lnTo>
                    <a:pt x="247" y="774"/>
                  </a:lnTo>
                  <a:lnTo>
                    <a:pt x="248" y="779"/>
                  </a:lnTo>
                  <a:lnTo>
                    <a:pt x="250" y="781"/>
                  </a:lnTo>
                  <a:lnTo>
                    <a:pt x="252" y="785"/>
                  </a:lnTo>
                  <a:lnTo>
                    <a:pt x="255" y="788"/>
                  </a:lnTo>
                  <a:lnTo>
                    <a:pt x="257" y="788"/>
                  </a:lnTo>
                  <a:lnTo>
                    <a:pt x="261" y="786"/>
                  </a:lnTo>
                  <a:lnTo>
                    <a:pt x="264" y="786"/>
                  </a:lnTo>
                  <a:lnTo>
                    <a:pt x="267" y="786"/>
                  </a:lnTo>
                  <a:lnTo>
                    <a:pt x="272" y="790"/>
                  </a:lnTo>
                  <a:lnTo>
                    <a:pt x="274" y="790"/>
                  </a:lnTo>
                  <a:lnTo>
                    <a:pt x="277" y="791"/>
                  </a:lnTo>
                  <a:lnTo>
                    <a:pt x="279" y="792"/>
                  </a:lnTo>
                  <a:lnTo>
                    <a:pt x="280" y="792"/>
                  </a:lnTo>
                  <a:lnTo>
                    <a:pt x="285" y="791"/>
                  </a:lnTo>
                  <a:lnTo>
                    <a:pt x="290" y="790"/>
                  </a:lnTo>
                  <a:lnTo>
                    <a:pt x="295" y="788"/>
                  </a:lnTo>
                  <a:lnTo>
                    <a:pt x="300" y="786"/>
                  </a:lnTo>
                  <a:lnTo>
                    <a:pt x="303" y="788"/>
                  </a:lnTo>
                  <a:lnTo>
                    <a:pt x="305" y="790"/>
                  </a:lnTo>
                  <a:lnTo>
                    <a:pt x="308" y="794"/>
                  </a:lnTo>
                  <a:lnTo>
                    <a:pt x="309" y="796"/>
                  </a:lnTo>
                  <a:lnTo>
                    <a:pt x="314" y="800"/>
                  </a:lnTo>
                  <a:lnTo>
                    <a:pt x="316" y="801"/>
                  </a:lnTo>
                  <a:lnTo>
                    <a:pt x="319" y="804"/>
                  </a:lnTo>
                  <a:lnTo>
                    <a:pt x="322" y="801"/>
                  </a:lnTo>
                  <a:lnTo>
                    <a:pt x="324" y="800"/>
                  </a:lnTo>
                  <a:lnTo>
                    <a:pt x="326" y="800"/>
                  </a:lnTo>
                  <a:lnTo>
                    <a:pt x="330" y="801"/>
                  </a:lnTo>
                  <a:lnTo>
                    <a:pt x="333" y="804"/>
                  </a:lnTo>
                  <a:lnTo>
                    <a:pt x="339" y="805"/>
                  </a:lnTo>
                  <a:lnTo>
                    <a:pt x="344" y="805"/>
                  </a:lnTo>
                  <a:lnTo>
                    <a:pt x="348" y="804"/>
                  </a:lnTo>
                  <a:lnTo>
                    <a:pt x="351" y="807"/>
                  </a:lnTo>
                  <a:lnTo>
                    <a:pt x="353" y="807"/>
                  </a:lnTo>
                  <a:lnTo>
                    <a:pt x="355" y="808"/>
                  </a:lnTo>
                  <a:lnTo>
                    <a:pt x="358" y="810"/>
                  </a:lnTo>
                  <a:lnTo>
                    <a:pt x="363" y="813"/>
                  </a:lnTo>
                  <a:lnTo>
                    <a:pt x="368" y="813"/>
                  </a:lnTo>
                  <a:lnTo>
                    <a:pt x="370" y="813"/>
                  </a:lnTo>
                  <a:lnTo>
                    <a:pt x="374" y="813"/>
                  </a:lnTo>
                  <a:lnTo>
                    <a:pt x="373" y="815"/>
                  </a:lnTo>
                  <a:lnTo>
                    <a:pt x="373" y="817"/>
                  </a:lnTo>
                  <a:lnTo>
                    <a:pt x="374" y="822"/>
                  </a:lnTo>
                  <a:lnTo>
                    <a:pt x="374" y="826"/>
                  </a:lnTo>
                  <a:lnTo>
                    <a:pt x="373" y="828"/>
                  </a:lnTo>
                  <a:lnTo>
                    <a:pt x="370" y="829"/>
                  </a:lnTo>
                  <a:lnTo>
                    <a:pt x="367" y="832"/>
                  </a:lnTo>
                  <a:lnTo>
                    <a:pt x="367" y="833"/>
                  </a:lnTo>
                  <a:lnTo>
                    <a:pt x="368" y="834"/>
                  </a:lnTo>
                  <a:lnTo>
                    <a:pt x="369" y="837"/>
                  </a:lnTo>
                  <a:lnTo>
                    <a:pt x="371" y="835"/>
                  </a:lnTo>
                  <a:lnTo>
                    <a:pt x="373" y="837"/>
                  </a:lnTo>
                  <a:lnTo>
                    <a:pt x="374" y="839"/>
                  </a:lnTo>
                  <a:lnTo>
                    <a:pt x="371" y="839"/>
                  </a:lnTo>
                  <a:lnTo>
                    <a:pt x="369" y="840"/>
                  </a:lnTo>
                  <a:lnTo>
                    <a:pt x="368" y="842"/>
                  </a:lnTo>
                  <a:lnTo>
                    <a:pt x="368" y="845"/>
                  </a:lnTo>
                  <a:lnTo>
                    <a:pt x="369" y="847"/>
                  </a:lnTo>
                  <a:lnTo>
                    <a:pt x="373" y="849"/>
                  </a:lnTo>
                  <a:lnTo>
                    <a:pt x="374" y="851"/>
                  </a:lnTo>
                  <a:lnTo>
                    <a:pt x="374" y="853"/>
                  </a:lnTo>
                  <a:lnTo>
                    <a:pt x="373" y="854"/>
                  </a:lnTo>
                  <a:lnTo>
                    <a:pt x="374" y="855"/>
                  </a:lnTo>
                  <a:lnTo>
                    <a:pt x="376" y="854"/>
                  </a:lnTo>
                  <a:lnTo>
                    <a:pt x="376" y="859"/>
                  </a:lnTo>
                  <a:lnTo>
                    <a:pt x="375" y="864"/>
                  </a:lnTo>
                  <a:lnTo>
                    <a:pt x="374" y="867"/>
                  </a:lnTo>
                  <a:lnTo>
                    <a:pt x="370" y="870"/>
                  </a:lnTo>
                  <a:lnTo>
                    <a:pt x="364" y="869"/>
                  </a:lnTo>
                  <a:lnTo>
                    <a:pt x="358" y="869"/>
                  </a:lnTo>
                  <a:lnTo>
                    <a:pt x="355" y="869"/>
                  </a:lnTo>
                  <a:lnTo>
                    <a:pt x="352" y="869"/>
                  </a:lnTo>
                  <a:lnTo>
                    <a:pt x="349" y="869"/>
                  </a:lnTo>
                  <a:lnTo>
                    <a:pt x="348" y="871"/>
                  </a:lnTo>
                  <a:lnTo>
                    <a:pt x="346" y="874"/>
                  </a:lnTo>
                  <a:lnTo>
                    <a:pt x="343" y="876"/>
                  </a:lnTo>
                  <a:lnTo>
                    <a:pt x="339" y="877"/>
                  </a:lnTo>
                  <a:lnTo>
                    <a:pt x="337" y="881"/>
                  </a:lnTo>
                  <a:lnTo>
                    <a:pt x="336" y="885"/>
                  </a:lnTo>
                  <a:lnTo>
                    <a:pt x="338" y="887"/>
                  </a:lnTo>
                  <a:lnTo>
                    <a:pt x="337" y="890"/>
                  </a:lnTo>
                  <a:lnTo>
                    <a:pt x="337" y="891"/>
                  </a:lnTo>
                  <a:lnTo>
                    <a:pt x="339" y="892"/>
                  </a:lnTo>
                  <a:lnTo>
                    <a:pt x="342" y="892"/>
                  </a:lnTo>
                  <a:lnTo>
                    <a:pt x="344" y="891"/>
                  </a:lnTo>
                  <a:lnTo>
                    <a:pt x="343" y="892"/>
                  </a:lnTo>
                  <a:lnTo>
                    <a:pt x="347" y="892"/>
                  </a:lnTo>
                  <a:lnTo>
                    <a:pt x="351" y="891"/>
                  </a:lnTo>
                  <a:lnTo>
                    <a:pt x="358" y="888"/>
                  </a:lnTo>
                  <a:lnTo>
                    <a:pt x="362" y="888"/>
                  </a:lnTo>
                  <a:lnTo>
                    <a:pt x="363" y="891"/>
                  </a:lnTo>
                  <a:lnTo>
                    <a:pt x="364" y="892"/>
                  </a:lnTo>
                  <a:lnTo>
                    <a:pt x="367" y="892"/>
                  </a:lnTo>
                  <a:lnTo>
                    <a:pt x="363" y="896"/>
                  </a:lnTo>
                  <a:lnTo>
                    <a:pt x="359" y="898"/>
                  </a:lnTo>
                  <a:lnTo>
                    <a:pt x="354" y="899"/>
                  </a:lnTo>
                  <a:lnTo>
                    <a:pt x="349" y="901"/>
                  </a:lnTo>
                  <a:lnTo>
                    <a:pt x="347" y="901"/>
                  </a:lnTo>
                  <a:lnTo>
                    <a:pt x="344" y="902"/>
                  </a:lnTo>
                  <a:lnTo>
                    <a:pt x="344" y="903"/>
                  </a:lnTo>
                  <a:lnTo>
                    <a:pt x="346" y="904"/>
                  </a:lnTo>
                  <a:lnTo>
                    <a:pt x="346" y="908"/>
                  </a:lnTo>
                  <a:lnTo>
                    <a:pt x="341" y="907"/>
                  </a:lnTo>
                  <a:lnTo>
                    <a:pt x="338" y="907"/>
                  </a:lnTo>
                  <a:lnTo>
                    <a:pt x="336" y="907"/>
                  </a:lnTo>
                  <a:lnTo>
                    <a:pt x="332" y="908"/>
                  </a:lnTo>
                  <a:lnTo>
                    <a:pt x="327" y="908"/>
                  </a:lnTo>
                  <a:lnTo>
                    <a:pt x="328" y="913"/>
                  </a:lnTo>
                  <a:lnTo>
                    <a:pt x="332" y="914"/>
                  </a:lnTo>
                  <a:lnTo>
                    <a:pt x="336" y="917"/>
                  </a:lnTo>
                  <a:lnTo>
                    <a:pt x="339" y="918"/>
                  </a:lnTo>
                  <a:lnTo>
                    <a:pt x="342" y="919"/>
                  </a:lnTo>
                  <a:lnTo>
                    <a:pt x="346" y="922"/>
                  </a:lnTo>
                  <a:lnTo>
                    <a:pt x="348" y="925"/>
                  </a:lnTo>
                  <a:lnTo>
                    <a:pt x="349" y="928"/>
                  </a:lnTo>
                  <a:lnTo>
                    <a:pt x="347" y="926"/>
                  </a:lnTo>
                  <a:lnTo>
                    <a:pt x="346" y="925"/>
                  </a:lnTo>
                  <a:lnTo>
                    <a:pt x="343" y="924"/>
                  </a:lnTo>
                  <a:lnTo>
                    <a:pt x="341" y="924"/>
                  </a:lnTo>
                  <a:lnTo>
                    <a:pt x="339" y="926"/>
                  </a:lnTo>
                  <a:lnTo>
                    <a:pt x="339" y="928"/>
                  </a:lnTo>
                  <a:lnTo>
                    <a:pt x="338" y="930"/>
                  </a:lnTo>
                  <a:lnTo>
                    <a:pt x="337" y="933"/>
                  </a:lnTo>
                  <a:lnTo>
                    <a:pt x="337" y="928"/>
                  </a:lnTo>
                  <a:lnTo>
                    <a:pt x="335" y="930"/>
                  </a:lnTo>
                  <a:lnTo>
                    <a:pt x="333" y="936"/>
                  </a:lnTo>
                  <a:lnTo>
                    <a:pt x="331" y="940"/>
                  </a:lnTo>
                  <a:lnTo>
                    <a:pt x="330" y="941"/>
                  </a:lnTo>
                  <a:lnTo>
                    <a:pt x="327" y="940"/>
                  </a:lnTo>
                  <a:lnTo>
                    <a:pt x="327" y="942"/>
                  </a:lnTo>
                  <a:lnTo>
                    <a:pt x="328" y="945"/>
                  </a:lnTo>
                  <a:lnTo>
                    <a:pt x="330" y="946"/>
                  </a:lnTo>
                  <a:lnTo>
                    <a:pt x="330" y="945"/>
                  </a:lnTo>
                  <a:lnTo>
                    <a:pt x="331" y="942"/>
                  </a:lnTo>
                  <a:lnTo>
                    <a:pt x="332" y="947"/>
                  </a:lnTo>
                  <a:lnTo>
                    <a:pt x="332" y="949"/>
                  </a:lnTo>
                  <a:lnTo>
                    <a:pt x="331" y="951"/>
                  </a:lnTo>
                  <a:lnTo>
                    <a:pt x="328" y="951"/>
                  </a:lnTo>
                  <a:lnTo>
                    <a:pt x="324" y="951"/>
                  </a:lnTo>
                  <a:lnTo>
                    <a:pt x="320" y="951"/>
                  </a:lnTo>
                  <a:lnTo>
                    <a:pt x="319" y="951"/>
                  </a:lnTo>
                  <a:lnTo>
                    <a:pt x="319" y="952"/>
                  </a:lnTo>
                  <a:lnTo>
                    <a:pt x="315" y="950"/>
                  </a:lnTo>
                  <a:lnTo>
                    <a:pt x="311" y="947"/>
                  </a:lnTo>
                  <a:lnTo>
                    <a:pt x="308" y="947"/>
                  </a:lnTo>
                  <a:lnTo>
                    <a:pt x="305" y="950"/>
                  </a:lnTo>
                  <a:lnTo>
                    <a:pt x="308" y="949"/>
                  </a:lnTo>
                  <a:lnTo>
                    <a:pt x="309" y="951"/>
                  </a:lnTo>
                  <a:lnTo>
                    <a:pt x="311" y="952"/>
                  </a:lnTo>
                  <a:lnTo>
                    <a:pt x="308" y="954"/>
                  </a:lnTo>
                  <a:lnTo>
                    <a:pt x="304" y="957"/>
                  </a:lnTo>
                  <a:lnTo>
                    <a:pt x="310" y="958"/>
                  </a:lnTo>
                  <a:lnTo>
                    <a:pt x="316" y="961"/>
                  </a:lnTo>
                  <a:lnTo>
                    <a:pt x="321" y="963"/>
                  </a:lnTo>
                  <a:lnTo>
                    <a:pt x="325" y="967"/>
                  </a:lnTo>
                  <a:lnTo>
                    <a:pt x="328" y="971"/>
                  </a:lnTo>
                  <a:lnTo>
                    <a:pt x="333" y="972"/>
                  </a:lnTo>
                  <a:lnTo>
                    <a:pt x="336" y="972"/>
                  </a:lnTo>
                  <a:lnTo>
                    <a:pt x="337" y="971"/>
                  </a:lnTo>
                  <a:lnTo>
                    <a:pt x="336" y="969"/>
                  </a:lnTo>
                  <a:lnTo>
                    <a:pt x="339" y="972"/>
                  </a:lnTo>
                  <a:lnTo>
                    <a:pt x="343" y="974"/>
                  </a:lnTo>
                  <a:lnTo>
                    <a:pt x="346" y="978"/>
                  </a:lnTo>
                  <a:lnTo>
                    <a:pt x="349" y="981"/>
                  </a:lnTo>
                  <a:lnTo>
                    <a:pt x="358" y="984"/>
                  </a:lnTo>
                  <a:lnTo>
                    <a:pt x="367" y="988"/>
                  </a:lnTo>
                  <a:lnTo>
                    <a:pt x="375" y="994"/>
                  </a:lnTo>
                  <a:lnTo>
                    <a:pt x="384" y="1000"/>
                  </a:lnTo>
                  <a:lnTo>
                    <a:pt x="392" y="1008"/>
                  </a:lnTo>
                  <a:lnTo>
                    <a:pt x="401" y="1014"/>
                  </a:lnTo>
                  <a:lnTo>
                    <a:pt x="402" y="1010"/>
                  </a:lnTo>
                  <a:lnTo>
                    <a:pt x="405" y="1008"/>
                  </a:lnTo>
                  <a:lnTo>
                    <a:pt x="410" y="1008"/>
                  </a:lnTo>
                  <a:lnTo>
                    <a:pt x="416" y="1009"/>
                  </a:lnTo>
                  <a:lnTo>
                    <a:pt x="427" y="1013"/>
                  </a:lnTo>
                  <a:lnTo>
                    <a:pt x="432" y="1014"/>
                  </a:lnTo>
                  <a:lnTo>
                    <a:pt x="435" y="1015"/>
                  </a:lnTo>
                  <a:lnTo>
                    <a:pt x="443" y="1017"/>
                  </a:lnTo>
                  <a:lnTo>
                    <a:pt x="450" y="1020"/>
                  </a:lnTo>
                  <a:lnTo>
                    <a:pt x="456" y="1019"/>
                  </a:lnTo>
                  <a:lnTo>
                    <a:pt x="462" y="1019"/>
                  </a:lnTo>
                  <a:lnTo>
                    <a:pt x="467" y="1020"/>
                  </a:lnTo>
                  <a:lnTo>
                    <a:pt x="471" y="1021"/>
                  </a:lnTo>
                  <a:lnTo>
                    <a:pt x="476" y="1021"/>
                  </a:lnTo>
                  <a:lnTo>
                    <a:pt x="480" y="1022"/>
                  </a:lnTo>
                  <a:lnTo>
                    <a:pt x="482" y="1024"/>
                  </a:lnTo>
                  <a:lnTo>
                    <a:pt x="486" y="1025"/>
                  </a:lnTo>
                  <a:lnTo>
                    <a:pt x="494" y="1030"/>
                  </a:lnTo>
                  <a:lnTo>
                    <a:pt x="498" y="1032"/>
                  </a:lnTo>
                  <a:lnTo>
                    <a:pt x="501" y="1033"/>
                  </a:lnTo>
                  <a:lnTo>
                    <a:pt x="503" y="1036"/>
                  </a:lnTo>
                  <a:lnTo>
                    <a:pt x="503" y="1037"/>
                  </a:lnTo>
                  <a:lnTo>
                    <a:pt x="506" y="1038"/>
                  </a:lnTo>
                  <a:lnTo>
                    <a:pt x="509" y="1038"/>
                  </a:lnTo>
                  <a:lnTo>
                    <a:pt x="518" y="1036"/>
                  </a:lnTo>
                  <a:lnTo>
                    <a:pt x="521" y="1035"/>
                  </a:lnTo>
                  <a:lnTo>
                    <a:pt x="525" y="1035"/>
                  </a:lnTo>
                  <a:lnTo>
                    <a:pt x="528" y="1036"/>
                  </a:lnTo>
                  <a:lnTo>
                    <a:pt x="530" y="1038"/>
                  </a:lnTo>
                  <a:lnTo>
                    <a:pt x="533" y="1036"/>
                  </a:lnTo>
                  <a:lnTo>
                    <a:pt x="536" y="1035"/>
                  </a:lnTo>
                  <a:lnTo>
                    <a:pt x="540" y="1036"/>
                  </a:lnTo>
                  <a:lnTo>
                    <a:pt x="542" y="1038"/>
                  </a:lnTo>
                  <a:lnTo>
                    <a:pt x="546" y="1041"/>
                  </a:lnTo>
                  <a:lnTo>
                    <a:pt x="549" y="1041"/>
                  </a:lnTo>
                  <a:lnTo>
                    <a:pt x="551" y="1041"/>
                  </a:lnTo>
                  <a:lnTo>
                    <a:pt x="555" y="1042"/>
                  </a:lnTo>
                  <a:lnTo>
                    <a:pt x="556" y="1043"/>
                  </a:lnTo>
                  <a:lnTo>
                    <a:pt x="556" y="1046"/>
                  </a:lnTo>
                  <a:lnTo>
                    <a:pt x="556" y="1051"/>
                  </a:lnTo>
                  <a:lnTo>
                    <a:pt x="557" y="1053"/>
                  </a:lnTo>
                  <a:lnTo>
                    <a:pt x="560" y="1054"/>
                  </a:lnTo>
                  <a:lnTo>
                    <a:pt x="563" y="1056"/>
                  </a:lnTo>
                  <a:lnTo>
                    <a:pt x="565" y="1057"/>
                  </a:lnTo>
                  <a:lnTo>
                    <a:pt x="579" y="1062"/>
                  </a:lnTo>
                  <a:lnTo>
                    <a:pt x="585" y="1064"/>
                  </a:lnTo>
                  <a:lnTo>
                    <a:pt x="590" y="1068"/>
                  </a:lnTo>
                  <a:lnTo>
                    <a:pt x="594" y="1072"/>
                  </a:lnTo>
                  <a:lnTo>
                    <a:pt x="599" y="1074"/>
                  </a:lnTo>
                  <a:lnTo>
                    <a:pt x="601" y="1075"/>
                  </a:lnTo>
                  <a:lnTo>
                    <a:pt x="603" y="1078"/>
                  </a:lnTo>
                  <a:lnTo>
                    <a:pt x="604" y="1080"/>
                  </a:lnTo>
                  <a:lnTo>
                    <a:pt x="606" y="1081"/>
                  </a:lnTo>
                  <a:lnTo>
                    <a:pt x="609" y="1083"/>
                  </a:lnTo>
                  <a:lnTo>
                    <a:pt x="612" y="1084"/>
                  </a:lnTo>
                  <a:lnTo>
                    <a:pt x="616" y="1085"/>
                  </a:lnTo>
                  <a:lnTo>
                    <a:pt x="620" y="1085"/>
                  </a:lnTo>
                  <a:lnTo>
                    <a:pt x="621" y="1084"/>
                  </a:lnTo>
                  <a:lnTo>
                    <a:pt x="622" y="1081"/>
                  </a:lnTo>
                  <a:lnTo>
                    <a:pt x="625" y="1078"/>
                  </a:lnTo>
                  <a:lnTo>
                    <a:pt x="630" y="1073"/>
                  </a:lnTo>
                  <a:lnTo>
                    <a:pt x="633" y="1068"/>
                  </a:lnTo>
                  <a:lnTo>
                    <a:pt x="635" y="1064"/>
                  </a:lnTo>
                  <a:lnTo>
                    <a:pt x="633" y="1063"/>
                  </a:lnTo>
                  <a:lnTo>
                    <a:pt x="630" y="1059"/>
                  </a:lnTo>
                  <a:lnTo>
                    <a:pt x="625" y="1053"/>
                  </a:lnTo>
                  <a:lnTo>
                    <a:pt x="620" y="1047"/>
                  </a:lnTo>
                  <a:lnTo>
                    <a:pt x="614" y="1043"/>
                  </a:lnTo>
                  <a:lnTo>
                    <a:pt x="609" y="1038"/>
                  </a:lnTo>
                  <a:lnTo>
                    <a:pt x="605" y="1032"/>
                  </a:lnTo>
                  <a:lnTo>
                    <a:pt x="604" y="1029"/>
                  </a:lnTo>
                  <a:lnTo>
                    <a:pt x="600" y="1026"/>
                  </a:lnTo>
                  <a:lnTo>
                    <a:pt x="599" y="1025"/>
                  </a:lnTo>
                  <a:lnTo>
                    <a:pt x="599" y="1021"/>
                  </a:lnTo>
                  <a:lnTo>
                    <a:pt x="599" y="1019"/>
                  </a:lnTo>
                  <a:lnTo>
                    <a:pt x="601" y="1016"/>
                  </a:lnTo>
                  <a:lnTo>
                    <a:pt x="598" y="1013"/>
                  </a:lnTo>
                  <a:lnTo>
                    <a:pt x="598" y="1008"/>
                  </a:lnTo>
                  <a:lnTo>
                    <a:pt x="599" y="1001"/>
                  </a:lnTo>
                  <a:lnTo>
                    <a:pt x="600" y="998"/>
                  </a:lnTo>
                  <a:lnTo>
                    <a:pt x="599" y="997"/>
                  </a:lnTo>
                  <a:lnTo>
                    <a:pt x="598" y="998"/>
                  </a:lnTo>
                  <a:lnTo>
                    <a:pt x="597" y="1000"/>
                  </a:lnTo>
                  <a:lnTo>
                    <a:pt x="597" y="1005"/>
                  </a:lnTo>
                  <a:lnTo>
                    <a:pt x="597" y="1008"/>
                  </a:lnTo>
                  <a:lnTo>
                    <a:pt x="594" y="1008"/>
                  </a:lnTo>
                  <a:lnTo>
                    <a:pt x="594" y="1006"/>
                  </a:lnTo>
                  <a:lnTo>
                    <a:pt x="594" y="1004"/>
                  </a:lnTo>
                  <a:lnTo>
                    <a:pt x="595" y="1001"/>
                  </a:lnTo>
                  <a:lnTo>
                    <a:pt x="593" y="997"/>
                  </a:lnTo>
                  <a:lnTo>
                    <a:pt x="590" y="993"/>
                  </a:lnTo>
                  <a:lnTo>
                    <a:pt x="585" y="987"/>
                  </a:lnTo>
                  <a:lnTo>
                    <a:pt x="579" y="983"/>
                  </a:lnTo>
                  <a:lnTo>
                    <a:pt x="573" y="981"/>
                  </a:lnTo>
                  <a:lnTo>
                    <a:pt x="571" y="978"/>
                  </a:lnTo>
                  <a:lnTo>
                    <a:pt x="571" y="974"/>
                  </a:lnTo>
                  <a:lnTo>
                    <a:pt x="572" y="972"/>
                  </a:lnTo>
                  <a:lnTo>
                    <a:pt x="574" y="969"/>
                  </a:lnTo>
                  <a:lnTo>
                    <a:pt x="576" y="967"/>
                  </a:lnTo>
                  <a:lnTo>
                    <a:pt x="576" y="965"/>
                  </a:lnTo>
                  <a:lnTo>
                    <a:pt x="578" y="967"/>
                  </a:lnTo>
                  <a:lnTo>
                    <a:pt x="581" y="958"/>
                  </a:lnTo>
                  <a:lnTo>
                    <a:pt x="584" y="951"/>
                  </a:lnTo>
                  <a:lnTo>
                    <a:pt x="585" y="944"/>
                  </a:lnTo>
                  <a:lnTo>
                    <a:pt x="584" y="940"/>
                  </a:lnTo>
                  <a:lnTo>
                    <a:pt x="582" y="936"/>
                  </a:lnTo>
                  <a:lnTo>
                    <a:pt x="584" y="938"/>
                  </a:lnTo>
                  <a:lnTo>
                    <a:pt x="585" y="939"/>
                  </a:lnTo>
                  <a:lnTo>
                    <a:pt x="588" y="942"/>
                  </a:lnTo>
                  <a:lnTo>
                    <a:pt x="587" y="939"/>
                  </a:lnTo>
                  <a:lnTo>
                    <a:pt x="585" y="936"/>
                  </a:lnTo>
                  <a:lnTo>
                    <a:pt x="589" y="938"/>
                  </a:lnTo>
                  <a:lnTo>
                    <a:pt x="594" y="940"/>
                  </a:lnTo>
                  <a:lnTo>
                    <a:pt x="594" y="938"/>
                  </a:lnTo>
                  <a:lnTo>
                    <a:pt x="597" y="938"/>
                  </a:lnTo>
                  <a:lnTo>
                    <a:pt x="599" y="938"/>
                  </a:lnTo>
                  <a:lnTo>
                    <a:pt x="601" y="936"/>
                  </a:lnTo>
                  <a:lnTo>
                    <a:pt x="604" y="935"/>
                  </a:lnTo>
                  <a:lnTo>
                    <a:pt x="608" y="934"/>
                  </a:lnTo>
                  <a:lnTo>
                    <a:pt x="606" y="933"/>
                  </a:lnTo>
                  <a:lnTo>
                    <a:pt x="606" y="931"/>
                  </a:lnTo>
                  <a:lnTo>
                    <a:pt x="609" y="931"/>
                  </a:lnTo>
                  <a:lnTo>
                    <a:pt x="614" y="933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2" y="930"/>
                  </a:lnTo>
                  <a:lnTo>
                    <a:pt x="614" y="928"/>
                  </a:lnTo>
                  <a:lnTo>
                    <a:pt x="611" y="926"/>
                  </a:lnTo>
                  <a:lnTo>
                    <a:pt x="614" y="925"/>
                  </a:lnTo>
                  <a:lnTo>
                    <a:pt x="617" y="926"/>
                  </a:lnTo>
                  <a:lnTo>
                    <a:pt x="617" y="924"/>
                  </a:lnTo>
                  <a:lnTo>
                    <a:pt x="620" y="923"/>
                  </a:lnTo>
                  <a:lnTo>
                    <a:pt x="624" y="924"/>
                  </a:lnTo>
                  <a:lnTo>
                    <a:pt x="622" y="918"/>
                  </a:lnTo>
                  <a:lnTo>
                    <a:pt x="626" y="920"/>
                  </a:lnTo>
                  <a:lnTo>
                    <a:pt x="625" y="918"/>
                  </a:lnTo>
                  <a:lnTo>
                    <a:pt x="622" y="915"/>
                  </a:lnTo>
                  <a:lnTo>
                    <a:pt x="614" y="912"/>
                  </a:lnTo>
                  <a:lnTo>
                    <a:pt x="608" y="909"/>
                  </a:lnTo>
                  <a:lnTo>
                    <a:pt x="605" y="907"/>
                  </a:lnTo>
                  <a:lnTo>
                    <a:pt x="604" y="906"/>
                  </a:lnTo>
                  <a:lnTo>
                    <a:pt x="608" y="904"/>
                  </a:lnTo>
                  <a:lnTo>
                    <a:pt x="611" y="906"/>
                  </a:lnTo>
                  <a:lnTo>
                    <a:pt x="615" y="906"/>
                  </a:lnTo>
                  <a:lnTo>
                    <a:pt x="616" y="904"/>
                  </a:lnTo>
                  <a:lnTo>
                    <a:pt x="616" y="903"/>
                  </a:lnTo>
                  <a:lnTo>
                    <a:pt x="612" y="898"/>
                  </a:lnTo>
                  <a:lnTo>
                    <a:pt x="608" y="893"/>
                  </a:lnTo>
                  <a:lnTo>
                    <a:pt x="603" y="887"/>
                  </a:lnTo>
                  <a:lnTo>
                    <a:pt x="597" y="880"/>
                  </a:lnTo>
                  <a:lnTo>
                    <a:pt x="589" y="875"/>
                  </a:lnTo>
                  <a:lnTo>
                    <a:pt x="581" y="871"/>
                  </a:lnTo>
                  <a:lnTo>
                    <a:pt x="578" y="870"/>
                  </a:lnTo>
                  <a:lnTo>
                    <a:pt x="574" y="870"/>
                  </a:lnTo>
                  <a:lnTo>
                    <a:pt x="571" y="871"/>
                  </a:lnTo>
                  <a:lnTo>
                    <a:pt x="568" y="872"/>
                  </a:lnTo>
                  <a:lnTo>
                    <a:pt x="568" y="874"/>
                  </a:lnTo>
                  <a:lnTo>
                    <a:pt x="567" y="872"/>
                  </a:lnTo>
                  <a:lnTo>
                    <a:pt x="565" y="870"/>
                  </a:lnTo>
                  <a:lnTo>
                    <a:pt x="562" y="866"/>
                  </a:lnTo>
                  <a:lnTo>
                    <a:pt x="560" y="864"/>
                  </a:lnTo>
                  <a:lnTo>
                    <a:pt x="563" y="861"/>
                  </a:lnTo>
                  <a:lnTo>
                    <a:pt x="561" y="859"/>
                  </a:lnTo>
                  <a:lnTo>
                    <a:pt x="558" y="858"/>
                  </a:lnTo>
                  <a:lnTo>
                    <a:pt x="557" y="855"/>
                  </a:lnTo>
                  <a:lnTo>
                    <a:pt x="553" y="854"/>
                  </a:lnTo>
                  <a:lnTo>
                    <a:pt x="549" y="853"/>
                  </a:lnTo>
                  <a:lnTo>
                    <a:pt x="545" y="849"/>
                  </a:lnTo>
                  <a:lnTo>
                    <a:pt x="544" y="844"/>
                  </a:lnTo>
                  <a:lnTo>
                    <a:pt x="545" y="839"/>
                  </a:lnTo>
                  <a:lnTo>
                    <a:pt x="547" y="834"/>
                  </a:lnTo>
                  <a:lnTo>
                    <a:pt x="550" y="831"/>
                  </a:lnTo>
                  <a:lnTo>
                    <a:pt x="552" y="829"/>
                  </a:lnTo>
                  <a:lnTo>
                    <a:pt x="552" y="828"/>
                  </a:lnTo>
                  <a:lnTo>
                    <a:pt x="550" y="824"/>
                  </a:lnTo>
                  <a:lnTo>
                    <a:pt x="546" y="821"/>
                  </a:lnTo>
                  <a:lnTo>
                    <a:pt x="544" y="818"/>
                  </a:lnTo>
                  <a:lnTo>
                    <a:pt x="544" y="812"/>
                  </a:lnTo>
                  <a:lnTo>
                    <a:pt x="545" y="807"/>
                  </a:lnTo>
                  <a:lnTo>
                    <a:pt x="547" y="804"/>
                  </a:lnTo>
                  <a:lnTo>
                    <a:pt x="551" y="800"/>
                  </a:lnTo>
                  <a:lnTo>
                    <a:pt x="552" y="797"/>
                  </a:lnTo>
                  <a:lnTo>
                    <a:pt x="552" y="792"/>
                  </a:lnTo>
                  <a:lnTo>
                    <a:pt x="552" y="788"/>
                  </a:lnTo>
                  <a:lnTo>
                    <a:pt x="553" y="786"/>
                  </a:lnTo>
                  <a:lnTo>
                    <a:pt x="557" y="786"/>
                  </a:lnTo>
                  <a:lnTo>
                    <a:pt x="561" y="786"/>
                  </a:lnTo>
                  <a:lnTo>
                    <a:pt x="563" y="789"/>
                  </a:lnTo>
                  <a:lnTo>
                    <a:pt x="568" y="794"/>
                  </a:lnTo>
                  <a:lnTo>
                    <a:pt x="574" y="800"/>
                  </a:lnTo>
                  <a:lnTo>
                    <a:pt x="579" y="805"/>
                  </a:lnTo>
                  <a:lnTo>
                    <a:pt x="583" y="805"/>
                  </a:lnTo>
                  <a:lnTo>
                    <a:pt x="587" y="805"/>
                  </a:lnTo>
                  <a:lnTo>
                    <a:pt x="589" y="802"/>
                  </a:lnTo>
                  <a:lnTo>
                    <a:pt x="592" y="801"/>
                  </a:lnTo>
                  <a:lnTo>
                    <a:pt x="593" y="799"/>
                  </a:lnTo>
                  <a:lnTo>
                    <a:pt x="592" y="797"/>
                  </a:lnTo>
                  <a:lnTo>
                    <a:pt x="589" y="794"/>
                  </a:lnTo>
                  <a:lnTo>
                    <a:pt x="588" y="790"/>
                  </a:lnTo>
                  <a:lnTo>
                    <a:pt x="587" y="786"/>
                  </a:lnTo>
                  <a:lnTo>
                    <a:pt x="584" y="781"/>
                  </a:lnTo>
                  <a:lnTo>
                    <a:pt x="581" y="779"/>
                  </a:lnTo>
                  <a:lnTo>
                    <a:pt x="585" y="780"/>
                  </a:lnTo>
                  <a:lnTo>
                    <a:pt x="590" y="779"/>
                  </a:lnTo>
                  <a:lnTo>
                    <a:pt x="599" y="774"/>
                  </a:lnTo>
                  <a:lnTo>
                    <a:pt x="600" y="773"/>
                  </a:lnTo>
                  <a:lnTo>
                    <a:pt x="599" y="770"/>
                  </a:lnTo>
                  <a:lnTo>
                    <a:pt x="599" y="769"/>
                  </a:lnTo>
                  <a:lnTo>
                    <a:pt x="598" y="767"/>
                  </a:lnTo>
                  <a:lnTo>
                    <a:pt x="599" y="765"/>
                  </a:lnTo>
                  <a:lnTo>
                    <a:pt x="601" y="765"/>
                  </a:lnTo>
                  <a:lnTo>
                    <a:pt x="605" y="765"/>
                  </a:lnTo>
                  <a:lnTo>
                    <a:pt x="608" y="764"/>
                  </a:lnTo>
                  <a:lnTo>
                    <a:pt x="609" y="763"/>
                  </a:lnTo>
                  <a:lnTo>
                    <a:pt x="614" y="760"/>
                  </a:lnTo>
                  <a:lnTo>
                    <a:pt x="617" y="759"/>
                  </a:lnTo>
                  <a:lnTo>
                    <a:pt x="620" y="758"/>
                  </a:lnTo>
                  <a:lnTo>
                    <a:pt x="621" y="757"/>
                  </a:lnTo>
                  <a:lnTo>
                    <a:pt x="624" y="753"/>
                  </a:lnTo>
                  <a:lnTo>
                    <a:pt x="624" y="751"/>
                  </a:lnTo>
                  <a:lnTo>
                    <a:pt x="626" y="748"/>
                  </a:lnTo>
                  <a:lnTo>
                    <a:pt x="630" y="749"/>
                  </a:lnTo>
                  <a:lnTo>
                    <a:pt x="627" y="743"/>
                  </a:lnTo>
                  <a:lnTo>
                    <a:pt x="632" y="745"/>
                  </a:lnTo>
                  <a:lnTo>
                    <a:pt x="637" y="746"/>
                  </a:lnTo>
                  <a:lnTo>
                    <a:pt x="641" y="747"/>
                  </a:lnTo>
                  <a:lnTo>
                    <a:pt x="643" y="749"/>
                  </a:lnTo>
                  <a:lnTo>
                    <a:pt x="644" y="752"/>
                  </a:lnTo>
                  <a:lnTo>
                    <a:pt x="644" y="753"/>
                  </a:lnTo>
                  <a:lnTo>
                    <a:pt x="648" y="752"/>
                  </a:lnTo>
                  <a:lnTo>
                    <a:pt x="651" y="752"/>
                  </a:lnTo>
                  <a:lnTo>
                    <a:pt x="653" y="753"/>
                  </a:lnTo>
                  <a:lnTo>
                    <a:pt x="654" y="749"/>
                  </a:lnTo>
                  <a:lnTo>
                    <a:pt x="657" y="747"/>
                  </a:lnTo>
                  <a:lnTo>
                    <a:pt x="662" y="746"/>
                  </a:lnTo>
                  <a:lnTo>
                    <a:pt x="667" y="743"/>
                  </a:lnTo>
                  <a:lnTo>
                    <a:pt x="669" y="748"/>
                  </a:lnTo>
                  <a:lnTo>
                    <a:pt x="672" y="751"/>
                  </a:lnTo>
                  <a:lnTo>
                    <a:pt x="678" y="753"/>
                  </a:lnTo>
                  <a:lnTo>
                    <a:pt x="685" y="753"/>
                  </a:lnTo>
                  <a:lnTo>
                    <a:pt x="694" y="753"/>
                  </a:lnTo>
                  <a:lnTo>
                    <a:pt x="697" y="754"/>
                  </a:lnTo>
                  <a:lnTo>
                    <a:pt x="700" y="757"/>
                  </a:lnTo>
                  <a:lnTo>
                    <a:pt x="702" y="759"/>
                  </a:lnTo>
                  <a:lnTo>
                    <a:pt x="705" y="762"/>
                  </a:lnTo>
                  <a:lnTo>
                    <a:pt x="711" y="763"/>
                  </a:lnTo>
                  <a:lnTo>
                    <a:pt x="713" y="764"/>
                  </a:lnTo>
                  <a:lnTo>
                    <a:pt x="716" y="765"/>
                  </a:lnTo>
                  <a:lnTo>
                    <a:pt x="719" y="768"/>
                  </a:lnTo>
                  <a:lnTo>
                    <a:pt x="723" y="770"/>
                  </a:lnTo>
                  <a:lnTo>
                    <a:pt x="727" y="773"/>
                  </a:lnTo>
                  <a:lnTo>
                    <a:pt x="728" y="774"/>
                  </a:lnTo>
                  <a:lnTo>
                    <a:pt x="728" y="779"/>
                  </a:lnTo>
                  <a:lnTo>
                    <a:pt x="731" y="783"/>
                  </a:lnTo>
                  <a:lnTo>
                    <a:pt x="732" y="784"/>
                  </a:lnTo>
                  <a:lnTo>
                    <a:pt x="734" y="781"/>
                  </a:lnTo>
                  <a:lnTo>
                    <a:pt x="734" y="779"/>
                  </a:lnTo>
                  <a:lnTo>
                    <a:pt x="733" y="776"/>
                  </a:lnTo>
                  <a:lnTo>
                    <a:pt x="731" y="773"/>
                  </a:lnTo>
                  <a:lnTo>
                    <a:pt x="728" y="768"/>
                  </a:lnTo>
                  <a:lnTo>
                    <a:pt x="732" y="767"/>
                  </a:lnTo>
                  <a:lnTo>
                    <a:pt x="735" y="769"/>
                  </a:lnTo>
                  <a:lnTo>
                    <a:pt x="740" y="772"/>
                  </a:lnTo>
                  <a:lnTo>
                    <a:pt x="743" y="774"/>
                  </a:lnTo>
                  <a:lnTo>
                    <a:pt x="750" y="776"/>
                  </a:lnTo>
                  <a:lnTo>
                    <a:pt x="755" y="780"/>
                  </a:lnTo>
                  <a:lnTo>
                    <a:pt x="759" y="781"/>
                  </a:lnTo>
                  <a:lnTo>
                    <a:pt x="763" y="781"/>
                  </a:lnTo>
                  <a:lnTo>
                    <a:pt x="766" y="780"/>
                  </a:lnTo>
                  <a:lnTo>
                    <a:pt x="769" y="776"/>
                  </a:lnTo>
                  <a:lnTo>
                    <a:pt x="770" y="774"/>
                  </a:lnTo>
                  <a:lnTo>
                    <a:pt x="772" y="772"/>
                  </a:lnTo>
                  <a:lnTo>
                    <a:pt x="775" y="769"/>
                  </a:lnTo>
                  <a:lnTo>
                    <a:pt x="775" y="767"/>
                  </a:lnTo>
                  <a:lnTo>
                    <a:pt x="779" y="768"/>
                  </a:lnTo>
                  <a:lnTo>
                    <a:pt x="781" y="769"/>
                  </a:lnTo>
                  <a:lnTo>
                    <a:pt x="783" y="767"/>
                  </a:lnTo>
                  <a:lnTo>
                    <a:pt x="787" y="765"/>
                  </a:lnTo>
                  <a:lnTo>
                    <a:pt x="792" y="765"/>
                  </a:lnTo>
                  <a:lnTo>
                    <a:pt x="793" y="767"/>
                  </a:lnTo>
                  <a:lnTo>
                    <a:pt x="796" y="768"/>
                  </a:lnTo>
                  <a:lnTo>
                    <a:pt x="797" y="770"/>
                  </a:lnTo>
                  <a:lnTo>
                    <a:pt x="802" y="773"/>
                  </a:lnTo>
                  <a:lnTo>
                    <a:pt x="804" y="773"/>
                  </a:lnTo>
                  <a:lnTo>
                    <a:pt x="806" y="772"/>
                  </a:lnTo>
                  <a:lnTo>
                    <a:pt x="807" y="770"/>
                  </a:lnTo>
                  <a:lnTo>
                    <a:pt x="809" y="772"/>
                  </a:lnTo>
                  <a:lnTo>
                    <a:pt x="809" y="768"/>
                  </a:lnTo>
                  <a:lnTo>
                    <a:pt x="809" y="765"/>
                  </a:lnTo>
                  <a:lnTo>
                    <a:pt x="810" y="765"/>
                  </a:lnTo>
                  <a:lnTo>
                    <a:pt x="812" y="765"/>
                  </a:lnTo>
                  <a:lnTo>
                    <a:pt x="814" y="767"/>
                  </a:lnTo>
                  <a:lnTo>
                    <a:pt x="817" y="765"/>
                  </a:lnTo>
                  <a:lnTo>
                    <a:pt x="819" y="764"/>
                  </a:lnTo>
                  <a:lnTo>
                    <a:pt x="823" y="764"/>
                  </a:lnTo>
                  <a:lnTo>
                    <a:pt x="826" y="765"/>
                  </a:lnTo>
                  <a:lnTo>
                    <a:pt x="829" y="769"/>
                  </a:lnTo>
                  <a:lnTo>
                    <a:pt x="831" y="773"/>
                  </a:lnTo>
                  <a:lnTo>
                    <a:pt x="834" y="775"/>
                  </a:lnTo>
                  <a:lnTo>
                    <a:pt x="838" y="776"/>
                  </a:lnTo>
                  <a:lnTo>
                    <a:pt x="846" y="779"/>
                  </a:lnTo>
                  <a:lnTo>
                    <a:pt x="849" y="779"/>
                  </a:lnTo>
                  <a:lnTo>
                    <a:pt x="854" y="780"/>
                  </a:lnTo>
                  <a:lnTo>
                    <a:pt x="856" y="781"/>
                  </a:lnTo>
                  <a:lnTo>
                    <a:pt x="857" y="783"/>
                  </a:lnTo>
                  <a:lnTo>
                    <a:pt x="857" y="784"/>
                  </a:lnTo>
                  <a:lnTo>
                    <a:pt x="862" y="783"/>
                  </a:lnTo>
                  <a:lnTo>
                    <a:pt x="865" y="781"/>
                  </a:lnTo>
                  <a:lnTo>
                    <a:pt x="866" y="779"/>
                  </a:lnTo>
                  <a:lnTo>
                    <a:pt x="866" y="775"/>
                  </a:lnTo>
                  <a:lnTo>
                    <a:pt x="866" y="774"/>
                  </a:lnTo>
                  <a:lnTo>
                    <a:pt x="867" y="773"/>
                  </a:lnTo>
                  <a:lnTo>
                    <a:pt x="870" y="773"/>
                  </a:lnTo>
                  <a:lnTo>
                    <a:pt x="871" y="774"/>
                  </a:lnTo>
                  <a:lnTo>
                    <a:pt x="874" y="776"/>
                  </a:lnTo>
                  <a:lnTo>
                    <a:pt x="878" y="779"/>
                  </a:lnTo>
                  <a:lnTo>
                    <a:pt x="883" y="779"/>
                  </a:lnTo>
                  <a:lnTo>
                    <a:pt x="888" y="779"/>
                  </a:lnTo>
                  <a:lnTo>
                    <a:pt x="894" y="778"/>
                  </a:lnTo>
                  <a:lnTo>
                    <a:pt x="900" y="775"/>
                  </a:lnTo>
                  <a:lnTo>
                    <a:pt x="903" y="774"/>
                  </a:lnTo>
                  <a:lnTo>
                    <a:pt x="903" y="772"/>
                  </a:lnTo>
                  <a:lnTo>
                    <a:pt x="903" y="769"/>
                  </a:lnTo>
                  <a:lnTo>
                    <a:pt x="901" y="765"/>
                  </a:lnTo>
                  <a:lnTo>
                    <a:pt x="901" y="762"/>
                  </a:lnTo>
                  <a:lnTo>
                    <a:pt x="904" y="760"/>
                  </a:lnTo>
                  <a:lnTo>
                    <a:pt x="901" y="758"/>
                  </a:lnTo>
                  <a:lnTo>
                    <a:pt x="898" y="757"/>
                  </a:lnTo>
                  <a:lnTo>
                    <a:pt x="895" y="754"/>
                  </a:lnTo>
                  <a:lnTo>
                    <a:pt x="892" y="754"/>
                  </a:lnTo>
                  <a:lnTo>
                    <a:pt x="888" y="753"/>
                  </a:lnTo>
                  <a:lnTo>
                    <a:pt x="885" y="752"/>
                  </a:lnTo>
                  <a:lnTo>
                    <a:pt x="881" y="748"/>
                  </a:lnTo>
                  <a:lnTo>
                    <a:pt x="874" y="748"/>
                  </a:lnTo>
                  <a:lnTo>
                    <a:pt x="871" y="747"/>
                  </a:lnTo>
                  <a:lnTo>
                    <a:pt x="868" y="745"/>
                  </a:lnTo>
                  <a:lnTo>
                    <a:pt x="866" y="743"/>
                  </a:lnTo>
                  <a:lnTo>
                    <a:pt x="862" y="742"/>
                  </a:lnTo>
                  <a:lnTo>
                    <a:pt x="858" y="741"/>
                  </a:lnTo>
                  <a:lnTo>
                    <a:pt x="856" y="738"/>
                  </a:lnTo>
                  <a:lnTo>
                    <a:pt x="857" y="737"/>
                  </a:lnTo>
                  <a:lnTo>
                    <a:pt x="861" y="736"/>
                  </a:lnTo>
                  <a:lnTo>
                    <a:pt x="865" y="733"/>
                  </a:lnTo>
                  <a:lnTo>
                    <a:pt x="866" y="732"/>
                  </a:lnTo>
                  <a:lnTo>
                    <a:pt x="871" y="732"/>
                  </a:lnTo>
                  <a:lnTo>
                    <a:pt x="872" y="731"/>
                  </a:lnTo>
                  <a:lnTo>
                    <a:pt x="873" y="730"/>
                  </a:lnTo>
                  <a:lnTo>
                    <a:pt x="876" y="727"/>
                  </a:lnTo>
                  <a:lnTo>
                    <a:pt x="878" y="726"/>
                  </a:lnTo>
                  <a:lnTo>
                    <a:pt x="876" y="724"/>
                  </a:lnTo>
                  <a:lnTo>
                    <a:pt x="872" y="720"/>
                  </a:lnTo>
                  <a:lnTo>
                    <a:pt x="868" y="716"/>
                  </a:lnTo>
                  <a:lnTo>
                    <a:pt x="867" y="714"/>
                  </a:lnTo>
                  <a:lnTo>
                    <a:pt x="868" y="711"/>
                  </a:lnTo>
                  <a:lnTo>
                    <a:pt x="871" y="710"/>
                  </a:lnTo>
                  <a:lnTo>
                    <a:pt x="872" y="708"/>
                  </a:lnTo>
                  <a:lnTo>
                    <a:pt x="871" y="705"/>
                  </a:lnTo>
                  <a:lnTo>
                    <a:pt x="876" y="705"/>
                  </a:lnTo>
                  <a:lnTo>
                    <a:pt x="881" y="705"/>
                  </a:lnTo>
                  <a:lnTo>
                    <a:pt x="884" y="705"/>
                  </a:lnTo>
                  <a:lnTo>
                    <a:pt x="888" y="706"/>
                  </a:lnTo>
                  <a:lnTo>
                    <a:pt x="890" y="706"/>
                  </a:lnTo>
                  <a:lnTo>
                    <a:pt x="895" y="705"/>
                  </a:lnTo>
                  <a:lnTo>
                    <a:pt x="898" y="704"/>
                  </a:lnTo>
                  <a:lnTo>
                    <a:pt x="898" y="703"/>
                  </a:lnTo>
                  <a:lnTo>
                    <a:pt x="897" y="701"/>
                  </a:lnTo>
                  <a:lnTo>
                    <a:pt x="892" y="699"/>
                  </a:lnTo>
                  <a:lnTo>
                    <a:pt x="885" y="698"/>
                  </a:lnTo>
                  <a:lnTo>
                    <a:pt x="874" y="695"/>
                  </a:lnTo>
                  <a:lnTo>
                    <a:pt x="872" y="695"/>
                  </a:lnTo>
                  <a:lnTo>
                    <a:pt x="871" y="694"/>
                  </a:lnTo>
                  <a:lnTo>
                    <a:pt x="871" y="693"/>
                  </a:lnTo>
                  <a:lnTo>
                    <a:pt x="873" y="692"/>
                  </a:lnTo>
                  <a:lnTo>
                    <a:pt x="877" y="690"/>
                  </a:lnTo>
                  <a:lnTo>
                    <a:pt x="878" y="689"/>
                  </a:lnTo>
                  <a:lnTo>
                    <a:pt x="879" y="689"/>
                  </a:lnTo>
                  <a:lnTo>
                    <a:pt x="878" y="688"/>
                  </a:lnTo>
                  <a:lnTo>
                    <a:pt x="876" y="687"/>
                  </a:lnTo>
                  <a:lnTo>
                    <a:pt x="872" y="688"/>
                  </a:lnTo>
                  <a:lnTo>
                    <a:pt x="867" y="687"/>
                  </a:lnTo>
                  <a:lnTo>
                    <a:pt x="862" y="684"/>
                  </a:lnTo>
                  <a:lnTo>
                    <a:pt x="866" y="684"/>
                  </a:lnTo>
                  <a:lnTo>
                    <a:pt x="867" y="683"/>
                  </a:lnTo>
                  <a:lnTo>
                    <a:pt x="867" y="681"/>
                  </a:lnTo>
                  <a:lnTo>
                    <a:pt x="865" y="677"/>
                  </a:lnTo>
                  <a:lnTo>
                    <a:pt x="862" y="676"/>
                  </a:lnTo>
                  <a:lnTo>
                    <a:pt x="867" y="676"/>
                  </a:lnTo>
                  <a:lnTo>
                    <a:pt x="867" y="673"/>
                  </a:lnTo>
                  <a:lnTo>
                    <a:pt x="868" y="673"/>
                  </a:lnTo>
                  <a:lnTo>
                    <a:pt x="873" y="673"/>
                  </a:lnTo>
                  <a:lnTo>
                    <a:pt x="878" y="674"/>
                  </a:lnTo>
                  <a:lnTo>
                    <a:pt x="882" y="676"/>
                  </a:lnTo>
                  <a:lnTo>
                    <a:pt x="884" y="676"/>
                  </a:lnTo>
                  <a:lnTo>
                    <a:pt x="887" y="674"/>
                  </a:lnTo>
                  <a:lnTo>
                    <a:pt x="892" y="673"/>
                  </a:lnTo>
                  <a:lnTo>
                    <a:pt x="894" y="673"/>
                  </a:lnTo>
                  <a:lnTo>
                    <a:pt x="897" y="674"/>
                  </a:lnTo>
                  <a:lnTo>
                    <a:pt x="898" y="676"/>
                  </a:lnTo>
                  <a:lnTo>
                    <a:pt x="900" y="677"/>
                  </a:lnTo>
                  <a:lnTo>
                    <a:pt x="900" y="673"/>
                  </a:lnTo>
                  <a:lnTo>
                    <a:pt x="901" y="672"/>
                  </a:lnTo>
                  <a:lnTo>
                    <a:pt x="905" y="671"/>
                  </a:lnTo>
                  <a:lnTo>
                    <a:pt x="910" y="671"/>
                  </a:lnTo>
                  <a:lnTo>
                    <a:pt x="911" y="671"/>
                  </a:lnTo>
                  <a:lnTo>
                    <a:pt x="913" y="670"/>
                  </a:lnTo>
                  <a:lnTo>
                    <a:pt x="914" y="668"/>
                  </a:lnTo>
                  <a:lnTo>
                    <a:pt x="915" y="667"/>
                  </a:lnTo>
                  <a:lnTo>
                    <a:pt x="921" y="667"/>
                  </a:lnTo>
                  <a:lnTo>
                    <a:pt x="927" y="667"/>
                  </a:lnTo>
                  <a:lnTo>
                    <a:pt x="932" y="666"/>
                  </a:lnTo>
                  <a:lnTo>
                    <a:pt x="933" y="663"/>
                  </a:lnTo>
                  <a:lnTo>
                    <a:pt x="938" y="663"/>
                  </a:lnTo>
                  <a:lnTo>
                    <a:pt x="943" y="662"/>
                  </a:lnTo>
                  <a:lnTo>
                    <a:pt x="948" y="662"/>
                  </a:lnTo>
                  <a:lnTo>
                    <a:pt x="951" y="662"/>
                  </a:lnTo>
                  <a:lnTo>
                    <a:pt x="953" y="662"/>
                  </a:lnTo>
                  <a:lnTo>
                    <a:pt x="954" y="661"/>
                  </a:lnTo>
                  <a:lnTo>
                    <a:pt x="956" y="662"/>
                  </a:lnTo>
                  <a:lnTo>
                    <a:pt x="958" y="663"/>
                  </a:lnTo>
                  <a:lnTo>
                    <a:pt x="959" y="662"/>
                  </a:lnTo>
                  <a:lnTo>
                    <a:pt x="959" y="658"/>
                  </a:lnTo>
                  <a:lnTo>
                    <a:pt x="961" y="656"/>
                  </a:lnTo>
                  <a:lnTo>
                    <a:pt x="963" y="655"/>
                  </a:lnTo>
                  <a:lnTo>
                    <a:pt x="967" y="654"/>
                  </a:lnTo>
                  <a:lnTo>
                    <a:pt x="972" y="654"/>
                  </a:lnTo>
                  <a:lnTo>
                    <a:pt x="983" y="652"/>
                  </a:lnTo>
                  <a:lnTo>
                    <a:pt x="986" y="652"/>
                  </a:lnTo>
                  <a:lnTo>
                    <a:pt x="990" y="651"/>
                  </a:lnTo>
                  <a:lnTo>
                    <a:pt x="1010" y="647"/>
                  </a:lnTo>
                  <a:lnTo>
                    <a:pt x="1013" y="646"/>
                  </a:lnTo>
                  <a:lnTo>
                    <a:pt x="1020" y="645"/>
                  </a:lnTo>
                  <a:lnTo>
                    <a:pt x="1024" y="642"/>
                  </a:lnTo>
                  <a:lnTo>
                    <a:pt x="1028" y="640"/>
                  </a:lnTo>
                  <a:lnTo>
                    <a:pt x="1026" y="639"/>
                  </a:lnTo>
                  <a:lnTo>
                    <a:pt x="1026" y="639"/>
                  </a:lnTo>
                  <a:lnTo>
                    <a:pt x="1027" y="638"/>
                  </a:lnTo>
                  <a:lnTo>
                    <a:pt x="1028" y="636"/>
                  </a:lnTo>
                  <a:lnTo>
                    <a:pt x="1033" y="635"/>
                  </a:lnTo>
                  <a:lnTo>
                    <a:pt x="1034" y="634"/>
                  </a:lnTo>
                  <a:lnTo>
                    <a:pt x="1034" y="631"/>
                  </a:lnTo>
                  <a:lnTo>
                    <a:pt x="1040" y="631"/>
                  </a:lnTo>
                  <a:lnTo>
                    <a:pt x="1038" y="629"/>
                  </a:lnTo>
                  <a:lnTo>
                    <a:pt x="1044" y="630"/>
                  </a:lnTo>
                  <a:lnTo>
                    <a:pt x="1047" y="630"/>
                  </a:lnTo>
                  <a:lnTo>
                    <a:pt x="1049" y="630"/>
                  </a:lnTo>
                  <a:lnTo>
                    <a:pt x="1054" y="631"/>
                  </a:lnTo>
                  <a:lnTo>
                    <a:pt x="1059" y="633"/>
                  </a:lnTo>
                  <a:lnTo>
                    <a:pt x="1063" y="634"/>
                  </a:lnTo>
                  <a:lnTo>
                    <a:pt x="1068" y="636"/>
                  </a:lnTo>
                  <a:lnTo>
                    <a:pt x="1072" y="638"/>
                  </a:lnTo>
                  <a:lnTo>
                    <a:pt x="1075" y="636"/>
                  </a:lnTo>
                  <a:lnTo>
                    <a:pt x="1079" y="634"/>
                  </a:lnTo>
                  <a:lnTo>
                    <a:pt x="1082" y="633"/>
                  </a:lnTo>
                  <a:lnTo>
                    <a:pt x="1086" y="634"/>
                  </a:lnTo>
                  <a:lnTo>
                    <a:pt x="1090" y="636"/>
                  </a:lnTo>
                  <a:lnTo>
                    <a:pt x="1093" y="641"/>
                  </a:lnTo>
                  <a:lnTo>
                    <a:pt x="1096" y="647"/>
                  </a:lnTo>
                  <a:lnTo>
                    <a:pt x="1099" y="650"/>
                  </a:lnTo>
                  <a:lnTo>
                    <a:pt x="1104" y="652"/>
                  </a:lnTo>
                  <a:lnTo>
                    <a:pt x="1103" y="654"/>
                  </a:lnTo>
                  <a:lnTo>
                    <a:pt x="1103" y="656"/>
                  </a:lnTo>
                  <a:lnTo>
                    <a:pt x="1104" y="660"/>
                  </a:lnTo>
                  <a:lnTo>
                    <a:pt x="1106" y="663"/>
                  </a:lnTo>
                  <a:lnTo>
                    <a:pt x="1104" y="665"/>
                  </a:lnTo>
                  <a:lnTo>
                    <a:pt x="1102" y="665"/>
                  </a:lnTo>
                  <a:lnTo>
                    <a:pt x="1106" y="667"/>
                  </a:lnTo>
                  <a:lnTo>
                    <a:pt x="1109" y="668"/>
                  </a:lnTo>
                  <a:lnTo>
                    <a:pt x="1113" y="668"/>
                  </a:lnTo>
                  <a:lnTo>
                    <a:pt x="1117" y="670"/>
                  </a:lnTo>
                  <a:lnTo>
                    <a:pt x="1118" y="670"/>
                  </a:lnTo>
                  <a:lnTo>
                    <a:pt x="1120" y="670"/>
                  </a:lnTo>
                  <a:lnTo>
                    <a:pt x="1123" y="666"/>
                  </a:lnTo>
                  <a:lnTo>
                    <a:pt x="1125" y="666"/>
                  </a:lnTo>
                  <a:lnTo>
                    <a:pt x="1128" y="666"/>
                  </a:lnTo>
                  <a:lnTo>
                    <a:pt x="1130" y="667"/>
                  </a:lnTo>
                  <a:lnTo>
                    <a:pt x="1131" y="667"/>
                  </a:lnTo>
                  <a:lnTo>
                    <a:pt x="1130" y="665"/>
                  </a:lnTo>
                  <a:lnTo>
                    <a:pt x="1129" y="662"/>
                  </a:lnTo>
                  <a:lnTo>
                    <a:pt x="1131" y="663"/>
                  </a:lnTo>
                  <a:lnTo>
                    <a:pt x="1135" y="666"/>
                  </a:lnTo>
                  <a:lnTo>
                    <a:pt x="1138" y="668"/>
                  </a:lnTo>
                  <a:lnTo>
                    <a:pt x="1141" y="670"/>
                  </a:lnTo>
                  <a:lnTo>
                    <a:pt x="1139" y="671"/>
                  </a:lnTo>
                  <a:lnTo>
                    <a:pt x="1140" y="673"/>
                  </a:lnTo>
                  <a:lnTo>
                    <a:pt x="1143" y="677"/>
                  </a:lnTo>
                  <a:lnTo>
                    <a:pt x="1145" y="674"/>
                  </a:lnTo>
                  <a:lnTo>
                    <a:pt x="1149" y="674"/>
                  </a:lnTo>
                  <a:lnTo>
                    <a:pt x="1146" y="672"/>
                  </a:lnTo>
                  <a:lnTo>
                    <a:pt x="1143" y="672"/>
                  </a:lnTo>
                  <a:lnTo>
                    <a:pt x="1145" y="670"/>
                  </a:lnTo>
                  <a:lnTo>
                    <a:pt x="1147" y="670"/>
                  </a:lnTo>
                  <a:lnTo>
                    <a:pt x="1152" y="671"/>
                  </a:lnTo>
                  <a:lnTo>
                    <a:pt x="1156" y="672"/>
                  </a:lnTo>
                  <a:lnTo>
                    <a:pt x="1161" y="674"/>
                  </a:lnTo>
                  <a:lnTo>
                    <a:pt x="1165" y="676"/>
                  </a:lnTo>
                  <a:lnTo>
                    <a:pt x="1168" y="674"/>
                  </a:lnTo>
                  <a:lnTo>
                    <a:pt x="1171" y="671"/>
                  </a:lnTo>
                  <a:lnTo>
                    <a:pt x="1173" y="673"/>
                  </a:lnTo>
                  <a:lnTo>
                    <a:pt x="1174" y="677"/>
                  </a:lnTo>
                  <a:lnTo>
                    <a:pt x="1168" y="679"/>
                  </a:lnTo>
                  <a:lnTo>
                    <a:pt x="1166" y="682"/>
                  </a:lnTo>
                  <a:lnTo>
                    <a:pt x="1166" y="684"/>
                  </a:lnTo>
                  <a:lnTo>
                    <a:pt x="1167" y="687"/>
                  </a:lnTo>
                  <a:lnTo>
                    <a:pt x="1170" y="688"/>
                  </a:lnTo>
                  <a:lnTo>
                    <a:pt x="1171" y="689"/>
                  </a:lnTo>
                  <a:lnTo>
                    <a:pt x="1173" y="692"/>
                  </a:lnTo>
                  <a:lnTo>
                    <a:pt x="1176" y="689"/>
                  </a:lnTo>
                  <a:lnTo>
                    <a:pt x="1178" y="686"/>
                  </a:lnTo>
                  <a:lnTo>
                    <a:pt x="1182" y="684"/>
                  </a:lnTo>
                  <a:lnTo>
                    <a:pt x="1186" y="686"/>
                  </a:lnTo>
                  <a:lnTo>
                    <a:pt x="1188" y="687"/>
                  </a:lnTo>
                  <a:lnTo>
                    <a:pt x="1189" y="687"/>
                  </a:lnTo>
                  <a:lnTo>
                    <a:pt x="1190" y="687"/>
                  </a:lnTo>
                  <a:lnTo>
                    <a:pt x="1192" y="687"/>
                  </a:lnTo>
                  <a:lnTo>
                    <a:pt x="1194" y="689"/>
                  </a:lnTo>
                  <a:lnTo>
                    <a:pt x="1197" y="689"/>
                  </a:lnTo>
                  <a:lnTo>
                    <a:pt x="1197" y="686"/>
                  </a:lnTo>
                  <a:lnTo>
                    <a:pt x="1199" y="683"/>
                  </a:lnTo>
                  <a:lnTo>
                    <a:pt x="1206" y="679"/>
                  </a:lnTo>
                  <a:lnTo>
                    <a:pt x="1209" y="678"/>
                  </a:lnTo>
                  <a:lnTo>
                    <a:pt x="1213" y="677"/>
                  </a:lnTo>
                  <a:lnTo>
                    <a:pt x="1215" y="674"/>
                  </a:lnTo>
                  <a:lnTo>
                    <a:pt x="1214" y="671"/>
                  </a:lnTo>
                  <a:lnTo>
                    <a:pt x="1220" y="670"/>
                  </a:lnTo>
                  <a:lnTo>
                    <a:pt x="1227" y="667"/>
                  </a:lnTo>
                  <a:lnTo>
                    <a:pt x="1227" y="666"/>
                  </a:lnTo>
                  <a:lnTo>
                    <a:pt x="1230" y="665"/>
                  </a:lnTo>
                  <a:lnTo>
                    <a:pt x="1231" y="663"/>
                  </a:lnTo>
                  <a:lnTo>
                    <a:pt x="1232" y="663"/>
                  </a:lnTo>
                  <a:lnTo>
                    <a:pt x="1236" y="663"/>
                  </a:lnTo>
                  <a:lnTo>
                    <a:pt x="1238" y="662"/>
                  </a:lnTo>
                  <a:lnTo>
                    <a:pt x="1245" y="658"/>
                  </a:lnTo>
                  <a:lnTo>
                    <a:pt x="1242" y="662"/>
                  </a:lnTo>
                  <a:lnTo>
                    <a:pt x="1245" y="663"/>
                  </a:lnTo>
                  <a:lnTo>
                    <a:pt x="1246" y="665"/>
                  </a:lnTo>
                  <a:lnTo>
                    <a:pt x="1243" y="668"/>
                  </a:lnTo>
                  <a:lnTo>
                    <a:pt x="1241" y="670"/>
                  </a:lnTo>
                  <a:lnTo>
                    <a:pt x="1237" y="670"/>
                  </a:lnTo>
                  <a:lnTo>
                    <a:pt x="1247" y="677"/>
                  </a:lnTo>
                  <a:lnTo>
                    <a:pt x="1258" y="682"/>
                  </a:lnTo>
                  <a:lnTo>
                    <a:pt x="1279" y="693"/>
                  </a:lnTo>
                  <a:lnTo>
                    <a:pt x="1296" y="706"/>
                  </a:lnTo>
                  <a:lnTo>
                    <a:pt x="1312" y="720"/>
                  </a:lnTo>
                  <a:lnTo>
                    <a:pt x="1329" y="736"/>
                  </a:lnTo>
                  <a:lnTo>
                    <a:pt x="1345" y="751"/>
                  </a:lnTo>
                  <a:lnTo>
                    <a:pt x="1352" y="758"/>
                  </a:lnTo>
                  <a:lnTo>
                    <a:pt x="1358" y="765"/>
                  </a:lnTo>
                  <a:lnTo>
                    <a:pt x="1365" y="772"/>
                  </a:lnTo>
                  <a:lnTo>
                    <a:pt x="1369" y="774"/>
                  </a:lnTo>
                  <a:lnTo>
                    <a:pt x="1372" y="775"/>
                  </a:lnTo>
                  <a:lnTo>
                    <a:pt x="1371" y="774"/>
                  </a:lnTo>
                  <a:lnTo>
                    <a:pt x="1372" y="773"/>
                  </a:lnTo>
                  <a:lnTo>
                    <a:pt x="1375" y="772"/>
                  </a:lnTo>
                  <a:lnTo>
                    <a:pt x="1377" y="769"/>
                  </a:lnTo>
                  <a:lnTo>
                    <a:pt x="1379" y="767"/>
                  </a:lnTo>
                  <a:lnTo>
                    <a:pt x="1377" y="765"/>
                  </a:lnTo>
                  <a:lnTo>
                    <a:pt x="1377" y="763"/>
                  </a:lnTo>
                  <a:lnTo>
                    <a:pt x="1377" y="762"/>
                  </a:lnTo>
                  <a:lnTo>
                    <a:pt x="1379" y="760"/>
                  </a:lnTo>
                  <a:lnTo>
                    <a:pt x="1380" y="759"/>
                  </a:lnTo>
                  <a:lnTo>
                    <a:pt x="1382" y="759"/>
                  </a:lnTo>
                  <a:lnTo>
                    <a:pt x="1384" y="759"/>
                  </a:lnTo>
                  <a:lnTo>
                    <a:pt x="1387" y="760"/>
                  </a:lnTo>
                  <a:lnTo>
                    <a:pt x="1390" y="762"/>
                  </a:lnTo>
                  <a:lnTo>
                    <a:pt x="1391" y="762"/>
                  </a:lnTo>
                  <a:lnTo>
                    <a:pt x="1393" y="762"/>
                  </a:lnTo>
                  <a:lnTo>
                    <a:pt x="1395" y="764"/>
                  </a:lnTo>
                  <a:lnTo>
                    <a:pt x="1395" y="765"/>
                  </a:lnTo>
                  <a:lnTo>
                    <a:pt x="1395" y="768"/>
                  </a:lnTo>
                  <a:lnTo>
                    <a:pt x="1395" y="769"/>
                  </a:lnTo>
                  <a:lnTo>
                    <a:pt x="1397" y="769"/>
                  </a:lnTo>
                  <a:lnTo>
                    <a:pt x="1401" y="769"/>
                  </a:lnTo>
                  <a:lnTo>
                    <a:pt x="1403" y="770"/>
                  </a:lnTo>
                  <a:lnTo>
                    <a:pt x="1404" y="772"/>
                  </a:lnTo>
                  <a:lnTo>
                    <a:pt x="1408" y="775"/>
                  </a:lnTo>
                  <a:lnTo>
                    <a:pt x="1411" y="776"/>
                  </a:lnTo>
                  <a:lnTo>
                    <a:pt x="1414" y="776"/>
                  </a:lnTo>
                  <a:lnTo>
                    <a:pt x="1417" y="775"/>
                  </a:lnTo>
                  <a:lnTo>
                    <a:pt x="1419" y="775"/>
                  </a:lnTo>
                  <a:lnTo>
                    <a:pt x="1423" y="776"/>
                  </a:lnTo>
                  <a:lnTo>
                    <a:pt x="1425" y="776"/>
                  </a:lnTo>
                  <a:lnTo>
                    <a:pt x="1427" y="776"/>
                  </a:lnTo>
                  <a:lnTo>
                    <a:pt x="1429" y="776"/>
                  </a:lnTo>
                  <a:lnTo>
                    <a:pt x="1432" y="775"/>
                  </a:lnTo>
                  <a:lnTo>
                    <a:pt x="1434" y="775"/>
                  </a:lnTo>
                  <a:lnTo>
                    <a:pt x="1436" y="774"/>
                  </a:lnTo>
                  <a:lnTo>
                    <a:pt x="1438" y="772"/>
                  </a:lnTo>
                  <a:lnTo>
                    <a:pt x="1440" y="772"/>
                  </a:lnTo>
                  <a:lnTo>
                    <a:pt x="1443" y="770"/>
                  </a:lnTo>
                  <a:lnTo>
                    <a:pt x="1444" y="770"/>
                  </a:lnTo>
                  <a:lnTo>
                    <a:pt x="1444" y="770"/>
                  </a:lnTo>
                  <a:lnTo>
                    <a:pt x="1446" y="768"/>
                  </a:lnTo>
                  <a:lnTo>
                    <a:pt x="1447" y="768"/>
                  </a:lnTo>
                  <a:lnTo>
                    <a:pt x="1450" y="768"/>
                  </a:lnTo>
                  <a:lnTo>
                    <a:pt x="1460" y="770"/>
                  </a:lnTo>
                  <a:lnTo>
                    <a:pt x="1468" y="775"/>
                  </a:lnTo>
                  <a:lnTo>
                    <a:pt x="1476" y="780"/>
                  </a:lnTo>
                  <a:lnTo>
                    <a:pt x="1481" y="788"/>
                  </a:lnTo>
                  <a:lnTo>
                    <a:pt x="1487" y="791"/>
                  </a:lnTo>
                  <a:lnTo>
                    <a:pt x="1493" y="794"/>
                  </a:lnTo>
                  <a:lnTo>
                    <a:pt x="1499" y="795"/>
                  </a:lnTo>
                  <a:lnTo>
                    <a:pt x="1505" y="797"/>
                  </a:lnTo>
                  <a:lnTo>
                    <a:pt x="1510" y="805"/>
                  </a:lnTo>
                  <a:lnTo>
                    <a:pt x="1515" y="811"/>
                  </a:lnTo>
                  <a:lnTo>
                    <a:pt x="1520" y="812"/>
                  </a:lnTo>
                  <a:lnTo>
                    <a:pt x="1525" y="813"/>
                  </a:lnTo>
                  <a:lnTo>
                    <a:pt x="1531" y="813"/>
                  </a:lnTo>
                  <a:lnTo>
                    <a:pt x="1536" y="813"/>
                  </a:lnTo>
                  <a:lnTo>
                    <a:pt x="1538" y="815"/>
                  </a:lnTo>
                  <a:lnTo>
                    <a:pt x="1541" y="816"/>
                  </a:lnTo>
                  <a:lnTo>
                    <a:pt x="1543" y="816"/>
                  </a:lnTo>
                  <a:lnTo>
                    <a:pt x="1545" y="813"/>
                  </a:lnTo>
                  <a:lnTo>
                    <a:pt x="1547" y="811"/>
                  </a:lnTo>
                  <a:lnTo>
                    <a:pt x="1548" y="808"/>
                  </a:lnTo>
                  <a:lnTo>
                    <a:pt x="1552" y="807"/>
                  </a:lnTo>
                  <a:lnTo>
                    <a:pt x="1553" y="808"/>
                  </a:lnTo>
                  <a:lnTo>
                    <a:pt x="1553" y="811"/>
                  </a:lnTo>
                  <a:lnTo>
                    <a:pt x="1553" y="813"/>
                  </a:lnTo>
                  <a:lnTo>
                    <a:pt x="1554" y="815"/>
                  </a:lnTo>
                  <a:lnTo>
                    <a:pt x="1559" y="816"/>
                  </a:lnTo>
                  <a:lnTo>
                    <a:pt x="1564" y="821"/>
                  </a:lnTo>
                  <a:lnTo>
                    <a:pt x="1567" y="823"/>
                  </a:lnTo>
                  <a:lnTo>
                    <a:pt x="1570" y="824"/>
                  </a:lnTo>
                  <a:lnTo>
                    <a:pt x="1573" y="826"/>
                  </a:lnTo>
                  <a:lnTo>
                    <a:pt x="1574" y="827"/>
                  </a:lnTo>
                  <a:lnTo>
                    <a:pt x="1575" y="828"/>
                  </a:lnTo>
                  <a:lnTo>
                    <a:pt x="1578" y="829"/>
                  </a:lnTo>
                  <a:lnTo>
                    <a:pt x="1583" y="829"/>
                  </a:lnTo>
                  <a:lnTo>
                    <a:pt x="1588" y="828"/>
                  </a:lnTo>
                  <a:lnTo>
                    <a:pt x="1593" y="826"/>
                  </a:lnTo>
                  <a:lnTo>
                    <a:pt x="1595" y="822"/>
                  </a:lnTo>
                  <a:lnTo>
                    <a:pt x="1595" y="818"/>
                  </a:lnTo>
                  <a:lnTo>
                    <a:pt x="1598" y="817"/>
                  </a:lnTo>
                  <a:lnTo>
                    <a:pt x="1602" y="816"/>
                  </a:lnTo>
                  <a:lnTo>
                    <a:pt x="1609" y="818"/>
                  </a:lnTo>
                  <a:lnTo>
                    <a:pt x="1610" y="817"/>
                  </a:lnTo>
                  <a:lnTo>
                    <a:pt x="1610" y="815"/>
                  </a:lnTo>
                  <a:lnTo>
                    <a:pt x="1615" y="816"/>
                  </a:lnTo>
                  <a:lnTo>
                    <a:pt x="1617" y="816"/>
                  </a:lnTo>
                  <a:lnTo>
                    <a:pt x="1620" y="816"/>
                  </a:lnTo>
                  <a:lnTo>
                    <a:pt x="1617" y="812"/>
                  </a:lnTo>
                  <a:lnTo>
                    <a:pt x="1623" y="811"/>
                  </a:lnTo>
                  <a:lnTo>
                    <a:pt x="1629" y="810"/>
                  </a:lnTo>
                  <a:lnTo>
                    <a:pt x="1627" y="807"/>
                  </a:lnTo>
                  <a:lnTo>
                    <a:pt x="1625" y="804"/>
                  </a:lnTo>
                  <a:lnTo>
                    <a:pt x="1628" y="802"/>
                  </a:lnTo>
                  <a:lnTo>
                    <a:pt x="1631" y="801"/>
                  </a:lnTo>
                  <a:lnTo>
                    <a:pt x="1632" y="801"/>
                  </a:lnTo>
                  <a:lnTo>
                    <a:pt x="1633" y="799"/>
                  </a:lnTo>
                  <a:lnTo>
                    <a:pt x="1634" y="797"/>
                  </a:lnTo>
                  <a:lnTo>
                    <a:pt x="1637" y="796"/>
                  </a:lnTo>
                  <a:lnTo>
                    <a:pt x="1639" y="795"/>
                  </a:lnTo>
                  <a:lnTo>
                    <a:pt x="1641" y="794"/>
                  </a:lnTo>
                  <a:lnTo>
                    <a:pt x="1644" y="794"/>
                  </a:lnTo>
                  <a:lnTo>
                    <a:pt x="1647" y="792"/>
                  </a:lnTo>
                  <a:lnTo>
                    <a:pt x="1648" y="791"/>
                  </a:lnTo>
                  <a:lnTo>
                    <a:pt x="1652" y="788"/>
                  </a:lnTo>
                  <a:lnTo>
                    <a:pt x="1655" y="786"/>
                  </a:lnTo>
                  <a:lnTo>
                    <a:pt x="1659" y="785"/>
                  </a:lnTo>
                  <a:lnTo>
                    <a:pt x="1661" y="784"/>
                  </a:lnTo>
                  <a:lnTo>
                    <a:pt x="1663" y="783"/>
                  </a:lnTo>
                  <a:lnTo>
                    <a:pt x="1665" y="780"/>
                  </a:lnTo>
                  <a:lnTo>
                    <a:pt x="1668" y="779"/>
                  </a:lnTo>
                  <a:lnTo>
                    <a:pt x="1670" y="778"/>
                  </a:lnTo>
                  <a:lnTo>
                    <a:pt x="1674" y="778"/>
                  </a:lnTo>
                  <a:lnTo>
                    <a:pt x="1676" y="778"/>
                  </a:lnTo>
                  <a:lnTo>
                    <a:pt x="1679" y="775"/>
                  </a:lnTo>
                  <a:lnTo>
                    <a:pt x="1679" y="773"/>
                  </a:lnTo>
                  <a:lnTo>
                    <a:pt x="1682" y="774"/>
                  </a:lnTo>
                  <a:lnTo>
                    <a:pt x="1686" y="776"/>
                  </a:lnTo>
                  <a:lnTo>
                    <a:pt x="1689" y="778"/>
                  </a:lnTo>
                  <a:lnTo>
                    <a:pt x="1692" y="776"/>
                  </a:lnTo>
                  <a:lnTo>
                    <a:pt x="1695" y="775"/>
                  </a:lnTo>
                  <a:lnTo>
                    <a:pt x="1696" y="776"/>
                  </a:lnTo>
                  <a:lnTo>
                    <a:pt x="1697" y="779"/>
                  </a:lnTo>
                  <a:lnTo>
                    <a:pt x="1700" y="780"/>
                  </a:lnTo>
                  <a:lnTo>
                    <a:pt x="1707" y="781"/>
                  </a:lnTo>
                  <a:lnTo>
                    <a:pt x="1714" y="781"/>
                  </a:lnTo>
                  <a:lnTo>
                    <a:pt x="1722" y="781"/>
                  </a:lnTo>
                  <a:lnTo>
                    <a:pt x="1729" y="783"/>
                  </a:lnTo>
                  <a:lnTo>
                    <a:pt x="1735" y="786"/>
                  </a:lnTo>
                  <a:lnTo>
                    <a:pt x="1740" y="792"/>
                  </a:lnTo>
                  <a:lnTo>
                    <a:pt x="1749" y="797"/>
                  </a:lnTo>
                  <a:lnTo>
                    <a:pt x="1757" y="800"/>
                  </a:lnTo>
                  <a:lnTo>
                    <a:pt x="1761" y="801"/>
                  </a:lnTo>
                  <a:lnTo>
                    <a:pt x="1766" y="802"/>
                  </a:lnTo>
                  <a:lnTo>
                    <a:pt x="1772" y="804"/>
                  </a:lnTo>
                  <a:lnTo>
                    <a:pt x="1775" y="804"/>
                  </a:lnTo>
                  <a:lnTo>
                    <a:pt x="1780" y="800"/>
                  </a:lnTo>
                  <a:lnTo>
                    <a:pt x="1786" y="800"/>
                  </a:lnTo>
                  <a:lnTo>
                    <a:pt x="1796" y="802"/>
                  </a:lnTo>
                  <a:lnTo>
                    <a:pt x="1807" y="804"/>
                  </a:lnTo>
                  <a:lnTo>
                    <a:pt x="1810" y="805"/>
                  </a:lnTo>
                  <a:lnTo>
                    <a:pt x="1814" y="806"/>
                  </a:lnTo>
                  <a:lnTo>
                    <a:pt x="1819" y="807"/>
                  </a:lnTo>
                  <a:lnTo>
                    <a:pt x="1823" y="807"/>
                  </a:lnTo>
                  <a:lnTo>
                    <a:pt x="1825" y="806"/>
                  </a:lnTo>
                  <a:lnTo>
                    <a:pt x="1826" y="805"/>
                  </a:lnTo>
                  <a:lnTo>
                    <a:pt x="1829" y="802"/>
                  </a:lnTo>
                  <a:lnTo>
                    <a:pt x="1831" y="801"/>
                  </a:lnTo>
                  <a:lnTo>
                    <a:pt x="1835" y="800"/>
                  </a:lnTo>
                  <a:lnTo>
                    <a:pt x="1836" y="797"/>
                  </a:lnTo>
                  <a:lnTo>
                    <a:pt x="1837" y="790"/>
                  </a:lnTo>
                  <a:lnTo>
                    <a:pt x="1836" y="786"/>
                  </a:lnTo>
                  <a:lnTo>
                    <a:pt x="1835" y="785"/>
                  </a:lnTo>
                  <a:lnTo>
                    <a:pt x="1829" y="781"/>
                  </a:lnTo>
                  <a:lnTo>
                    <a:pt x="1826" y="779"/>
                  </a:lnTo>
                  <a:lnTo>
                    <a:pt x="1824" y="776"/>
                  </a:lnTo>
                  <a:lnTo>
                    <a:pt x="1823" y="774"/>
                  </a:lnTo>
                  <a:lnTo>
                    <a:pt x="1819" y="772"/>
                  </a:lnTo>
                  <a:lnTo>
                    <a:pt x="1818" y="770"/>
                  </a:lnTo>
                  <a:lnTo>
                    <a:pt x="1816" y="768"/>
                  </a:lnTo>
                  <a:lnTo>
                    <a:pt x="1814" y="760"/>
                  </a:lnTo>
                  <a:lnTo>
                    <a:pt x="1814" y="754"/>
                  </a:lnTo>
                  <a:lnTo>
                    <a:pt x="1815" y="753"/>
                  </a:lnTo>
                  <a:lnTo>
                    <a:pt x="1818" y="753"/>
                  </a:lnTo>
                  <a:lnTo>
                    <a:pt x="1816" y="751"/>
                  </a:lnTo>
                  <a:lnTo>
                    <a:pt x="1816" y="747"/>
                  </a:lnTo>
                  <a:lnTo>
                    <a:pt x="1818" y="746"/>
                  </a:lnTo>
                  <a:lnTo>
                    <a:pt x="1821" y="743"/>
                  </a:lnTo>
                  <a:lnTo>
                    <a:pt x="1823" y="742"/>
                  </a:lnTo>
                  <a:lnTo>
                    <a:pt x="1824" y="738"/>
                  </a:lnTo>
                  <a:lnTo>
                    <a:pt x="1824" y="735"/>
                  </a:lnTo>
                  <a:lnTo>
                    <a:pt x="1823" y="732"/>
                  </a:lnTo>
                  <a:lnTo>
                    <a:pt x="1839" y="737"/>
                  </a:lnTo>
                  <a:lnTo>
                    <a:pt x="1853" y="743"/>
                  </a:lnTo>
                  <a:lnTo>
                    <a:pt x="1862" y="746"/>
                  </a:lnTo>
                  <a:lnTo>
                    <a:pt x="1869" y="747"/>
                  </a:lnTo>
                  <a:lnTo>
                    <a:pt x="1878" y="748"/>
                  </a:lnTo>
                  <a:lnTo>
                    <a:pt x="1887" y="751"/>
                  </a:lnTo>
                  <a:lnTo>
                    <a:pt x="1899" y="753"/>
                  </a:lnTo>
                  <a:lnTo>
                    <a:pt x="1912" y="756"/>
                  </a:lnTo>
                  <a:lnTo>
                    <a:pt x="1917" y="758"/>
                  </a:lnTo>
                  <a:lnTo>
                    <a:pt x="1921" y="763"/>
                  </a:lnTo>
                  <a:lnTo>
                    <a:pt x="1923" y="768"/>
                  </a:lnTo>
                  <a:lnTo>
                    <a:pt x="1927" y="773"/>
                  </a:lnTo>
                  <a:lnTo>
                    <a:pt x="1931" y="776"/>
                  </a:lnTo>
                  <a:lnTo>
                    <a:pt x="1934" y="780"/>
                  </a:lnTo>
                  <a:lnTo>
                    <a:pt x="1938" y="783"/>
                  </a:lnTo>
                  <a:lnTo>
                    <a:pt x="1943" y="785"/>
                  </a:lnTo>
                  <a:lnTo>
                    <a:pt x="1946" y="788"/>
                  </a:lnTo>
                  <a:lnTo>
                    <a:pt x="1948" y="789"/>
                  </a:lnTo>
                  <a:lnTo>
                    <a:pt x="1954" y="790"/>
                  </a:lnTo>
                  <a:lnTo>
                    <a:pt x="1958" y="790"/>
                  </a:lnTo>
                  <a:lnTo>
                    <a:pt x="1960" y="791"/>
                  </a:lnTo>
                  <a:lnTo>
                    <a:pt x="1965" y="794"/>
                  </a:lnTo>
                  <a:lnTo>
                    <a:pt x="1970" y="795"/>
                  </a:lnTo>
                  <a:lnTo>
                    <a:pt x="1976" y="795"/>
                  </a:lnTo>
                  <a:lnTo>
                    <a:pt x="1987" y="794"/>
                  </a:lnTo>
                  <a:lnTo>
                    <a:pt x="1997" y="790"/>
                  </a:lnTo>
                  <a:lnTo>
                    <a:pt x="2008" y="786"/>
                  </a:lnTo>
                  <a:lnTo>
                    <a:pt x="2021" y="786"/>
                  </a:lnTo>
                  <a:lnTo>
                    <a:pt x="2033" y="788"/>
                  </a:lnTo>
                  <a:lnTo>
                    <a:pt x="2037" y="789"/>
                  </a:lnTo>
                  <a:lnTo>
                    <a:pt x="2040" y="789"/>
                  </a:lnTo>
                  <a:lnTo>
                    <a:pt x="2048" y="789"/>
                  </a:lnTo>
                  <a:lnTo>
                    <a:pt x="2051" y="790"/>
                  </a:lnTo>
                  <a:lnTo>
                    <a:pt x="2055" y="792"/>
                  </a:lnTo>
                  <a:lnTo>
                    <a:pt x="2061" y="796"/>
                  </a:lnTo>
                  <a:lnTo>
                    <a:pt x="2070" y="800"/>
                  </a:lnTo>
                  <a:lnTo>
                    <a:pt x="2078" y="801"/>
                  </a:lnTo>
                  <a:lnTo>
                    <a:pt x="2083" y="801"/>
                  </a:lnTo>
                  <a:lnTo>
                    <a:pt x="2086" y="802"/>
                  </a:lnTo>
                  <a:lnTo>
                    <a:pt x="2088" y="805"/>
                  </a:lnTo>
                  <a:lnTo>
                    <a:pt x="2092" y="808"/>
                  </a:lnTo>
                  <a:lnTo>
                    <a:pt x="2097" y="812"/>
                  </a:lnTo>
                  <a:lnTo>
                    <a:pt x="2103" y="816"/>
                  </a:lnTo>
                  <a:lnTo>
                    <a:pt x="2112" y="820"/>
                  </a:lnTo>
                  <a:lnTo>
                    <a:pt x="2120" y="821"/>
                  </a:lnTo>
                  <a:lnTo>
                    <a:pt x="2129" y="822"/>
                  </a:lnTo>
                  <a:lnTo>
                    <a:pt x="2137" y="823"/>
                  </a:lnTo>
                  <a:lnTo>
                    <a:pt x="2150" y="826"/>
                  </a:lnTo>
                  <a:lnTo>
                    <a:pt x="2161" y="826"/>
                  </a:lnTo>
                  <a:lnTo>
                    <a:pt x="2168" y="827"/>
                  </a:lnTo>
                  <a:lnTo>
                    <a:pt x="2172" y="827"/>
                  </a:lnTo>
                  <a:lnTo>
                    <a:pt x="2176" y="826"/>
                  </a:lnTo>
                  <a:lnTo>
                    <a:pt x="2179" y="823"/>
                  </a:lnTo>
                  <a:lnTo>
                    <a:pt x="2182" y="821"/>
                  </a:lnTo>
                  <a:lnTo>
                    <a:pt x="2187" y="821"/>
                  </a:lnTo>
                  <a:lnTo>
                    <a:pt x="2191" y="820"/>
                  </a:lnTo>
                  <a:lnTo>
                    <a:pt x="2199" y="817"/>
                  </a:lnTo>
                  <a:lnTo>
                    <a:pt x="2207" y="816"/>
                  </a:lnTo>
                  <a:lnTo>
                    <a:pt x="2211" y="816"/>
                  </a:lnTo>
                  <a:lnTo>
                    <a:pt x="2216" y="816"/>
                  </a:lnTo>
                  <a:lnTo>
                    <a:pt x="2220" y="815"/>
                  </a:lnTo>
                  <a:lnTo>
                    <a:pt x="2222" y="812"/>
                  </a:lnTo>
                  <a:lnTo>
                    <a:pt x="2225" y="806"/>
                  </a:lnTo>
                  <a:lnTo>
                    <a:pt x="2226" y="804"/>
                  </a:lnTo>
                  <a:lnTo>
                    <a:pt x="2228" y="801"/>
                  </a:lnTo>
                  <a:lnTo>
                    <a:pt x="2236" y="796"/>
                  </a:lnTo>
                  <a:lnTo>
                    <a:pt x="2244" y="792"/>
                  </a:lnTo>
                  <a:lnTo>
                    <a:pt x="2253" y="791"/>
                  </a:lnTo>
                  <a:lnTo>
                    <a:pt x="2262" y="795"/>
                  </a:lnTo>
                  <a:lnTo>
                    <a:pt x="2270" y="800"/>
                  </a:lnTo>
                  <a:lnTo>
                    <a:pt x="2280" y="804"/>
                  </a:lnTo>
                  <a:lnTo>
                    <a:pt x="2284" y="804"/>
                  </a:lnTo>
                  <a:lnTo>
                    <a:pt x="2287" y="802"/>
                  </a:lnTo>
                  <a:lnTo>
                    <a:pt x="2291" y="801"/>
                  </a:lnTo>
                  <a:lnTo>
                    <a:pt x="2295" y="800"/>
                  </a:lnTo>
                  <a:lnTo>
                    <a:pt x="2300" y="800"/>
                  </a:lnTo>
                  <a:lnTo>
                    <a:pt x="2305" y="802"/>
                  </a:lnTo>
                  <a:lnTo>
                    <a:pt x="2313" y="807"/>
                  </a:lnTo>
                  <a:lnTo>
                    <a:pt x="2322" y="810"/>
                  </a:lnTo>
                  <a:lnTo>
                    <a:pt x="2330" y="811"/>
                  </a:lnTo>
                  <a:lnTo>
                    <a:pt x="2335" y="812"/>
                  </a:lnTo>
                  <a:lnTo>
                    <a:pt x="2340" y="815"/>
                  </a:lnTo>
                  <a:lnTo>
                    <a:pt x="2344" y="815"/>
                  </a:lnTo>
                  <a:lnTo>
                    <a:pt x="2348" y="813"/>
                  </a:lnTo>
                  <a:lnTo>
                    <a:pt x="2353" y="807"/>
                  </a:lnTo>
                  <a:lnTo>
                    <a:pt x="2355" y="805"/>
                  </a:lnTo>
                  <a:lnTo>
                    <a:pt x="2358" y="802"/>
                  </a:lnTo>
                  <a:lnTo>
                    <a:pt x="2362" y="802"/>
                  </a:lnTo>
                  <a:lnTo>
                    <a:pt x="2367" y="800"/>
                  </a:lnTo>
                  <a:lnTo>
                    <a:pt x="2371" y="797"/>
                  </a:lnTo>
                  <a:lnTo>
                    <a:pt x="2372" y="796"/>
                  </a:lnTo>
                  <a:lnTo>
                    <a:pt x="2372" y="794"/>
                  </a:lnTo>
                  <a:lnTo>
                    <a:pt x="2370" y="792"/>
                  </a:lnTo>
                  <a:lnTo>
                    <a:pt x="2367" y="791"/>
                  </a:lnTo>
                  <a:lnTo>
                    <a:pt x="2365" y="790"/>
                  </a:lnTo>
                  <a:lnTo>
                    <a:pt x="2362" y="788"/>
                  </a:lnTo>
                  <a:lnTo>
                    <a:pt x="2362" y="783"/>
                  </a:lnTo>
                  <a:lnTo>
                    <a:pt x="2364" y="778"/>
                  </a:lnTo>
                  <a:lnTo>
                    <a:pt x="2364" y="775"/>
                  </a:lnTo>
                  <a:lnTo>
                    <a:pt x="2362" y="774"/>
                  </a:lnTo>
                  <a:lnTo>
                    <a:pt x="2361" y="772"/>
                  </a:lnTo>
                  <a:lnTo>
                    <a:pt x="2362" y="770"/>
                  </a:lnTo>
                  <a:lnTo>
                    <a:pt x="2364" y="767"/>
                  </a:lnTo>
                  <a:lnTo>
                    <a:pt x="2362" y="762"/>
                  </a:lnTo>
                  <a:lnTo>
                    <a:pt x="2361" y="754"/>
                  </a:lnTo>
                  <a:lnTo>
                    <a:pt x="2361" y="751"/>
                  </a:lnTo>
                  <a:lnTo>
                    <a:pt x="2361" y="747"/>
                  </a:lnTo>
                  <a:lnTo>
                    <a:pt x="2364" y="743"/>
                  </a:lnTo>
                  <a:lnTo>
                    <a:pt x="2366" y="741"/>
                  </a:lnTo>
                  <a:lnTo>
                    <a:pt x="2369" y="737"/>
                  </a:lnTo>
                  <a:lnTo>
                    <a:pt x="2367" y="733"/>
                  </a:lnTo>
                  <a:lnTo>
                    <a:pt x="2366" y="730"/>
                  </a:lnTo>
                  <a:lnTo>
                    <a:pt x="2362" y="727"/>
                  </a:lnTo>
                  <a:lnTo>
                    <a:pt x="2360" y="725"/>
                  </a:lnTo>
                  <a:lnTo>
                    <a:pt x="2358" y="721"/>
                  </a:lnTo>
                  <a:lnTo>
                    <a:pt x="2356" y="719"/>
                  </a:lnTo>
                  <a:lnTo>
                    <a:pt x="2353" y="717"/>
                  </a:lnTo>
                  <a:lnTo>
                    <a:pt x="2346" y="717"/>
                  </a:lnTo>
                  <a:lnTo>
                    <a:pt x="2343" y="717"/>
                  </a:lnTo>
                  <a:lnTo>
                    <a:pt x="2340" y="716"/>
                  </a:lnTo>
                  <a:lnTo>
                    <a:pt x="2335" y="713"/>
                  </a:lnTo>
                  <a:lnTo>
                    <a:pt x="2338" y="711"/>
                  </a:lnTo>
                  <a:lnTo>
                    <a:pt x="2340" y="709"/>
                  </a:lnTo>
                  <a:lnTo>
                    <a:pt x="2343" y="704"/>
                  </a:lnTo>
                  <a:lnTo>
                    <a:pt x="2345" y="698"/>
                  </a:lnTo>
                  <a:lnTo>
                    <a:pt x="2348" y="697"/>
                  </a:lnTo>
                  <a:lnTo>
                    <a:pt x="2351" y="695"/>
                  </a:lnTo>
                  <a:lnTo>
                    <a:pt x="2359" y="694"/>
                  </a:lnTo>
                  <a:lnTo>
                    <a:pt x="2367" y="692"/>
                  </a:lnTo>
                  <a:lnTo>
                    <a:pt x="2375" y="690"/>
                  </a:lnTo>
                  <a:lnTo>
                    <a:pt x="2382" y="690"/>
                  </a:lnTo>
                  <a:lnTo>
                    <a:pt x="2391" y="690"/>
                  </a:lnTo>
                  <a:lnTo>
                    <a:pt x="2401" y="689"/>
                  </a:lnTo>
                  <a:lnTo>
                    <a:pt x="2409" y="689"/>
                  </a:lnTo>
                  <a:lnTo>
                    <a:pt x="2418" y="692"/>
                  </a:lnTo>
                  <a:lnTo>
                    <a:pt x="2423" y="693"/>
                  </a:lnTo>
                  <a:lnTo>
                    <a:pt x="2426" y="694"/>
                  </a:lnTo>
                  <a:lnTo>
                    <a:pt x="2434" y="698"/>
                  </a:lnTo>
                  <a:lnTo>
                    <a:pt x="2441" y="700"/>
                  </a:lnTo>
                  <a:lnTo>
                    <a:pt x="2445" y="700"/>
                  </a:lnTo>
                  <a:lnTo>
                    <a:pt x="2449" y="701"/>
                  </a:lnTo>
                  <a:lnTo>
                    <a:pt x="2450" y="699"/>
                  </a:lnTo>
                  <a:lnTo>
                    <a:pt x="2452" y="699"/>
                  </a:lnTo>
                  <a:lnTo>
                    <a:pt x="2457" y="700"/>
                  </a:lnTo>
                  <a:lnTo>
                    <a:pt x="2460" y="701"/>
                  </a:lnTo>
                  <a:lnTo>
                    <a:pt x="2463" y="703"/>
                  </a:lnTo>
                  <a:lnTo>
                    <a:pt x="2467" y="704"/>
                  </a:lnTo>
                  <a:lnTo>
                    <a:pt x="2469" y="705"/>
                  </a:lnTo>
                  <a:lnTo>
                    <a:pt x="2472" y="708"/>
                  </a:lnTo>
                  <a:lnTo>
                    <a:pt x="2476" y="709"/>
                  </a:lnTo>
                  <a:lnTo>
                    <a:pt x="2482" y="713"/>
                  </a:lnTo>
                  <a:lnTo>
                    <a:pt x="2484" y="713"/>
                  </a:lnTo>
                  <a:lnTo>
                    <a:pt x="2485" y="714"/>
                  </a:lnTo>
                  <a:lnTo>
                    <a:pt x="2487" y="716"/>
                  </a:lnTo>
                  <a:lnTo>
                    <a:pt x="2490" y="719"/>
                  </a:lnTo>
                  <a:lnTo>
                    <a:pt x="2494" y="721"/>
                  </a:lnTo>
                  <a:lnTo>
                    <a:pt x="2501" y="726"/>
                  </a:lnTo>
                  <a:lnTo>
                    <a:pt x="2508" y="731"/>
                  </a:lnTo>
                  <a:lnTo>
                    <a:pt x="2510" y="733"/>
                  </a:lnTo>
                  <a:lnTo>
                    <a:pt x="2512" y="736"/>
                  </a:lnTo>
                  <a:lnTo>
                    <a:pt x="2515" y="740"/>
                  </a:lnTo>
                  <a:lnTo>
                    <a:pt x="2517" y="742"/>
                  </a:lnTo>
                  <a:lnTo>
                    <a:pt x="2524" y="747"/>
                  </a:lnTo>
                  <a:lnTo>
                    <a:pt x="2526" y="749"/>
                  </a:lnTo>
                  <a:lnTo>
                    <a:pt x="2530" y="751"/>
                  </a:lnTo>
                  <a:lnTo>
                    <a:pt x="2532" y="752"/>
                  </a:lnTo>
                  <a:lnTo>
                    <a:pt x="2535" y="754"/>
                  </a:lnTo>
                  <a:lnTo>
                    <a:pt x="2537" y="757"/>
                  </a:lnTo>
                  <a:lnTo>
                    <a:pt x="2538" y="759"/>
                  </a:lnTo>
                  <a:lnTo>
                    <a:pt x="2546" y="765"/>
                  </a:lnTo>
                  <a:lnTo>
                    <a:pt x="2553" y="770"/>
                  </a:lnTo>
                  <a:lnTo>
                    <a:pt x="2559" y="776"/>
                  </a:lnTo>
                  <a:lnTo>
                    <a:pt x="2565" y="783"/>
                  </a:lnTo>
                  <a:lnTo>
                    <a:pt x="2568" y="786"/>
                  </a:lnTo>
                  <a:lnTo>
                    <a:pt x="2570" y="789"/>
                  </a:lnTo>
                  <a:lnTo>
                    <a:pt x="2576" y="792"/>
                  </a:lnTo>
                  <a:lnTo>
                    <a:pt x="2579" y="795"/>
                  </a:lnTo>
                  <a:lnTo>
                    <a:pt x="2580" y="797"/>
                  </a:lnTo>
                  <a:lnTo>
                    <a:pt x="2583" y="801"/>
                  </a:lnTo>
                  <a:lnTo>
                    <a:pt x="2584" y="804"/>
                  </a:lnTo>
                  <a:lnTo>
                    <a:pt x="2591" y="810"/>
                  </a:lnTo>
                  <a:lnTo>
                    <a:pt x="2600" y="813"/>
                  </a:lnTo>
                  <a:lnTo>
                    <a:pt x="2603" y="813"/>
                  </a:lnTo>
                  <a:lnTo>
                    <a:pt x="2607" y="813"/>
                  </a:lnTo>
                  <a:lnTo>
                    <a:pt x="2611" y="813"/>
                  </a:lnTo>
                  <a:lnTo>
                    <a:pt x="2616" y="813"/>
                  </a:lnTo>
                  <a:lnTo>
                    <a:pt x="2621" y="813"/>
                  </a:lnTo>
                  <a:lnTo>
                    <a:pt x="2627" y="817"/>
                  </a:lnTo>
                  <a:lnTo>
                    <a:pt x="2631" y="818"/>
                  </a:lnTo>
                  <a:lnTo>
                    <a:pt x="2634" y="820"/>
                  </a:lnTo>
                  <a:lnTo>
                    <a:pt x="2642" y="821"/>
                  </a:lnTo>
                  <a:lnTo>
                    <a:pt x="2640" y="820"/>
                  </a:lnTo>
                  <a:lnTo>
                    <a:pt x="2640" y="818"/>
                  </a:lnTo>
                  <a:lnTo>
                    <a:pt x="2643" y="820"/>
                  </a:lnTo>
                  <a:lnTo>
                    <a:pt x="2646" y="822"/>
                  </a:lnTo>
                  <a:lnTo>
                    <a:pt x="2648" y="823"/>
                  </a:lnTo>
                  <a:lnTo>
                    <a:pt x="2653" y="824"/>
                  </a:lnTo>
                  <a:lnTo>
                    <a:pt x="2658" y="827"/>
                  </a:lnTo>
                  <a:lnTo>
                    <a:pt x="2667" y="834"/>
                  </a:lnTo>
                  <a:lnTo>
                    <a:pt x="2672" y="835"/>
                  </a:lnTo>
                  <a:lnTo>
                    <a:pt x="2678" y="835"/>
                  </a:lnTo>
                  <a:lnTo>
                    <a:pt x="2681" y="835"/>
                  </a:lnTo>
                  <a:lnTo>
                    <a:pt x="2683" y="837"/>
                  </a:lnTo>
                  <a:lnTo>
                    <a:pt x="2685" y="839"/>
                  </a:lnTo>
                  <a:lnTo>
                    <a:pt x="2686" y="843"/>
                  </a:lnTo>
                  <a:lnTo>
                    <a:pt x="2687" y="844"/>
                  </a:lnTo>
                  <a:lnTo>
                    <a:pt x="2688" y="845"/>
                  </a:lnTo>
                  <a:lnTo>
                    <a:pt x="2697" y="851"/>
                  </a:lnTo>
                  <a:lnTo>
                    <a:pt x="2699" y="855"/>
                  </a:lnTo>
                  <a:lnTo>
                    <a:pt x="2699" y="860"/>
                  </a:lnTo>
                  <a:lnTo>
                    <a:pt x="2701" y="861"/>
                  </a:lnTo>
                  <a:lnTo>
                    <a:pt x="2703" y="864"/>
                  </a:lnTo>
                  <a:lnTo>
                    <a:pt x="2709" y="869"/>
                  </a:lnTo>
                  <a:lnTo>
                    <a:pt x="2715" y="872"/>
                  </a:lnTo>
                  <a:lnTo>
                    <a:pt x="2720" y="874"/>
                  </a:lnTo>
                  <a:lnTo>
                    <a:pt x="2725" y="874"/>
                  </a:lnTo>
                  <a:lnTo>
                    <a:pt x="2728" y="872"/>
                  </a:lnTo>
                  <a:lnTo>
                    <a:pt x="2730" y="874"/>
                  </a:lnTo>
                  <a:lnTo>
                    <a:pt x="2734" y="875"/>
                  </a:lnTo>
                  <a:lnTo>
                    <a:pt x="2737" y="875"/>
                  </a:lnTo>
                  <a:lnTo>
                    <a:pt x="2742" y="875"/>
                  </a:lnTo>
                  <a:lnTo>
                    <a:pt x="2749" y="875"/>
                  </a:lnTo>
                  <a:lnTo>
                    <a:pt x="2753" y="874"/>
                  </a:lnTo>
                  <a:lnTo>
                    <a:pt x="2756" y="871"/>
                  </a:lnTo>
                  <a:lnTo>
                    <a:pt x="2756" y="870"/>
                  </a:lnTo>
                  <a:lnTo>
                    <a:pt x="2758" y="865"/>
                  </a:lnTo>
                  <a:lnTo>
                    <a:pt x="2762" y="861"/>
                  </a:lnTo>
                  <a:lnTo>
                    <a:pt x="2767" y="861"/>
                  </a:lnTo>
                  <a:lnTo>
                    <a:pt x="2772" y="861"/>
                  </a:lnTo>
                  <a:lnTo>
                    <a:pt x="2773" y="861"/>
                  </a:lnTo>
                  <a:lnTo>
                    <a:pt x="2776" y="859"/>
                  </a:lnTo>
                  <a:lnTo>
                    <a:pt x="2778" y="856"/>
                  </a:lnTo>
                  <a:lnTo>
                    <a:pt x="2779" y="855"/>
                  </a:lnTo>
                  <a:lnTo>
                    <a:pt x="2788" y="853"/>
                  </a:lnTo>
                  <a:lnTo>
                    <a:pt x="2792" y="853"/>
                  </a:lnTo>
                  <a:lnTo>
                    <a:pt x="2797" y="854"/>
                  </a:lnTo>
                  <a:lnTo>
                    <a:pt x="2800" y="855"/>
                  </a:lnTo>
                  <a:lnTo>
                    <a:pt x="2800" y="856"/>
                  </a:lnTo>
                  <a:lnTo>
                    <a:pt x="2801" y="859"/>
                  </a:lnTo>
                  <a:lnTo>
                    <a:pt x="2801" y="863"/>
                  </a:lnTo>
                  <a:lnTo>
                    <a:pt x="2804" y="866"/>
                  </a:lnTo>
                  <a:lnTo>
                    <a:pt x="2809" y="870"/>
                  </a:lnTo>
                  <a:lnTo>
                    <a:pt x="2811" y="872"/>
                  </a:lnTo>
                  <a:lnTo>
                    <a:pt x="2813" y="876"/>
                  </a:lnTo>
                  <a:lnTo>
                    <a:pt x="2814" y="880"/>
                  </a:lnTo>
                  <a:lnTo>
                    <a:pt x="2811" y="881"/>
                  </a:lnTo>
                  <a:lnTo>
                    <a:pt x="2810" y="882"/>
                  </a:lnTo>
                  <a:lnTo>
                    <a:pt x="2808" y="885"/>
                  </a:lnTo>
                  <a:lnTo>
                    <a:pt x="2808" y="887"/>
                  </a:lnTo>
                  <a:lnTo>
                    <a:pt x="2808" y="888"/>
                  </a:lnTo>
                  <a:lnTo>
                    <a:pt x="2810" y="892"/>
                  </a:lnTo>
                  <a:lnTo>
                    <a:pt x="2811" y="896"/>
                  </a:lnTo>
                  <a:lnTo>
                    <a:pt x="2811" y="899"/>
                  </a:lnTo>
                  <a:lnTo>
                    <a:pt x="2814" y="903"/>
                  </a:lnTo>
                  <a:lnTo>
                    <a:pt x="2815" y="908"/>
                  </a:lnTo>
                  <a:lnTo>
                    <a:pt x="2815" y="912"/>
                  </a:lnTo>
                  <a:lnTo>
                    <a:pt x="2816" y="914"/>
                  </a:lnTo>
                  <a:lnTo>
                    <a:pt x="2817" y="917"/>
                  </a:lnTo>
                  <a:lnTo>
                    <a:pt x="2820" y="919"/>
                  </a:lnTo>
                  <a:lnTo>
                    <a:pt x="2820" y="922"/>
                  </a:lnTo>
                  <a:lnTo>
                    <a:pt x="2817" y="924"/>
                  </a:lnTo>
                  <a:lnTo>
                    <a:pt x="2820" y="926"/>
                  </a:lnTo>
                  <a:lnTo>
                    <a:pt x="2819" y="929"/>
                  </a:lnTo>
                  <a:lnTo>
                    <a:pt x="2817" y="933"/>
                  </a:lnTo>
                  <a:lnTo>
                    <a:pt x="2819" y="935"/>
                  </a:lnTo>
                  <a:lnTo>
                    <a:pt x="2821" y="940"/>
                  </a:lnTo>
                  <a:lnTo>
                    <a:pt x="2821" y="941"/>
                  </a:lnTo>
                  <a:lnTo>
                    <a:pt x="2819" y="944"/>
                  </a:lnTo>
                  <a:lnTo>
                    <a:pt x="2817" y="946"/>
                  </a:lnTo>
                  <a:lnTo>
                    <a:pt x="2817" y="949"/>
                  </a:lnTo>
                  <a:lnTo>
                    <a:pt x="2819" y="952"/>
                  </a:lnTo>
                  <a:lnTo>
                    <a:pt x="2821" y="955"/>
                  </a:lnTo>
                  <a:lnTo>
                    <a:pt x="2821" y="957"/>
                  </a:lnTo>
                  <a:lnTo>
                    <a:pt x="2820" y="958"/>
                  </a:lnTo>
                  <a:lnTo>
                    <a:pt x="2817" y="960"/>
                  </a:lnTo>
                  <a:lnTo>
                    <a:pt x="2814" y="960"/>
                  </a:lnTo>
                  <a:lnTo>
                    <a:pt x="2806" y="957"/>
                  </a:lnTo>
                  <a:lnTo>
                    <a:pt x="2804" y="957"/>
                  </a:lnTo>
                  <a:lnTo>
                    <a:pt x="2803" y="956"/>
                  </a:lnTo>
                  <a:lnTo>
                    <a:pt x="2799" y="955"/>
                  </a:lnTo>
                  <a:lnTo>
                    <a:pt x="2794" y="954"/>
                  </a:lnTo>
                  <a:lnTo>
                    <a:pt x="2789" y="951"/>
                  </a:lnTo>
                  <a:lnTo>
                    <a:pt x="2785" y="951"/>
                  </a:lnTo>
                  <a:lnTo>
                    <a:pt x="2784" y="952"/>
                  </a:lnTo>
                  <a:lnTo>
                    <a:pt x="2783" y="955"/>
                  </a:lnTo>
                  <a:lnTo>
                    <a:pt x="2783" y="958"/>
                  </a:lnTo>
                  <a:lnTo>
                    <a:pt x="2782" y="960"/>
                  </a:lnTo>
                  <a:lnTo>
                    <a:pt x="2779" y="962"/>
                  </a:lnTo>
                  <a:lnTo>
                    <a:pt x="2778" y="963"/>
                  </a:lnTo>
                  <a:lnTo>
                    <a:pt x="2772" y="965"/>
                  </a:lnTo>
                  <a:lnTo>
                    <a:pt x="2772" y="966"/>
                  </a:lnTo>
                  <a:lnTo>
                    <a:pt x="2774" y="968"/>
                  </a:lnTo>
                  <a:lnTo>
                    <a:pt x="2778" y="972"/>
                  </a:lnTo>
                  <a:lnTo>
                    <a:pt x="2779" y="973"/>
                  </a:lnTo>
                  <a:lnTo>
                    <a:pt x="2790" y="987"/>
                  </a:lnTo>
                  <a:lnTo>
                    <a:pt x="2798" y="1001"/>
                  </a:lnTo>
                  <a:lnTo>
                    <a:pt x="2801" y="1008"/>
                  </a:lnTo>
                  <a:lnTo>
                    <a:pt x="2805" y="1013"/>
                  </a:lnTo>
                  <a:lnTo>
                    <a:pt x="2809" y="1017"/>
                  </a:lnTo>
                  <a:lnTo>
                    <a:pt x="2810" y="1025"/>
                  </a:lnTo>
                  <a:lnTo>
                    <a:pt x="2810" y="1029"/>
                  </a:lnTo>
                  <a:lnTo>
                    <a:pt x="2810" y="1030"/>
                  </a:lnTo>
                  <a:lnTo>
                    <a:pt x="2809" y="1031"/>
                  </a:lnTo>
                  <a:lnTo>
                    <a:pt x="2801" y="1031"/>
                  </a:lnTo>
                  <a:lnTo>
                    <a:pt x="2799" y="1032"/>
                  </a:lnTo>
                  <a:lnTo>
                    <a:pt x="2797" y="1036"/>
                  </a:lnTo>
                  <a:lnTo>
                    <a:pt x="2801" y="1037"/>
                  </a:lnTo>
                  <a:lnTo>
                    <a:pt x="2805" y="1041"/>
                  </a:lnTo>
                  <a:lnTo>
                    <a:pt x="2811" y="1049"/>
                  </a:lnTo>
                  <a:lnTo>
                    <a:pt x="2811" y="1046"/>
                  </a:lnTo>
                  <a:lnTo>
                    <a:pt x="2811" y="1042"/>
                  </a:lnTo>
                  <a:lnTo>
                    <a:pt x="2809" y="1040"/>
                  </a:lnTo>
                  <a:lnTo>
                    <a:pt x="2805" y="1038"/>
                  </a:lnTo>
                  <a:lnTo>
                    <a:pt x="2809" y="1037"/>
                  </a:lnTo>
                  <a:lnTo>
                    <a:pt x="2813" y="1037"/>
                  </a:lnTo>
                  <a:lnTo>
                    <a:pt x="2816" y="1038"/>
                  </a:lnTo>
                  <a:lnTo>
                    <a:pt x="2820" y="1040"/>
                  </a:lnTo>
                  <a:lnTo>
                    <a:pt x="2820" y="1037"/>
                  </a:lnTo>
                  <a:lnTo>
                    <a:pt x="2820" y="1033"/>
                  </a:lnTo>
                  <a:lnTo>
                    <a:pt x="2820" y="1030"/>
                  </a:lnTo>
                  <a:lnTo>
                    <a:pt x="2819" y="1029"/>
                  </a:lnTo>
                  <a:lnTo>
                    <a:pt x="2820" y="1029"/>
                  </a:lnTo>
                  <a:lnTo>
                    <a:pt x="2821" y="1027"/>
                  </a:lnTo>
                  <a:lnTo>
                    <a:pt x="2821" y="1022"/>
                  </a:lnTo>
                  <a:lnTo>
                    <a:pt x="2822" y="1017"/>
                  </a:lnTo>
                  <a:lnTo>
                    <a:pt x="2822" y="1016"/>
                  </a:lnTo>
                  <a:lnTo>
                    <a:pt x="2825" y="1016"/>
                  </a:lnTo>
                  <a:lnTo>
                    <a:pt x="2827" y="1017"/>
                  </a:lnTo>
                  <a:lnTo>
                    <a:pt x="2827" y="1020"/>
                  </a:lnTo>
                  <a:lnTo>
                    <a:pt x="2828" y="1022"/>
                  </a:lnTo>
                  <a:lnTo>
                    <a:pt x="2831" y="1024"/>
                  </a:lnTo>
                  <a:lnTo>
                    <a:pt x="2832" y="1024"/>
                  </a:lnTo>
                  <a:lnTo>
                    <a:pt x="2833" y="1021"/>
                  </a:lnTo>
                  <a:lnTo>
                    <a:pt x="2835" y="1017"/>
                  </a:lnTo>
                  <a:lnTo>
                    <a:pt x="2835" y="1016"/>
                  </a:lnTo>
                  <a:lnTo>
                    <a:pt x="2837" y="1019"/>
                  </a:lnTo>
                  <a:lnTo>
                    <a:pt x="2840" y="1024"/>
                  </a:lnTo>
                  <a:lnTo>
                    <a:pt x="2842" y="1027"/>
                  </a:lnTo>
                  <a:lnTo>
                    <a:pt x="2843" y="1029"/>
                  </a:lnTo>
                  <a:lnTo>
                    <a:pt x="2844" y="1029"/>
                  </a:lnTo>
                  <a:lnTo>
                    <a:pt x="2847" y="1029"/>
                  </a:lnTo>
                  <a:lnTo>
                    <a:pt x="2849" y="1030"/>
                  </a:lnTo>
                  <a:lnTo>
                    <a:pt x="2852" y="1031"/>
                  </a:lnTo>
                  <a:lnTo>
                    <a:pt x="2854" y="1031"/>
                  </a:lnTo>
                  <a:lnTo>
                    <a:pt x="2857" y="1031"/>
                  </a:lnTo>
                  <a:lnTo>
                    <a:pt x="2860" y="1032"/>
                  </a:lnTo>
                  <a:lnTo>
                    <a:pt x="2863" y="1033"/>
                  </a:lnTo>
                  <a:lnTo>
                    <a:pt x="2865" y="1033"/>
                  </a:lnTo>
                  <a:lnTo>
                    <a:pt x="2867" y="1036"/>
                  </a:lnTo>
                  <a:lnTo>
                    <a:pt x="2869" y="1036"/>
                  </a:lnTo>
                  <a:lnTo>
                    <a:pt x="2874" y="1033"/>
                  </a:lnTo>
                  <a:lnTo>
                    <a:pt x="2889" y="1026"/>
                  </a:lnTo>
                  <a:lnTo>
                    <a:pt x="2895" y="1020"/>
                  </a:lnTo>
                  <a:lnTo>
                    <a:pt x="2901" y="1014"/>
                  </a:lnTo>
                  <a:lnTo>
                    <a:pt x="2905" y="1010"/>
                  </a:lnTo>
                  <a:lnTo>
                    <a:pt x="2907" y="1005"/>
                  </a:lnTo>
                  <a:lnTo>
                    <a:pt x="2908" y="999"/>
                  </a:lnTo>
                  <a:lnTo>
                    <a:pt x="2908" y="997"/>
                  </a:lnTo>
                  <a:lnTo>
                    <a:pt x="2907" y="995"/>
                  </a:lnTo>
                  <a:lnTo>
                    <a:pt x="2908" y="993"/>
                  </a:lnTo>
                  <a:lnTo>
                    <a:pt x="2910" y="990"/>
                  </a:lnTo>
                  <a:lnTo>
                    <a:pt x="2910" y="984"/>
                  </a:lnTo>
                  <a:lnTo>
                    <a:pt x="2910" y="982"/>
                  </a:lnTo>
                  <a:lnTo>
                    <a:pt x="2911" y="981"/>
                  </a:lnTo>
                  <a:lnTo>
                    <a:pt x="2911" y="979"/>
                  </a:lnTo>
                  <a:lnTo>
                    <a:pt x="2913" y="978"/>
                  </a:lnTo>
                  <a:lnTo>
                    <a:pt x="2915" y="976"/>
                  </a:lnTo>
                  <a:lnTo>
                    <a:pt x="2913" y="973"/>
                  </a:lnTo>
                  <a:lnTo>
                    <a:pt x="2913" y="969"/>
                  </a:lnTo>
                  <a:lnTo>
                    <a:pt x="2915" y="968"/>
                  </a:lnTo>
                  <a:lnTo>
                    <a:pt x="2916" y="967"/>
                  </a:lnTo>
                  <a:lnTo>
                    <a:pt x="2917" y="966"/>
                  </a:lnTo>
                  <a:lnTo>
                    <a:pt x="2917" y="963"/>
                  </a:lnTo>
                  <a:lnTo>
                    <a:pt x="2917" y="961"/>
                  </a:lnTo>
                  <a:lnTo>
                    <a:pt x="2918" y="956"/>
                  </a:lnTo>
                  <a:lnTo>
                    <a:pt x="2919" y="951"/>
                  </a:lnTo>
                  <a:lnTo>
                    <a:pt x="2922" y="947"/>
                  </a:lnTo>
                  <a:lnTo>
                    <a:pt x="2924" y="942"/>
                  </a:lnTo>
                  <a:lnTo>
                    <a:pt x="2927" y="938"/>
                  </a:lnTo>
                  <a:lnTo>
                    <a:pt x="2928" y="930"/>
                  </a:lnTo>
                  <a:lnTo>
                    <a:pt x="2929" y="924"/>
                  </a:lnTo>
                  <a:lnTo>
                    <a:pt x="2928" y="918"/>
                  </a:lnTo>
                  <a:lnTo>
                    <a:pt x="2928" y="914"/>
                  </a:lnTo>
                  <a:lnTo>
                    <a:pt x="2929" y="910"/>
                  </a:lnTo>
                  <a:lnTo>
                    <a:pt x="2927" y="906"/>
                  </a:lnTo>
                  <a:lnTo>
                    <a:pt x="2926" y="898"/>
                  </a:lnTo>
                  <a:lnTo>
                    <a:pt x="2926" y="894"/>
                  </a:lnTo>
                  <a:lnTo>
                    <a:pt x="2927" y="891"/>
                  </a:lnTo>
                  <a:lnTo>
                    <a:pt x="2928" y="885"/>
                  </a:lnTo>
                  <a:lnTo>
                    <a:pt x="2928" y="879"/>
                  </a:lnTo>
                  <a:lnTo>
                    <a:pt x="2927" y="872"/>
                  </a:lnTo>
                  <a:lnTo>
                    <a:pt x="2928" y="865"/>
                  </a:lnTo>
                  <a:lnTo>
                    <a:pt x="2932" y="860"/>
                  </a:lnTo>
                  <a:lnTo>
                    <a:pt x="2934" y="855"/>
                  </a:lnTo>
                  <a:lnTo>
                    <a:pt x="2935" y="849"/>
                  </a:lnTo>
                  <a:lnTo>
                    <a:pt x="2933" y="844"/>
                  </a:lnTo>
                  <a:lnTo>
                    <a:pt x="2932" y="840"/>
                  </a:lnTo>
                  <a:lnTo>
                    <a:pt x="2931" y="835"/>
                  </a:lnTo>
                  <a:lnTo>
                    <a:pt x="2928" y="833"/>
                  </a:lnTo>
                  <a:lnTo>
                    <a:pt x="2926" y="832"/>
                  </a:lnTo>
                  <a:lnTo>
                    <a:pt x="2927" y="831"/>
                  </a:lnTo>
                  <a:lnTo>
                    <a:pt x="2926" y="827"/>
                  </a:lnTo>
                  <a:lnTo>
                    <a:pt x="2924" y="824"/>
                  </a:lnTo>
                  <a:lnTo>
                    <a:pt x="2922" y="823"/>
                  </a:lnTo>
                  <a:lnTo>
                    <a:pt x="2922" y="818"/>
                  </a:lnTo>
                  <a:lnTo>
                    <a:pt x="2919" y="813"/>
                  </a:lnTo>
                  <a:lnTo>
                    <a:pt x="2917" y="810"/>
                  </a:lnTo>
                  <a:lnTo>
                    <a:pt x="2913" y="806"/>
                  </a:lnTo>
                  <a:lnTo>
                    <a:pt x="2912" y="802"/>
                  </a:lnTo>
                  <a:lnTo>
                    <a:pt x="2913" y="797"/>
                  </a:lnTo>
                  <a:lnTo>
                    <a:pt x="2911" y="797"/>
                  </a:lnTo>
                  <a:lnTo>
                    <a:pt x="2907" y="796"/>
                  </a:lnTo>
                  <a:lnTo>
                    <a:pt x="2902" y="791"/>
                  </a:lnTo>
                  <a:lnTo>
                    <a:pt x="2897" y="785"/>
                  </a:lnTo>
                  <a:lnTo>
                    <a:pt x="2895" y="780"/>
                  </a:lnTo>
                  <a:lnTo>
                    <a:pt x="2894" y="776"/>
                  </a:lnTo>
                  <a:lnTo>
                    <a:pt x="2892" y="773"/>
                  </a:lnTo>
                  <a:lnTo>
                    <a:pt x="2891" y="770"/>
                  </a:lnTo>
                  <a:lnTo>
                    <a:pt x="2890" y="767"/>
                  </a:lnTo>
                  <a:lnTo>
                    <a:pt x="2888" y="764"/>
                  </a:lnTo>
                  <a:lnTo>
                    <a:pt x="2886" y="762"/>
                  </a:lnTo>
                  <a:lnTo>
                    <a:pt x="2885" y="759"/>
                  </a:lnTo>
                  <a:lnTo>
                    <a:pt x="2886" y="756"/>
                  </a:lnTo>
                  <a:lnTo>
                    <a:pt x="2885" y="754"/>
                  </a:lnTo>
                  <a:lnTo>
                    <a:pt x="2884" y="753"/>
                  </a:lnTo>
                  <a:lnTo>
                    <a:pt x="2883" y="749"/>
                  </a:lnTo>
                  <a:lnTo>
                    <a:pt x="2884" y="748"/>
                  </a:lnTo>
                  <a:lnTo>
                    <a:pt x="2885" y="746"/>
                  </a:lnTo>
                  <a:lnTo>
                    <a:pt x="2885" y="743"/>
                  </a:lnTo>
                  <a:lnTo>
                    <a:pt x="2885" y="741"/>
                  </a:lnTo>
                  <a:lnTo>
                    <a:pt x="2886" y="738"/>
                  </a:lnTo>
                  <a:lnTo>
                    <a:pt x="2884" y="736"/>
                  </a:lnTo>
                  <a:lnTo>
                    <a:pt x="2883" y="733"/>
                  </a:lnTo>
                  <a:lnTo>
                    <a:pt x="2881" y="731"/>
                  </a:lnTo>
                  <a:lnTo>
                    <a:pt x="2879" y="729"/>
                  </a:lnTo>
                  <a:lnTo>
                    <a:pt x="2875" y="729"/>
                  </a:lnTo>
                  <a:lnTo>
                    <a:pt x="2872" y="727"/>
                  </a:lnTo>
                  <a:lnTo>
                    <a:pt x="2868" y="725"/>
                  </a:lnTo>
                  <a:lnTo>
                    <a:pt x="2867" y="721"/>
                  </a:lnTo>
                  <a:lnTo>
                    <a:pt x="2865" y="717"/>
                  </a:lnTo>
                  <a:lnTo>
                    <a:pt x="2863" y="714"/>
                  </a:lnTo>
                  <a:lnTo>
                    <a:pt x="2856" y="709"/>
                  </a:lnTo>
                  <a:lnTo>
                    <a:pt x="2847" y="705"/>
                  </a:lnTo>
                  <a:lnTo>
                    <a:pt x="2840" y="701"/>
                  </a:lnTo>
                  <a:lnTo>
                    <a:pt x="2843" y="701"/>
                  </a:lnTo>
                  <a:lnTo>
                    <a:pt x="2847" y="703"/>
                  </a:lnTo>
                  <a:lnTo>
                    <a:pt x="2853" y="705"/>
                  </a:lnTo>
                  <a:lnTo>
                    <a:pt x="2853" y="704"/>
                  </a:lnTo>
                  <a:lnTo>
                    <a:pt x="2853" y="703"/>
                  </a:lnTo>
                  <a:lnTo>
                    <a:pt x="2854" y="703"/>
                  </a:lnTo>
                  <a:lnTo>
                    <a:pt x="2856" y="704"/>
                  </a:lnTo>
                  <a:lnTo>
                    <a:pt x="2856" y="703"/>
                  </a:lnTo>
                  <a:lnTo>
                    <a:pt x="2856" y="700"/>
                  </a:lnTo>
                  <a:lnTo>
                    <a:pt x="2854" y="699"/>
                  </a:lnTo>
                  <a:lnTo>
                    <a:pt x="2848" y="695"/>
                  </a:lnTo>
                  <a:lnTo>
                    <a:pt x="2842" y="694"/>
                  </a:lnTo>
                  <a:lnTo>
                    <a:pt x="2840" y="693"/>
                  </a:lnTo>
                  <a:lnTo>
                    <a:pt x="2838" y="693"/>
                  </a:lnTo>
                  <a:lnTo>
                    <a:pt x="2831" y="688"/>
                  </a:lnTo>
                  <a:lnTo>
                    <a:pt x="2824" y="684"/>
                  </a:lnTo>
                  <a:lnTo>
                    <a:pt x="2817" y="682"/>
                  </a:lnTo>
                  <a:lnTo>
                    <a:pt x="2810" y="679"/>
                  </a:lnTo>
                  <a:lnTo>
                    <a:pt x="2805" y="674"/>
                  </a:lnTo>
                  <a:lnTo>
                    <a:pt x="2799" y="670"/>
                  </a:lnTo>
                  <a:lnTo>
                    <a:pt x="2792" y="666"/>
                  </a:lnTo>
                  <a:lnTo>
                    <a:pt x="2784" y="665"/>
                  </a:lnTo>
                  <a:lnTo>
                    <a:pt x="2778" y="667"/>
                  </a:lnTo>
                  <a:lnTo>
                    <a:pt x="2774" y="667"/>
                  </a:lnTo>
                  <a:lnTo>
                    <a:pt x="2771" y="667"/>
                  </a:lnTo>
                  <a:lnTo>
                    <a:pt x="2765" y="665"/>
                  </a:lnTo>
                  <a:lnTo>
                    <a:pt x="2761" y="665"/>
                  </a:lnTo>
                  <a:lnTo>
                    <a:pt x="2758" y="665"/>
                  </a:lnTo>
                  <a:lnTo>
                    <a:pt x="2761" y="666"/>
                  </a:lnTo>
                  <a:lnTo>
                    <a:pt x="2762" y="667"/>
                  </a:lnTo>
                  <a:lnTo>
                    <a:pt x="2765" y="671"/>
                  </a:lnTo>
                  <a:lnTo>
                    <a:pt x="2767" y="674"/>
                  </a:lnTo>
                  <a:lnTo>
                    <a:pt x="2768" y="676"/>
                  </a:lnTo>
                  <a:lnTo>
                    <a:pt x="2769" y="677"/>
                  </a:lnTo>
                  <a:lnTo>
                    <a:pt x="2772" y="682"/>
                  </a:lnTo>
                  <a:lnTo>
                    <a:pt x="2773" y="686"/>
                  </a:lnTo>
                  <a:lnTo>
                    <a:pt x="2772" y="688"/>
                  </a:lnTo>
                  <a:lnTo>
                    <a:pt x="2767" y="689"/>
                  </a:lnTo>
                  <a:lnTo>
                    <a:pt x="2768" y="686"/>
                  </a:lnTo>
                  <a:lnTo>
                    <a:pt x="2768" y="682"/>
                  </a:lnTo>
                  <a:lnTo>
                    <a:pt x="2767" y="677"/>
                  </a:lnTo>
                  <a:lnTo>
                    <a:pt x="2765" y="676"/>
                  </a:lnTo>
                  <a:lnTo>
                    <a:pt x="2762" y="676"/>
                  </a:lnTo>
                  <a:lnTo>
                    <a:pt x="2762" y="679"/>
                  </a:lnTo>
                  <a:lnTo>
                    <a:pt x="2762" y="682"/>
                  </a:lnTo>
                  <a:lnTo>
                    <a:pt x="2760" y="686"/>
                  </a:lnTo>
                  <a:lnTo>
                    <a:pt x="2756" y="687"/>
                  </a:lnTo>
                  <a:lnTo>
                    <a:pt x="2752" y="689"/>
                  </a:lnTo>
                  <a:lnTo>
                    <a:pt x="2747" y="689"/>
                  </a:lnTo>
                  <a:lnTo>
                    <a:pt x="2742" y="688"/>
                  </a:lnTo>
                  <a:lnTo>
                    <a:pt x="2742" y="686"/>
                  </a:lnTo>
                  <a:lnTo>
                    <a:pt x="2744" y="682"/>
                  </a:lnTo>
                  <a:lnTo>
                    <a:pt x="2746" y="678"/>
                  </a:lnTo>
                  <a:lnTo>
                    <a:pt x="2747" y="676"/>
                  </a:lnTo>
                  <a:lnTo>
                    <a:pt x="2737" y="674"/>
                  </a:lnTo>
                  <a:lnTo>
                    <a:pt x="2734" y="673"/>
                  </a:lnTo>
                  <a:lnTo>
                    <a:pt x="2730" y="670"/>
                  </a:lnTo>
                  <a:lnTo>
                    <a:pt x="2733" y="670"/>
                  </a:lnTo>
                  <a:lnTo>
                    <a:pt x="2734" y="668"/>
                  </a:lnTo>
                  <a:lnTo>
                    <a:pt x="2735" y="663"/>
                  </a:lnTo>
                  <a:lnTo>
                    <a:pt x="2731" y="665"/>
                  </a:lnTo>
                  <a:lnTo>
                    <a:pt x="2728" y="665"/>
                  </a:lnTo>
                  <a:lnTo>
                    <a:pt x="2725" y="666"/>
                  </a:lnTo>
                  <a:lnTo>
                    <a:pt x="2725" y="670"/>
                  </a:lnTo>
                  <a:lnTo>
                    <a:pt x="2726" y="671"/>
                  </a:lnTo>
                  <a:lnTo>
                    <a:pt x="2728" y="672"/>
                  </a:lnTo>
                  <a:lnTo>
                    <a:pt x="2730" y="672"/>
                  </a:lnTo>
                  <a:lnTo>
                    <a:pt x="2731" y="673"/>
                  </a:lnTo>
                  <a:lnTo>
                    <a:pt x="2733" y="676"/>
                  </a:lnTo>
                  <a:lnTo>
                    <a:pt x="2734" y="678"/>
                  </a:lnTo>
                  <a:lnTo>
                    <a:pt x="2729" y="679"/>
                  </a:lnTo>
                  <a:lnTo>
                    <a:pt x="2725" y="681"/>
                  </a:lnTo>
                  <a:lnTo>
                    <a:pt x="2722" y="679"/>
                  </a:lnTo>
                  <a:lnTo>
                    <a:pt x="2719" y="676"/>
                  </a:lnTo>
                  <a:lnTo>
                    <a:pt x="2715" y="667"/>
                  </a:lnTo>
                  <a:lnTo>
                    <a:pt x="2712" y="665"/>
                  </a:lnTo>
                  <a:lnTo>
                    <a:pt x="2710" y="662"/>
                  </a:lnTo>
                  <a:lnTo>
                    <a:pt x="2710" y="661"/>
                  </a:lnTo>
                  <a:lnTo>
                    <a:pt x="2708" y="657"/>
                  </a:lnTo>
                  <a:lnTo>
                    <a:pt x="2703" y="655"/>
                  </a:lnTo>
                  <a:lnTo>
                    <a:pt x="2697" y="655"/>
                  </a:lnTo>
                  <a:lnTo>
                    <a:pt x="2692" y="655"/>
                  </a:lnTo>
                  <a:lnTo>
                    <a:pt x="2681" y="654"/>
                  </a:lnTo>
                  <a:lnTo>
                    <a:pt x="2669" y="651"/>
                  </a:lnTo>
                  <a:lnTo>
                    <a:pt x="2665" y="650"/>
                  </a:lnTo>
                  <a:lnTo>
                    <a:pt x="2660" y="647"/>
                  </a:lnTo>
                  <a:lnTo>
                    <a:pt x="2659" y="645"/>
                  </a:lnTo>
                  <a:lnTo>
                    <a:pt x="2659" y="644"/>
                  </a:lnTo>
                  <a:lnTo>
                    <a:pt x="2659" y="641"/>
                  </a:lnTo>
                  <a:lnTo>
                    <a:pt x="2661" y="639"/>
                  </a:lnTo>
                  <a:lnTo>
                    <a:pt x="2666" y="636"/>
                  </a:lnTo>
                  <a:lnTo>
                    <a:pt x="2670" y="633"/>
                  </a:lnTo>
                  <a:lnTo>
                    <a:pt x="2671" y="628"/>
                  </a:lnTo>
                  <a:lnTo>
                    <a:pt x="2671" y="626"/>
                  </a:lnTo>
                  <a:lnTo>
                    <a:pt x="2671" y="624"/>
                  </a:lnTo>
                  <a:lnTo>
                    <a:pt x="2675" y="623"/>
                  </a:lnTo>
                  <a:lnTo>
                    <a:pt x="2676" y="622"/>
                  </a:lnTo>
                  <a:lnTo>
                    <a:pt x="2677" y="620"/>
                  </a:lnTo>
                  <a:lnTo>
                    <a:pt x="2680" y="617"/>
                  </a:lnTo>
                  <a:lnTo>
                    <a:pt x="2683" y="613"/>
                  </a:lnTo>
                  <a:lnTo>
                    <a:pt x="2685" y="609"/>
                  </a:lnTo>
                  <a:lnTo>
                    <a:pt x="2686" y="604"/>
                  </a:lnTo>
                  <a:lnTo>
                    <a:pt x="2687" y="599"/>
                  </a:lnTo>
                  <a:lnTo>
                    <a:pt x="2691" y="598"/>
                  </a:lnTo>
                  <a:lnTo>
                    <a:pt x="2687" y="596"/>
                  </a:lnTo>
                  <a:lnTo>
                    <a:pt x="2687" y="592"/>
                  </a:lnTo>
                  <a:lnTo>
                    <a:pt x="2687" y="586"/>
                  </a:lnTo>
                  <a:lnTo>
                    <a:pt x="2687" y="583"/>
                  </a:lnTo>
                  <a:lnTo>
                    <a:pt x="2688" y="582"/>
                  </a:lnTo>
                  <a:lnTo>
                    <a:pt x="2690" y="580"/>
                  </a:lnTo>
                  <a:lnTo>
                    <a:pt x="2691" y="577"/>
                  </a:lnTo>
                  <a:lnTo>
                    <a:pt x="2693" y="572"/>
                  </a:lnTo>
                  <a:lnTo>
                    <a:pt x="2697" y="570"/>
                  </a:lnTo>
                  <a:lnTo>
                    <a:pt x="2699" y="565"/>
                  </a:lnTo>
                  <a:lnTo>
                    <a:pt x="2701" y="560"/>
                  </a:lnTo>
                  <a:lnTo>
                    <a:pt x="2701" y="559"/>
                  </a:lnTo>
                  <a:lnTo>
                    <a:pt x="2703" y="558"/>
                  </a:lnTo>
                  <a:lnTo>
                    <a:pt x="2706" y="556"/>
                  </a:lnTo>
                  <a:lnTo>
                    <a:pt x="2707" y="555"/>
                  </a:lnTo>
                  <a:lnTo>
                    <a:pt x="2706" y="552"/>
                  </a:lnTo>
                  <a:lnTo>
                    <a:pt x="2703" y="547"/>
                  </a:lnTo>
                  <a:lnTo>
                    <a:pt x="2702" y="543"/>
                  </a:lnTo>
                  <a:lnTo>
                    <a:pt x="2702" y="540"/>
                  </a:lnTo>
                  <a:lnTo>
                    <a:pt x="2703" y="537"/>
                  </a:lnTo>
                  <a:lnTo>
                    <a:pt x="2706" y="536"/>
                  </a:lnTo>
                  <a:lnTo>
                    <a:pt x="2709" y="533"/>
                  </a:lnTo>
                  <a:lnTo>
                    <a:pt x="2710" y="531"/>
                  </a:lnTo>
                  <a:lnTo>
                    <a:pt x="2712" y="528"/>
                  </a:lnTo>
                  <a:lnTo>
                    <a:pt x="2712" y="524"/>
                  </a:lnTo>
                  <a:lnTo>
                    <a:pt x="2712" y="521"/>
                  </a:lnTo>
                  <a:lnTo>
                    <a:pt x="2712" y="518"/>
                  </a:lnTo>
                  <a:lnTo>
                    <a:pt x="2714" y="515"/>
                  </a:lnTo>
                  <a:lnTo>
                    <a:pt x="2717" y="512"/>
                  </a:lnTo>
                  <a:lnTo>
                    <a:pt x="2724" y="510"/>
                  </a:lnTo>
                  <a:lnTo>
                    <a:pt x="2730" y="508"/>
                  </a:lnTo>
                  <a:lnTo>
                    <a:pt x="2736" y="508"/>
                  </a:lnTo>
                  <a:lnTo>
                    <a:pt x="2744" y="507"/>
                  </a:lnTo>
                  <a:lnTo>
                    <a:pt x="2750" y="507"/>
                  </a:lnTo>
                  <a:lnTo>
                    <a:pt x="2760" y="507"/>
                  </a:lnTo>
                  <a:lnTo>
                    <a:pt x="2768" y="507"/>
                  </a:lnTo>
                  <a:lnTo>
                    <a:pt x="2777" y="507"/>
                  </a:lnTo>
                  <a:lnTo>
                    <a:pt x="2785" y="507"/>
                  </a:lnTo>
                  <a:lnTo>
                    <a:pt x="2788" y="507"/>
                  </a:lnTo>
                  <a:lnTo>
                    <a:pt x="2790" y="508"/>
                  </a:lnTo>
                  <a:lnTo>
                    <a:pt x="2794" y="512"/>
                  </a:lnTo>
                  <a:lnTo>
                    <a:pt x="2798" y="513"/>
                  </a:lnTo>
                  <a:lnTo>
                    <a:pt x="2800" y="513"/>
                  </a:lnTo>
                  <a:lnTo>
                    <a:pt x="2803" y="513"/>
                  </a:lnTo>
                  <a:lnTo>
                    <a:pt x="2806" y="513"/>
                  </a:lnTo>
                  <a:lnTo>
                    <a:pt x="2803" y="511"/>
                  </a:lnTo>
                  <a:lnTo>
                    <a:pt x="2801" y="508"/>
                  </a:lnTo>
                  <a:lnTo>
                    <a:pt x="2803" y="507"/>
                  </a:lnTo>
                  <a:lnTo>
                    <a:pt x="2804" y="507"/>
                  </a:lnTo>
                  <a:lnTo>
                    <a:pt x="2809" y="507"/>
                  </a:lnTo>
                  <a:lnTo>
                    <a:pt x="2815" y="508"/>
                  </a:lnTo>
                  <a:lnTo>
                    <a:pt x="2822" y="508"/>
                  </a:lnTo>
                  <a:lnTo>
                    <a:pt x="2828" y="511"/>
                  </a:lnTo>
                  <a:lnTo>
                    <a:pt x="2831" y="511"/>
                  </a:lnTo>
                  <a:lnTo>
                    <a:pt x="2833" y="511"/>
                  </a:lnTo>
                  <a:lnTo>
                    <a:pt x="2836" y="511"/>
                  </a:lnTo>
                  <a:lnTo>
                    <a:pt x="2837" y="511"/>
                  </a:lnTo>
                  <a:lnTo>
                    <a:pt x="2836" y="508"/>
                  </a:lnTo>
                  <a:lnTo>
                    <a:pt x="2844" y="507"/>
                  </a:lnTo>
                  <a:lnTo>
                    <a:pt x="2849" y="508"/>
                  </a:lnTo>
                  <a:lnTo>
                    <a:pt x="2853" y="511"/>
                  </a:lnTo>
                  <a:lnTo>
                    <a:pt x="2856" y="512"/>
                  </a:lnTo>
                  <a:lnTo>
                    <a:pt x="2859" y="511"/>
                  </a:lnTo>
                  <a:lnTo>
                    <a:pt x="2862" y="511"/>
                  </a:lnTo>
                  <a:lnTo>
                    <a:pt x="2864" y="512"/>
                  </a:lnTo>
                  <a:lnTo>
                    <a:pt x="2862" y="510"/>
                  </a:lnTo>
                  <a:lnTo>
                    <a:pt x="2858" y="508"/>
                  </a:lnTo>
                  <a:lnTo>
                    <a:pt x="2856" y="506"/>
                  </a:lnTo>
                  <a:lnTo>
                    <a:pt x="2854" y="504"/>
                  </a:lnTo>
                  <a:lnTo>
                    <a:pt x="2858" y="505"/>
                  </a:lnTo>
                  <a:lnTo>
                    <a:pt x="2863" y="504"/>
                  </a:lnTo>
                  <a:lnTo>
                    <a:pt x="2860" y="504"/>
                  </a:lnTo>
                  <a:lnTo>
                    <a:pt x="2858" y="501"/>
                  </a:lnTo>
                  <a:lnTo>
                    <a:pt x="2857" y="500"/>
                  </a:lnTo>
                  <a:lnTo>
                    <a:pt x="2859" y="497"/>
                  </a:lnTo>
                  <a:lnTo>
                    <a:pt x="2864" y="496"/>
                  </a:lnTo>
                  <a:lnTo>
                    <a:pt x="2870" y="496"/>
                  </a:lnTo>
                  <a:lnTo>
                    <a:pt x="2876" y="497"/>
                  </a:lnTo>
                  <a:lnTo>
                    <a:pt x="2881" y="499"/>
                  </a:lnTo>
                  <a:lnTo>
                    <a:pt x="2883" y="500"/>
                  </a:lnTo>
                  <a:lnTo>
                    <a:pt x="2886" y="501"/>
                  </a:lnTo>
                  <a:lnTo>
                    <a:pt x="2895" y="504"/>
                  </a:lnTo>
                  <a:lnTo>
                    <a:pt x="2899" y="505"/>
                  </a:lnTo>
                  <a:lnTo>
                    <a:pt x="2902" y="505"/>
                  </a:lnTo>
                  <a:lnTo>
                    <a:pt x="2904" y="504"/>
                  </a:lnTo>
                  <a:lnTo>
                    <a:pt x="2904" y="502"/>
                  </a:lnTo>
                  <a:lnTo>
                    <a:pt x="2911" y="501"/>
                  </a:lnTo>
                  <a:lnTo>
                    <a:pt x="2916" y="504"/>
                  </a:lnTo>
                  <a:lnTo>
                    <a:pt x="2927" y="508"/>
                  </a:lnTo>
                  <a:lnTo>
                    <a:pt x="2932" y="510"/>
                  </a:lnTo>
                  <a:lnTo>
                    <a:pt x="2937" y="511"/>
                  </a:lnTo>
                  <a:lnTo>
                    <a:pt x="2940" y="511"/>
                  </a:lnTo>
                  <a:lnTo>
                    <a:pt x="2944" y="513"/>
                  </a:lnTo>
                  <a:lnTo>
                    <a:pt x="2942" y="515"/>
                  </a:lnTo>
                  <a:lnTo>
                    <a:pt x="2939" y="515"/>
                  </a:lnTo>
                  <a:lnTo>
                    <a:pt x="2932" y="515"/>
                  </a:lnTo>
                  <a:lnTo>
                    <a:pt x="2927" y="516"/>
                  </a:lnTo>
                  <a:lnTo>
                    <a:pt x="2921" y="516"/>
                  </a:lnTo>
                  <a:lnTo>
                    <a:pt x="2928" y="520"/>
                  </a:lnTo>
                  <a:lnTo>
                    <a:pt x="2935" y="522"/>
                  </a:lnTo>
                  <a:lnTo>
                    <a:pt x="2943" y="522"/>
                  </a:lnTo>
                  <a:lnTo>
                    <a:pt x="2950" y="522"/>
                  </a:lnTo>
                  <a:lnTo>
                    <a:pt x="2948" y="520"/>
                  </a:lnTo>
                  <a:lnTo>
                    <a:pt x="2953" y="518"/>
                  </a:lnTo>
                  <a:lnTo>
                    <a:pt x="2959" y="520"/>
                  </a:lnTo>
                  <a:lnTo>
                    <a:pt x="2965" y="521"/>
                  </a:lnTo>
                  <a:lnTo>
                    <a:pt x="2969" y="522"/>
                  </a:lnTo>
                  <a:lnTo>
                    <a:pt x="2967" y="521"/>
                  </a:lnTo>
                  <a:lnTo>
                    <a:pt x="2967" y="518"/>
                  </a:lnTo>
                  <a:lnTo>
                    <a:pt x="2969" y="517"/>
                  </a:lnTo>
                  <a:lnTo>
                    <a:pt x="2970" y="515"/>
                  </a:lnTo>
                  <a:lnTo>
                    <a:pt x="2972" y="513"/>
                  </a:lnTo>
                  <a:lnTo>
                    <a:pt x="2974" y="512"/>
                  </a:lnTo>
                  <a:lnTo>
                    <a:pt x="2975" y="512"/>
                  </a:lnTo>
                  <a:lnTo>
                    <a:pt x="2979" y="513"/>
                  </a:lnTo>
                  <a:lnTo>
                    <a:pt x="2980" y="513"/>
                  </a:lnTo>
                  <a:lnTo>
                    <a:pt x="2982" y="515"/>
                  </a:lnTo>
                  <a:lnTo>
                    <a:pt x="2990" y="516"/>
                  </a:lnTo>
                  <a:lnTo>
                    <a:pt x="2992" y="517"/>
                  </a:lnTo>
                  <a:lnTo>
                    <a:pt x="2995" y="516"/>
                  </a:lnTo>
                  <a:lnTo>
                    <a:pt x="2996" y="516"/>
                  </a:lnTo>
                  <a:lnTo>
                    <a:pt x="2995" y="513"/>
                  </a:lnTo>
                  <a:lnTo>
                    <a:pt x="2999" y="513"/>
                  </a:lnTo>
                  <a:lnTo>
                    <a:pt x="3003" y="515"/>
                  </a:lnTo>
                  <a:lnTo>
                    <a:pt x="3008" y="515"/>
                  </a:lnTo>
                  <a:lnTo>
                    <a:pt x="3012" y="512"/>
                  </a:lnTo>
                  <a:lnTo>
                    <a:pt x="3007" y="508"/>
                  </a:lnTo>
                  <a:lnTo>
                    <a:pt x="2999" y="505"/>
                  </a:lnTo>
                  <a:lnTo>
                    <a:pt x="2993" y="502"/>
                  </a:lnTo>
                  <a:lnTo>
                    <a:pt x="2990" y="502"/>
                  </a:lnTo>
                  <a:lnTo>
                    <a:pt x="2987" y="505"/>
                  </a:lnTo>
                  <a:lnTo>
                    <a:pt x="2990" y="506"/>
                  </a:lnTo>
                  <a:lnTo>
                    <a:pt x="2986" y="506"/>
                  </a:lnTo>
                  <a:lnTo>
                    <a:pt x="2981" y="505"/>
                  </a:lnTo>
                  <a:lnTo>
                    <a:pt x="2980" y="504"/>
                  </a:lnTo>
                  <a:lnTo>
                    <a:pt x="2979" y="502"/>
                  </a:lnTo>
                  <a:lnTo>
                    <a:pt x="2979" y="500"/>
                  </a:lnTo>
                  <a:lnTo>
                    <a:pt x="2981" y="501"/>
                  </a:lnTo>
                  <a:lnTo>
                    <a:pt x="2977" y="499"/>
                  </a:lnTo>
                  <a:lnTo>
                    <a:pt x="2974" y="495"/>
                  </a:lnTo>
                  <a:lnTo>
                    <a:pt x="2971" y="492"/>
                  </a:lnTo>
                  <a:lnTo>
                    <a:pt x="2972" y="491"/>
                  </a:lnTo>
                  <a:lnTo>
                    <a:pt x="2975" y="491"/>
                  </a:lnTo>
                  <a:lnTo>
                    <a:pt x="2971" y="486"/>
                  </a:lnTo>
                  <a:lnTo>
                    <a:pt x="2970" y="481"/>
                  </a:lnTo>
                  <a:lnTo>
                    <a:pt x="2971" y="478"/>
                  </a:lnTo>
                  <a:lnTo>
                    <a:pt x="2972" y="477"/>
                  </a:lnTo>
                  <a:lnTo>
                    <a:pt x="2976" y="473"/>
                  </a:lnTo>
                  <a:lnTo>
                    <a:pt x="2979" y="469"/>
                  </a:lnTo>
                  <a:lnTo>
                    <a:pt x="2980" y="465"/>
                  </a:lnTo>
                  <a:lnTo>
                    <a:pt x="2979" y="463"/>
                  </a:lnTo>
                  <a:lnTo>
                    <a:pt x="2976" y="459"/>
                  </a:lnTo>
                  <a:lnTo>
                    <a:pt x="2976" y="456"/>
                  </a:lnTo>
                  <a:lnTo>
                    <a:pt x="2979" y="453"/>
                  </a:lnTo>
                  <a:lnTo>
                    <a:pt x="2980" y="451"/>
                  </a:lnTo>
                  <a:lnTo>
                    <a:pt x="2979" y="448"/>
                  </a:lnTo>
                  <a:lnTo>
                    <a:pt x="2976" y="446"/>
                  </a:lnTo>
                  <a:lnTo>
                    <a:pt x="2975" y="445"/>
                  </a:lnTo>
                  <a:lnTo>
                    <a:pt x="2977" y="442"/>
                  </a:lnTo>
                  <a:lnTo>
                    <a:pt x="2979" y="440"/>
                  </a:lnTo>
                  <a:lnTo>
                    <a:pt x="2980" y="437"/>
                  </a:lnTo>
                  <a:lnTo>
                    <a:pt x="2982" y="437"/>
                  </a:lnTo>
                  <a:lnTo>
                    <a:pt x="2982" y="435"/>
                  </a:lnTo>
                  <a:lnTo>
                    <a:pt x="2996" y="436"/>
                  </a:lnTo>
                  <a:lnTo>
                    <a:pt x="3001" y="436"/>
                  </a:lnTo>
                  <a:lnTo>
                    <a:pt x="3006" y="435"/>
                  </a:lnTo>
                  <a:lnTo>
                    <a:pt x="3012" y="433"/>
                  </a:lnTo>
                  <a:lnTo>
                    <a:pt x="3018" y="431"/>
                  </a:lnTo>
                  <a:lnTo>
                    <a:pt x="3020" y="432"/>
                  </a:lnTo>
                  <a:lnTo>
                    <a:pt x="3024" y="433"/>
                  </a:lnTo>
                  <a:lnTo>
                    <a:pt x="3029" y="436"/>
                  </a:lnTo>
                  <a:lnTo>
                    <a:pt x="3031" y="437"/>
                  </a:lnTo>
                  <a:lnTo>
                    <a:pt x="3034" y="438"/>
                  </a:lnTo>
                  <a:lnTo>
                    <a:pt x="3035" y="438"/>
                  </a:lnTo>
                  <a:lnTo>
                    <a:pt x="3038" y="436"/>
                  </a:lnTo>
                  <a:lnTo>
                    <a:pt x="3039" y="433"/>
                  </a:lnTo>
                  <a:lnTo>
                    <a:pt x="3041" y="432"/>
                  </a:lnTo>
                  <a:lnTo>
                    <a:pt x="3044" y="431"/>
                  </a:lnTo>
                  <a:lnTo>
                    <a:pt x="3046" y="432"/>
                  </a:lnTo>
                  <a:lnTo>
                    <a:pt x="3050" y="437"/>
                  </a:lnTo>
                  <a:lnTo>
                    <a:pt x="3052" y="442"/>
                  </a:lnTo>
                  <a:lnTo>
                    <a:pt x="3054" y="443"/>
                  </a:lnTo>
                  <a:lnTo>
                    <a:pt x="3052" y="445"/>
                  </a:lnTo>
                  <a:lnTo>
                    <a:pt x="3052" y="446"/>
                  </a:lnTo>
                  <a:lnTo>
                    <a:pt x="3055" y="447"/>
                  </a:lnTo>
                  <a:lnTo>
                    <a:pt x="3054" y="447"/>
                  </a:lnTo>
                  <a:lnTo>
                    <a:pt x="3055" y="448"/>
                  </a:lnTo>
                  <a:lnTo>
                    <a:pt x="3056" y="449"/>
                  </a:lnTo>
                  <a:lnTo>
                    <a:pt x="3056" y="451"/>
                  </a:lnTo>
                  <a:lnTo>
                    <a:pt x="3056" y="451"/>
                  </a:lnTo>
                  <a:lnTo>
                    <a:pt x="3054" y="449"/>
                  </a:lnTo>
                  <a:lnTo>
                    <a:pt x="3058" y="453"/>
                  </a:lnTo>
                  <a:lnTo>
                    <a:pt x="3063" y="458"/>
                  </a:lnTo>
                  <a:lnTo>
                    <a:pt x="3065" y="459"/>
                  </a:lnTo>
                  <a:lnTo>
                    <a:pt x="3066" y="461"/>
                  </a:lnTo>
                  <a:lnTo>
                    <a:pt x="3067" y="459"/>
                  </a:lnTo>
                  <a:lnTo>
                    <a:pt x="3070" y="458"/>
                  </a:lnTo>
                  <a:lnTo>
                    <a:pt x="3073" y="458"/>
                  </a:lnTo>
                  <a:lnTo>
                    <a:pt x="3076" y="459"/>
                  </a:lnTo>
                  <a:lnTo>
                    <a:pt x="3077" y="462"/>
                  </a:lnTo>
                  <a:lnTo>
                    <a:pt x="3077" y="464"/>
                  </a:lnTo>
                  <a:lnTo>
                    <a:pt x="3078" y="465"/>
                  </a:lnTo>
                  <a:lnTo>
                    <a:pt x="3081" y="467"/>
                  </a:lnTo>
                  <a:lnTo>
                    <a:pt x="3082" y="468"/>
                  </a:lnTo>
                  <a:lnTo>
                    <a:pt x="3084" y="472"/>
                  </a:lnTo>
                  <a:lnTo>
                    <a:pt x="3088" y="467"/>
                  </a:lnTo>
                  <a:lnTo>
                    <a:pt x="3090" y="467"/>
                  </a:lnTo>
                  <a:lnTo>
                    <a:pt x="3094" y="467"/>
                  </a:lnTo>
                  <a:lnTo>
                    <a:pt x="3093" y="464"/>
                  </a:lnTo>
                  <a:lnTo>
                    <a:pt x="3092" y="463"/>
                  </a:lnTo>
                  <a:lnTo>
                    <a:pt x="3093" y="458"/>
                  </a:lnTo>
                  <a:lnTo>
                    <a:pt x="3095" y="453"/>
                  </a:lnTo>
                  <a:lnTo>
                    <a:pt x="3097" y="448"/>
                  </a:lnTo>
                  <a:lnTo>
                    <a:pt x="3098" y="443"/>
                  </a:lnTo>
                  <a:lnTo>
                    <a:pt x="3100" y="441"/>
                  </a:lnTo>
                  <a:lnTo>
                    <a:pt x="3104" y="440"/>
                  </a:lnTo>
                  <a:lnTo>
                    <a:pt x="3108" y="441"/>
                  </a:lnTo>
                  <a:lnTo>
                    <a:pt x="3105" y="440"/>
                  </a:lnTo>
                  <a:lnTo>
                    <a:pt x="3105" y="440"/>
                  </a:lnTo>
                  <a:lnTo>
                    <a:pt x="3105" y="438"/>
                  </a:lnTo>
                  <a:lnTo>
                    <a:pt x="3109" y="438"/>
                  </a:lnTo>
                  <a:lnTo>
                    <a:pt x="3110" y="438"/>
                  </a:lnTo>
                  <a:lnTo>
                    <a:pt x="3115" y="441"/>
                  </a:lnTo>
                  <a:lnTo>
                    <a:pt x="3119" y="443"/>
                  </a:lnTo>
                  <a:lnTo>
                    <a:pt x="3117" y="441"/>
                  </a:lnTo>
                  <a:lnTo>
                    <a:pt x="3120" y="440"/>
                  </a:lnTo>
                  <a:lnTo>
                    <a:pt x="3116" y="437"/>
                  </a:lnTo>
                  <a:lnTo>
                    <a:pt x="3113" y="435"/>
                  </a:lnTo>
                  <a:lnTo>
                    <a:pt x="3108" y="433"/>
                  </a:lnTo>
                  <a:lnTo>
                    <a:pt x="3104" y="430"/>
                  </a:lnTo>
                  <a:lnTo>
                    <a:pt x="3102" y="427"/>
                  </a:lnTo>
                  <a:lnTo>
                    <a:pt x="3098" y="425"/>
                  </a:lnTo>
                  <a:lnTo>
                    <a:pt x="3095" y="421"/>
                  </a:lnTo>
                  <a:lnTo>
                    <a:pt x="3095" y="420"/>
                  </a:lnTo>
                  <a:lnTo>
                    <a:pt x="3097" y="418"/>
                  </a:lnTo>
                  <a:lnTo>
                    <a:pt x="3092" y="416"/>
                  </a:lnTo>
                  <a:lnTo>
                    <a:pt x="3089" y="413"/>
                  </a:lnTo>
                  <a:lnTo>
                    <a:pt x="3095" y="411"/>
                  </a:lnTo>
                  <a:lnTo>
                    <a:pt x="3103" y="409"/>
                  </a:lnTo>
                  <a:lnTo>
                    <a:pt x="3110" y="409"/>
                  </a:lnTo>
                  <a:lnTo>
                    <a:pt x="3117" y="410"/>
                  </a:lnTo>
                  <a:lnTo>
                    <a:pt x="3125" y="413"/>
                  </a:lnTo>
                  <a:lnTo>
                    <a:pt x="3131" y="414"/>
                  </a:lnTo>
                  <a:lnTo>
                    <a:pt x="3146" y="415"/>
                  </a:lnTo>
                  <a:lnTo>
                    <a:pt x="3141" y="415"/>
                  </a:lnTo>
                  <a:lnTo>
                    <a:pt x="3135" y="415"/>
                  </a:lnTo>
                  <a:lnTo>
                    <a:pt x="3138" y="418"/>
                  </a:lnTo>
                  <a:lnTo>
                    <a:pt x="3143" y="419"/>
                  </a:lnTo>
                  <a:lnTo>
                    <a:pt x="3138" y="418"/>
                  </a:lnTo>
                  <a:lnTo>
                    <a:pt x="3132" y="415"/>
                  </a:lnTo>
                  <a:lnTo>
                    <a:pt x="3127" y="415"/>
                  </a:lnTo>
                  <a:lnTo>
                    <a:pt x="3122" y="415"/>
                  </a:lnTo>
                  <a:lnTo>
                    <a:pt x="3120" y="418"/>
                  </a:lnTo>
                  <a:lnTo>
                    <a:pt x="3119" y="420"/>
                  </a:lnTo>
                  <a:lnTo>
                    <a:pt x="3121" y="425"/>
                  </a:lnTo>
                  <a:lnTo>
                    <a:pt x="3125" y="429"/>
                  </a:lnTo>
                  <a:lnTo>
                    <a:pt x="3130" y="432"/>
                  </a:lnTo>
                  <a:lnTo>
                    <a:pt x="3132" y="433"/>
                  </a:lnTo>
                  <a:lnTo>
                    <a:pt x="3133" y="436"/>
                  </a:lnTo>
                  <a:lnTo>
                    <a:pt x="3135" y="442"/>
                  </a:lnTo>
                  <a:lnTo>
                    <a:pt x="3137" y="445"/>
                  </a:lnTo>
                  <a:lnTo>
                    <a:pt x="3140" y="446"/>
                  </a:lnTo>
                  <a:lnTo>
                    <a:pt x="3143" y="446"/>
                  </a:lnTo>
                  <a:lnTo>
                    <a:pt x="3146" y="448"/>
                  </a:lnTo>
                  <a:lnTo>
                    <a:pt x="3148" y="449"/>
                  </a:lnTo>
                  <a:lnTo>
                    <a:pt x="3148" y="452"/>
                  </a:lnTo>
                  <a:lnTo>
                    <a:pt x="3147" y="453"/>
                  </a:lnTo>
                  <a:lnTo>
                    <a:pt x="3147" y="456"/>
                  </a:lnTo>
                  <a:lnTo>
                    <a:pt x="3148" y="458"/>
                  </a:lnTo>
                  <a:lnTo>
                    <a:pt x="3151" y="459"/>
                  </a:lnTo>
                  <a:lnTo>
                    <a:pt x="3156" y="461"/>
                  </a:lnTo>
                  <a:lnTo>
                    <a:pt x="3154" y="462"/>
                  </a:lnTo>
                  <a:lnTo>
                    <a:pt x="3153" y="464"/>
                  </a:lnTo>
                  <a:lnTo>
                    <a:pt x="3152" y="465"/>
                  </a:lnTo>
                  <a:lnTo>
                    <a:pt x="3151" y="465"/>
                  </a:lnTo>
                  <a:lnTo>
                    <a:pt x="3146" y="464"/>
                  </a:lnTo>
                  <a:lnTo>
                    <a:pt x="3142" y="465"/>
                  </a:lnTo>
                  <a:lnTo>
                    <a:pt x="3141" y="468"/>
                  </a:lnTo>
                  <a:lnTo>
                    <a:pt x="3140" y="470"/>
                  </a:lnTo>
                  <a:lnTo>
                    <a:pt x="3135" y="473"/>
                  </a:lnTo>
                  <a:lnTo>
                    <a:pt x="3130" y="477"/>
                  </a:lnTo>
                  <a:lnTo>
                    <a:pt x="3133" y="479"/>
                  </a:lnTo>
                  <a:lnTo>
                    <a:pt x="3136" y="483"/>
                  </a:lnTo>
                  <a:lnTo>
                    <a:pt x="3136" y="484"/>
                  </a:lnTo>
                  <a:lnTo>
                    <a:pt x="3135" y="486"/>
                  </a:lnTo>
                  <a:lnTo>
                    <a:pt x="3133" y="488"/>
                  </a:lnTo>
                  <a:lnTo>
                    <a:pt x="3133" y="489"/>
                  </a:lnTo>
                  <a:lnTo>
                    <a:pt x="3133" y="494"/>
                  </a:lnTo>
                  <a:lnTo>
                    <a:pt x="3132" y="497"/>
                  </a:lnTo>
                  <a:lnTo>
                    <a:pt x="3132" y="500"/>
                  </a:lnTo>
                  <a:lnTo>
                    <a:pt x="3130" y="501"/>
                  </a:lnTo>
                  <a:lnTo>
                    <a:pt x="3129" y="501"/>
                  </a:lnTo>
                  <a:lnTo>
                    <a:pt x="3127" y="502"/>
                  </a:lnTo>
                  <a:lnTo>
                    <a:pt x="3129" y="505"/>
                  </a:lnTo>
                  <a:lnTo>
                    <a:pt x="3129" y="510"/>
                  </a:lnTo>
                  <a:lnTo>
                    <a:pt x="3126" y="513"/>
                  </a:lnTo>
                  <a:lnTo>
                    <a:pt x="3126" y="518"/>
                  </a:lnTo>
                  <a:lnTo>
                    <a:pt x="3127" y="520"/>
                  </a:lnTo>
                  <a:lnTo>
                    <a:pt x="3129" y="522"/>
                  </a:lnTo>
                  <a:lnTo>
                    <a:pt x="3130" y="526"/>
                  </a:lnTo>
                  <a:lnTo>
                    <a:pt x="3130" y="529"/>
                  </a:lnTo>
                  <a:lnTo>
                    <a:pt x="3130" y="532"/>
                  </a:lnTo>
                  <a:lnTo>
                    <a:pt x="3132" y="536"/>
                  </a:lnTo>
                  <a:lnTo>
                    <a:pt x="3130" y="534"/>
                  </a:lnTo>
                  <a:lnTo>
                    <a:pt x="3129" y="534"/>
                  </a:lnTo>
                  <a:lnTo>
                    <a:pt x="3129" y="536"/>
                  </a:lnTo>
                  <a:lnTo>
                    <a:pt x="3129" y="538"/>
                  </a:lnTo>
                  <a:lnTo>
                    <a:pt x="3125" y="543"/>
                  </a:lnTo>
                  <a:lnTo>
                    <a:pt x="3124" y="547"/>
                  </a:lnTo>
                  <a:lnTo>
                    <a:pt x="3124" y="549"/>
                  </a:lnTo>
                  <a:lnTo>
                    <a:pt x="3126" y="550"/>
                  </a:lnTo>
                  <a:lnTo>
                    <a:pt x="3122" y="549"/>
                  </a:lnTo>
                  <a:lnTo>
                    <a:pt x="3119" y="550"/>
                  </a:lnTo>
                  <a:lnTo>
                    <a:pt x="3115" y="550"/>
                  </a:lnTo>
                  <a:lnTo>
                    <a:pt x="3111" y="549"/>
                  </a:lnTo>
                  <a:lnTo>
                    <a:pt x="3111" y="552"/>
                  </a:lnTo>
                  <a:lnTo>
                    <a:pt x="3111" y="553"/>
                  </a:lnTo>
                  <a:lnTo>
                    <a:pt x="3111" y="555"/>
                  </a:lnTo>
                  <a:lnTo>
                    <a:pt x="3110" y="556"/>
                  </a:lnTo>
                  <a:lnTo>
                    <a:pt x="3108" y="558"/>
                  </a:lnTo>
                  <a:lnTo>
                    <a:pt x="3104" y="556"/>
                  </a:lnTo>
                  <a:lnTo>
                    <a:pt x="3100" y="555"/>
                  </a:lnTo>
                  <a:lnTo>
                    <a:pt x="3098" y="555"/>
                  </a:lnTo>
                  <a:lnTo>
                    <a:pt x="3100" y="559"/>
                  </a:lnTo>
                  <a:lnTo>
                    <a:pt x="3104" y="561"/>
                  </a:lnTo>
                  <a:lnTo>
                    <a:pt x="3110" y="566"/>
                  </a:lnTo>
                  <a:lnTo>
                    <a:pt x="3113" y="569"/>
                  </a:lnTo>
                  <a:lnTo>
                    <a:pt x="3114" y="572"/>
                  </a:lnTo>
                  <a:lnTo>
                    <a:pt x="3116" y="577"/>
                  </a:lnTo>
                  <a:lnTo>
                    <a:pt x="3114" y="579"/>
                  </a:lnTo>
                  <a:lnTo>
                    <a:pt x="3113" y="582"/>
                  </a:lnTo>
                  <a:lnTo>
                    <a:pt x="3113" y="586"/>
                  </a:lnTo>
                  <a:lnTo>
                    <a:pt x="3111" y="590"/>
                  </a:lnTo>
                  <a:lnTo>
                    <a:pt x="3111" y="587"/>
                  </a:lnTo>
                  <a:lnTo>
                    <a:pt x="3111" y="587"/>
                  </a:lnTo>
                  <a:lnTo>
                    <a:pt x="3111" y="587"/>
                  </a:lnTo>
                  <a:lnTo>
                    <a:pt x="3111" y="590"/>
                  </a:lnTo>
                  <a:lnTo>
                    <a:pt x="3111" y="591"/>
                  </a:lnTo>
                  <a:lnTo>
                    <a:pt x="3114" y="596"/>
                  </a:lnTo>
                  <a:lnTo>
                    <a:pt x="3116" y="599"/>
                  </a:lnTo>
                  <a:lnTo>
                    <a:pt x="3127" y="614"/>
                  </a:lnTo>
                  <a:lnTo>
                    <a:pt x="3143" y="634"/>
                  </a:lnTo>
                  <a:lnTo>
                    <a:pt x="3162" y="651"/>
                  </a:lnTo>
                  <a:lnTo>
                    <a:pt x="3207" y="690"/>
                  </a:lnTo>
                  <a:lnTo>
                    <a:pt x="3215" y="699"/>
                  </a:lnTo>
                  <a:lnTo>
                    <a:pt x="3224" y="709"/>
                  </a:lnTo>
                  <a:lnTo>
                    <a:pt x="3234" y="716"/>
                  </a:lnTo>
                  <a:lnTo>
                    <a:pt x="3239" y="719"/>
                  </a:lnTo>
                  <a:lnTo>
                    <a:pt x="3244" y="720"/>
                  </a:lnTo>
                  <a:lnTo>
                    <a:pt x="3242" y="721"/>
                  </a:lnTo>
                  <a:lnTo>
                    <a:pt x="3243" y="722"/>
                  </a:lnTo>
                  <a:lnTo>
                    <a:pt x="3244" y="724"/>
                  </a:lnTo>
                  <a:lnTo>
                    <a:pt x="3247" y="725"/>
                  </a:lnTo>
                  <a:lnTo>
                    <a:pt x="3254" y="732"/>
                  </a:lnTo>
                  <a:lnTo>
                    <a:pt x="3269" y="747"/>
                  </a:lnTo>
                  <a:lnTo>
                    <a:pt x="3275" y="754"/>
                  </a:lnTo>
                  <a:lnTo>
                    <a:pt x="3282" y="759"/>
                  </a:lnTo>
                  <a:lnTo>
                    <a:pt x="3290" y="764"/>
                  </a:lnTo>
                  <a:lnTo>
                    <a:pt x="3292" y="767"/>
                  </a:lnTo>
                  <a:lnTo>
                    <a:pt x="3295" y="770"/>
                  </a:lnTo>
                  <a:lnTo>
                    <a:pt x="3298" y="764"/>
                  </a:lnTo>
                  <a:lnTo>
                    <a:pt x="3301" y="758"/>
                  </a:lnTo>
                  <a:lnTo>
                    <a:pt x="3302" y="756"/>
                  </a:lnTo>
                  <a:lnTo>
                    <a:pt x="3302" y="754"/>
                  </a:lnTo>
                  <a:lnTo>
                    <a:pt x="3302" y="753"/>
                  </a:lnTo>
                  <a:lnTo>
                    <a:pt x="3302" y="751"/>
                  </a:lnTo>
                  <a:lnTo>
                    <a:pt x="3306" y="746"/>
                  </a:lnTo>
                  <a:lnTo>
                    <a:pt x="3306" y="740"/>
                  </a:lnTo>
                  <a:lnTo>
                    <a:pt x="3304" y="732"/>
                  </a:lnTo>
                  <a:lnTo>
                    <a:pt x="3302" y="726"/>
                  </a:lnTo>
                  <a:lnTo>
                    <a:pt x="3298" y="722"/>
                  </a:lnTo>
                  <a:lnTo>
                    <a:pt x="3295" y="719"/>
                  </a:lnTo>
                  <a:lnTo>
                    <a:pt x="3292" y="716"/>
                  </a:lnTo>
                  <a:lnTo>
                    <a:pt x="3291" y="714"/>
                  </a:lnTo>
                  <a:lnTo>
                    <a:pt x="3288" y="710"/>
                  </a:lnTo>
                  <a:lnTo>
                    <a:pt x="3287" y="708"/>
                  </a:lnTo>
                  <a:lnTo>
                    <a:pt x="3286" y="706"/>
                  </a:lnTo>
                  <a:lnTo>
                    <a:pt x="3282" y="706"/>
                  </a:lnTo>
                  <a:lnTo>
                    <a:pt x="3281" y="705"/>
                  </a:lnTo>
                  <a:lnTo>
                    <a:pt x="3281" y="704"/>
                  </a:lnTo>
                  <a:lnTo>
                    <a:pt x="3284" y="704"/>
                  </a:lnTo>
                  <a:lnTo>
                    <a:pt x="3285" y="704"/>
                  </a:lnTo>
                  <a:lnTo>
                    <a:pt x="3288" y="708"/>
                  </a:lnTo>
                  <a:lnTo>
                    <a:pt x="3295" y="701"/>
                  </a:lnTo>
                  <a:lnTo>
                    <a:pt x="3298" y="699"/>
                  </a:lnTo>
                  <a:lnTo>
                    <a:pt x="3302" y="698"/>
                  </a:lnTo>
                  <a:lnTo>
                    <a:pt x="3306" y="697"/>
                  </a:lnTo>
                  <a:lnTo>
                    <a:pt x="3307" y="697"/>
                  </a:lnTo>
                  <a:lnTo>
                    <a:pt x="3308" y="698"/>
                  </a:lnTo>
                  <a:lnTo>
                    <a:pt x="3312" y="700"/>
                  </a:lnTo>
                  <a:lnTo>
                    <a:pt x="3315" y="701"/>
                  </a:lnTo>
                  <a:lnTo>
                    <a:pt x="3313" y="698"/>
                  </a:lnTo>
                  <a:lnTo>
                    <a:pt x="3308" y="695"/>
                  </a:lnTo>
                  <a:lnTo>
                    <a:pt x="3299" y="689"/>
                  </a:lnTo>
                  <a:lnTo>
                    <a:pt x="3301" y="690"/>
                  </a:lnTo>
                  <a:lnTo>
                    <a:pt x="3302" y="689"/>
                  </a:lnTo>
                  <a:lnTo>
                    <a:pt x="3298" y="687"/>
                  </a:lnTo>
                  <a:lnTo>
                    <a:pt x="3295" y="683"/>
                  </a:lnTo>
                  <a:lnTo>
                    <a:pt x="3292" y="681"/>
                  </a:lnTo>
                  <a:lnTo>
                    <a:pt x="3290" y="677"/>
                  </a:lnTo>
                  <a:lnTo>
                    <a:pt x="3287" y="673"/>
                  </a:lnTo>
                  <a:lnTo>
                    <a:pt x="3286" y="670"/>
                  </a:lnTo>
                  <a:lnTo>
                    <a:pt x="3287" y="666"/>
                  </a:lnTo>
                  <a:lnTo>
                    <a:pt x="3290" y="662"/>
                  </a:lnTo>
                  <a:lnTo>
                    <a:pt x="3292" y="658"/>
                  </a:lnTo>
                  <a:lnTo>
                    <a:pt x="3295" y="656"/>
                  </a:lnTo>
                  <a:lnTo>
                    <a:pt x="3298" y="655"/>
                  </a:lnTo>
                  <a:lnTo>
                    <a:pt x="3301" y="656"/>
                  </a:lnTo>
                  <a:lnTo>
                    <a:pt x="3303" y="657"/>
                  </a:lnTo>
                  <a:lnTo>
                    <a:pt x="3306" y="658"/>
                  </a:lnTo>
                  <a:lnTo>
                    <a:pt x="3308" y="658"/>
                  </a:lnTo>
                  <a:lnTo>
                    <a:pt x="3313" y="657"/>
                  </a:lnTo>
                  <a:lnTo>
                    <a:pt x="3317" y="657"/>
                  </a:lnTo>
                  <a:lnTo>
                    <a:pt x="3317" y="656"/>
                  </a:lnTo>
                  <a:lnTo>
                    <a:pt x="3318" y="654"/>
                  </a:lnTo>
                  <a:lnTo>
                    <a:pt x="3318" y="651"/>
                  </a:lnTo>
                  <a:lnTo>
                    <a:pt x="3317" y="649"/>
                  </a:lnTo>
                  <a:lnTo>
                    <a:pt x="3312" y="645"/>
                  </a:lnTo>
                  <a:lnTo>
                    <a:pt x="3306" y="641"/>
                  </a:lnTo>
                  <a:lnTo>
                    <a:pt x="3296" y="635"/>
                  </a:lnTo>
                  <a:lnTo>
                    <a:pt x="3287" y="628"/>
                  </a:lnTo>
                  <a:lnTo>
                    <a:pt x="3284" y="624"/>
                  </a:lnTo>
                  <a:lnTo>
                    <a:pt x="3281" y="619"/>
                  </a:lnTo>
                  <a:lnTo>
                    <a:pt x="3277" y="611"/>
                  </a:lnTo>
                  <a:lnTo>
                    <a:pt x="3277" y="608"/>
                  </a:lnTo>
                  <a:lnTo>
                    <a:pt x="3279" y="604"/>
                  </a:lnTo>
                  <a:lnTo>
                    <a:pt x="3280" y="602"/>
                  </a:lnTo>
                  <a:lnTo>
                    <a:pt x="3279" y="601"/>
                  </a:lnTo>
                  <a:lnTo>
                    <a:pt x="3275" y="599"/>
                  </a:lnTo>
                  <a:lnTo>
                    <a:pt x="3279" y="597"/>
                  </a:lnTo>
                  <a:lnTo>
                    <a:pt x="3282" y="597"/>
                  </a:lnTo>
                  <a:lnTo>
                    <a:pt x="3284" y="596"/>
                  </a:lnTo>
                  <a:lnTo>
                    <a:pt x="3284" y="596"/>
                  </a:lnTo>
                  <a:lnTo>
                    <a:pt x="3286" y="596"/>
                  </a:lnTo>
                  <a:lnTo>
                    <a:pt x="3286" y="598"/>
                  </a:lnTo>
                  <a:lnTo>
                    <a:pt x="3285" y="599"/>
                  </a:lnTo>
                  <a:lnTo>
                    <a:pt x="3285" y="601"/>
                  </a:lnTo>
                  <a:lnTo>
                    <a:pt x="3285" y="603"/>
                  </a:lnTo>
                  <a:lnTo>
                    <a:pt x="3288" y="607"/>
                  </a:lnTo>
                  <a:lnTo>
                    <a:pt x="3292" y="609"/>
                  </a:lnTo>
                  <a:lnTo>
                    <a:pt x="3297" y="611"/>
                  </a:lnTo>
                  <a:lnTo>
                    <a:pt x="3301" y="608"/>
                  </a:lnTo>
                  <a:lnTo>
                    <a:pt x="3301" y="606"/>
                  </a:lnTo>
                  <a:lnTo>
                    <a:pt x="3299" y="603"/>
                  </a:lnTo>
                  <a:lnTo>
                    <a:pt x="3295" y="597"/>
                  </a:lnTo>
                  <a:lnTo>
                    <a:pt x="3286" y="591"/>
                  </a:lnTo>
                  <a:lnTo>
                    <a:pt x="3284" y="590"/>
                  </a:lnTo>
                  <a:lnTo>
                    <a:pt x="3281" y="588"/>
                  </a:lnTo>
                  <a:lnTo>
                    <a:pt x="3277" y="588"/>
                  </a:lnTo>
                  <a:lnTo>
                    <a:pt x="3274" y="587"/>
                  </a:lnTo>
                  <a:lnTo>
                    <a:pt x="3271" y="586"/>
                  </a:lnTo>
                  <a:lnTo>
                    <a:pt x="3268" y="583"/>
                  </a:lnTo>
                  <a:lnTo>
                    <a:pt x="3263" y="580"/>
                  </a:lnTo>
                  <a:lnTo>
                    <a:pt x="3258" y="575"/>
                  </a:lnTo>
                  <a:lnTo>
                    <a:pt x="3254" y="572"/>
                  </a:lnTo>
                  <a:lnTo>
                    <a:pt x="3253" y="570"/>
                  </a:lnTo>
                  <a:lnTo>
                    <a:pt x="3253" y="569"/>
                  </a:lnTo>
                  <a:lnTo>
                    <a:pt x="3254" y="563"/>
                  </a:lnTo>
                  <a:lnTo>
                    <a:pt x="3254" y="561"/>
                  </a:lnTo>
                  <a:lnTo>
                    <a:pt x="3252" y="559"/>
                  </a:lnTo>
                  <a:lnTo>
                    <a:pt x="3248" y="556"/>
                  </a:lnTo>
                  <a:lnTo>
                    <a:pt x="3243" y="554"/>
                  </a:lnTo>
                  <a:lnTo>
                    <a:pt x="3234" y="552"/>
                  </a:lnTo>
                  <a:lnTo>
                    <a:pt x="3232" y="552"/>
                  </a:lnTo>
                  <a:lnTo>
                    <a:pt x="3229" y="552"/>
                  </a:lnTo>
                  <a:lnTo>
                    <a:pt x="3228" y="553"/>
                  </a:lnTo>
                  <a:lnTo>
                    <a:pt x="3229" y="555"/>
                  </a:lnTo>
                  <a:lnTo>
                    <a:pt x="3231" y="558"/>
                  </a:lnTo>
                  <a:lnTo>
                    <a:pt x="3228" y="556"/>
                  </a:lnTo>
                  <a:lnTo>
                    <a:pt x="3226" y="555"/>
                  </a:lnTo>
                  <a:lnTo>
                    <a:pt x="3222" y="554"/>
                  </a:lnTo>
                  <a:lnTo>
                    <a:pt x="3218" y="553"/>
                  </a:lnTo>
                  <a:lnTo>
                    <a:pt x="3211" y="549"/>
                  </a:lnTo>
                  <a:lnTo>
                    <a:pt x="3206" y="542"/>
                  </a:lnTo>
                  <a:lnTo>
                    <a:pt x="3205" y="540"/>
                  </a:lnTo>
                  <a:lnTo>
                    <a:pt x="3204" y="538"/>
                  </a:lnTo>
                  <a:lnTo>
                    <a:pt x="3201" y="529"/>
                  </a:lnTo>
                  <a:lnTo>
                    <a:pt x="3201" y="526"/>
                  </a:lnTo>
                  <a:lnTo>
                    <a:pt x="3201" y="522"/>
                  </a:lnTo>
                  <a:lnTo>
                    <a:pt x="3202" y="521"/>
                  </a:lnTo>
                  <a:lnTo>
                    <a:pt x="3205" y="521"/>
                  </a:lnTo>
                  <a:lnTo>
                    <a:pt x="3199" y="516"/>
                  </a:lnTo>
                  <a:lnTo>
                    <a:pt x="3201" y="516"/>
                  </a:lnTo>
                  <a:lnTo>
                    <a:pt x="3205" y="516"/>
                  </a:lnTo>
                  <a:lnTo>
                    <a:pt x="3202" y="515"/>
                  </a:lnTo>
                  <a:lnTo>
                    <a:pt x="3199" y="512"/>
                  </a:lnTo>
                  <a:lnTo>
                    <a:pt x="3197" y="511"/>
                  </a:lnTo>
                  <a:lnTo>
                    <a:pt x="3199" y="510"/>
                  </a:lnTo>
                  <a:lnTo>
                    <a:pt x="3200" y="510"/>
                  </a:lnTo>
                  <a:lnTo>
                    <a:pt x="3199" y="508"/>
                  </a:lnTo>
                  <a:lnTo>
                    <a:pt x="3194" y="506"/>
                  </a:lnTo>
                  <a:lnTo>
                    <a:pt x="3191" y="504"/>
                  </a:lnTo>
                  <a:lnTo>
                    <a:pt x="3190" y="502"/>
                  </a:lnTo>
                  <a:lnTo>
                    <a:pt x="3190" y="500"/>
                  </a:lnTo>
                  <a:lnTo>
                    <a:pt x="3189" y="497"/>
                  </a:lnTo>
                  <a:lnTo>
                    <a:pt x="3186" y="495"/>
                  </a:lnTo>
                  <a:lnTo>
                    <a:pt x="3185" y="492"/>
                  </a:lnTo>
                  <a:lnTo>
                    <a:pt x="3188" y="492"/>
                  </a:lnTo>
                  <a:lnTo>
                    <a:pt x="3189" y="489"/>
                  </a:lnTo>
                  <a:lnTo>
                    <a:pt x="3184" y="489"/>
                  </a:lnTo>
                  <a:lnTo>
                    <a:pt x="3189" y="488"/>
                  </a:lnTo>
                  <a:lnTo>
                    <a:pt x="3194" y="489"/>
                  </a:lnTo>
                  <a:lnTo>
                    <a:pt x="3197" y="490"/>
                  </a:lnTo>
                  <a:lnTo>
                    <a:pt x="3201" y="489"/>
                  </a:lnTo>
                  <a:lnTo>
                    <a:pt x="3200" y="488"/>
                  </a:lnTo>
                  <a:lnTo>
                    <a:pt x="3199" y="488"/>
                  </a:lnTo>
                  <a:lnTo>
                    <a:pt x="3201" y="486"/>
                  </a:lnTo>
                  <a:lnTo>
                    <a:pt x="3205" y="488"/>
                  </a:lnTo>
                  <a:lnTo>
                    <a:pt x="3207" y="488"/>
                  </a:lnTo>
                  <a:lnTo>
                    <a:pt x="3212" y="491"/>
                  </a:lnTo>
                  <a:lnTo>
                    <a:pt x="3216" y="494"/>
                  </a:lnTo>
                  <a:lnTo>
                    <a:pt x="3218" y="495"/>
                  </a:lnTo>
                  <a:lnTo>
                    <a:pt x="3221" y="494"/>
                  </a:lnTo>
                  <a:lnTo>
                    <a:pt x="3222" y="491"/>
                  </a:lnTo>
                  <a:lnTo>
                    <a:pt x="3221" y="489"/>
                  </a:lnTo>
                  <a:lnTo>
                    <a:pt x="3217" y="486"/>
                  </a:lnTo>
                  <a:lnTo>
                    <a:pt x="3212" y="485"/>
                  </a:lnTo>
                  <a:lnTo>
                    <a:pt x="3216" y="485"/>
                  </a:lnTo>
                  <a:lnTo>
                    <a:pt x="3221" y="484"/>
                  </a:lnTo>
                  <a:lnTo>
                    <a:pt x="3223" y="479"/>
                  </a:lnTo>
                  <a:lnTo>
                    <a:pt x="3226" y="474"/>
                  </a:lnTo>
                  <a:lnTo>
                    <a:pt x="3228" y="474"/>
                  </a:lnTo>
                  <a:lnTo>
                    <a:pt x="3232" y="477"/>
                  </a:lnTo>
                  <a:lnTo>
                    <a:pt x="3234" y="479"/>
                  </a:lnTo>
                  <a:lnTo>
                    <a:pt x="3237" y="481"/>
                  </a:lnTo>
                  <a:lnTo>
                    <a:pt x="3239" y="485"/>
                  </a:lnTo>
                  <a:lnTo>
                    <a:pt x="3243" y="490"/>
                  </a:lnTo>
                  <a:lnTo>
                    <a:pt x="3247" y="494"/>
                  </a:lnTo>
                  <a:lnTo>
                    <a:pt x="3249" y="495"/>
                  </a:lnTo>
                  <a:lnTo>
                    <a:pt x="3252" y="494"/>
                  </a:lnTo>
                  <a:lnTo>
                    <a:pt x="3253" y="490"/>
                  </a:lnTo>
                  <a:lnTo>
                    <a:pt x="3253" y="486"/>
                  </a:lnTo>
                  <a:lnTo>
                    <a:pt x="3252" y="481"/>
                  </a:lnTo>
                  <a:lnTo>
                    <a:pt x="3252" y="478"/>
                  </a:lnTo>
                  <a:lnTo>
                    <a:pt x="3254" y="478"/>
                  </a:lnTo>
                  <a:lnTo>
                    <a:pt x="3256" y="478"/>
                  </a:lnTo>
                  <a:lnTo>
                    <a:pt x="3254" y="475"/>
                  </a:lnTo>
                  <a:lnTo>
                    <a:pt x="3259" y="477"/>
                  </a:lnTo>
                  <a:lnTo>
                    <a:pt x="3264" y="475"/>
                  </a:lnTo>
                  <a:lnTo>
                    <a:pt x="3270" y="473"/>
                  </a:lnTo>
                  <a:lnTo>
                    <a:pt x="3274" y="472"/>
                  </a:lnTo>
                  <a:lnTo>
                    <a:pt x="3285" y="470"/>
                  </a:lnTo>
                  <a:lnTo>
                    <a:pt x="3296" y="472"/>
                  </a:lnTo>
                  <a:lnTo>
                    <a:pt x="3308" y="475"/>
                  </a:lnTo>
                  <a:lnTo>
                    <a:pt x="3319" y="480"/>
                  </a:lnTo>
                  <a:lnTo>
                    <a:pt x="3330" y="486"/>
                  </a:lnTo>
                  <a:lnTo>
                    <a:pt x="3341" y="491"/>
                  </a:lnTo>
                  <a:lnTo>
                    <a:pt x="3341" y="490"/>
                  </a:lnTo>
                  <a:lnTo>
                    <a:pt x="3341" y="488"/>
                  </a:lnTo>
                  <a:lnTo>
                    <a:pt x="3339" y="483"/>
                  </a:lnTo>
                  <a:lnTo>
                    <a:pt x="3334" y="478"/>
                  </a:lnTo>
                  <a:lnTo>
                    <a:pt x="3330" y="475"/>
                  </a:lnTo>
                  <a:lnTo>
                    <a:pt x="3333" y="477"/>
                  </a:lnTo>
                  <a:lnTo>
                    <a:pt x="3333" y="475"/>
                  </a:lnTo>
                  <a:lnTo>
                    <a:pt x="3331" y="473"/>
                  </a:lnTo>
                  <a:lnTo>
                    <a:pt x="3335" y="473"/>
                  </a:lnTo>
                  <a:lnTo>
                    <a:pt x="3339" y="472"/>
                  </a:lnTo>
                  <a:lnTo>
                    <a:pt x="3341" y="469"/>
                  </a:lnTo>
                  <a:lnTo>
                    <a:pt x="3341" y="468"/>
                  </a:lnTo>
                  <a:lnTo>
                    <a:pt x="3339" y="467"/>
                  </a:lnTo>
                  <a:lnTo>
                    <a:pt x="3341" y="467"/>
                  </a:lnTo>
                  <a:lnTo>
                    <a:pt x="3344" y="465"/>
                  </a:lnTo>
                  <a:lnTo>
                    <a:pt x="3345" y="463"/>
                  </a:lnTo>
                  <a:lnTo>
                    <a:pt x="3345" y="462"/>
                  </a:lnTo>
                  <a:lnTo>
                    <a:pt x="3347" y="463"/>
                  </a:lnTo>
                  <a:lnTo>
                    <a:pt x="3349" y="462"/>
                  </a:lnTo>
                  <a:lnTo>
                    <a:pt x="3349" y="461"/>
                  </a:lnTo>
                  <a:lnTo>
                    <a:pt x="3347" y="459"/>
                  </a:lnTo>
                  <a:lnTo>
                    <a:pt x="3343" y="457"/>
                  </a:lnTo>
                  <a:lnTo>
                    <a:pt x="3346" y="458"/>
                  </a:lnTo>
                  <a:lnTo>
                    <a:pt x="3351" y="458"/>
                  </a:lnTo>
                  <a:lnTo>
                    <a:pt x="3349" y="457"/>
                  </a:lnTo>
                  <a:lnTo>
                    <a:pt x="3345" y="456"/>
                  </a:lnTo>
                  <a:lnTo>
                    <a:pt x="3347" y="456"/>
                  </a:lnTo>
                  <a:lnTo>
                    <a:pt x="3349" y="454"/>
                  </a:lnTo>
                  <a:lnTo>
                    <a:pt x="3347" y="454"/>
                  </a:lnTo>
                  <a:lnTo>
                    <a:pt x="3345" y="453"/>
                  </a:lnTo>
                  <a:lnTo>
                    <a:pt x="3349" y="453"/>
                  </a:lnTo>
                  <a:lnTo>
                    <a:pt x="3351" y="453"/>
                  </a:lnTo>
                  <a:lnTo>
                    <a:pt x="3351" y="452"/>
                  </a:lnTo>
                  <a:lnTo>
                    <a:pt x="3351" y="451"/>
                  </a:lnTo>
                  <a:lnTo>
                    <a:pt x="3349" y="449"/>
                  </a:lnTo>
                  <a:lnTo>
                    <a:pt x="3354" y="451"/>
                  </a:lnTo>
                  <a:lnTo>
                    <a:pt x="3350" y="447"/>
                  </a:lnTo>
                  <a:lnTo>
                    <a:pt x="3345" y="446"/>
                  </a:lnTo>
                  <a:lnTo>
                    <a:pt x="3347" y="446"/>
                  </a:lnTo>
                  <a:lnTo>
                    <a:pt x="3351" y="446"/>
                  </a:lnTo>
                  <a:lnTo>
                    <a:pt x="3354" y="447"/>
                  </a:lnTo>
                  <a:lnTo>
                    <a:pt x="3356" y="446"/>
                  </a:lnTo>
                  <a:lnTo>
                    <a:pt x="3355" y="443"/>
                  </a:lnTo>
                  <a:lnTo>
                    <a:pt x="3355" y="442"/>
                  </a:lnTo>
                  <a:lnTo>
                    <a:pt x="3357" y="442"/>
                  </a:lnTo>
                  <a:lnTo>
                    <a:pt x="3352" y="437"/>
                  </a:lnTo>
                  <a:lnTo>
                    <a:pt x="3356" y="437"/>
                  </a:lnTo>
                  <a:lnTo>
                    <a:pt x="3360" y="438"/>
                  </a:lnTo>
                  <a:lnTo>
                    <a:pt x="3361" y="438"/>
                  </a:lnTo>
                  <a:lnTo>
                    <a:pt x="3362" y="437"/>
                  </a:lnTo>
                  <a:lnTo>
                    <a:pt x="3362" y="436"/>
                  </a:lnTo>
                  <a:lnTo>
                    <a:pt x="3360" y="435"/>
                  </a:lnTo>
                  <a:lnTo>
                    <a:pt x="3363" y="435"/>
                  </a:lnTo>
                  <a:lnTo>
                    <a:pt x="3367" y="435"/>
                  </a:lnTo>
                  <a:lnTo>
                    <a:pt x="3371" y="435"/>
                  </a:lnTo>
                  <a:lnTo>
                    <a:pt x="3373" y="433"/>
                  </a:lnTo>
                  <a:lnTo>
                    <a:pt x="3368" y="430"/>
                  </a:lnTo>
                  <a:lnTo>
                    <a:pt x="3373" y="430"/>
                  </a:lnTo>
                  <a:lnTo>
                    <a:pt x="3379" y="429"/>
                  </a:lnTo>
                  <a:lnTo>
                    <a:pt x="3377" y="425"/>
                  </a:lnTo>
                  <a:lnTo>
                    <a:pt x="3381" y="425"/>
                  </a:lnTo>
                  <a:lnTo>
                    <a:pt x="3384" y="424"/>
                  </a:lnTo>
                  <a:lnTo>
                    <a:pt x="3388" y="422"/>
                  </a:lnTo>
                  <a:lnTo>
                    <a:pt x="3390" y="420"/>
                  </a:lnTo>
                  <a:lnTo>
                    <a:pt x="3394" y="418"/>
                  </a:lnTo>
                  <a:lnTo>
                    <a:pt x="3397" y="415"/>
                  </a:lnTo>
                  <a:lnTo>
                    <a:pt x="3400" y="414"/>
                  </a:lnTo>
                  <a:lnTo>
                    <a:pt x="3405" y="413"/>
                  </a:lnTo>
                  <a:lnTo>
                    <a:pt x="3399" y="411"/>
                  </a:lnTo>
                  <a:lnTo>
                    <a:pt x="3394" y="409"/>
                  </a:lnTo>
                  <a:lnTo>
                    <a:pt x="3392" y="405"/>
                  </a:lnTo>
                  <a:lnTo>
                    <a:pt x="3388" y="404"/>
                  </a:lnTo>
                  <a:lnTo>
                    <a:pt x="3394" y="406"/>
                  </a:lnTo>
                  <a:lnTo>
                    <a:pt x="3397" y="408"/>
                  </a:lnTo>
                  <a:lnTo>
                    <a:pt x="3400" y="408"/>
                  </a:lnTo>
                  <a:lnTo>
                    <a:pt x="3399" y="406"/>
                  </a:lnTo>
                  <a:lnTo>
                    <a:pt x="3399" y="405"/>
                  </a:lnTo>
                  <a:lnTo>
                    <a:pt x="3400" y="406"/>
                  </a:lnTo>
                  <a:lnTo>
                    <a:pt x="3404" y="409"/>
                  </a:lnTo>
                  <a:lnTo>
                    <a:pt x="3406" y="410"/>
                  </a:lnTo>
                  <a:lnTo>
                    <a:pt x="3410" y="411"/>
                  </a:lnTo>
                  <a:lnTo>
                    <a:pt x="3414" y="413"/>
                  </a:lnTo>
                  <a:lnTo>
                    <a:pt x="3422" y="413"/>
                  </a:lnTo>
                  <a:lnTo>
                    <a:pt x="3440" y="415"/>
                  </a:lnTo>
                  <a:lnTo>
                    <a:pt x="3448" y="416"/>
                  </a:lnTo>
                  <a:lnTo>
                    <a:pt x="3456" y="420"/>
                  </a:lnTo>
                  <a:lnTo>
                    <a:pt x="3454" y="416"/>
                  </a:lnTo>
                  <a:lnTo>
                    <a:pt x="3452" y="415"/>
                  </a:lnTo>
                  <a:lnTo>
                    <a:pt x="3453" y="414"/>
                  </a:lnTo>
                  <a:lnTo>
                    <a:pt x="3454" y="413"/>
                  </a:lnTo>
                  <a:lnTo>
                    <a:pt x="3454" y="409"/>
                  </a:lnTo>
                  <a:lnTo>
                    <a:pt x="3453" y="408"/>
                  </a:lnTo>
                  <a:lnTo>
                    <a:pt x="3450" y="405"/>
                  </a:lnTo>
                  <a:lnTo>
                    <a:pt x="3445" y="404"/>
                  </a:lnTo>
                  <a:lnTo>
                    <a:pt x="3436" y="400"/>
                  </a:lnTo>
                  <a:lnTo>
                    <a:pt x="3434" y="398"/>
                  </a:lnTo>
                  <a:lnTo>
                    <a:pt x="3431" y="397"/>
                  </a:lnTo>
                  <a:lnTo>
                    <a:pt x="3429" y="394"/>
                  </a:lnTo>
                  <a:lnTo>
                    <a:pt x="3425" y="393"/>
                  </a:lnTo>
                  <a:lnTo>
                    <a:pt x="3410" y="389"/>
                  </a:lnTo>
                  <a:lnTo>
                    <a:pt x="3414" y="389"/>
                  </a:lnTo>
                  <a:lnTo>
                    <a:pt x="3406" y="386"/>
                  </a:lnTo>
                  <a:lnTo>
                    <a:pt x="3400" y="382"/>
                  </a:lnTo>
                  <a:lnTo>
                    <a:pt x="3406" y="386"/>
                  </a:lnTo>
                  <a:lnTo>
                    <a:pt x="3403" y="386"/>
                  </a:lnTo>
                  <a:lnTo>
                    <a:pt x="3399" y="384"/>
                  </a:lnTo>
                  <a:lnTo>
                    <a:pt x="3395" y="383"/>
                  </a:lnTo>
                  <a:lnTo>
                    <a:pt x="3392" y="383"/>
                  </a:lnTo>
                  <a:lnTo>
                    <a:pt x="3393" y="382"/>
                  </a:lnTo>
                  <a:lnTo>
                    <a:pt x="3394" y="381"/>
                  </a:lnTo>
                  <a:lnTo>
                    <a:pt x="3399" y="382"/>
                  </a:lnTo>
                  <a:lnTo>
                    <a:pt x="3397" y="381"/>
                  </a:lnTo>
                  <a:lnTo>
                    <a:pt x="3395" y="381"/>
                  </a:lnTo>
                  <a:lnTo>
                    <a:pt x="3397" y="381"/>
                  </a:lnTo>
                  <a:lnTo>
                    <a:pt x="3399" y="381"/>
                  </a:lnTo>
                  <a:lnTo>
                    <a:pt x="3393" y="377"/>
                  </a:lnTo>
                  <a:lnTo>
                    <a:pt x="3389" y="374"/>
                  </a:lnTo>
                  <a:lnTo>
                    <a:pt x="3386" y="372"/>
                  </a:lnTo>
                  <a:lnTo>
                    <a:pt x="3378" y="371"/>
                  </a:lnTo>
                  <a:lnTo>
                    <a:pt x="3377" y="370"/>
                  </a:lnTo>
                  <a:lnTo>
                    <a:pt x="3376" y="368"/>
                  </a:lnTo>
                  <a:lnTo>
                    <a:pt x="3376" y="368"/>
                  </a:lnTo>
                  <a:lnTo>
                    <a:pt x="3378" y="368"/>
                  </a:lnTo>
                  <a:lnTo>
                    <a:pt x="3370" y="365"/>
                  </a:lnTo>
                  <a:lnTo>
                    <a:pt x="3360" y="360"/>
                  </a:lnTo>
                  <a:lnTo>
                    <a:pt x="3360" y="362"/>
                  </a:lnTo>
                  <a:lnTo>
                    <a:pt x="3362" y="363"/>
                  </a:lnTo>
                  <a:lnTo>
                    <a:pt x="3355" y="363"/>
                  </a:lnTo>
                  <a:lnTo>
                    <a:pt x="3346" y="361"/>
                  </a:lnTo>
                  <a:lnTo>
                    <a:pt x="3338" y="358"/>
                  </a:lnTo>
                  <a:lnTo>
                    <a:pt x="3331" y="354"/>
                  </a:lnTo>
                  <a:lnTo>
                    <a:pt x="3329" y="350"/>
                  </a:lnTo>
                  <a:lnTo>
                    <a:pt x="3325" y="347"/>
                  </a:lnTo>
                  <a:lnTo>
                    <a:pt x="3322" y="347"/>
                  </a:lnTo>
                  <a:lnTo>
                    <a:pt x="3318" y="351"/>
                  </a:lnTo>
                  <a:lnTo>
                    <a:pt x="3317" y="352"/>
                  </a:lnTo>
                  <a:lnTo>
                    <a:pt x="3314" y="352"/>
                  </a:lnTo>
                  <a:lnTo>
                    <a:pt x="3311" y="350"/>
                  </a:lnTo>
                  <a:lnTo>
                    <a:pt x="3307" y="351"/>
                  </a:lnTo>
                  <a:lnTo>
                    <a:pt x="3302" y="352"/>
                  </a:lnTo>
                  <a:lnTo>
                    <a:pt x="3306" y="350"/>
                  </a:lnTo>
                  <a:lnTo>
                    <a:pt x="3296" y="346"/>
                  </a:lnTo>
                  <a:lnTo>
                    <a:pt x="3287" y="344"/>
                  </a:lnTo>
                  <a:lnTo>
                    <a:pt x="3291" y="344"/>
                  </a:lnTo>
                  <a:lnTo>
                    <a:pt x="3295" y="345"/>
                  </a:lnTo>
                  <a:lnTo>
                    <a:pt x="3299" y="346"/>
                  </a:lnTo>
                  <a:lnTo>
                    <a:pt x="3303" y="345"/>
                  </a:lnTo>
                  <a:lnTo>
                    <a:pt x="3307" y="345"/>
                  </a:lnTo>
                  <a:lnTo>
                    <a:pt x="3311" y="346"/>
                  </a:lnTo>
                  <a:lnTo>
                    <a:pt x="3314" y="347"/>
                  </a:lnTo>
                  <a:lnTo>
                    <a:pt x="3318" y="347"/>
                  </a:lnTo>
                  <a:lnTo>
                    <a:pt x="3315" y="344"/>
                  </a:lnTo>
                  <a:lnTo>
                    <a:pt x="3312" y="343"/>
                  </a:lnTo>
                  <a:lnTo>
                    <a:pt x="3304" y="340"/>
                  </a:lnTo>
                  <a:lnTo>
                    <a:pt x="3299" y="340"/>
                  </a:lnTo>
                  <a:lnTo>
                    <a:pt x="3296" y="341"/>
                  </a:lnTo>
                  <a:lnTo>
                    <a:pt x="3292" y="340"/>
                  </a:lnTo>
                  <a:lnTo>
                    <a:pt x="3290" y="339"/>
                  </a:lnTo>
                  <a:lnTo>
                    <a:pt x="3298" y="338"/>
                  </a:lnTo>
                  <a:lnTo>
                    <a:pt x="3307" y="339"/>
                  </a:lnTo>
                  <a:lnTo>
                    <a:pt x="3317" y="343"/>
                  </a:lnTo>
                  <a:lnTo>
                    <a:pt x="3324" y="346"/>
                  </a:lnTo>
                  <a:lnTo>
                    <a:pt x="3331" y="349"/>
                  </a:lnTo>
                  <a:lnTo>
                    <a:pt x="3340" y="350"/>
                  </a:lnTo>
                  <a:lnTo>
                    <a:pt x="3349" y="350"/>
                  </a:lnTo>
                  <a:lnTo>
                    <a:pt x="3357" y="350"/>
                  </a:lnTo>
                  <a:lnTo>
                    <a:pt x="3355" y="352"/>
                  </a:lnTo>
                  <a:lnTo>
                    <a:pt x="3357" y="352"/>
                  </a:lnTo>
                  <a:lnTo>
                    <a:pt x="3361" y="350"/>
                  </a:lnTo>
                  <a:lnTo>
                    <a:pt x="3365" y="347"/>
                  </a:lnTo>
                  <a:lnTo>
                    <a:pt x="3366" y="346"/>
                  </a:lnTo>
                  <a:lnTo>
                    <a:pt x="3367" y="344"/>
                  </a:lnTo>
                  <a:lnTo>
                    <a:pt x="3368" y="341"/>
                  </a:lnTo>
                  <a:lnTo>
                    <a:pt x="3370" y="339"/>
                  </a:lnTo>
                  <a:lnTo>
                    <a:pt x="3373" y="338"/>
                  </a:lnTo>
                  <a:lnTo>
                    <a:pt x="3373" y="335"/>
                  </a:lnTo>
                  <a:lnTo>
                    <a:pt x="3372" y="333"/>
                  </a:lnTo>
                  <a:lnTo>
                    <a:pt x="3370" y="330"/>
                  </a:lnTo>
                  <a:lnTo>
                    <a:pt x="3368" y="329"/>
                  </a:lnTo>
                  <a:lnTo>
                    <a:pt x="3366" y="329"/>
                  </a:lnTo>
                  <a:lnTo>
                    <a:pt x="3363" y="329"/>
                  </a:lnTo>
                  <a:lnTo>
                    <a:pt x="3361" y="330"/>
                  </a:lnTo>
                  <a:lnTo>
                    <a:pt x="3361" y="331"/>
                  </a:lnTo>
                  <a:lnTo>
                    <a:pt x="3359" y="330"/>
                  </a:lnTo>
                  <a:lnTo>
                    <a:pt x="3359" y="329"/>
                  </a:lnTo>
                  <a:lnTo>
                    <a:pt x="3360" y="329"/>
                  </a:lnTo>
                  <a:lnTo>
                    <a:pt x="3361" y="329"/>
                  </a:lnTo>
                  <a:lnTo>
                    <a:pt x="3366" y="328"/>
                  </a:lnTo>
                  <a:lnTo>
                    <a:pt x="3367" y="328"/>
                  </a:lnTo>
                  <a:lnTo>
                    <a:pt x="3367" y="325"/>
                  </a:lnTo>
                  <a:lnTo>
                    <a:pt x="3366" y="324"/>
                  </a:lnTo>
                  <a:lnTo>
                    <a:pt x="3363" y="323"/>
                  </a:lnTo>
                  <a:lnTo>
                    <a:pt x="3359" y="320"/>
                  </a:lnTo>
                  <a:lnTo>
                    <a:pt x="3351" y="319"/>
                  </a:lnTo>
                  <a:lnTo>
                    <a:pt x="3347" y="318"/>
                  </a:lnTo>
                  <a:lnTo>
                    <a:pt x="3339" y="314"/>
                  </a:lnTo>
                  <a:lnTo>
                    <a:pt x="3335" y="311"/>
                  </a:lnTo>
                  <a:lnTo>
                    <a:pt x="3333" y="307"/>
                  </a:lnTo>
                  <a:lnTo>
                    <a:pt x="3334" y="308"/>
                  </a:lnTo>
                  <a:lnTo>
                    <a:pt x="3336" y="308"/>
                  </a:lnTo>
                  <a:lnTo>
                    <a:pt x="3341" y="307"/>
                  </a:lnTo>
                  <a:lnTo>
                    <a:pt x="3333" y="302"/>
                  </a:lnTo>
                  <a:lnTo>
                    <a:pt x="3338" y="303"/>
                  </a:lnTo>
                  <a:lnTo>
                    <a:pt x="3335" y="301"/>
                  </a:lnTo>
                  <a:lnTo>
                    <a:pt x="3339" y="302"/>
                  </a:lnTo>
                  <a:lnTo>
                    <a:pt x="3343" y="304"/>
                  </a:lnTo>
                  <a:lnTo>
                    <a:pt x="3346" y="307"/>
                  </a:lnTo>
                  <a:lnTo>
                    <a:pt x="3350" y="307"/>
                  </a:lnTo>
                  <a:lnTo>
                    <a:pt x="3349" y="301"/>
                  </a:lnTo>
                  <a:lnTo>
                    <a:pt x="3352" y="303"/>
                  </a:lnTo>
                  <a:lnTo>
                    <a:pt x="3356" y="307"/>
                  </a:lnTo>
                  <a:lnTo>
                    <a:pt x="3359" y="311"/>
                  </a:lnTo>
                  <a:lnTo>
                    <a:pt x="3357" y="312"/>
                  </a:lnTo>
                  <a:lnTo>
                    <a:pt x="3356" y="312"/>
                  </a:lnTo>
                  <a:lnTo>
                    <a:pt x="3365" y="315"/>
                  </a:lnTo>
                  <a:lnTo>
                    <a:pt x="3373" y="319"/>
                  </a:lnTo>
                  <a:lnTo>
                    <a:pt x="3377" y="320"/>
                  </a:lnTo>
                  <a:lnTo>
                    <a:pt x="3381" y="323"/>
                  </a:lnTo>
                  <a:lnTo>
                    <a:pt x="3383" y="325"/>
                  </a:lnTo>
                  <a:lnTo>
                    <a:pt x="3387" y="327"/>
                  </a:lnTo>
                  <a:lnTo>
                    <a:pt x="3392" y="328"/>
                  </a:lnTo>
                  <a:lnTo>
                    <a:pt x="3397" y="328"/>
                  </a:lnTo>
                  <a:lnTo>
                    <a:pt x="3402" y="328"/>
                  </a:lnTo>
                  <a:lnTo>
                    <a:pt x="3406" y="327"/>
                  </a:lnTo>
                  <a:lnTo>
                    <a:pt x="3410" y="325"/>
                  </a:lnTo>
                  <a:lnTo>
                    <a:pt x="3414" y="323"/>
                  </a:lnTo>
                  <a:lnTo>
                    <a:pt x="3419" y="324"/>
                  </a:lnTo>
                  <a:lnTo>
                    <a:pt x="3424" y="324"/>
                  </a:lnTo>
                  <a:lnTo>
                    <a:pt x="3434" y="327"/>
                  </a:lnTo>
                  <a:lnTo>
                    <a:pt x="3443" y="329"/>
                  </a:lnTo>
                  <a:lnTo>
                    <a:pt x="3463" y="338"/>
                  </a:lnTo>
                  <a:lnTo>
                    <a:pt x="3470" y="343"/>
                  </a:lnTo>
                  <a:lnTo>
                    <a:pt x="3479" y="345"/>
                  </a:lnTo>
                  <a:lnTo>
                    <a:pt x="3483" y="346"/>
                  </a:lnTo>
                  <a:lnTo>
                    <a:pt x="3488" y="347"/>
                  </a:lnTo>
                  <a:lnTo>
                    <a:pt x="3490" y="347"/>
                  </a:lnTo>
                  <a:lnTo>
                    <a:pt x="3491" y="347"/>
                  </a:lnTo>
                  <a:lnTo>
                    <a:pt x="3490" y="346"/>
                  </a:lnTo>
                  <a:lnTo>
                    <a:pt x="3489" y="345"/>
                  </a:lnTo>
                  <a:lnTo>
                    <a:pt x="3497" y="349"/>
                  </a:lnTo>
                  <a:lnTo>
                    <a:pt x="3507" y="351"/>
                  </a:lnTo>
                  <a:lnTo>
                    <a:pt x="3516" y="354"/>
                  </a:lnTo>
                  <a:lnTo>
                    <a:pt x="3526" y="356"/>
                  </a:lnTo>
                  <a:lnTo>
                    <a:pt x="3533" y="358"/>
                  </a:lnTo>
                  <a:lnTo>
                    <a:pt x="3538" y="358"/>
                  </a:lnTo>
                  <a:lnTo>
                    <a:pt x="3541" y="358"/>
                  </a:lnTo>
                  <a:lnTo>
                    <a:pt x="3541" y="357"/>
                  </a:lnTo>
                  <a:lnTo>
                    <a:pt x="3538" y="355"/>
                  </a:lnTo>
                  <a:lnTo>
                    <a:pt x="3534" y="352"/>
                  </a:lnTo>
                  <a:lnTo>
                    <a:pt x="3541" y="355"/>
                  </a:lnTo>
                  <a:lnTo>
                    <a:pt x="3545" y="360"/>
                  </a:lnTo>
                  <a:lnTo>
                    <a:pt x="3550" y="362"/>
                  </a:lnTo>
                  <a:lnTo>
                    <a:pt x="3554" y="362"/>
                  </a:lnTo>
                  <a:lnTo>
                    <a:pt x="3558" y="362"/>
                  </a:lnTo>
                  <a:lnTo>
                    <a:pt x="3554" y="357"/>
                  </a:lnTo>
                  <a:lnTo>
                    <a:pt x="3550" y="356"/>
                  </a:lnTo>
                  <a:lnTo>
                    <a:pt x="3554" y="356"/>
                  </a:lnTo>
                  <a:lnTo>
                    <a:pt x="3557" y="357"/>
                  </a:lnTo>
                  <a:lnTo>
                    <a:pt x="3561" y="358"/>
                  </a:lnTo>
                  <a:lnTo>
                    <a:pt x="3565" y="357"/>
                  </a:lnTo>
                  <a:lnTo>
                    <a:pt x="3560" y="355"/>
                  </a:lnTo>
                  <a:lnTo>
                    <a:pt x="3553" y="352"/>
                  </a:lnTo>
                  <a:lnTo>
                    <a:pt x="3547" y="351"/>
                  </a:lnTo>
                  <a:lnTo>
                    <a:pt x="3541" y="351"/>
                  </a:lnTo>
                  <a:lnTo>
                    <a:pt x="3542" y="349"/>
                  </a:lnTo>
                  <a:lnTo>
                    <a:pt x="3539" y="346"/>
                  </a:lnTo>
                  <a:lnTo>
                    <a:pt x="3536" y="346"/>
                  </a:lnTo>
                  <a:lnTo>
                    <a:pt x="3533" y="347"/>
                  </a:lnTo>
                  <a:lnTo>
                    <a:pt x="3534" y="345"/>
                  </a:lnTo>
                  <a:lnTo>
                    <a:pt x="3536" y="344"/>
                  </a:lnTo>
                  <a:lnTo>
                    <a:pt x="3542" y="344"/>
                  </a:lnTo>
                  <a:lnTo>
                    <a:pt x="3543" y="343"/>
                  </a:lnTo>
                  <a:lnTo>
                    <a:pt x="3543" y="340"/>
                  </a:lnTo>
                  <a:lnTo>
                    <a:pt x="3539" y="338"/>
                  </a:lnTo>
                  <a:lnTo>
                    <a:pt x="3536" y="335"/>
                  </a:lnTo>
                  <a:lnTo>
                    <a:pt x="3526" y="334"/>
                  </a:lnTo>
                  <a:lnTo>
                    <a:pt x="3531" y="333"/>
                  </a:lnTo>
                  <a:lnTo>
                    <a:pt x="3534" y="334"/>
                  </a:lnTo>
                  <a:lnTo>
                    <a:pt x="3527" y="328"/>
                  </a:lnTo>
                  <a:lnTo>
                    <a:pt x="3526" y="328"/>
                  </a:lnTo>
                  <a:lnTo>
                    <a:pt x="3523" y="328"/>
                  </a:lnTo>
                  <a:lnTo>
                    <a:pt x="3522" y="328"/>
                  </a:lnTo>
                  <a:lnTo>
                    <a:pt x="3520" y="327"/>
                  </a:lnTo>
                  <a:lnTo>
                    <a:pt x="3512" y="323"/>
                  </a:lnTo>
                  <a:lnTo>
                    <a:pt x="3502" y="320"/>
                  </a:lnTo>
                  <a:lnTo>
                    <a:pt x="3512" y="322"/>
                  </a:lnTo>
                  <a:lnTo>
                    <a:pt x="3521" y="324"/>
                  </a:lnTo>
                  <a:lnTo>
                    <a:pt x="3525" y="324"/>
                  </a:lnTo>
                  <a:lnTo>
                    <a:pt x="3528" y="325"/>
                  </a:lnTo>
                  <a:lnTo>
                    <a:pt x="3531" y="325"/>
                  </a:lnTo>
                  <a:lnTo>
                    <a:pt x="3531" y="327"/>
                  </a:lnTo>
                  <a:lnTo>
                    <a:pt x="3528" y="327"/>
                  </a:lnTo>
                  <a:lnTo>
                    <a:pt x="3534" y="327"/>
                  </a:lnTo>
                  <a:lnTo>
                    <a:pt x="3541" y="325"/>
                  </a:lnTo>
                  <a:lnTo>
                    <a:pt x="3545" y="327"/>
                  </a:lnTo>
                  <a:lnTo>
                    <a:pt x="3549" y="327"/>
                  </a:lnTo>
                  <a:lnTo>
                    <a:pt x="3545" y="323"/>
                  </a:lnTo>
                  <a:lnTo>
                    <a:pt x="3539" y="320"/>
                  </a:lnTo>
                  <a:lnTo>
                    <a:pt x="3532" y="319"/>
                  </a:lnTo>
                  <a:lnTo>
                    <a:pt x="3527" y="317"/>
                  </a:lnTo>
                  <a:lnTo>
                    <a:pt x="3533" y="319"/>
                  </a:lnTo>
                  <a:lnTo>
                    <a:pt x="3541" y="320"/>
                  </a:lnTo>
                  <a:lnTo>
                    <a:pt x="3547" y="323"/>
                  </a:lnTo>
                  <a:lnTo>
                    <a:pt x="3553" y="323"/>
                  </a:lnTo>
                  <a:lnTo>
                    <a:pt x="3552" y="320"/>
                  </a:lnTo>
                  <a:lnTo>
                    <a:pt x="3548" y="317"/>
                  </a:lnTo>
                  <a:lnTo>
                    <a:pt x="3547" y="314"/>
                  </a:lnTo>
                  <a:lnTo>
                    <a:pt x="3548" y="312"/>
                  </a:lnTo>
                  <a:lnTo>
                    <a:pt x="3550" y="311"/>
                  </a:lnTo>
                  <a:lnTo>
                    <a:pt x="3544" y="308"/>
                  </a:lnTo>
                  <a:lnTo>
                    <a:pt x="3537" y="307"/>
                  </a:lnTo>
                  <a:lnTo>
                    <a:pt x="3539" y="307"/>
                  </a:lnTo>
                  <a:lnTo>
                    <a:pt x="3541" y="307"/>
                  </a:lnTo>
                  <a:lnTo>
                    <a:pt x="3539" y="306"/>
                  </a:lnTo>
                  <a:lnTo>
                    <a:pt x="3537" y="304"/>
                  </a:lnTo>
                  <a:lnTo>
                    <a:pt x="3536" y="304"/>
                  </a:lnTo>
                  <a:lnTo>
                    <a:pt x="3532" y="303"/>
                  </a:lnTo>
                  <a:lnTo>
                    <a:pt x="3528" y="306"/>
                  </a:lnTo>
                  <a:lnTo>
                    <a:pt x="3527" y="303"/>
                  </a:lnTo>
                  <a:lnTo>
                    <a:pt x="3525" y="301"/>
                  </a:lnTo>
                  <a:lnTo>
                    <a:pt x="3520" y="299"/>
                  </a:lnTo>
                  <a:lnTo>
                    <a:pt x="3515" y="297"/>
                  </a:lnTo>
                  <a:lnTo>
                    <a:pt x="3504" y="295"/>
                  </a:lnTo>
                  <a:lnTo>
                    <a:pt x="3500" y="295"/>
                  </a:lnTo>
                  <a:lnTo>
                    <a:pt x="3497" y="293"/>
                  </a:lnTo>
                  <a:lnTo>
                    <a:pt x="3488" y="291"/>
                  </a:lnTo>
                  <a:lnTo>
                    <a:pt x="3479" y="287"/>
                  </a:lnTo>
                  <a:lnTo>
                    <a:pt x="3473" y="285"/>
                  </a:lnTo>
                  <a:lnTo>
                    <a:pt x="3467" y="284"/>
                  </a:lnTo>
                  <a:lnTo>
                    <a:pt x="3453" y="284"/>
                  </a:lnTo>
                  <a:lnTo>
                    <a:pt x="3451" y="284"/>
                  </a:lnTo>
                  <a:lnTo>
                    <a:pt x="3448" y="282"/>
                  </a:lnTo>
                  <a:lnTo>
                    <a:pt x="3445" y="282"/>
                  </a:lnTo>
                  <a:lnTo>
                    <a:pt x="3443" y="282"/>
                  </a:lnTo>
                  <a:lnTo>
                    <a:pt x="3451" y="284"/>
                  </a:lnTo>
                  <a:lnTo>
                    <a:pt x="3458" y="285"/>
                  </a:lnTo>
                  <a:lnTo>
                    <a:pt x="3451" y="286"/>
                  </a:lnTo>
                  <a:lnTo>
                    <a:pt x="3447" y="285"/>
                  </a:lnTo>
                  <a:lnTo>
                    <a:pt x="3442" y="284"/>
                  </a:lnTo>
                  <a:lnTo>
                    <a:pt x="3445" y="287"/>
                  </a:lnTo>
                  <a:lnTo>
                    <a:pt x="3442" y="286"/>
                  </a:lnTo>
                  <a:lnTo>
                    <a:pt x="3438" y="285"/>
                  </a:lnTo>
                  <a:lnTo>
                    <a:pt x="3437" y="282"/>
                  </a:lnTo>
                  <a:lnTo>
                    <a:pt x="3437" y="282"/>
                  </a:lnTo>
                  <a:lnTo>
                    <a:pt x="3440" y="282"/>
                  </a:lnTo>
                  <a:lnTo>
                    <a:pt x="3435" y="282"/>
                  </a:lnTo>
                  <a:lnTo>
                    <a:pt x="3430" y="282"/>
                  </a:lnTo>
                  <a:lnTo>
                    <a:pt x="3427" y="281"/>
                  </a:lnTo>
                  <a:lnTo>
                    <a:pt x="3425" y="280"/>
                  </a:lnTo>
                  <a:lnTo>
                    <a:pt x="3415" y="280"/>
                  </a:lnTo>
                  <a:lnTo>
                    <a:pt x="3405" y="281"/>
                  </a:lnTo>
                  <a:lnTo>
                    <a:pt x="3408" y="281"/>
                  </a:lnTo>
                  <a:lnTo>
                    <a:pt x="3413" y="282"/>
                  </a:lnTo>
                  <a:lnTo>
                    <a:pt x="3424" y="286"/>
                  </a:lnTo>
                  <a:lnTo>
                    <a:pt x="3429" y="288"/>
                  </a:lnTo>
                  <a:lnTo>
                    <a:pt x="3432" y="290"/>
                  </a:lnTo>
                  <a:lnTo>
                    <a:pt x="3435" y="292"/>
                  </a:lnTo>
                  <a:lnTo>
                    <a:pt x="3434" y="295"/>
                  </a:lnTo>
                  <a:lnTo>
                    <a:pt x="3437" y="296"/>
                  </a:lnTo>
                  <a:lnTo>
                    <a:pt x="3441" y="297"/>
                  </a:lnTo>
                  <a:lnTo>
                    <a:pt x="3448" y="298"/>
                  </a:lnTo>
                  <a:lnTo>
                    <a:pt x="3452" y="302"/>
                  </a:lnTo>
                  <a:lnTo>
                    <a:pt x="3454" y="306"/>
                  </a:lnTo>
                  <a:lnTo>
                    <a:pt x="3452" y="304"/>
                  </a:lnTo>
                  <a:lnTo>
                    <a:pt x="3447" y="301"/>
                  </a:lnTo>
                  <a:lnTo>
                    <a:pt x="3442" y="299"/>
                  </a:lnTo>
                  <a:lnTo>
                    <a:pt x="3441" y="299"/>
                  </a:lnTo>
                  <a:lnTo>
                    <a:pt x="3441" y="301"/>
                  </a:lnTo>
                  <a:lnTo>
                    <a:pt x="3437" y="301"/>
                  </a:lnTo>
                  <a:lnTo>
                    <a:pt x="3432" y="298"/>
                  </a:lnTo>
                  <a:lnTo>
                    <a:pt x="3429" y="296"/>
                  </a:lnTo>
                  <a:lnTo>
                    <a:pt x="3424" y="295"/>
                  </a:lnTo>
                  <a:lnTo>
                    <a:pt x="3421" y="293"/>
                  </a:lnTo>
                  <a:lnTo>
                    <a:pt x="3418" y="292"/>
                  </a:lnTo>
                  <a:lnTo>
                    <a:pt x="3415" y="291"/>
                  </a:lnTo>
                  <a:lnTo>
                    <a:pt x="3415" y="291"/>
                  </a:lnTo>
                  <a:lnTo>
                    <a:pt x="3418" y="291"/>
                  </a:lnTo>
                  <a:lnTo>
                    <a:pt x="3406" y="285"/>
                  </a:lnTo>
                  <a:lnTo>
                    <a:pt x="3397" y="280"/>
                  </a:lnTo>
                  <a:lnTo>
                    <a:pt x="3389" y="274"/>
                  </a:lnTo>
                  <a:lnTo>
                    <a:pt x="3384" y="271"/>
                  </a:lnTo>
                  <a:lnTo>
                    <a:pt x="3379" y="270"/>
                  </a:lnTo>
                  <a:lnTo>
                    <a:pt x="3382" y="272"/>
                  </a:lnTo>
                  <a:lnTo>
                    <a:pt x="3381" y="272"/>
                  </a:lnTo>
                  <a:lnTo>
                    <a:pt x="3378" y="271"/>
                  </a:lnTo>
                  <a:lnTo>
                    <a:pt x="3372" y="269"/>
                  </a:lnTo>
                  <a:lnTo>
                    <a:pt x="3365" y="265"/>
                  </a:lnTo>
                  <a:lnTo>
                    <a:pt x="3361" y="263"/>
                  </a:lnTo>
                  <a:lnTo>
                    <a:pt x="3346" y="259"/>
                  </a:lnTo>
                  <a:lnTo>
                    <a:pt x="3331" y="256"/>
                  </a:lnTo>
                  <a:lnTo>
                    <a:pt x="3317" y="252"/>
                  </a:lnTo>
                  <a:lnTo>
                    <a:pt x="3311" y="252"/>
                  </a:lnTo>
                  <a:lnTo>
                    <a:pt x="3306" y="252"/>
                  </a:lnTo>
                  <a:lnTo>
                    <a:pt x="3301" y="249"/>
                  </a:lnTo>
                  <a:lnTo>
                    <a:pt x="3298" y="248"/>
                  </a:lnTo>
                  <a:lnTo>
                    <a:pt x="3295" y="249"/>
                  </a:lnTo>
                  <a:lnTo>
                    <a:pt x="3293" y="249"/>
                  </a:lnTo>
                  <a:lnTo>
                    <a:pt x="3291" y="248"/>
                  </a:lnTo>
                  <a:lnTo>
                    <a:pt x="3291" y="247"/>
                  </a:lnTo>
                  <a:lnTo>
                    <a:pt x="3291" y="247"/>
                  </a:lnTo>
                  <a:lnTo>
                    <a:pt x="3293" y="247"/>
                  </a:lnTo>
                  <a:lnTo>
                    <a:pt x="3287" y="245"/>
                  </a:lnTo>
                  <a:lnTo>
                    <a:pt x="3284" y="247"/>
                  </a:lnTo>
                  <a:lnTo>
                    <a:pt x="3279" y="245"/>
                  </a:lnTo>
                  <a:lnTo>
                    <a:pt x="3275" y="244"/>
                  </a:lnTo>
                  <a:lnTo>
                    <a:pt x="3271" y="242"/>
                  </a:lnTo>
                  <a:lnTo>
                    <a:pt x="3261" y="240"/>
                  </a:lnTo>
                  <a:lnTo>
                    <a:pt x="3256" y="239"/>
                  </a:lnTo>
                  <a:lnTo>
                    <a:pt x="3252" y="237"/>
                  </a:lnTo>
                  <a:lnTo>
                    <a:pt x="3259" y="239"/>
                  </a:lnTo>
                  <a:lnTo>
                    <a:pt x="3247" y="234"/>
                  </a:lnTo>
                  <a:lnTo>
                    <a:pt x="3233" y="232"/>
                  </a:lnTo>
                  <a:lnTo>
                    <a:pt x="3206" y="226"/>
                  </a:lnTo>
                  <a:lnTo>
                    <a:pt x="3196" y="223"/>
                  </a:lnTo>
                  <a:lnTo>
                    <a:pt x="3186" y="221"/>
                  </a:lnTo>
                  <a:lnTo>
                    <a:pt x="3181" y="220"/>
                  </a:lnTo>
                  <a:lnTo>
                    <a:pt x="3177" y="220"/>
                  </a:lnTo>
                  <a:lnTo>
                    <a:pt x="3172" y="218"/>
                  </a:lnTo>
                  <a:lnTo>
                    <a:pt x="3167" y="216"/>
                  </a:lnTo>
                  <a:lnTo>
                    <a:pt x="3172" y="217"/>
                  </a:lnTo>
                  <a:lnTo>
                    <a:pt x="3177" y="218"/>
                  </a:lnTo>
                  <a:lnTo>
                    <a:pt x="3168" y="215"/>
                  </a:lnTo>
                  <a:lnTo>
                    <a:pt x="3158" y="215"/>
                  </a:lnTo>
                  <a:lnTo>
                    <a:pt x="3148" y="213"/>
                  </a:lnTo>
                  <a:lnTo>
                    <a:pt x="3140" y="212"/>
                  </a:lnTo>
                  <a:lnTo>
                    <a:pt x="3120" y="209"/>
                  </a:lnTo>
                  <a:lnTo>
                    <a:pt x="3102" y="205"/>
                  </a:lnTo>
                  <a:lnTo>
                    <a:pt x="3092" y="204"/>
                  </a:lnTo>
                  <a:lnTo>
                    <a:pt x="3083" y="204"/>
                  </a:lnTo>
                  <a:lnTo>
                    <a:pt x="3066" y="204"/>
                  </a:lnTo>
                  <a:lnTo>
                    <a:pt x="3047" y="204"/>
                  </a:lnTo>
                  <a:lnTo>
                    <a:pt x="3039" y="202"/>
                  </a:lnTo>
                  <a:lnTo>
                    <a:pt x="3035" y="201"/>
                  </a:lnTo>
                  <a:lnTo>
                    <a:pt x="3030" y="201"/>
                  </a:lnTo>
                  <a:lnTo>
                    <a:pt x="3039" y="204"/>
                  </a:lnTo>
                  <a:lnTo>
                    <a:pt x="3035" y="205"/>
                  </a:lnTo>
                  <a:lnTo>
                    <a:pt x="3031" y="205"/>
                  </a:lnTo>
                  <a:lnTo>
                    <a:pt x="3028" y="204"/>
                  </a:lnTo>
                  <a:lnTo>
                    <a:pt x="3024" y="202"/>
                  </a:lnTo>
                  <a:lnTo>
                    <a:pt x="3017" y="200"/>
                  </a:lnTo>
                  <a:lnTo>
                    <a:pt x="3009" y="200"/>
                  </a:lnTo>
                  <a:lnTo>
                    <a:pt x="2998" y="199"/>
                  </a:lnTo>
                  <a:lnTo>
                    <a:pt x="2987" y="197"/>
                  </a:lnTo>
                  <a:lnTo>
                    <a:pt x="2975" y="196"/>
                  </a:lnTo>
                  <a:lnTo>
                    <a:pt x="2964" y="196"/>
                  </a:lnTo>
                  <a:lnTo>
                    <a:pt x="2972" y="200"/>
                  </a:lnTo>
                  <a:lnTo>
                    <a:pt x="2980" y="205"/>
                  </a:lnTo>
                  <a:lnTo>
                    <a:pt x="2977" y="206"/>
                  </a:lnTo>
                  <a:lnTo>
                    <a:pt x="2977" y="209"/>
                  </a:lnTo>
                  <a:lnTo>
                    <a:pt x="2977" y="210"/>
                  </a:lnTo>
                  <a:lnTo>
                    <a:pt x="2980" y="211"/>
                  </a:lnTo>
                  <a:lnTo>
                    <a:pt x="2987" y="211"/>
                  </a:lnTo>
                  <a:lnTo>
                    <a:pt x="2993" y="212"/>
                  </a:lnTo>
                  <a:lnTo>
                    <a:pt x="3006" y="218"/>
                  </a:lnTo>
                  <a:lnTo>
                    <a:pt x="3018" y="226"/>
                  </a:lnTo>
                  <a:lnTo>
                    <a:pt x="3015" y="228"/>
                  </a:lnTo>
                  <a:lnTo>
                    <a:pt x="3022" y="233"/>
                  </a:lnTo>
                  <a:lnTo>
                    <a:pt x="3015" y="229"/>
                  </a:lnTo>
                  <a:lnTo>
                    <a:pt x="3018" y="232"/>
                  </a:lnTo>
                  <a:lnTo>
                    <a:pt x="3022" y="233"/>
                  </a:lnTo>
                  <a:lnTo>
                    <a:pt x="3015" y="233"/>
                  </a:lnTo>
                  <a:lnTo>
                    <a:pt x="3009" y="233"/>
                  </a:lnTo>
                  <a:lnTo>
                    <a:pt x="3003" y="233"/>
                  </a:lnTo>
                  <a:lnTo>
                    <a:pt x="2997" y="233"/>
                  </a:lnTo>
                  <a:lnTo>
                    <a:pt x="2990" y="229"/>
                  </a:lnTo>
                  <a:lnTo>
                    <a:pt x="2982" y="224"/>
                  </a:lnTo>
                  <a:lnTo>
                    <a:pt x="2972" y="223"/>
                  </a:lnTo>
                  <a:lnTo>
                    <a:pt x="2964" y="222"/>
                  </a:lnTo>
                  <a:lnTo>
                    <a:pt x="2954" y="221"/>
                  </a:lnTo>
                  <a:lnTo>
                    <a:pt x="2945" y="216"/>
                  </a:lnTo>
                  <a:lnTo>
                    <a:pt x="2944" y="215"/>
                  </a:lnTo>
                  <a:lnTo>
                    <a:pt x="2940" y="212"/>
                  </a:lnTo>
                  <a:lnTo>
                    <a:pt x="2932" y="209"/>
                  </a:lnTo>
                  <a:lnTo>
                    <a:pt x="2924" y="206"/>
                  </a:lnTo>
                  <a:lnTo>
                    <a:pt x="2921" y="206"/>
                  </a:lnTo>
                  <a:lnTo>
                    <a:pt x="2919" y="209"/>
                  </a:lnTo>
                  <a:lnTo>
                    <a:pt x="2915" y="212"/>
                  </a:lnTo>
                  <a:lnTo>
                    <a:pt x="2908" y="213"/>
                  </a:lnTo>
                  <a:lnTo>
                    <a:pt x="2901" y="213"/>
                  </a:lnTo>
                  <a:lnTo>
                    <a:pt x="2895" y="212"/>
                  </a:lnTo>
                  <a:lnTo>
                    <a:pt x="2884" y="211"/>
                  </a:lnTo>
                  <a:lnTo>
                    <a:pt x="2873" y="211"/>
                  </a:lnTo>
                  <a:lnTo>
                    <a:pt x="2863" y="210"/>
                  </a:lnTo>
                  <a:lnTo>
                    <a:pt x="2852" y="209"/>
                  </a:lnTo>
                  <a:lnTo>
                    <a:pt x="2846" y="207"/>
                  </a:lnTo>
                  <a:lnTo>
                    <a:pt x="2840" y="207"/>
                  </a:lnTo>
                  <a:lnTo>
                    <a:pt x="2828" y="209"/>
                  </a:lnTo>
                  <a:lnTo>
                    <a:pt x="2806" y="209"/>
                  </a:lnTo>
                  <a:lnTo>
                    <a:pt x="2800" y="210"/>
                  </a:lnTo>
                  <a:lnTo>
                    <a:pt x="2795" y="211"/>
                  </a:lnTo>
                  <a:lnTo>
                    <a:pt x="2790" y="211"/>
                  </a:lnTo>
                  <a:lnTo>
                    <a:pt x="2784" y="211"/>
                  </a:lnTo>
                  <a:lnTo>
                    <a:pt x="2776" y="209"/>
                  </a:lnTo>
                  <a:lnTo>
                    <a:pt x="2766" y="207"/>
                  </a:lnTo>
                  <a:lnTo>
                    <a:pt x="2757" y="206"/>
                  </a:lnTo>
                  <a:lnTo>
                    <a:pt x="2749" y="202"/>
                  </a:lnTo>
                  <a:lnTo>
                    <a:pt x="2747" y="200"/>
                  </a:lnTo>
                  <a:lnTo>
                    <a:pt x="2746" y="197"/>
                  </a:lnTo>
                  <a:lnTo>
                    <a:pt x="2742" y="196"/>
                  </a:lnTo>
                  <a:lnTo>
                    <a:pt x="2746" y="196"/>
                  </a:lnTo>
                  <a:lnTo>
                    <a:pt x="2735" y="189"/>
                  </a:lnTo>
                  <a:lnTo>
                    <a:pt x="2730" y="185"/>
                  </a:lnTo>
                  <a:lnTo>
                    <a:pt x="2724" y="183"/>
                  </a:lnTo>
                  <a:lnTo>
                    <a:pt x="2712" y="179"/>
                  </a:lnTo>
                  <a:lnTo>
                    <a:pt x="2699" y="175"/>
                  </a:lnTo>
                  <a:lnTo>
                    <a:pt x="2671" y="172"/>
                  </a:lnTo>
                  <a:lnTo>
                    <a:pt x="2643" y="169"/>
                  </a:lnTo>
                  <a:lnTo>
                    <a:pt x="2629" y="169"/>
                  </a:lnTo>
                  <a:lnTo>
                    <a:pt x="2616" y="170"/>
                  </a:lnTo>
                  <a:lnTo>
                    <a:pt x="2590" y="175"/>
                  </a:lnTo>
                  <a:lnTo>
                    <a:pt x="2578" y="177"/>
                  </a:lnTo>
                  <a:lnTo>
                    <a:pt x="2564" y="177"/>
                  </a:lnTo>
                  <a:lnTo>
                    <a:pt x="2552" y="175"/>
                  </a:lnTo>
                  <a:lnTo>
                    <a:pt x="2540" y="172"/>
                  </a:lnTo>
                  <a:lnTo>
                    <a:pt x="2544" y="173"/>
                  </a:lnTo>
                  <a:lnTo>
                    <a:pt x="2549" y="172"/>
                  </a:lnTo>
                  <a:lnTo>
                    <a:pt x="2543" y="169"/>
                  </a:lnTo>
                  <a:lnTo>
                    <a:pt x="2537" y="165"/>
                  </a:lnTo>
                  <a:lnTo>
                    <a:pt x="2525" y="163"/>
                  </a:lnTo>
                  <a:lnTo>
                    <a:pt x="2516" y="162"/>
                  </a:lnTo>
                  <a:lnTo>
                    <a:pt x="2511" y="162"/>
                  </a:lnTo>
                  <a:lnTo>
                    <a:pt x="2508" y="163"/>
                  </a:lnTo>
                  <a:lnTo>
                    <a:pt x="2503" y="165"/>
                  </a:lnTo>
                  <a:lnTo>
                    <a:pt x="2498" y="165"/>
                  </a:lnTo>
                  <a:lnTo>
                    <a:pt x="2501" y="163"/>
                  </a:lnTo>
                  <a:lnTo>
                    <a:pt x="2503" y="161"/>
                  </a:lnTo>
                  <a:lnTo>
                    <a:pt x="2501" y="159"/>
                  </a:lnTo>
                  <a:lnTo>
                    <a:pt x="2496" y="158"/>
                  </a:lnTo>
                  <a:lnTo>
                    <a:pt x="2493" y="158"/>
                  </a:lnTo>
                  <a:lnTo>
                    <a:pt x="2489" y="159"/>
                  </a:lnTo>
                  <a:lnTo>
                    <a:pt x="2487" y="158"/>
                  </a:lnTo>
                  <a:lnTo>
                    <a:pt x="2483" y="156"/>
                  </a:lnTo>
                  <a:lnTo>
                    <a:pt x="2479" y="154"/>
                  </a:lnTo>
                  <a:lnTo>
                    <a:pt x="2476" y="154"/>
                  </a:lnTo>
                  <a:lnTo>
                    <a:pt x="2468" y="154"/>
                  </a:lnTo>
                  <a:lnTo>
                    <a:pt x="2460" y="154"/>
                  </a:lnTo>
                  <a:lnTo>
                    <a:pt x="2457" y="154"/>
                  </a:lnTo>
                  <a:lnTo>
                    <a:pt x="2455" y="151"/>
                  </a:lnTo>
                  <a:lnTo>
                    <a:pt x="2458" y="152"/>
                  </a:lnTo>
                  <a:lnTo>
                    <a:pt x="2460" y="151"/>
                  </a:lnTo>
                  <a:lnTo>
                    <a:pt x="2460" y="148"/>
                  </a:lnTo>
                  <a:lnTo>
                    <a:pt x="2466" y="150"/>
                  </a:lnTo>
                  <a:lnTo>
                    <a:pt x="2472" y="151"/>
                  </a:lnTo>
                  <a:lnTo>
                    <a:pt x="2473" y="151"/>
                  </a:lnTo>
                  <a:lnTo>
                    <a:pt x="2474" y="150"/>
                  </a:lnTo>
                  <a:lnTo>
                    <a:pt x="2472" y="147"/>
                  </a:lnTo>
                  <a:lnTo>
                    <a:pt x="2469" y="146"/>
                  </a:lnTo>
                  <a:lnTo>
                    <a:pt x="2467" y="145"/>
                  </a:lnTo>
                  <a:lnTo>
                    <a:pt x="2447" y="140"/>
                  </a:lnTo>
                  <a:lnTo>
                    <a:pt x="2428" y="137"/>
                  </a:lnTo>
                  <a:lnTo>
                    <a:pt x="2404" y="136"/>
                  </a:lnTo>
                  <a:lnTo>
                    <a:pt x="2401" y="137"/>
                  </a:lnTo>
                  <a:lnTo>
                    <a:pt x="2399" y="140"/>
                  </a:lnTo>
                  <a:lnTo>
                    <a:pt x="2398" y="142"/>
                  </a:lnTo>
                  <a:lnTo>
                    <a:pt x="2398" y="147"/>
                  </a:lnTo>
                  <a:lnTo>
                    <a:pt x="2397" y="150"/>
                  </a:lnTo>
                  <a:lnTo>
                    <a:pt x="2394" y="151"/>
                  </a:lnTo>
                  <a:lnTo>
                    <a:pt x="2387" y="153"/>
                  </a:lnTo>
                  <a:lnTo>
                    <a:pt x="2378" y="153"/>
                  </a:lnTo>
                  <a:lnTo>
                    <a:pt x="2375" y="152"/>
                  </a:lnTo>
                  <a:lnTo>
                    <a:pt x="2372" y="151"/>
                  </a:lnTo>
                  <a:lnTo>
                    <a:pt x="2375" y="151"/>
                  </a:lnTo>
                  <a:lnTo>
                    <a:pt x="2375" y="151"/>
                  </a:lnTo>
                  <a:lnTo>
                    <a:pt x="2373" y="150"/>
                  </a:lnTo>
                  <a:lnTo>
                    <a:pt x="2370" y="147"/>
                  </a:lnTo>
                  <a:lnTo>
                    <a:pt x="2367" y="146"/>
                  </a:lnTo>
                  <a:lnTo>
                    <a:pt x="2376" y="147"/>
                  </a:lnTo>
                  <a:lnTo>
                    <a:pt x="2385" y="147"/>
                  </a:lnTo>
                  <a:lnTo>
                    <a:pt x="2383" y="146"/>
                  </a:lnTo>
                  <a:lnTo>
                    <a:pt x="2382" y="145"/>
                  </a:lnTo>
                  <a:lnTo>
                    <a:pt x="2377" y="143"/>
                  </a:lnTo>
                  <a:lnTo>
                    <a:pt x="2376" y="142"/>
                  </a:lnTo>
                  <a:lnTo>
                    <a:pt x="2375" y="141"/>
                  </a:lnTo>
                  <a:lnTo>
                    <a:pt x="2375" y="140"/>
                  </a:lnTo>
                  <a:lnTo>
                    <a:pt x="2372" y="138"/>
                  </a:lnTo>
                  <a:lnTo>
                    <a:pt x="2376" y="138"/>
                  </a:lnTo>
                  <a:lnTo>
                    <a:pt x="2378" y="140"/>
                  </a:lnTo>
                  <a:lnTo>
                    <a:pt x="2382" y="142"/>
                  </a:lnTo>
                  <a:lnTo>
                    <a:pt x="2385" y="143"/>
                  </a:lnTo>
                  <a:lnTo>
                    <a:pt x="2385" y="141"/>
                  </a:lnTo>
                  <a:lnTo>
                    <a:pt x="2387" y="141"/>
                  </a:lnTo>
                  <a:lnTo>
                    <a:pt x="2389" y="143"/>
                  </a:lnTo>
                  <a:lnTo>
                    <a:pt x="2391" y="147"/>
                  </a:lnTo>
                  <a:lnTo>
                    <a:pt x="2392" y="148"/>
                  </a:lnTo>
                  <a:lnTo>
                    <a:pt x="2394" y="142"/>
                  </a:lnTo>
                  <a:lnTo>
                    <a:pt x="2392" y="138"/>
                  </a:lnTo>
                  <a:lnTo>
                    <a:pt x="2388" y="137"/>
                  </a:lnTo>
                  <a:lnTo>
                    <a:pt x="2383" y="136"/>
                  </a:lnTo>
                  <a:lnTo>
                    <a:pt x="2375" y="137"/>
                  </a:lnTo>
                  <a:lnTo>
                    <a:pt x="2364" y="137"/>
                  </a:lnTo>
                  <a:lnTo>
                    <a:pt x="2354" y="140"/>
                  </a:lnTo>
                  <a:lnTo>
                    <a:pt x="2348" y="140"/>
                  </a:lnTo>
                  <a:lnTo>
                    <a:pt x="2342" y="137"/>
                  </a:lnTo>
                  <a:lnTo>
                    <a:pt x="2344" y="137"/>
                  </a:lnTo>
                  <a:lnTo>
                    <a:pt x="2348" y="138"/>
                  </a:lnTo>
                  <a:lnTo>
                    <a:pt x="2348" y="136"/>
                  </a:lnTo>
                  <a:lnTo>
                    <a:pt x="2349" y="135"/>
                  </a:lnTo>
                  <a:lnTo>
                    <a:pt x="2354" y="134"/>
                  </a:lnTo>
                  <a:lnTo>
                    <a:pt x="2360" y="134"/>
                  </a:lnTo>
                  <a:lnTo>
                    <a:pt x="2365" y="135"/>
                  </a:lnTo>
                  <a:lnTo>
                    <a:pt x="2383" y="136"/>
                  </a:lnTo>
                  <a:lnTo>
                    <a:pt x="2392" y="136"/>
                  </a:lnTo>
                  <a:lnTo>
                    <a:pt x="2375" y="131"/>
                  </a:lnTo>
                  <a:lnTo>
                    <a:pt x="2356" y="129"/>
                  </a:lnTo>
                  <a:lnTo>
                    <a:pt x="2337" y="129"/>
                  </a:lnTo>
                  <a:lnTo>
                    <a:pt x="2318" y="127"/>
                  </a:lnTo>
                  <a:lnTo>
                    <a:pt x="2280" y="126"/>
                  </a:lnTo>
                  <a:lnTo>
                    <a:pt x="2273" y="125"/>
                  </a:lnTo>
                  <a:lnTo>
                    <a:pt x="2264" y="124"/>
                  </a:lnTo>
                  <a:lnTo>
                    <a:pt x="2247" y="121"/>
                  </a:lnTo>
                  <a:lnTo>
                    <a:pt x="2252" y="124"/>
                  </a:lnTo>
                  <a:lnTo>
                    <a:pt x="2257" y="125"/>
                  </a:lnTo>
                  <a:lnTo>
                    <a:pt x="2262" y="127"/>
                  </a:lnTo>
                  <a:lnTo>
                    <a:pt x="2264" y="130"/>
                  </a:lnTo>
                  <a:lnTo>
                    <a:pt x="2268" y="130"/>
                  </a:lnTo>
                  <a:lnTo>
                    <a:pt x="2264" y="130"/>
                  </a:lnTo>
                  <a:lnTo>
                    <a:pt x="2259" y="131"/>
                  </a:lnTo>
                  <a:lnTo>
                    <a:pt x="2255" y="132"/>
                  </a:lnTo>
                  <a:lnTo>
                    <a:pt x="2252" y="132"/>
                  </a:lnTo>
                  <a:lnTo>
                    <a:pt x="2246" y="132"/>
                  </a:lnTo>
                  <a:lnTo>
                    <a:pt x="2239" y="132"/>
                  </a:lnTo>
                  <a:lnTo>
                    <a:pt x="2237" y="134"/>
                  </a:lnTo>
                  <a:lnTo>
                    <a:pt x="2238" y="136"/>
                  </a:lnTo>
                  <a:lnTo>
                    <a:pt x="2241" y="138"/>
                  </a:lnTo>
                  <a:lnTo>
                    <a:pt x="2244" y="141"/>
                  </a:lnTo>
                  <a:lnTo>
                    <a:pt x="2246" y="140"/>
                  </a:lnTo>
                  <a:lnTo>
                    <a:pt x="2248" y="140"/>
                  </a:lnTo>
                  <a:lnTo>
                    <a:pt x="2251" y="140"/>
                  </a:lnTo>
                  <a:lnTo>
                    <a:pt x="2253" y="140"/>
                  </a:lnTo>
                  <a:lnTo>
                    <a:pt x="2258" y="140"/>
                  </a:lnTo>
                  <a:lnTo>
                    <a:pt x="2263" y="140"/>
                  </a:lnTo>
                  <a:lnTo>
                    <a:pt x="2260" y="141"/>
                  </a:lnTo>
                  <a:lnTo>
                    <a:pt x="2257" y="141"/>
                  </a:lnTo>
                  <a:lnTo>
                    <a:pt x="2257" y="143"/>
                  </a:lnTo>
                  <a:lnTo>
                    <a:pt x="2259" y="146"/>
                  </a:lnTo>
                  <a:lnTo>
                    <a:pt x="2253" y="147"/>
                  </a:lnTo>
                  <a:lnTo>
                    <a:pt x="2269" y="152"/>
                  </a:lnTo>
                  <a:lnTo>
                    <a:pt x="2282" y="159"/>
                  </a:lnTo>
                  <a:lnTo>
                    <a:pt x="2278" y="158"/>
                  </a:lnTo>
                  <a:lnTo>
                    <a:pt x="2273" y="159"/>
                  </a:lnTo>
                  <a:lnTo>
                    <a:pt x="2268" y="159"/>
                  </a:lnTo>
                  <a:lnTo>
                    <a:pt x="2262" y="158"/>
                  </a:lnTo>
                  <a:lnTo>
                    <a:pt x="2259" y="157"/>
                  </a:lnTo>
                  <a:lnTo>
                    <a:pt x="2254" y="156"/>
                  </a:lnTo>
                  <a:lnTo>
                    <a:pt x="2251" y="156"/>
                  </a:lnTo>
                  <a:lnTo>
                    <a:pt x="2249" y="158"/>
                  </a:lnTo>
                  <a:lnTo>
                    <a:pt x="2247" y="156"/>
                  </a:lnTo>
                  <a:lnTo>
                    <a:pt x="2244" y="156"/>
                  </a:lnTo>
                  <a:lnTo>
                    <a:pt x="2239" y="156"/>
                  </a:lnTo>
                  <a:lnTo>
                    <a:pt x="2243" y="161"/>
                  </a:lnTo>
                  <a:lnTo>
                    <a:pt x="2246" y="162"/>
                  </a:lnTo>
                  <a:lnTo>
                    <a:pt x="2249" y="163"/>
                  </a:lnTo>
                  <a:lnTo>
                    <a:pt x="2254" y="163"/>
                  </a:lnTo>
                  <a:lnTo>
                    <a:pt x="2248" y="164"/>
                  </a:lnTo>
                  <a:lnTo>
                    <a:pt x="2252" y="165"/>
                  </a:lnTo>
                  <a:lnTo>
                    <a:pt x="2246" y="165"/>
                  </a:lnTo>
                  <a:lnTo>
                    <a:pt x="2249" y="167"/>
                  </a:lnTo>
                  <a:lnTo>
                    <a:pt x="2254" y="168"/>
                  </a:lnTo>
                  <a:lnTo>
                    <a:pt x="2242" y="165"/>
                  </a:lnTo>
                  <a:lnTo>
                    <a:pt x="2230" y="163"/>
                  </a:lnTo>
                  <a:lnTo>
                    <a:pt x="2217" y="159"/>
                  </a:lnTo>
                  <a:lnTo>
                    <a:pt x="2204" y="156"/>
                  </a:lnTo>
                  <a:lnTo>
                    <a:pt x="2198" y="156"/>
                  </a:lnTo>
                  <a:lnTo>
                    <a:pt x="2191" y="154"/>
                  </a:lnTo>
                  <a:lnTo>
                    <a:pt x="2188" y="156"/>
                  </a:lnTo>
                  <a:lnTo>
                    <a:pt x="2185" y="157"/>
                  </a:lnTo>
                  <a:lnTo>
                    <a:pt x="2183" y="158"/>
                  </a:lnTo>
                  <a:lnTo>
                    <a:pt x="2179" y="159"/>
                  </a:lnTo>
                  <a:lnTo>
                    <a:pt x="2178" y="159"/>
                  </a:lnTo>
                  <a:lnTo>
                    <a:pt x="2177" y="161"/>
                  </a:lnTo>
                  <a:lnTo>
                    <a:pt x="2179" y="164"/>
                  </a:lnTo>
                  <a:lnTo>
                    <a:pt x="2176" y="162"/>
                  </a:lnTo>
                  <a:lnTo>
                    <a:pt x="2169" y="161"/>
                  </a:lnTo>
                  <a:lnTo>
                    <a:pt x="2163" y="161"/>
                  </a:lnTo>
                  <a:lnTo>
                    <a:pt x="2157" y="161"/>
                  </a:lnTo>
                  <a:lnTo>
                    <a:pt x="2144" y="158"/>
                  </a:lnTo>
                  <a:lnTo>
                    <a:pt x="2130" y="153"/>
                  </a:lnTo>
                  <a:lnTo>
                    <a:pt x="2125" y="151"/>
                  </a:lnTo>
                  <a:lnTo>
                    <a:pt x="2120" y="148"/>
                  </a:lnTo>
                  <a:lnTo>
                    <a:pt x="2116" y="148"/>
                  </a:lnTo>
                  <a:lnTo>
                    <a:pt x="2115" y="150"/>
                  </a:lnTo>
                  <a:lnTo>
                    <a:pt x="2115" y="152"/>
                  </a:lnTo>
                  <a:lnTo>
                    <a:pt x="2118" y="157"/>
                  </a:lnTo>
                  <a:lnTo>
                    <a:pt x="2120" y="161"/>
                  </a:lnTo>
                  <a:lnTo>
                    <a:pt x="2124" y="164"/>
                  </a:lnTo>
                  <a:lnTo>
                    <a:pt x="2128" y="165"/>
                  </a:lnTo>
                  <a:lnTo>
                    <a:pt x="2126" y="167"/>
                  </a:lnTo>
                  <a:lnTo>
                    <a:pt x="2126" y="169"/>
                  </a:lnTo>
                  <a:lnTo>
                    <a:pt x="2126" y="175"/>
                  </a:lnTo>
                  <a:lnTo>
                    <a:pt x="2125" y="179"/>
                  </a:lnTo>
                  <a:lnTo>
                    <a:pt x="2124" y="180"/>
                  </a:lnTo>
                  <a:lnTo>
                    <a:pt x="2120" y="179"/>
                  </a:lnTo>
                  <a:lnTo>
                    <a:pt x="2108" y="175"/>
                  </a:lnTo>
                  <a:lnTo>
                    <a:pt x="2096" y="172"/>
                  </a:lnTo>
                  <a:lnTo>
                    <a:pt x="2088" y="169"/>
                  </a:lnTo>
                  <a:lnTo>
                    <a:pt x="2081" y="167"/>
                  </a:lnTo>
                  <a:lnTo>
                    <a:pt x="2073" y="164"/>
                  </a:lnTo>
                  <a:lnTo>
                    <a:pt x="2066" y="161"/>
                  </a:lnTo>
                  <a:lnTo>
                    <a:pt x="2060" y="158"/>
                  </a:lnTo>
                  <a:lnTo>
                    <a:pt x="2054" y="156"/>
                  </a:lnTo>
                  <a:lnTo>
                    <a:pt x="2050" y="156"/>
                  </a:lnTo>
                  <a:lnTo>
                    <a:pt x="2048" y="153"/>
                  </a:lnTo>
                  <a:lnTo>
                    <a:pt x="2053" y="152"/>
                  </a:lnTo>
                  <a:lnTo>
                    <a:pt x="2055" y="152"/>
                  </a:lnTo>
                  <a:lnTo>
                    <a:pt x="2057" y="152"/>
                  </a:lnTo>
                  <a:lnTo>
                    <a:pt x="2049" y="148"/>
                  </a:lnTo>
                  <a:lnTo>
                    <a:pt x="2040" y="145"/>
                  </a:lnTo>
                  <a:lnTo>
                    <a:pt x="2050" y="150"/>
                  </a:lnTo>
                  <a:lnTo>
                    <a:pt x="2046" y="152"/>
                  </a:lnTo>
                  <a:lnTo>
                    <a:pt x="2043" y="152"/>
                  </a:lnTo>
                  <a:lnTo>
                    <a:pt x="2033" y="148"/>
                  </a:lnTo>
                  <a:lnTo>
                    <a:pt x="2022" y="143"/>
                  </a:lnTo>
                  <a:lnTo>
                    <a:pt x="2018" y="141"/>
                  </a:lnTo>
                  <a:lnTo>
                    <a:pt x="2016" y="138"/>
                  </a:lnTo>
                  <a:lnTo>
                    <a:pt x="2023" y="141"/>
                  </a:lnTo>
                  <a:lnTo>
                    <a:pt x="2030" y="143"/>
                  </a:lnTo>
                  <a:lnTo>
                    <a:pt x="2038" y="143"/>
                  </a:lnTo>
                  <a:lnTo>
                    <a:pt x="2045" y="141"/>
                  </a:lnTo>
                  <a:lnTo>
                    <a:pt x="2043" y="141"/>
                  </a:lnTo>
                  <a:lnTo>
                    <a:pt x="2041" y="141"/>
                  </a:lnTo>
                  <a:lnTo>
                    <a:pt x="2043" y="140"/>
                  </a:lnTo>
                  <a:lnTo>
                    <a:pt x="2044" y="138"/>
                  </a:lnTo>
                  <a:lnTo>
                    <a:pt x="2037" y="136"/>
                  </a:lnTo>
                  <a:lnTo>
                    <a:pt x="2028" y="132"/>
                  </a:lnTo>
                  <a:lnTo>
                    <a:pt x="2019" y="132"/>
                  </a:lnTo>
                  <a:lnTo>
                    <a:pt x="2014" y="131"/>
                  </a:lnTo>
                  <a:lnTo>
                    <a:pt x="2009" y="130"/>
                  </a:lnTo>
                  <a:lnTo>
                    <a:pt x="2016" y="131"/>
                  </a:lnTo>
                  <a:lnTo>
                    <a:pt x="2018" y="130"/>
                  </a:lnTo>
                  <a:lnTo>
                    <a:pt x="2021" y="129"/>
                  </a:lnTo>
                  <a:lnTo>
                    <a:pt x="2017" y="127"/>
                  </a:lnTo>
                  <a:lnTo>
                    <a:pt x="2021" y="127"/>
                  </a:lnTo>
                  <a:lnTo>
                    <a:pt x="2023" y="126"/>
                  </a:lnTo>
                  <a:lnTo>
                    <a:pt x="2011" y="125"/>
                  </a:lnTo>
                  <a:lnTo>
                    <a:pt x="2016" y="124"/>
                  </a:lnTo>
                  <a:lnTo>
                    <a:pt x="2019" y="122"/>
                  </a:lnTo>
                  <a:lnTo>
                    <a:pt x="2009" y="122"/>
                  </a:lnTo>
                  <a:lnTo>
                    <a:pt x="2000" y="120"/>
                  </a:lnTo>
                  <a:lnTo>
                    <a:pt x="2005" y="120"/>
                  </a:lnTo>
                  <a:lnTo>
                    <a:pt x="2008" y="116"/>
                  </a:lnTo>
                  <a:lnTo>
                    <a:pt x="2006" y="115"/>
                  </a:lnTo>
                  <a:lnTo>
                    <a:pt x="2005" y="116"/>
                  </a:lnTo>
                  <a:lnTo>
                    <a:pt x="2003" y="116"/>
                  </a:lnTo>
                  <a:lnTo>
                    <a:pt x="2002" y="116"/>
                  </a:lnTo>
                  <a:lnTo>
                    <a:pt x="2001" y="115"/>
                  </a:lnTo>
                  <a:lnTo>
                    <a:pt x="2000" y="114"/>
                  </a:lnTo>
                  <a:lnTo>
                    <a:pt x="1996" y="113"/>
                  </a:lnTo>
                  <a:lnTo>
                    <a:pt x="1991" y="111"/>
                  </a:lnTo>
                  <a:lnTo>
                    <a:pt x="1987" y="111"/>
                  </a:lnTo>
                  <a:lnTo>
                    <a:pt x="1982" y="110"/>
                  </a:lnTo>
                  <a:lnTo>
                    <a:pt x="1976" y="108"/>
                  </a:lnTo>
                  <a:lnTo>
                    <a:pt x="1970" y="106"/>
                  </a:lnTo>
                  <a:lnTo>
                    <a:pt x="1965" y="105"/>
                  </a:lnTo>
                  <a:lnTo>
                    <a:pt x="1960" y="105"/>
                  </a:lnTo>
                  <a:lnTo>
                    <a:pt x="1955" y="104"/>
                  </a:lnTo>
                  <a:lnTo>
                    <a:pt x="1950" y="105"/>
                  </a:lnTo>
                  <a:lnTo>
                    <a:pt x="1953" y="106"/>
                  </a:lnTo>
                  <a:lnTo>
                    <a:pt x="1948" y="108"/>
                  </a:lnTo>
                  <a:lnTo>
                    <a:pt x="1943" y="108"/>
                  </a:lnTo>
                  <a:lnTo>
                    <a:pt x="1941" y="108"/>
                  </a:lnTo>
                  <a:lnTo>
                    <a:pt x="1938" y="108"/>
                  </a:lnTo>
                  <a:lnTo>
                    <a:pt x="1937" y="106"/>
                  </a:lnTo>
                  <a:lnTo>
                    <a:pt x="1938" y="105"/>
                  </a:lnTo>
                  <a:lnTo>
                    <a:pt x="1941" y="105"/>
                  </a:lnTo>
                  <a:lnTo>
                    <a:pt x="1937" y="104"/>
                  </a:lnTo>
                  <a:lnTo>
                    <a:pt x="1933" y="105"/>
                  </a:lnTo>
                  <a:lnTo>
                    <a:pt x="1930" y="106"/>
                  </a:lnTo>
                  <a:lnTo>
                    <a:pt x="1926" y="106"/>
                  </a:lnTo>
                  <a:lnTo>
                    <a:pt x="1925" y="105"/>
                  </a:lnTo>
                  <a:lnTo>
                    <a:pt x="1922" y="104"/>
                  </a:lnTo>
                  <a:lnTo>
                    <a:pt x="1916" y="103"/>
                  </a:lnTo>
                  <a:lnTo>
                    <a:pt x="1907" y="100"/>
                  </a:lnTo>
                  <a:lnTo>
                    <a:pt x="1898" y="99"/>
                  </a:lnTo>
                  <a:lnTo>
                    <a:pt x="1890" y="99"/>
                  </a:lnTo>
                  <a:lnTo>
                    <a:pt x="1887" y="99"/>
                  </a:lnTo>
                  <a:lnTo>
                    <a:pt x="1883" y="98"/>
                  </a:lnTo>
                  <a:lnTo>
                    <a:pt x="1887" y="100"/>
                  </a:lnTo>
                  <a:lnTo>
                    <a:pt x="1884" y="102"/>
                  </a:lnTo>
                  <a:lnTo>
                    <a:pt x="1882" y="102"/>
                  </a:lnTo>
                  <a:lnTo>
                    <a:pt x="1878" y="99"/>
                  </a:lnTo>
                  <a:lnTo>
                    <a:pt x="1879" y="104"/>
                  </a:lnTo>
                  <a:lnTo>
                    <a:pt x="1883" y="109"/>
                  </a:lnTo>
                  <a:lnTo>
                    <a:pt x="1889" y="111"/>
                  </a:lnTo>
                  <a:lnTo>
                    <a:pt x="1893" y="113"/>
                  </a:lnTo>
                  <a:lnTo>
                    <a:pt x="1891" y="114"/>
                  </a:lnTo>
                  <a:lnTo>
                    <a:pt x="1891" y="114"/>
                  </a:lnTo>
                  <a:lnTo>
                    <a:pt x="1893" y="116"/>
                  </a:lnTo>
                  <a:lnTo>
                    <a:pt x="1894" y="118"/>
                  </a:lnTo>
                  <a:lnTo>
                    <a:pt x="1893" y="119"/>
                  </a:lnTo>
                  <a:lnTo>
                    <a:pt x="1890" y="120"/>
                  </a:lnTo>
                  <a:lnTo>
                    <a:pt x="1884" y="120"/>
                  </a:lnTo>
                  <a:lnTo>
                    <a:pt x="1877" y="119"/>
                  </a:lnTo>
                  <a:lnTo>
                    <a:pt x="1861" y="120"/>
                  </a:lnTo>
                  <a:lnTo>
                    <a:pt x="1845" y="120"/>
                  </a:lnTo>
                  <a:lnTo>
                    <a:pt x="1826" y="119"/>
                  </a:lnTo>
                  <a:lnTo>
                    <a:pt x="1808" y="116"/>
                  </a:lnTo>
                  <a:lnTo>
                    <a:pt x="1794" y="115"/>
                  </a:lnTo>
                  <a:lnTo>
                    <a:pt x="1788" y="113"/>
                  </a:lnTo>
                  <a:lnTo>
                    <a:pt x="1782" y="108"/>
                  </a:lnTo>
                  <a:lnTo>
                    <a:pt x="1784" y="106"/>
                  </a:lnTo>
                  <a:lnTo>
                    <a:pt x="1787" y="106"/>
                  </a:lnTo>
                  <a:lnTo>
                    <a:pt x="1791" y="106"/>
                  </a:lnTo>
                  <a:lnTo>
                    <a:pt x="1788" y="104"/>
                  </a:lnTo>
                  <a:lnTo>
                    <a:pt x="1783" y="103"/>
                  </a:lnTo>
                  <a:lnTo>
                    <a:pt x="1771" y="102"/>
                  </a:lnTo>
                  <a:lnTo>
                    <a:pt x="1759" y="103"/>
                  </a:lnTo>
                  <a:lnTo>
                    <a:pt x="1754" y="103"/>
                  </a:lnTo>
                  <a:lnTo>
                    <a:pt x="1749" y="103"/>
                  </a:lnTo>
                  <a:lnTo>
                    <a:pt x="1732" y="102"/>
                  </a:lnTo>
                  <a:lnTo>
                    <a:pt x="1716" y="102"/>
                  </a:lnTo>
                  <a:lnTo>
                    <a:pt x="1698" y="103"/>
                  </a:lnTo>
                  <a:lnTo>
                    <a:pt x="1681" y="105"/>
                  </a:lnTo>
                  <a:lnTo>
                    <a:pt x="1689" y="108"/>
                  </a:lnTo>
                  <a:lnTo>
                    <a:pt x="1696" y="109"/>
                  </a:lnTo>
                  <a:lnTo>
                    <a:pt x="1692" y="110"/>
                  </a:lnTo>
                  <a:lnTo>
                    <a:pt x="1689" y="110"/>
                  </a:lnTo>
                  <a:lnTo>
                    <a:pt x="1686" y="109"/>
                  </a:lnTo>
                  <a:lnTo>
                    <a:pt x="1682" y="108"/>
                  </a:lnTo>
                  <a:lnTo>
                    <a:pt x="1680" y="106"/>
                  </a:lnTo>
                  <a:lnTo>
                    <a:pt x="1679" y="105"/>
                  </a:lnTo>
                  <a:lnTo>
                    <a:pt x="1679" y="104"/>
                  </a:lnTo>
                  <a:lnTo>
                    <a:pt x="1677" y="102"/>
                  </a:lnTo>
                  <a:lnTo>
                    <a:pt x="1673" y="99"/>
                  </a:lnTo>
                  <a:lnTo>
                    <a:pt x="1668" y="97"/>
                  </a:lnTo>
                  <a:lnTo>
                    <a:pt x="1657" y="93"/>
                  </a:lnTo>
                  <a:lnTo>
                    <a:pt x="1663" y="98"/>
                  </a:lnTo>
                  <a:lnTo>
                    <a:pt x="1659" y="100"/>
                  </a:lnTo>
                  <a:lnTo>
                    <a:pt x="1654" y="100"/>
                  </a:lnTo>
                  <a:lnTo>
                    <a:pt x="1648" y="100"/>
                  </a:lnTo>
                  <a:lnTo>
                    <a:pt x="1643" y="100"/>
                  </a:lnTo>
                  <a:lnTo>
                    <a:pt x="1641" y="99"/>
                  </a:lnTo>
                  <a:lnTo>
                    <a:pt x="1638" y="99"/>
                  </a:lnTo>
                  <a:lnTo>
                    <a:pt x="1631" y="95"/>
                  </a:lnTo>
                  <a:lnTo>
                    <a:pt x="1628" y="94"/>
                  </a:lnTo>
                  <a:lnTo>
                    <a:pt x="1627" y="93"/>
                  </a:lnTo>
                  <a:lnTo>
                    <a:pt x="1626" y="92"/>
                  </a:lnTo>
                  <a:lnTo>
                    <a:pt x="1628" y="92"/>
                  </a:lnTo>
                  <a:lnTo>
                    <a:pt x="1625" y="90"/>
                  </a:lnTo>
                  <a:lnTo>
                    <a:pt x="1623" y="90"/>
                  </a:lnTo>
                  <a:lnTo>
                    <a:pt x="1622" y="93"/>
                  </a:lnTo>
                  <a:lnTo>
                    <a:pt x="1621" y="94"/>
                  </a:lnTo>
                  <a:lnTo>
                    <a:pt x="1617" y="94"/>
                  </a:lnTo>
                  <a:lnTo>
                    <a:pt x="1614" y="93"/>
                  </a:lnTo>
                  <a:lnTo>
                    <a:pt x="1611" y="92"/>
                  </a:lnTo>
                  <a:lnTo>
                    <a:pt x="1609" y="92"/>
                  </a:lnTo>
                  <a:lnTo>
                    <a:pt x="1605" y="92"/>
                  </a:lnTo>
                  <a:lnTo>
                    <a:pt x="1601" y="92"/>
                  </a:lnTo>
                  <a:lnTo>
                    <a:pt x="1599" y="93"/>
                  </a:lnTo>
                  <a:lnTo>
                    <a:pt x="1598" y="95"/>
                  </a:lnTo>
                  <a:lnTo>
                    <a:pt x="1596" y="95"/>
                  </a:lnTo>
                  <a:lnTo>
                    <a:pt x="1595" y="97"/>
                  </a:lnTo>
                  <a:lnTo>
                    <a:pt x="1598" y="100"/>
                  </a:lnTo>
                  <a:lnTo>
                    <a:pt x="1601" y="102"/>
                  </a:lnTo>
                  <a:lnTo>
                    <a:pt x="1605" y="100"/>
                  </a:lnTo>
                  <a:lnTo>
                    <a:pt x="1609" y="100"/>
                  </a:lnTo>
                  <a:lnTo>
                    <a:pt x="1617" y="98"/>
                  </a:lnTo>
                  <a:lnTo>
                    <a:pt x="1621" y="98"/>
                  </a:lnTo>
                  <a:lnTo>
                    <a:pt x="1625" y="100"/>
                  </a:lnTo>
                  <a:lnTo>
                    <a:pt x="1611" y="104"/>
                  </a:lnTo>
                  <a:lnTo>
                    <a:pt x="1604" y="105"/>
                  </a:lnTo>
                  <a:lnTo>
                    <a:pt x="1596" y="104"/>
                  </a:lnTo>
                  <a:lnTo>
                    <a:pt x="1601" y="106"/>
                  </a:lnTo>
                  <a:lnTo>
                    <a:pt x="1599" y="106"/>
                  </a:lnTo>
                  <a:lnTo>
                    <a:pt x="1596" y="108"/>
                  </a:lnTo>
                  <a:lnTo>
                    <a:pt x="1593" y="109"/>
                  </a:lnTo>
                  <a:lnTo>
                    <a:pt x="1590" y="110"/>
                  </a:lnTo>
                  <a:lnTo>
                    <a:pt x="1580" y="110"/>
                  </a:lnTo>
                  <a:lnTo>
                    <a:pt x="1583" y="111"/>
                  </a:lnTo>
                  <a:lnTo>
                    <a:pt x="1583" y="111"/>
                  </a:lnTo>
                  <a:lnTo>
                    <a:pt x="1580" y="113"/>
                  </a:lnTo>
                  <a:lnTo>
                    <a:pt x="1575" y="114"/>
                  </a:lnTo>
                  <a:lnTo>
                    <a:pt x="1573" y="114"/>
                  </a:lnTo>
                  <a:lnTo>
                    <a:pt x="1566" y="114"/>
                  </a:lnTo>
                  <a:lnTo>
                    <a:pt x="1558" y="114"/>
                  </a:lnTo>
                  <a:lnTo>
                    <a:pt x="1552" y="114"/>
                  </a:lnTo>
                  <a:lnTo>
                    <a:pt x="1547" y="114"/>
                  </a:lnTo>
                  <a:lnTo>
                    <a:pt x="1545" y="114"/>
                  </a:lnTo>
                  <a:lnTo>
                    <a:pt x="1545" y="116"/>
                  </a:lnTo>
                  <a:lnTo>
                    <a:pt x="1546" y="118"/>
                  </a:lnTo>
                  <a:lnTo>
                    <a:pt x="1547" y="119"/>
                  </a:lnTo>
                  <a:lnTo>
                    <a:pt x="1543" y="121"/>
                  </a:lnTo>
                  <a:lnTo>
                    <a:pt x="1540" y="124"/>
                  </a:lnTo>
                  <a:lnTo>
                    <a:pt x="1530" y="124"/>
                  </a:lnTo>
                  <a:lnTo>
                    <a:pt x="1532" y="124"/>
                  </a:lnTo>
                  <a:lnTo>
                    <a:pt x="1536" y="122"/>
                  </a:lnTo>
                  <a:lnTo>
                    <a:pt x="1538" y="120"/>
                  </a:lnTo>
                  <a:lnTo>
                    <a:pt x="1540" y="118"/>
                  </a:lnTo>
                  <a:lnTo>
                    <a:pt x="1538" y="114"/>
                  </a:lnTo>
                  <a:lnTo>
                    <a:pt x="1540" y="111"/>
                  </a:lnTo>
                  <a:lnTo>
                    <a:pt x="1542" y="110"/>
                  </a:lnTo>
                  <a:lnTo>
                    <a:pt x="1545" y="110"/>
                  </a:lnTo>
                  <a:lnTo>
                    <a:pt x="1547" y="110"/>
                  </a:lnTo>
                  <a:lnTo>
                    <a:pt x="1548" y="110"/>
                  </a:lnTo>
                  <a:lnTo>
                    <a:pt x="1550" y="109"/>
                  </a:lnTo>
                  <a:lnTo>
                    <a:pt x="1551" y="106"/>
                  </a:lnTo>
                  <a:lnTo>
                    <a:pt x="1552" y="105"/>
                  </a:lnTo>
                  <a:lnTo>
                    <a:pt x="1556" y="103"/>
                  </a:lnTo>
                  <a:lnTo>
                    <a:pt x="1563" y="102"/>
                  </a:lnTo>
                  <a:lnTo>
                    <a:pt x="1569" y="100"/>
                  </a:lnTo>
                  <a:lnTo>
                    <a:pt x="1572" y="99"/>
                  </a:lnTo>
                  <a:lnTo>
                    <a:pt x="1573" y="99"/>
                  </a:lnTo>
                  <a:lnTo>
                    <a:pt x="1573" y="97"/>
                  </a:lnTo>
                  <a:lnTo>
                    <a:pt x="1574" y="95"/>
                  </a:lnTo>
                  <a:lnTo>
                    <a:pt x="1578" y="93"/>
                  </a:lnTo>
                  <a:lnTo>
                    <a:pt x="1583" y="92"/>
                  </a:lnTo>
                  <a:lnTo>
                    <a:pt x="1588" y="89"/>
                  </a:lnTo>
                  <a:lnTo>
                    <a:pt x="1590" y="86"/>
                  </a:lnTo>
                  <a:lnTo>
                    <a:pt x="1585" y="84"/>
                  </a:lnTo>
                  <a:lnTo>
                    <a:pt x="1582" y="84"/>
                  </a:lnTo>
                  <a:lnTo>
                    <a:pt x="1588" y="83"/>
                  </a:lnTo>
                  <a:lnTo>
                    <a:pt x="1594" y="82"/>
                  </a:lnTo>
                  <a:lnTo>
                    <a:pt x="1590" y="79"/>
                  </a:lnTo>
                  <a:lnTo>
                    <a:pt x="1595" y="79"/>
                  </a:lnTo>
                  <a:lnTo>
                    <a:pt x="1599" y="78"/>
                  </a:lnTo>
                  <a:lnTo>
                    <a:pt x="1606" y="75"/>
                  </a:lnTo>
                  <a:lnTo>
                    <a:pt x="1609" y="75"/>
                  </a:lnTo>
                  <a:lnTo>
                    <a:pt x="1611" y="75"/>
                  </a:lnTo>
                  <a:lnTo>
                    <a:pt x="1612" y="75"/>
                  </a:lnTo>
                  <a:lnTo>
                    <a:pt x="1615" y="75"/>
                  </a:lnTo>
                  <a:lnTo>
                    <a:pt x="1616" y="72"/>
                  </a:lnTo>
                  <a:lnTo>
                    <a:pt x="1616" y="70"/>
                  </a:lnTo>
                  <a:lnTo>
                    <a:pt x="1617" y="70"/>
                  </a:lnTo>
                  <a:lnTo>
                    <a:pt x="1618" y="68"/>
                  </a:lnTo>
                  <a:lnTo>
                    <a:pt x="1622" y="68"/>
                  </a:lnTo>
                  <a:lnTo>
                    <a:pt x="1627" y="66"/>
                  </a:lnTo>
                  <a:lnTo>
                    <a:pt x="1631" y="61"/>
                  </a:lnTo>
                  <a:lnTo>
                    <a:pt x="1632" y="60"/>
                  </a:lnTo>
                  <a:lnTo>
                    <a:pt x="1632" y="57"/>
                  </a:lnTo>
                  <a:lnTo>
                    <a:pt x="1628" y="55"/>
                  </a:lnTo>
                  <a:lnTo>
                    <a:pt x="1622" y="52"/>
                  </a:lnTo>
                  <a:lnTo>
                    <a:pt x="1618" y="51"/>
                  </a:lnTo>
                  <a:lnTo>
                    <a:pt x="1616" y="51"/>
                  </a:lnTo>
                  <a:lnTo>
                    <a:pt x="1612" y="51"/>
                  </a:lnTo>
                  <a:lnTo>
                    <a:pt x="1610" y="51"/>
                  </a:lnTo>
                  <a:lnTo>
                    <a:pt x="1607" y="50"/>
                  </a:lnTo>
                  <a:lnTo>
                    <a:pt x="1604" y="47"/>
                  </a:lnTo>
                  <a:lnTo>
                    <a:pt x="1600" y="46"/>
                  </a:lnTo>
                  <a:lnTo>
                    <a:pt x="1593" y="45"/>
                  </a:lnTo>
                  <a:lnTo>
                    <a:pt x="1601" y="45"/>
                  </a:lnTo>
                  <a:lnTo>
                    <a:pt x="1610" y="47"/>
                  </a:lnTo>
                  <a:lnTo>
                    <a:pt x="1617" y="50"/>
                  </a:lnTo>
                  <a:lnTo>
                    <a:pt x="1626" y="51"/>
                  </a:lnTo>
                  <a:lnTo>
                    <a:pt x="1623" y="47"/>
                  </a:lnTo>
                  <a:lnTo>
                    <a:pt x="1620" y="44"/>
                  </a:lnTo>
                  <a:lnTo>
                    <a:pt x="1615" y="44"/>
                  </a:lnTo>
                  <a:lnTo>
                    <a:pt x="1612" y="44"/>
                  </a:lnTo>
                  <a:lnTo>
                    <a:pt x="1610" y="43"/>
                  </a:lnTo>
                  <a:lnTo>
                    <a:pt x="1606" y="40"/>
                  </a:lnTo>
                  <a:lnTo>
                    <a:pt x="1602" y="36"/>
                  </a:lnTo>
                  <a:lnTo>
                    <a:pt x="1598" y="34"/>
                  </a:lnTo>
                  <a:lnTo>
                    <a:pt x="1593" y="34"/>
                  </a:lnTo>
                  <a:lnTo>
                    <a:pt x="1598" y="36"/>
                  </a:lnTo>
                  <a:lnTo>
                    <a:pt x="1601" y="38"/>
                  </a:lnTo>
                  <a:lnTo>
                    <a:pt x="1598" y="38"/>
                  </a:lnTo>
                  <a:lnTo>
                    <a:pt x="1595" y="38"/>
                  </a:lnTo>
                  <a:lnTo>
                    <a:pt x="1593" y="40"/>
                  </a:lnTo>
                  <a:lnTo>
                    <a:pt x="1591" y="38"/>
                  </a:lnTo>
                  <a:lnTo>
                    <a:pt x="1589" y="35"/>
                  </a:lnTo>
                  <a:lnTo>
                    <a:pt x="1585" y="34"/>
                  </a:lnTo>
                  <a:lnTo>
                    <a:pt x="1583" y="33"/>
                  </a:lnTo>
                  <a:lnTo>
                    <a:pt x="1580" y="31"/>
                  </a:lnTo>
                  <a:lnTo>
                    <a:pt x="1577" y="30"/>
                  </a:lnTo>
                  <a:lnTo>
                    <a:pt x="1573" y="29"/>
                  </a:lnTo>
                  <a:lnTo>
                    <a:pt x="1569" y="31"/>
                  </a:lnTo>
                  <a:lnTo>
                    <a:pt x="1568" y="29"/>
                  </a:lnTo>
                  <a:lnTo>
                    <a:pt x="1564" y="27"/>
                  </a:lnTo>
                  <a:lnTo>
                    <a:pt x="1558" y="25"/>
                  </a:lnTo>
                  <a:lnTo>
                    <a:pt x="1552" y="24"/>
                  </a:lnTo>
                  <a:lnTo>
                    <a:pt x="1540" y="23"/>
                  </a:lnTo>
                  <a:lnTo>
                    <a:pt x="1535" y="22"/>
                  </a:lnTo>
                  <a:lnTo>
                    <a:pt x="1531" y="22"/>
                  </a:lnTo>
                  <a:lnTo>
                    <a:pt x="1519" y="22"/>
                  </a:lnTo>
                  <a:lnTo>
                    <a:pt x="1508" y="22"/>
                  </a:lnTo>
                  <a:lnTo>
                    <a:pt x="1494" y="23"/>
                  </a:lnTo>
                  <a:lnTo>
                    <a:pt x="1482" y="23"/>
                  </a:lnTo>
                  <a:lnTo>
                    <a:pt x="1483" y="24"/>
                  </a:lnTo>
                  <a:lnTo>
                    <a:pt x="1484" y="25"/>
                  </a:lnTo>
                  <a:lnTo>
                    <a:pt x="1482" y="27"/>
                  </a:lnTo>
                  <a:lnTo>
                    <a:pt x="1479" y="28"/>
                  </a:lnTo>
                  <a:lnTo>
                    <a:pt x="1476" y="28"/>
                  </a:lnTo>
                  <a:lnTo>
                    <a:pt x="1466" y="29"/>
                  </a:lnTo>
                  <a:lnTo>
                    <a:pt x="1461" y="29"/>
                  </a:lnTo>
                  <a:lnTo>
                    <a:pt x="1456" y="28"/>
                  </a:lnTo>
                  <a:lnTo>
                    <a:pt x="1460" y="27"/>
                  </a:lnTo>
                  <a:lnTo>
                    <a:pt x="1462" y="23"/>
                  </a:lnTo>
                  <a:lnTo>
                    <a:pt x="1463" y="19"/>
                  </a:lnTo>
                  <a:lnTo>
                    <a:pt x="1462" y="18"/>
                  </a:lnTo>
                  <a:lnTo>
                    <a:pt x="1460" y="17"/>
                  </a:lnTo>
                  <a:lnTo>
                    <a:pt x="1451" y="14"/>
                  </a:lnTo>
                  <a:lnTo>
                    <a:pt x="1443" y="14"/>
                  </a:lnTo>
                  <a:lnTo>
                    <a:pt x="1425" y="17"/>
                  </a:lnTo>
                  <a:lnTo>
                    <a:pt x="1428" y="16"/>
                  </a:lnTo>
                  <a:lnTo>
                    <a:pt x="1429" y="13"/>
                  </a:lnTo>
                  <a:lnTo>
                    <a:pt x="1413" y="14"/>
                  </a:lnTo>
                  <a:lnTo>
                    <a:pt x="1396" y="14"/>
                  </a:lnTo>
                  <a:lnTo>
                    <a:pt x="1406" y="12"/>
                  </a:lnTo>
                  <a:lnTo>
                    <a:pt x="1414" y="11"/>
                  </a:lnTo>
                  <a:lnTo>
                    <a:pt x="1422" y="8"/>
                  </a:lnTo>
                  <a:lnTo>
                    <a:pt x="1424" y="7"/>
                  </a:lnTo>
                  <a:lnTo>
                    <a:pt x="1428" y="7"/>
                  </a:lnTo>
                  <a:lnTo>
                    <a:pt x="1423" y="4"/>
                  </a:lnTo>
                  <a:lnTo>
                    <a:pt x="1417" y="3"/>
                  </a:lnTo>
                  <a:lnTo>
                    <a:pt x="1404" y="2"/>
                  </a:lnTo>
                  <a:lnTo>
                    <a:pt x="1393" y="1"/>
                  </a:lnTo>
                  <a:lnTo>
                    <a:pt x="1384" y="0"/>
                  </a:lnTo>
                  <a:lnTo>
                    <a:pt x="1377" y="0"/>
                  </a:lnTo>
                  <a:lnTo>
                    <a:pt x="1377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83" name="Freeform 907"/>
            <p:cNvSpPr>
              <a:spLocks/>
            </p:cNvSpPr>
            <p:nvPr/>
          </p:nvSpPr>
          <p:spPr bwMode="auto">
            <a:xfrm>
              <a:off x="9962124" y="1933962"/>
              <a:ext cx="18972" cy="6324"/>
            </a:xfrm>
            <a:custGeom>
              <a:avLst/>
              <a:gdLst>
                <a:gd name="T0" fmla="*/ 18 w 18"/>
                <a:gd name="T1" fmla="*/ 5 h 5"/>
                <a:gd name="T2" fmla="*/ 8 w 18"/>
                <a:gd name="T3" fmla="*/ 3 h 5"/>
                <a:gd name="T4" fmla="*/ 0 w 18"/>
                <a:gd name="T5" fmla="*/ 0 h 5"/>
                <a:gd name="T6" fmla="*/ 18 w 18"/>
                <a:gd name="T7" fmla="*/ 5 h 5"/>
                <a:gd name="T8" fmla="*/ 18 w 1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8" y="5"/>
                  </a:moveTo>
                  <a:lnTo>
                    <a:pt x="8" y="3"/>
                  </a:lnTo>
                  <a:lnTo>
                    <a:pt x="0" y="0"/>
                  </a:lnTo>
                  <a:lnTo>
                    <a:pt x="18" y="5"/>
                  </a:lnTo>
                  <a:lnTo>
                    <a:pt x="18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84" name="Freeform 908"/>
            <p:cNvSpPr>
              <a:spLocks/>
            </p:cNvSpPr>
            <p:nvPr/>
          </p:nvSpPr>
          <p:spPr bwMode="auto">
            <a:xfrm>
              <a:off x="8573020" y="2334463"/>
              <a:ext cx="105395" cy="141230"/>
            </a:xfrm>
            <a:custGeom>
              <a:avLst/>
              <a:gdLst>
                <a:gd name="T0" fmla="*/ 69 w 100"/>
                <a:gd name="T1" fmla="*/ 0 h 134"/>
                <a:gd name="T2" fmla="*/ 73 w 100"/>
                <a:gd name="T3" fmla="*/ 0 h 134"/>
                <a:gd name="T4" fmla="*/ 78 w 100"/>
                <a:gd name="T5" fmla="*/ 5 h 134"/>
                <a:gd name="T6" fmla="*/ 89 w 100"/>
                <a:gd name="T7" fmla="*/ 31 h 134"/>
                <a:gd name="T8" fmla="*/ 93 w 100"/>
                <a:gd name="T9" fmla="*/ 42 h 134"/>
                <a:gd name="T10" fmla="*/ 98 w 100"/>
                <a:gd name="T11" fmla="*/ 49 h 134"/>
                <a:gd name="T12" fmla="*/ 98 w 100"/>
                <a:gd name="T13" fmla="*/ 58 h 134"/>
                <a:gd name="T14" fmla="*/ 100 w 100"/>
                <a:gd name="T15" fmla="*/ 65 h 134"/>
                <a:gd name="T16" fmla="*/ 96 w 100"/>
                <a:gd name="T17" fmla="*/ 65 h 134"/>
                <a:gd name="T18" fmla="*/ 93 w 100"/>
                <a:gd name="T19" fmla="*/ 60 h 134"/>
                <a:gd name="T20" fmla="*/ 88 w 100"/>
                <a:gd name="T21" fmla="*/ 60 h 134"/>
                <a:gd name="T22" fmla="*/ 87 w 100"/>
                <a:gd name="T23" fmla="*/ 67 h 134"/>
                <a:gd name="T24" fmla="*/ 90 w 100"/>
                <a:gd name="T25" fmla="*/ 69 h 134"/>
                <a:gd name="T26" fmla="*/ 98 w 100"/>
                <a:gd name="T27" fmla="*/ 70 h 134"/>
                <a:gd name="T28" fmla="*/ 99 w 100"/>
                <a:gd name="T29" fmla="*/ 76 h 134"/>
                <a:gd name="T30" fmla="*/ 91 w 100"/>
                <a:gd name="T31" fmla="*/ 79 h 134"/>
                <a:gd name="T32" fmla="*/ 89 w 100"/>
                <a:gd name="T33" fmla="*/ 87 h 134"/>
                <a:gd name="T34" fmla="*/ 82 w 100"/>
                <a:gd name="T35" fmla="*/ 95 h 134"/>
                <a:gd name="T36" fmla="*/ 71 w 100"/>
                <a:gd name="T37" fmla="*/ 100 h 134"/>
                <a:gd name="T38" fmla="*/ 67 w 100"/>
                <a:gd name="T39" fmla="*/ 106 h 134"/>
                <a:gd name="T40" fmla="*/ 63 w 100"/>
                <a:gd name="T41" fmla="*/ 107 h 134"/>
                <a:gd name="T42" fmla="*/ 56 w 100"/>
                <a:gd name="T43" fmla="*/ 106 h 134"/>
                <a:gd name="T44" fmla="*/ 55 w 100"/>
                <a:gd name="T45" fmla="*/ 111 h 134"/>
                <a:gd name="T46" fmla="*/ 57 w 100"/>
                <a:gd name="T47" fmla="*/ 117 h 134"/>
                <a:gd name="T48" fmla="*/ 55 w 100"/>
                <a:gd name="T49" fmla="*/ 124 h 134"/>
                <a:gd name="T50" fmla="*/ 42 w 100"/>
                <a:gd name="T51" fmla="*/ 130 h 134"/>
                <a:gd name="T52" fmla="*/ 28 w 100"/>
                <a:gd name="T53" fmla="*/ 134 h 134"/>
                <a:gd name="T54" fmla="*/ 9 w 100"/>
                <a:gd name="T55" fmla="*/ 132 h 134"/>
                <a:gd name="T56" fmla="*/ 8 w 100"/>
                <a:gd name="T57" fmla="*/ 126 h 134"/>
                <a:gd name="T58" fmla="*/ 21 w 100"/>
                <a:gd name="T59" fmla="*/ 123 h 134"/>
                <a:gd name="T60" fmla="*/ 31 w 100"/>
                <a:gd name="T61" fmla="*/ 121 h 134"/>
                <a:gd name="T62" fmla="*/ 39 w 100"/>
                <a:gd name="T63" fmla="*/ 113 h 134"/>
                <a:gd name="T64" fmla="*/ 44 w 100"/>
                <a:gd name="T65" fmla="*/ 103 h 134"/>
                <a:gd name="T66" fmla="*/ 51 w 100"/>
                <a:gd name="T67" fmla="*/ 97 h 134"/>
                <a:gd name="T68" fmla="*/ 53 w 100"/>
                <a:gd name="T69" fmla="*/ 91 h 134"/>
                <a:gd name="T70" fmla="*/ 55 w 100"/>
                <a:gd name="T71" fmla="*/ 87 h 134"/>
                <a:gd name="T72" fmla="*/ 52 w 100"/>
                <a:gd name="T73" fmla="*/ 85 h 134"/>
                <a:gd name="T74" fmla="*/ 56 w 100"/>
                <a:gd name="T75" fmla="*/ 79 h 134"/>
                <a:gd name="T76" fmla="*/ 59 w 100"/>
                <a:gd name="T77" fmla="*/ 74 h 134"/>
                <a:gd name="T78" fmla="*/ 64 w 100"/>
                <a:gd name="T79" fmla="*/ 65 h 134"/>
                <a:gd name="T80" fmla="*/ 69 w 100"/>
                <a:gd name="T81" fmla="*/ 57 h 134"/>
                <a:gd name="T82" fmla="*/ 68 w 100"/>
                <a:gd name="T83" fmla="*/ 46 h 134"/>
                <a:gd name="T84" fmla="*/ 69 w 100"/>
                <a:gd name="T85" fmla="*/ 33 h 134"/>
                <a:gd name="T86" fmla="*/ 69 w 100"/>
                <a:gd name="T87" fmla="*/ 20 h 134"/>
                <a:gd name="T88" fmla="*/ 63 w 100"/>
                <a:gd name="T89" fmla="*/ 10 h 134"/>
                <a:gd name="T90" fmla="*/ 63 w 100"/>
                <a:gd name="T91" fmla="*/ 4 h 134"/>
                <a:gd name="T92" fmla="*/ 68 w 100"/>
                <a:gd name="T9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34">
                  <a:moveTo>
                    <a:pt x="68" y="0"/>
                  </a:moveTo>
                  <a:lnTo>
                    <a:pt x="69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5" y="1"/>
                  </a:lnTo>
                  <a:lnTo>
                    <a:pt x="78" y="5"/>
                  </a:lnTo>
                  <a:lnTo>
                    <a:pt x="79" y="10"/>
                  </a:lnTo>
                  <a:lnTo>
                    <a:pt x="89" y="31"/>
                  </a:lnTo>
                  <a:lnTo>
                    <a:pt x="90" y="37"/>
                  </a:lnTo>
                  <a:lnTo>
                    <a:pt x="93" y="42"/>
                  </a:lnTo>
                  <a:lnTo>
                    <a:pt x="95" y="46"/>
                  </a:lnTo>
                  <a:lnTo>
                    <a:pt x="98" y="49"/>
                  </a:lnTo>
                  <a:lnTo>
                    <a:pt x="99" y="53"/>
                  </a:lnTo>
                  <a:lnTo>
                    <a:pt x="98" y="58"/>
                  </a:lnTo>
                  <a:lnTo>
                    <a:pt x="98" y="62"/>
                  </a:lnTo>
                  <a:lnTo>
                    <a:pt x="100" y="65"/>
                  </a:lnTo>
                  <a:lnTo>
                    <a:pt x="98" y="67"/>
                  </a:lnTo>
                  <a:lnTo>
                    <a:pt x="96" y="65"/>
                  </a:lnTo>
                  <a:lnTo>
                    <a:pt x="95" y="64"/>
                  </a:lnTo>
                  <a:lnTo>
                    <a:pt x="93" y="60"/>
                  </a:lnTo>
                  <a:lnTo>
                    <a:pt x="90" y="59"/>
                  </a:lnTo>
                  <a:lnTo>
                    <a:pt x="88" y="60"/>
                  </a:lnTo>
                  <a:lnTo>
                    <a:pt x="88" y="63"/>
                  </a:lnTo>
                  <a:lnTo>
                    <a:pt x="87" y="67"/>
                  </a:lnTo>
                  <a:lnTo>
                    <a:pt x="87" y="69"/>
                  </a:lnTo>
                  <a:lnTo>
                    <a:pt x="90" y="69"/>
                  </a:lnTo>
                  <a:lnTo>
                    <a:pt x="95" y="69"/>
                  </a:lnTo>
                  <a:lnTo>
                    <a:pt x="98" y="70"/>
                  </a:lnTo>
                  <a:lnTo>
                    <a:pt x="100" y="73"/>
                  </a:lnTo>
                  <a:lnTo>
                    <a:pt x="99" y="76"/>
                  </a:lnTo>
                  <a:lnTo>
                    <a:pt x="95" y="78"/>
                  </a:lnTo>
                  <a:lnTo>
                    <a:pt x="91" y="79"/>
                  </a:lnTo>
                  <a:lnTo>
                    <a:pt x="90" y="82"/>
                  </a:lnTo>
                  <a:lnTo>
                    <a:pt x="89" y="87"/>
                  </a:lnTo>
                  <a:lnTo>
                    <a:pt x="88" y="91"/>
                  </a:lnTo>
                  <a:lnTo>
                    <a:pt x="82" y="95"/>
                  </a:lnTo>
                  <a:lnTo>
                    <a:pt x="73" y="97"/>
                  </a:lnTo>
                  <a:lnTo>
                    <a:pt x="71" y="100"/>
                  </a:lnTo>
                  <a:lnTo>
                    <a:pt x="67" y="102"/>
                  </a:lnTo>
                  <a:lnTo>
                    <a:pt x="67" y="106"/>
                  </a:lnTo>
                  <a:lnTo>
                    <a:pt x="66" y="107"/>
                  </a:lnTo>
                  <a:lnTo>
                    <a:pt x="63" y="107"/>
                  </a:lnTo>
                  <a:lnTo>
                    <a:pt x="59" y="106"/>
                  </a:lnTo>
                  <a:lnTo>
                    <a:pt x="56" y="106"/>
                  </a:lnTo>
                  <a:lnTo>
                    <a:pt x="55" y="108"/>
                  </a:lnTo>
                  <a:lnTo>
                    <a:pt x="55" y="111"/>
                  </a:lnTo>
                  <a:lnTo>
                    <a:pt x="56" y="114"/>
                  </a:lnTo>
                  <a:lnTo>
                    <a:pt x="57" y="117"/>
                  </a:lnTo>
                  <a:lnTo>
                    <a:pt x="57" y="121"/>
                  </a:lnTo>
                  <a:lnTo>
                    <a:pt x="55" y="124"/>
                  </a:lnTo>
                  <a:lnTo>
                    <a:pt x="50" y="128"/>
                  </a:lnTo>
                  <a:lnTo>
                    <a:pt x="42" y="130"/>
                  </a:lnTo>
                  <a:lnTo>
                    <a:pt x="35" y="132"/>
                  </a:lnTo>
                  <a:lnTo>
                    <a:pt x="28" y="134"/>
                  </a:lnTo>
                  <a:lnTo>
                    <a:pt x="18" y="134"/>
                  </a:lnTo>
                  <a:lnTo>
                    <a:pt x="9" y="132"/>
                  </a:lnTo>
                  <a:lnTo>
                    <a:pt x="0" y="128"/>
                  </a:lnTo>
                  <a:lnTo>
                    <a:pt x="8" y="126"/>
                  </a:lnTo>
                  <a:lnTo>
                    <a:pt x="15" y="124"/>
                  </a:lnTo>
                  <a:lnTo>
                    <a:pt x="21" y="123"/>
                  </a:lnTo>
                  <a:lnTo>
                    <a:pt x="26" y="122"/>
                  </a:lnTo>
                  <a:lnTo>
                    <a:pt x="31" y="121"/>
                  </a:lnTo>
                  <a:lnTo>
                    <a:pt x="36" y="118"/>
                  </a:lnTo>
                  <a:lnTo>
                    <a:pt x="39" y="113"/>
                  </a:lnTo>
                  <a:lnTo>
                    <a:pt x="41" y="108"/>
                  </a:lnTo>
                  <a:lnTo>
                    <a:pt x="44" y="103"/>
                  </a:lnTo>
                  <a:lnTo>
                    <a:pt x="47" y="100"/>
                  </a:lnTo>
                  <a:lnTo>
                    <a:pt x="51" y="97"/>
                  </a:lnTo>
                  <a:lnTo>
                    <a:pt x="53" y="94"/>
                  </a:lnTo>
                  <a:lnTo>
                    <a:pt x="53" y="91"/>
                  </a:lnTo>
                  <a:lnTo>
                    <a:pt x="55" y="90"/>
                  </a:lnTo>
                  <a:lnTo>
                    <a:pt x="55" y="87"/>
                  </a:lnTo>
                  <a:lnTo>
                    <a:pt x="53" y="86"/>
                  </a:lnTo>
                  <a:lnTo>
                    <a:pt x="52" y="85"/>
                  </a:lnTo>
                  <a:lnTo>
                    <a:pt x="53" y="81"/>
                  </a:lnTo>
                  <a:lnTo>
                    <a:pt x="56" y="79"/>
                  </a:lnTo>
                  <a:lnTo>
                    <a:pt x="57" y="78"/>
                  </a:lnTo>
                  <a:lnTo>
                    <a:pt x="59" y="74"/>
                  </a:lnTo>
                  <a:lnTo>
                    <a:pt x="62" y="70"/>
                  </a:lnTo>
                  <a:lnTo>
                    <a:pt x="64" y="65"/>
                  </a:lnTo>
                  <a:lnTo>
                    <a:pt x="67" y="62"/>
                  </a:lnTo>
                  <a:lnTo>
                    <a:pt x="69" y="57"/>
                  </a:lnTo>
                  <a:lnTo>
                    <a:pt x="69" y="51"/>
                  </a:lnTo>
                  <a:lnTo>
                    <a:pt x="68" y="46"/>
                  </a:lnTo>
                  <a:lnTo>
                    <a:pt x="68" y="39"/>
                  </a:lnTo>
                  <a:lnTo>
                    <a:pt x="69" y="33"/>
                  </a:lnTo>
                  <a:lnTo>
                    <a:pt x="69" y="27"/>
                  </a:lnTo>
                  <a:lnTo>
                    <a:pt x="69" y="20"/>
                  </a:lnTo>
                  <a:lnTo>
                    <a:pt x="67" y="14"/>
                  </a:lnTo>
                  <a:lnTo>
                    <a:pt x="63" y="10"/>
                  </a:lnTo>
                  <a:lnTo>
                    <a:pt x="63" y="7"/>
                  </a:lnTo>
                  <a:lnTo>
                    <a:pt x="63" y="4"/>
                  </a:lnTo>
                  <a:lnTo>
                    <a:pt x="66" y="1"/>
                  </a:lnTo>
                  <a:lnTo>
                    <a:pt x="68" y="0"/>
                  </a:lnTo>
                  <a:lnTo>
                    <a:pt x="68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85" name="Freeform 909"/>
            <p:cNvSpPr>
              <a:spLocks/>
            </p:cNvSpPr>
            <p:nvPr/>
          </p:nvSpPr>
          <p:spPr bwMode="auto">
            <a:xfrm>
              <a:off x="6709639" y="2035141"/>
              <a:ext cx="6324" cy="0"/>
            </a:xfrm>
            <a:custGeom>
              <a:avLst/>
              <a:gdLst>
                <a:gd name="T0" fmla="*/ 6 w 6"/>
                <a:gd name="T1" fmla="*/ 0 h 1"/>
                <a:gd name="T2" fmla="*/ 4 w 6"/>
                <a:gd name="T3" fmla="*/ 0 h 1"/>
                <a:gd name="T4" fmla="*/ 0 w 6"/>
                <a:gd name="T5" fmla="*/ 1 h 1"/>
                <a:gd name="T6" fmla="*/ 6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6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86" name="Freeform 910"/>
            <p:cNvSpPr>
              <a:spLocks/>
            </p:cNvSpPr>
            <p:nvPr/>
          </p:nvSpPr>
          <p:spPr bwMode="auto">
            <a:xfrm>
              <a:off x="6764444" y="1603023"/>
              <a:ext cx="71669" cy="8432"/>
            </a:xfrm>
            <a:custGeom>
              <a:avLst/>
              <a:gdLst>
                <a:gd name="T0" fmla="*/ 0 w 69"/>
                <a:gd name="T1" fmla="*/ 5 h 8"/>
                <a:gd name="T2" fmla="*/ 2 w 69"/>
                <a:gd name="T3" fmla="*/ 6 h 8"/>
                <a:gd name="T4" fmla="*/ 7 w 69"/>
                <a:gd name="T5" fmla="*/ 6 h 8"/>
                <a:gd name="T6" fmla="*/ 11 w 69"/>
                <a:gd name="T7" fmla="*/ 6 h 8"/>
                <a:gd name="T8" fmla="*/ 13 w 69"/>
                <a:gd name="T9" fmla="*/ 6 h 8"/>
                <a:gd name="T10" fmla="*/ 18 w 69"/>
                <a:gd name="T11" fmla="*/ 7 h 8"/>
                <a:gd name="T12" fmla="*/ 22 w 69"/>
                <a:gd name="T13" fmla="*/ 8 h 8"/>
                <a:gd name="T14" fmla="*/ 26 w 69"/>
                <a:gd name="T15" fmla="*/ 8 h 8"/>
                <a:gd name="T16" fmla="*/ 31 w 69"/>
                <a:gd name="T17" fmla="*/ 7 h 8"/>
                <a:gd name="T18" fmla="*/ 39 w 69"/>
                <a:gd name="T19" fmla="*/ 5 h 8"/>
                <a:gd name="T20" fmla="*/ 48 w 69"/>
                <a:gd name="T21" fmla="*/ 2 h 8"/>
                <a:gd name="T22" fmla="*/ 53 w 69"/>
                <a:gd name="T23" fmla="*/ 2 h 8"/>
                <a:gd name="T24" fmla="*/ 58 w 69"/>
                <a:gd name="T25" fmla="*/ 3 h 8"/>
                <a:gd name="T26" fmla="*/ 63 w 69"/>
                <a:gd name="T27" fmla="*/ 5 h 8"/>
                <a:gd name="T28" fmla="*/ 69 w 69"/>
                <a:gd name="T29" fmla="*/ 5 h 8"/>
                <a:gd name="T30" fmla="*/ 63 w 69"/>
                <a:gd name="T31" fmla="*/ 2 h 8"/>
                <a:gd name="T32" fmla="*/ 64 w 69"/>
                <a:gd name="T33" fmla="*/ 2 h 8"/>
                <a:gd name="T34" fmla="*/ 65 w 69"/>
                <a:gd name="T35" fmla="*/ 2 h 8"/>
                <a:gd name="T36" fmla="*/ 61 w 69"/>
                <a:gd name="T37" fmla="*/ 1 h 8"/>
                <a:gd name="T38" fmla="*/ 58 w 69"/>
                <a:gd name="T39" fmla="*/ 1 h 8"/>
                <a:gd name="T40" fmla="*/ 55 w 69"/>
                <a:gd name="T41" fmla="*/ 0 h 8"/>
                <a:gd name="T42" fmla="*/ 47 w 69"/>
                <a:gd name="T43" fmla="*/ 1 h 8"/>
                <a:gd name="T44" fmla="*/ 38 w 69"/>
                <a:gd name="T45" fmla="*/ 2 h 8"/>
                <a:gd name="T46" fmla="*/ 20 w 69"/>
                <a:gd name="T47" fmla="*/ 3 h 8"/>
                <a:gd name="T48" fmla="*/ 0 w 69"/>
                <a:gd name="T4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8">
                  <a:moveTo>
                    <a:pt x="0" y="5"/>
                  </a:moveTo>
                  <a:lnTo>
                    <a:pt x="2" y="6"/>
                  </a:lnTo>
                  <a:lnTo>
                    <a:pt x="7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8" y="7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1" y="7"/>
                  </a:lnTo>
                  <a:lnTo>
                    <a:pt x="39" y="5"/>
                  </a:lnTo>
                  <a:lnTo>
                    <a:pt x="48" y="2"/>
                  </a:lnTo>
                  <a:lnTo>
                    <a:pt x="53" y="2"/>
                  </a:lnTo>
                  <a:lnTo>
                    <a:pt x="58" y="3"/>
                  </a:lnTo>
                  <a:lnTo>
                    <a:pt x="63" y="5"/>
                  </a:lnTo>
                  <a:lnTo>
                    <a:pt x="69" y="5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1" y="1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47" y="1"/>
                  </a:lnTo>
                  <a:lnTo>
                    <a:pt x="38" y="2"/>
                  </a:lnTo>
                  <a:lnTo>
                    <a:pt x="20" y="3"/>
                  </a:lnTo>
                  <a:lnTo>
                    <a:pt x="0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87" name="Freeform 911"/>
            <p:cNvSpPr>
              <a:spLocks/>
            </p:cNvSpPr>
            <p:nvPr/>
          </p:nvSpPr>
          <p:spPr bwMode="auto">
            <a:xfrm>
              <a:off x="6802387" y="1600914"/>
              <a:ext cx="88532" cy="18972"/>
            </a:xfrm>
            <a:custGeom>
              <a:avLst/>
              <a:gdLst>
                <a:gd name="T0" fmla="*/ 18 w 83"/>
                <a:gd name="T1" fmla="*/ 17 h 18"/>
                <a:gd name="T2" fmla="*/ 25 w 83"/>
                <a:gd name="T3" fmla="*/ 18 h 18"/>
                <a:gd name="T4" fmla="*/ 32 w 83"/>
                <a:gd name="T5" fmla="*/ 17 h 18"/>
                <a:gd name="T6" fmla="*/ 37 w 83"/>
                <a:gd name="T7" fmla="*/ 16 h 18"/>
                <a:gd name="T8" fmla="*/ 41 w 83"/>
                <a:gd name="T9" fmla="*/ 16 h 18"/>
                <a:gd name="T10" fmla="*/ 39 w 83"/>
                <a:gd name="T11" fmla="*/ 13 h 18"/>
                <a:gd name="T12" fmla="*/ 34 w 83"/>
                <a:gd name="T13" fmla="*/ 13 h 18"/>
                <a:gd name="T14" fmla="*/ 39 w 83"/>
                <a:gd name="T15" fmla="*/ 11 h 18"/>
                <a:gd name="T16" fmla="*/ 44 w 83"/>
                <a:gd name="T17" fmla="*/ 11 h 18"/>
                <a:gd name="T18" fmla="*/ 50 w 83"/>
                <a:gd name="T19" fmla="*/ 11 h 18"/>
                <a:gd name="T20" fmla="*/ 55 w 83"/>
                <a:gd name="T21" fmla="*/ 9 h 18"/>
                <a:gd name="T22" fmla="*/ 61 w 83"/>
                <a:gd name="T23" fmla="*/ 7 h 18"/>
                <a:gd name="T24" fmla="*/ 68 w 83"/>
                <a:gd name="T25" fmla="*/ 7 h 18"/>
                <a:gd name="T26" fmla="*/ 76 w 83"/>
                <a:gd name="T27" fmla="*/ 7 h 18"/>
                <a:gd name="T28" fmla="*/ 83 w 83"/>
                <a:gd name="T29" fmla="*/ 6 h 18"/>
                <a:gd name="T30" fmla="*/ 77 w 83"/>
                <a:gd name="T31" fmla="*/ 3 h 18"/>
                <a:gd name="T32" fmla="*/ 71 w 83"/>
                <a:gd name="T33" fmla="*/ 3 h 18"/>
                <a:gd name="T34" fmla="*/ 65 w 83"/>
                <a:gd name="T35" fmla="*/ 3 h 18"/>
                <a:gd name="T36" fmla="*/ 59 w 83"/>
                <a:gd name="T37" fmla="*/ 3 h 18"/>
                <a:gd name="T38" fmla="*/ 64 w 83"/>
                <a:gd name="T39" fmla="*/ 2 h 18"/>
                <a:gd name="T40" fmla="*/ 68 w 83"/>
                <a:gd name="T41" fmla="*/ 2 h 18"/>
                <a:gd name="T42" fmla="*/ 65 w 83"/>
                <a:gd name="T43" fmla="*/ 0 h 18"/>
                <a:gd name="T44" fmla="*/ 61 w 83"/>
                <a:gd name="T45" fmla="*/ 0 h 18"/>
                <a:gd name="T46" fmla="*/ 57 w 83"/>
                <a:gd name="T47" fmla="*/ 1 h 18"/>
                <a:gd name="T48" fmla="*/ 54 w 83"/>
                <a:gd name="T49" fmla="*/ 1 h 18"/>
                <a:gd name="T50" fmla="*/ 59 w 83"/>
                <a:gd name="T51" fmla="*/ 0 h 18"/>
                <a:gd name="T52" fmla="*/ 54 w 83"/>
                <a:gd name="T53" fmla="*/ 0 h 18"/>
                <a:gd name="T54" fmla="*/ 48 w 83"/>
                <a:gd name="T55" fmla="*/ 0 h 18"/>
                <a:gd name="T56" fmla="*/ 38 w 83"/>
                <a:gd name="T57" fmla="*/ 2 h 18"/>
                <a:gd name="T58" fmla="*/ 41 w 83"/>
                <a:gd name="T59" fmla="*/ 4 h 18"/>
                <a:gd name="T60" fmla="*/ 46 w 83"/>
                <a:gd name="T61" fmla="*/ 3 h 18"/>
                <a:gd name="T62" fmla="*/ 41 w 83"/>
                <a:gd name="T63" fmla="*/ 6 h 18"/>
                <a:gd name="T64" fmla="*/ 37 w 83"/>
                <a:gd name="T65" fmla="*/ 7 h 18"/>
                <a:gd name="T66" fmla="*/ 33 w 83"/>
                <a:gd name="T67" fmla="*/ 7 h 18"/>
                <a:gd name="T68" fmla="*/ 27 w 83"/>
                <a:gd name="T69" fmla="*/ 7 h 18"/>
                <a:gd name="T70" fmla="*/ 23 w 83"/>
                <a:gd name="T71" fmla="*/ 7 h 18"/>
                <a:gd name="T72" fmla="*/ 18 w 83"/>
                <a:gd name="T73" fmla="*/ 7 h 18"/>
                <a:gd name="T74" fmla="*/ 11 w 83"/>
                <a:gd name="T75" fmla="*/ 9 h 18"/>
                <a:gd name="T76" fmla="*/ 18 w 83"/>
                <a:gd name="T77" fmla="*/ 9 h 18"/>
                <a:gd name="T78" fmla="*/ 22 w 83"/>
                <a:gd name="T79" fmla="*/ 9 h 18"/>
                <a:gd name="T80" fmla="*/ 25 w 83"/>
                <a:gd name="T81" fmla="*/ 11 h 18"/>
                <a:gd name="T82" fmla="*/ 17 w 83"/>
                <a:gd name="T83" fmla="*/ 11 h 18"/>
                <a:gd name="T84" fmla="*/ 23 w 83"/>
                <a:gd name="T85" fmla="*/ 12 h 18"/>
                <a:gd name="T86" fmla="*/ 18 w 83"/>
                <a:gd name="T87" fmla="*/ 13 h 18"/>
                <a:gd name="T88" fmla="*/ 12 w 83"/>
                <a:gd name="T89" fmla="*/ 13 h 18"/>
                <a:gd name="T90" fmla="*/ 6 w 83"/>
                <a:gd name="T91" fmla="*/ 12 h 18"/>
                <a:gd name="T92" fmla="*/ 0 w 83"/>
                <a:gd name="T93" fmla="*/ 13 h 18"/>
                <a:gd name="T94" fmla="*/ 5 w 83"/>
                <a:gd name="T95" fmla="*/ 14 h 18"/>
                <a:gd name="T96" fmla="*/ 11 w 83"/>
                <a:gd name="T97" fmla="*/ 14 h 18"/>
                <a:gd name="T98" fmla="*/ 17 w 83"/>
                <a:gd name="T99" fmla="*/ 14 h 18"/>
                <a:gd name="T100" fmla="*/ 23 w 83"/>
                <a:gd name="T101" fmla="*/ 14 h 18"/>
                <a:gd name="T102" fmla="*/ 18 w 83"/>
                <a:gd name="T103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" h="18">
                  <a:moveTo>
                    <a:pt x="18" y="17"/>
                  </a:moveTo>
                  <a:lnTo>
                    <a:pt x="25" y="18"/>
                  </a:lnTo>
                  <a:lnTo>
                    <a:pt x="32" y="17"/>
                  </a:lnTo>
                  <a:lnTo>
                    <a:pt x="37" y="16"/>
                  </a:lnTo>
                  <a:lnTo>
                    <a:pt x="41" y="16"/>
                  </a:lnTo>
                  <a:lnTo>
                    <a:pt x="39" y="13"/>
                  </a:lnTo>
                  <a:lnTo>
                    <a:pt x="34" y="13"/>
                  </a:lnTo>
                  <a:lnTo>
                    <a:pt x="39" y="11"/>
                  </a:lnTo>
                  <a:lnTo>
                    <a:pt x="44" y="11"/>
                  </a:lnTo>
                  <a:lnTo>
                    <a:pt x="50" y="11"/>
                  </a:lnTo>
                  <a:lnTo>
                    <a:pt x="55" y="9"/>
                  </a:lnTo>
                  <a:lnTo>
                    <a:pt x="61" y="7"/>
                  </a:lnTo>
                  <a:lnTo>
                    <a:pt x="68" y="7"/>
                  </a:lnTo>
                  <a:lnTo>
                    <a:pt x="76" y="7"/>
                  </a:lnTo>
                  <a:lnTo>
                    <a:pt x="83" y="6"/>
                  </a:lnTo>
                  <a:lnTo>
                    <a:pt x="77" y="3"/>
                  </a:lnTo>
                  <a:lnTo>
                    <a:pt x="71" y="3"/>
                  </a:lnTo>
                  <a:lnTo>
                    <a:pt x="65" y="3"/>
                  </a:lnTo>
                  <a:lnTo>
                    <a:pt x="59" y="3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38" y="2"/>
                  </a:lnTo>
                  <a:lnTo>
                    <a:pt x="41" y="4"/>
                  </a:lnTo>
                  <a:lnTo>
                    <a:pt x="46" y="3"/>
                  </a:lnTo>
                  <a:lnTo>
                    <a:pt x="41" y="6"/>
                  </a:lnTo>
                  <a:lnTo>
                    <a:pt x="37" y="7"/>
                  </a:lnTo>
                  <a:lnTo>
                    <a:pt x="33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18" y="9"/>
                  </a:lnTo>
                  <a:lnTo>
                    <a:pt x="22" y="9"/>
                  </a:lnTo>
                  <a:lnTo>
                    <a:pt x="25" y="11"/>
                  </a:lnTo>
                  <a:lnTo>
                    <a:pt x="17" y="11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2" y="13"/>
                  </a:lnTo>
                  <a:lnTo>
                    <a:pt x="6" y="12"/>
                  </a:lnTo>
                  <a:lnTo>
                    <a:pt x="0" y="13"/>
                  </a:lnTo>
                  <a:lnTo>
                    <a:pt x="5" y="14"/>
                  </a:lnTo>
                  <a:lnTo>
                    <a:pt x="11" y="14"/>
                  </a:lnTo>
                  <a:lnTo>
                    <a:pt x="17" y="14"/>
                  </a:lnTo>
                  <a:lnTo>
                    <a:pt x="23" y="14"/>
                  </a:lnTo>
                  <a:lnTo>
                    <a:pt x="18" y="1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88" name="Freeform 912"/>
            <p:cNvSpPr>
              <a:spLocks/>
            </p:cNvSpPr>
            <p:nvPr/>
          </p:nvSpPr>
          <p:spPr bwMode="auto">
            <a:xfrm>
              <a:off x="6850868" y="1986660"/>
              <a:ext cx="2109" cy="2109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89" name="Freeform 913"/>
            <p:cNvSpPr>
              <a:spLocks/>
            </p:cNvSpPr>
            <p:nvPr/>
          </p:nvSpPr>
          <p:spPr bwMode="auto">
            <a:xfrm>
              <a:off x="6859299" y="1617778"/>
              <a:ext cx="10540" cy="2109"/>
            </a:xfrm>
            <a:custGeom>
              <a:avLst/>
              <a:gdLst>
                <a:gd name="T0" fmla="*/ 6 w 11"/>
                <a:gd name="T1" fmla="*/ 4 h 4"/>
                <a:gd name="T2" fmla="*/ 8 w 11"/>
                <a:gd name="T3" fmla="*/ 3 h 4"/>
                <a:gd name="T4" fmla="*/ 11 w 11"/>
                <a:gd name="T5" fmla="*/ 0 h 4"/>
                <a:gd name="T6" fmla="*/ 5 w 11"/>
                <a:gd name="T7" fmla="*/ 0 h 4"/>
                <a:gd name="T8" fmla="*/ 0 w 11"/>
                <a:gd name="T9" fmla="*/ 3 h 4"/>
                <a:gd name="T10" fmla="*/ 6 w 11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6" y="4"/>
                  </a:moveTo>
                  <a:lnTo>
                    <a:pt x="8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6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90" name="Freeform 914"/>
            <p:cNvSpPr>
              <a:spLocks/>
            </p:cNvSpPr>
            <p:nvPr/>
          </p:nvSpPr>
          <p:spPr bwMode="auto">
            <a:xfrm>
              <a:off x="6863515" y="1596699"/>
              <a:ext cx="8432" cy="2109"/>
            </a:xfrm>
            <a:custGeom>
              <a:avLst/>
              <a:gdLst>
                <a:gd name="T0" fmla="*/ 0 w 9"/>
                <a:gd name="T1" fmla="*/ 2 h 2"/>
                <a:gd name="T2" fmla="*/ 3 w 9"/>
                <a:gd name="T3" fmla="*/ 2 h 2"/>
                <a:gd name="T4" fmla="*/ 5 w 9"/>
                <a:gd name="T5" fmla="*/ 2 h 2"/>
                <a:gd name="T6" fmla="*/ 8 w 9"/>
                <a:gd name="T7" fmla="*/ 1 h 2"/>
                <a:gd name="T8" fmla="*/ 9 w 9"/>
                <a:gd name="T9" fmla="*/ 1 h 2"/>
                <a:gd name="T10" fmla="*/ 4 w 9"/>
                <a:gd name="T11" fmla="*/ 0 h 2"/>
                <a:gd name="T12" fmla="*/ 0 w 9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91" name="Freeform 915"/>
            <p:cNvSpPr>
              <a:spLocks/>
            </p:cNvSpPr>
            <p:nvPr/>
          </p:nvSpPr>
          <p:spPr bwMode="auto">
            <a:xfrm>
              <a:off x="6869839" y="1619886"/>
              <a:ext cx="27403" cy="4216"/>
            </a:xfrm>
            <a:custGeom>
              <a:avLst/>
              <a:gdLst>
                <a:gd name="T0" fmla="*/ 9 w 27"/>
                <a:gd name="T1" fmla="*/ 1 h 4"/>
                <a:gd name="T2" fmla="*/ 4 w 27"/>
                <a:gd name="T3" fmla="*/ 1 h 4"/>
                <a:gd name="T4" fmla="*/ 0 w 27"/>
                <a:gd name="T5" fmla="*/ 2 h 4"/>
                <a:gd name="T6" fmla="*/ 13 w 27"/>
                <a:gd name="T7" fmla="*/ 4 h 4"/>
                <a:gd name="T8" fmla="*/ 19 w 27"/>
                <a:gd name="T9" fmla="*/ 4 h 4"/>
                <a:gd name="T10" fmla="*/ 27 w 27"/>
                <a:gd name="T11" fmla="*/ 2 h 4"/>
                <a:gd name="T12" fmla="*/ 18 w 27"/>
                <a:gd name="T13" fmla="*/ 0 h 4"/>
                <a:gd name="T14" fmla="*/ 13 w 27"/>
                <a:gd name="T15" fmla="*/ 0 h 4"/>
                <a:gd name="T16" fmla="*/ 9 w 27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">
                  <a:moveTo>
                    <a:pt x="9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13" y="4"/>
                  </a:lnTo>
                  <a:lnTo>
                    <a:pt x="19" y="4"/>
                  </a:lnTo>
                  <a:lnTo>
                    <a:pt x="27" y="2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9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92" name="Freeform 916"/>
            <p:cNvSpPr>
              <a:spLocks/>
            </p:cNvSpPr>
            <p:nvPr/>
          </p:nvSpPr>
          <p:spPr bwMode="auto">
            <a:xfrm>
              <a:off x="6907781" y="1613562"/>
              <a:ext cx="29511" cy="6324"/>
            </a:xfrm>
            <a:custGeom>
              <a:avLst/>
              <a:gdLst>
                <a:gd name="T0" fmla="*/ 3 w 30"/>
                <a:gd name="T1" fmla="*/ 3 h 6"/>
                <a:gd name="T2" fmla="*/ 16 w 30"/>
                <a:gd name="T3" fmla="*/ 6 h 6"/>
                <a:gd name="T4" fmla="*/ 24 w 30"/>
                <a:gd name="T5" fmla="*/ 5 h 6"/>
                <a:gd name="T6" fmla="*/ 30 w 30"/>
                <a:gd name="T7" fmla="*/ 2 h 6"/>
                <a:gd name="T8" fmla="*/ 22 w 30"/>
                <a:gd name="T9" fmla="*/ 1 h 6"/>
                <a:gd name="T10" fmla="*/ 14 w 30"/>
                <a:gd name="T11" fmla="*/ 0 h 6"/>
                <a:gd name="T12" fmla="*/ 9 w 30"/>
                <a:gd name="T13" fmla="*/ 1 h 6"/>
                <a:gd name="T14" fmla="*/ 5 w 30"/>
                <a:gd name="T15" fmla="*/ 2 h 6"/>
                <a:gd name="T16" fmla="*/ 0 w 30"/>
                <a:gd name="T17" fmla="*/ 2 h 6"/>
                <a:gd name="T18" fmla="*/ 3 w 30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3" y="3"/>
                  </a:moveTo>
                  <a:lnTo>
                    <a:pt x="16" y="6"/>
                  </a:lnTo>
                  <a:lnTo>
                    <a:pt x="24" y="5"/>
                  </a:lnTo>
                  <a:lnTo>
                    <a:pt x="30" y="2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0" y="2"/>
                  </a:lnTo>
                  <a:lnTo>
                    <a:pt x="3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93" name="Freeform 917"/>
            <p:cNvSpPr>
              <a:spLocks/>
            </p:cNvSpPr>
            <p:nvPr/>
          </p:nvSpPr>
          <p:spPr bwMode="auto">
            <a:xfrm>
              <a:off x="6920429" y="1607239"/>
              <a:ext cx="8432" cy="4216"/>
            </a:xfrm>
            <a:custGeom>
              <a:avLst/>
              <a:gdLst>
                <a:gd name="T0" fmla="*/ 2 w 8"/>
                <a:gd name="T1" fmla="*/ 2 h 2"/>
                <a:gd name="T2" fmla="*/ 6 w 8"/>
                <a:gd name="T3" fmla="*/ 2 h 2"/>
                <a:gd name="T4" fmla="*/ 8 w 8"/>
                <a:gd name="T5" fmla="*/ 2 h 2"/>
                <a:gd name="T6" fmla="*/ 3 w 8"/>
                <a:gd name="T7" fmla="*/ 0 h 2"/>
                <a:gd name="T8" fmla="*/ 0 w 8"/>
                <a:gd name="T9" fmla="*/ 0 h 2"/>
                <a:gd name="T10" fmla="*/ 2 w 8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lnTo>
                    <a:pt x="6" y="2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94" name="Freeform 918"/>
            <p:cNvSpPr>
              <a:spLocks/>
            </p:cNvSpPr>
            <p:nvPr/>
          </p:nvSpPr>
          <p:spPr bwMode="auto">
            <a:xfrm>
              <a:off x="6928860" y="1592483"/>
              <a:ext cx="6324" cy="2109"/>
            </a:xfrm>
            <a:custGeom>
              <a:avLst/>
              <a:gdLst>
                <a:gd name="T0" fmla="*/ 3 w 6"/>
                <a:gd name="T1" fmla="*/ 1 h 1"/>
                <a:gd name="T2" fmla="*/ 6 w 6"/>
                <a:gd name="T3" fmla="*/ 1 h 1"/>
                <a:gd name="T4" fmla="*/ 0 w 6"/>
                <a:gd name="T5" fmla="*/ 0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6" y="1"/>
                  </a:lnTo>
                  <a:lnTo>
                    <a:pt x="0" y="0"/>
                  </a:lnTo>
                  <a:lnTo>
                    <a:pt x="3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95" name="Freeform 919"/>
            <p:cNvSpPr>
              <a:spLocks/>
            </p:cNvSpPr>
            <p:nvPr/>
          </p:nvSpPr>
          <p:spPr bwMode="auto">
            <a:xfrm>
              <a:off x="6933076" y="1603023"/>
              <a:ext cx="37942" cy="2109"/>
            </a:xfrm>
            <a:custGeom>
              <a:avLst/>
              <a:gdLst>
                <a:gd name="T0" fmla="*/ 0 w 35"/>
                <a:gd name="T1" fmla="*/ 1 h 2"/>
                <a:gd name="T2" fmla="*/ 2 w 35"/>
                <a:gd name="T3" fmla="*/ 2 h 2"/>
                <a:gd name="T4" fmla="*/ 7 w 35"/>
                <a:gd name="T5" fmla="*/ 2 h 2"/>
                <a:gd name="T6" fmla="*/ 11 w 35"/>
                <a:gd name="T7" fmla="*/ 2 h 2"/>
                <a:gd name="T8" fmla="*/ 13 w 35"/>
                <a:gd name="T9" fmla="*/ 2 h 2"/>
                <a:gd name="T10" fmla="*/ 24 w 35"/>
                <a:gd name="T11" fmla="*/ 2 h 2"/>
                <a:gd name="T12" fmla="*/ 35 w 35"/>
                <a:gd name="T13" fmla="*/ 1 h 2"/>
                <a:gd name="T14" fmla="*/ 18 w 35"/>
                <a:gd name="T15" fmla="*/ 0 h 2"/>
                <a:gd name="T16" fmla="*/ 10 w 35"/>
                <a:gd name="T17" fmla="*/ 0 h 2"/>
                <a:gd name="T18" fmla="*/ 0 w 35"/>
                <a:gd name="T1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2">
                  <a:moveTo>
                    <a:pt x="0" y="1"/>
                  </a:moveTo>
                  <a:lnTo>
                    <a:pt x="2" y="2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24" y="2"/>
                  </a:lnTo>
                  <a:lnTo>
                    <a:pt x="35" y="1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96" name="Freeform 920"/>
            <p:cNvSpPr>
              <a:spLocks/>
            </p:cNvSpPr>
            <p:nvPr/>
          </p:nvSpPr>
          <p:spPr bwMode="auto">
            <a:xfrm>
              <a:off x="6935183" y="1609346"/>
              <a:ext cx="8432" cy="2109"/>
            </a:xfrm>
            <a:custGeom>
              <a:avLst/>
              <a:gdLst>
                <a:gd name="T0" fmla="*/ 0 w 10"/>
                <a:gd name="T1" fmla="*/ 1 h 2"/>
                <a:gd name="T2" fmla="*/ 5 w 10"/>
                <a:gd name="T3" fmla="*/ 2 h 2"/>
                <a:gd name="T4" fmla="*/ 10 w 10"/>
                <a:gd name="T5" fmla="*/ 1 h 2"/>
                <a:gd name="T6" fmla="*/ 5 w 10"/>
                <a:gd name="T7" fmla="*/ 0 h 2"/>
                <a:gd name="T8" fmla="*/ 0 w 10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1"/>
                  </a:moveTo>
                  <a:lnTo>
                    <a:pt x="5" y="2"/>
                  </a:lnTo>
                  <a:lnTo>
                    <a:pt x="10" y="1"/>
                  </a:ln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97" name="Freeform 921"/>
            <p:cNvSpPr>
              <a:spLocks/>
            </p:cNvSpPr>
            <p:nvPr/>
          </p:nvSpPr>
          <p:spPr bwMode="auto">
            <a:xfrm>
              <a:off x="6937292" y="1596699"/>
              <a:ext cx="65345" cy="10540"/>
            </a:xfrm>
            <a:custGeom>
              <a:avLst/>
              <a:gdLst>
                <a:gd name="T0" fmla="*/ 0 w 61"/>
                <a:gd name="T1" fmla="*/ 1 h 8"/>
                <a:gd name="T2" fmla="*/ 17 w 61"/>
                <a:gd name="T3" fmla="*/ 5 h 8"/>
                <a:gd name="T4" fmla="*/ 33 w 61"/>
                <a:gd name="T5" fmla="*/ 6 h 8"/>
                <a:gd name="T6" fmla="*/ 40 w 61"/>
                <a:gd name="T7" fmla="*/ 7 h 8"/>
                <a:gd name="T8" fmla="*/ 48 w 61"/>
                <a:gd name="T9" fmla="*/ 8 h 8"/>
                <a:gd name="T10" fmla="*/ 55 w 61"/>
                <a:gd name="T11" fmla="*/ 8 h 8"/>
                <a:gd name="T12" fmla="*/ 61 w 61"/>
                <a:gd name="T13" fmla="*/ 6 h 8"/>
                <a:gd name="T14" fmla="*/ 44 w 61"/>
                <a:gd name="T15" fmla="*/ 2 h 8"/>
                <a:gd name="T16" fmla="*/ 27 w 61"/>
                <a:gd name="T17" fmla="*/ 1 h 8"/>
                <a:gd name="T18" fmla="*/ 24 w 61"/>
                <a:gd name="T19" fmla="*/ 1 h 8"/>
                <a:gd name="T20" fmla="*/ 22 w 61"/>
                <a:gd name="T21" fmla="*/ 0 h 8"/>
                <a:gd name="T22" fmla="*/ 13 w 61"/>
                <a:gd name="T23" fmla="*/ 0 h 8"/>
                <a:gd name="T24" fmla="*/ 6 w 61"/>
                <a:gd name="T25" fmla="*/ 0 h 8"/>
                <a:gd name="T26" fmla="*/ 2 w 61"/>
                <a:gd name="T27" fmla="*/ 0 h 8"/>
                <a:gd name="T28" fmla="*/ 0 w 61"/>
                <a:gd name="T2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8">
                  <a:moveTo>
                    <a:pt x="0" y="1"/>
                  </a:moveTo>
                  <a:lnTo>
                    <a:pt x="17" y="5"/>
                  </a:lnTo>
                  <a:lnTo>
                    <a:pt x="33" y="6"/>
                  </a:lnTo>
                  <a:lnTo>
                    <a:pt x="40" y="7"/>
                  </a:lnTo>
                  <a:lnTo>
                    <a:pt x="48" y="8"/>
                  </a:lnTo>
                  <a:lnTo>
                    <a:pt x="55" y="8"/>
                  </a:lnTo>
                  <a:lnTo>
                    <a:pt x="61" y="6"/>
                  </a:lnTo>
                  <a:lnTo>
                    <a:pt x="44" y="2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98" name="Freeform 922"/>
            <p:cNvSpPr>
              <a:spLocks/>
            </p:cNvSpPr>
            <p:nvPr/>
          </p:nvSpPr>
          <p:spPr bwMode="auto">
            <a:xfrm>
              <a:off x="6949939" y="1609346"/>
              <a:ext cx="8432" cy="2109"/>
            </a:xfrm>
            <a:custGeom>
              <a:avLst/>
              <a:gdLst>
                <a:gd name="T0" fmla="*/ 0 w 8"/>
                <a:gd name="T1" fmla="*/ 1 h 2"/>
                <a:gd name="T2" fmla="*/ 5 w 8"/>
                <a:gd name="T3" fmla="*/ 2 h 2"/>
                <a:gd name="T4" fmla="*/ 8 w 8"/>
                <a:gd name="T5" fmla="*/ 1 h 2"/>
                <a:gd name="T6" fmla="*/ 5 w 8"/>
                <a:gd name="T7" fmla="*/ 0 h 2"/>
                <a:gd name="T8" fmla="*/ 0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0" y="1"/>
                  </a:moveTo>
                  <a:lnTo>
                    <a:pt x="5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599" name="Freeform 923"/>
            <p:cNvSpPr>
              <a:spLocks/>
            </p:cNvSpPr>
            <p:nvPr/>
          </p:nvSpPr>
          <p:spPr bwMode="auto">
            <a:xfrm>
              <a:off x="6954155" y="1590376"/>
              <a:ext cx="46374" cy="6324"/>
            </a:xfrm>
            <a:custGeom>
              <a:avLst/>
              <a:gdLst>
                <a:gd name="T0" fmla="*/ 3 w 44"/>
                <a:gd name="T1" fmla="*/ 3 h 5"/>
                <a:gd name="T2" fmla="*/ 12 w 44"/>
                <a:gd name="T3" fmla="*/ 5 h 5"/>
                <a:gd name="T4" fmla="*/ 20 w 44"/>
                <a:gd name="T5" fmla="*/ 5 h 5"/>
                <a:gd name="T6" fmla="*/ 31 w 44"/>
                <a:gd name="T7" fmla="*/ 3 h 5"/>
                <a:gd name="T8" fmla="*/ 44 w 44"/>
                <a:gd name="T9" fmla="*/ 2 h 5"/>
                <a:gd name="T10" fmla="*/ 29 w 44"/>
                <a:gd name="T11" fmla="*/ 0 h 5"/>
                <a:gd name="T12" fmla="*/ 14 w 44"/>
                <a:gd name="T13" fmla="*/ 0 h 5"/>
                <a:gd name="T14" fmla="*/ 20 w 44"/>
                <a:gd name="T15" fmla="*/ 2 h 5"/>
                <a:gd name="T16" fmla="*/ 11 w 44"/>
                <a:gd name="T17" fmla="*/ 1 h 5"/>
                <a:gd name="T18" fmla="*/ 4 w 44"/>
                <a:gd name="T19" fmla="*/ 1 h 5"/>
                <a:gd name="T20" fmla="*/ 0 w 44"/>
                <a:gd name="T21" fmla="*/ 2 h 5"/>
                <a:gd name="T22" fmla="*/ 3 w 44"/>
                <a:gd name="T2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5">
                  <a:moveTo>
                    <a:pt x="3" y="3"/>
                  </a:moveTo>
                  <a:lnTo>
                    <a:pt x="12" y="5"/>
                  </a:lnTo>
                  <a:lnTo>
                    <a:pt x="20" y="5"/>
                  </a:lnTo>
                  <a:lnTo>
                    <a:pt x="31" y="3"/>
                  </a:lnTo>
                  <a:lnTo>
                    <a:pt x="44" y="2"/>
                  </a:lnTo>
                  <a:lnTo>
                    <a:pt x="29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11" y="1"/>
                  </a:lnTo>
                  <a:lnTo>
                    <a:pt x="4" y="1"/>
                  </a:lnTo>
                  <a:lnTo>
                    <a:pt x="0" y="2"/>
                  </a:lnTo>
                  <a:lnTo>
                    <a:pt x="3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00" name="Freeform 924"/>
            <p:cNvSpPr>
              <a:spLocks/>
            </p:cNvSpPr>
            <p:nvPr/>
          </p:nvSpPr>
          <p:spPr bwMode="auto">
            <a:xfrm>
              <a:off x="6958371" y="1906560"/>
              <a:ext cx="44267" cy="21079"/>
            </a:xfrm>
            <a:custGeom>
              <a:avLst/>
              <a:gdLst>
                <a:gd name="T0" fmla="*/ 36 w 43"/>
                <a:gd name="T1" fmla="*/ 5 h 21"/>
                <a:gd name="T2" fmla="*/ 22 w 43"/>
                <a:gd name="T3" fmla="*/ 2 h 21"/>
                <a:gd name="T4" fmla="*/ 16 w 43"/>
                <a:gd name="T5" fmla="*/ 0 h 21"/>
                <a:gd name="T6" fmla="*/ 10 w 43"/>
                <a:gd name="T7" fmla="*/ 0 h 21"/>
                <a:gd name="T8" fmla="*/ 5 w 43"/>
                <a:gd name="T9" fmla="*/ 2 h 21"/>
                <a:gd name="T10" fmla="*/ 1 w 43"/>
                <a:gd name="T11" fmla="*/ 5 h 21"/>
                <a:gd name="T12" fmla="*/ 0 w 43"/>
                <a:gd name="T13" fmla="*/ 8 h 21"/>
                <a:gd name="T14" fmla="*/ 0 w 43"/>
                <a:gd name="T15" fmla="*/ 10 h 21"/>
                <a:gd name="T16" fmla="*/ 1 w 43"/>
                <a:gd name="T17" fmla="*/ 13 h 21"/>
                <a:gd name="T18" fmla="*/ 1 w 43"/>
                <a:gd name="T19" fmla="*/ 15 h 21"/>
                <a:gd name="T20" fmla="*/ 3 w 43"/>
                <a:gd name="T21" fmla="*/ 18 h 21"/>
                <a:gd name="T22" fmla="*/ 4 w 43"/>
                <a:gd name="T23" fmla="*/ 19 h 21"/>
                <a:gd name="T24" fmla="*/ 10 w 43"/>
                <a:gd name="T25" fmla="*/ 21 h 21"/>
                <a:gd name="T26" fmla="*/ 16 w 43"/>
                <a:gd name="T27" fmla="*/ 21 h 21"/>
                <a:gd name="T28" fmla="*/ 21 w 43"/>
                <a:gd name="T29" fmla="*/ 21 h 21"/>
                <a:gd name="T30" fmla="*/ 27 w 43"/>
                <a:gd name="T31" fmla="*/ 20 h 21"/>
                <a:gd name="T32" fmla="*/ 33 w 43"/>
                <a:gd name="T33" fmla="*/ 18 h 21"/>
                <a:gd name="T34" fmla="*/ 36 w 43"/>
                <a:gd name="T35" fmla="*/ 15 h 21"/>
                <a:gd name="T36" fmla="*/ 38 w 43"/>
                <a:gd name="T37" fmla="*/ 11 h 21"/>
                <a:gd name="T38" fmla="*/ 42 w 43"/>
                <a:gd name="T39" fmla="*/ 10 h 21"/>
                <a:gd name="T40" fmla="*/ 42 w 43"/>
                <a:gd name="T41" fmla="*/ 10 h 21"/>
                <a:gd name="T42" fmla="*/ 43 w 43"/>
                <a:gd name="T43" fmla="*/ 13 h 21"/>
                <a:gd name="T44" fmla="*/ 43 w 43"/>
                <a:gd name="T45" fmla="*/ 10 h 21"/>
                <a:gd name="T46" fmla="*/ 42 w 43"/>
                <a:gd name="T47" fmla="*/ 8 h 21"/>
                <a:gd name="T48" fmla="*/ 38 w 43"/>
                <a:gd name="T49" fmla="*/ 7 h 21"/>
                <a:gd name="T50" fmla="*/ 36 w 43"/>
                <a:gd name="T51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21">
                  <a:moveTo>
                    <a:pt x="36" y="5"/>
                  </a:moveTo>
                  <a:lnTo>
                    <a:pt x="22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3" y="18"/>
                  </a:lnTo>
                  <a:lnTo>
                    <a:pt x="4" y="19"/>
                  </a:lnTo>
                  <a:lnTo>
                    <a:pt x="10" y="21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7" y="20"/>
                  </a:lnTo>
                  <a:lnTo>
                    <a:pt x="33" y="18"/>
                  </a:lnTo>
                  <a:lnTo>
                    <a:pt x="36" y="15"/>
                  </a:lnTo>
                  <a:lnTo>
                    <a:pt x="38" y="11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3" y="13"/>
                  </a:lnTo>
                  <a:lnTo>
                    <a:pt x="43" y="10"/>
                  </a:lnTo>
                  <a:lnTo>
                    <a:pt x="42" y="8"/>
                  </a:lnTo>
                  <a:lnTo>
                    <a:pt x="38" y="7"/>
                  </a:lnTo>
                  <a:lnTo>
                    <a:pt x="36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01" name="Freeform 925"/>
            <p:cNvSpPr>
              <a:spLocks/>
            </p:cNvSpPr>
            <p:nvPr/>
          </p:nvSpPr>
          <p:spPr bwMode="auto">
            <a:xfrm>
              <a:off x="6958371" y="1613562"/>
              <a:ext cx="10540" cy="4216"/>
            </a:xfrm>
            <a:custGeom>
              <a:avLst/>
              <a:gdLst>
                <a:gd name="T0" fmla="*/ 0 w 10"/>
                <a:gd name="T1" fmla="*/ 1 h 2"/>
                <a:gd name="T2" fmla="*/ 5 w 10"/>
                <a:gd name="T3" fmla="*/ 2 h 2"/>
                <a:gd name="T4" fmla="*/ 10 w 10"/>
                <a:gd name="T5" fmla="*/ 0 h 2"/>
                <a:gd name="T6" fmla="*/ 5 w 10"/>
                <a:gd name="T7" fmla="*/ 1 h 2"/>
                <a:gd name="T8" fmla="*/ 0 w 10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1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5" y="1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02" name="Freeform 926"/>
            <p:cNvSpPr>
              <a:spLocks/>
            </p:cNvSpPr>
            <p:nvPr/>
          </p:nvSpPr>
          <p:spPr bwMode="auto">
            <a:xfrm>
              <a:off x="6962587" y="1605130"/>
              <a:ext cx="25295" cy="4216"/>
            </a:xfrm>
            <a:custGeom>
              <a:avLst/>
              <a:gdLst>
                <a:gd name="T0" fmla="*/ 0 w 25"/>
                <a:gd name="T1" fmla="*/ 0 h 4"/>
                <a:gd name="T2" fmla="*/ 6 w 25"/>
                <a:gd name="T3" fmla="*/ 3 h 4"/>
                <a:gd name="T4" fmla="*/ 12 w 25"/>
                <a:gd name="T5" fmla="*/ 4 h 4"/>
                <a:gd name="T6" fmla="*/ 20 w 25"/>
                <a:gd name="T7" fmla="*/ 3 h 4"/>
                <a:gd name="T8" fmla="*/ 25 w 25"/>
                <a:gd name="T9" fmla="*/ 0 h 4"/>
                <a:gd name="T10" fmla="*/ 12 w 25"/>
                <a:gd name="T11" fmla="*/ 0 h 4"/>
                <a:gd name="T12" fmla="*/ 0 w 2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">
                  <a:moveTo>
                    <a:pt x="0" y="0"/>
                  </a:moveTo>
                  <a:lnTo>
                    <a:pt x="6" y="3"/>
                  </a:lnTo>
                  <a:lnTo>
                    <a:pt x="12" y="4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03" name="Freeform 927"/>
            <p:cNvSpPr>
              <a:spLocks/>
            </p:cNvSpPr>
            <p:nvPr/>
          </p:nvSpPr>
          <p:spPr bwMode="auto">
            <a:xfrm>
              <a:off x="6968910" y="1596699"/>
              <a:ext cx="42158" cy="6324"/>
            </a:xfrm>
            <a:custGeom>
              <a:avLst/>
              <a:gdLst>
                <a:gd name="T0" fmla="*/ 0 w 40"/>
                <a:gd name="T1" fmla="*/ 0 h 5"/>
                <a:gd name="T2" fmla="*/ 10 w 40"/>
                <a:gd name="T3" fmla="*/ 1 h 5"/>
                <a:gd name="T4" fmla="*/ 20 w 40"/>
                <a:gd name="T5" fmla="*/ 4 h 5"/>
                <a:gd name="T6" fmla="*/ 30 w 40"/>
                <a:gd name="T7" fmla="*/ 5 h 5"/>
                <a:gd name="T8" fmla="*/ 40 w 40"/>
                <a:gd name="T9" fmla="*/ 4 h 5"/>
                <a:gd name="T10" fmla="*/ 20 w 40"/>
                <a:gd name="T11" fmla="*/ 1 h 5"/>
                <a:gd name="T12" fmla="*/ 0 w 40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">
                  <a:moveTo>
                    <a:pt x="0" y="0"/>
                  </a:moveTo>
                  <a:lnTo>
                    <a:pt x="10" y="1"/>
                  </a:lnTo>
                  <a:lnTo>
                    <a:pt x="20" y="4"/>
                  </a:lnTo>
                  <a:lnTo>
                    <a:pt x="30" y="5"/>
                  </a:lnTo>
                  <a:lnTo>
                    <a:pt x="40" y="4"/>
                  </a:lnTo>
                  <a:lnTo>
                    <a:pt x="20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04" name="Freeform 928"/>
            <p:cNvSpPr>
              <a:spLocks/>
            </p:cNvSpPr>
            <p:nvPr/>
          </p:nvSpPr>
          <p:spPr bwMode="auto">
            <a:xfrm>
              <a:off x="6977341" y="1613562"/>
              <a:ext cx="25295" cy="8432"/>
            </a:xfrm>
            <a:custGeom>
              <a:avLst/>
              <a:gdLst>
                <a:gd name="T0" fmla="*/ 0 w 24"/>
                <a:gd name="T1" fmla="*/ 6 h 8"/>
                <a:gd name="T2" fmla="*/ 1 w 24"/>
                <a:gd name="T3" fmla="*/ 7 h 8"/>
                <a:gd name="T4" fmla="*/ 3 w 24"/>
                <a:gd name="T5" fmla="*/ 7 h 8"/>
                <a:gd name="T6" fmla="*/ 11 w 24"/>
                <a:gd name="T7" fmla="*/ 8 h 8"/>
                <a:gd name="T8" fmla="*/ 19 w 24"/>
                <a:gd name="T9" fmla="*/ 7 h 8"/>
                <a:gd name="T10" fmla="*/ 22 w 24"/>
                <a:gd name="T11" fmla="*/ 7 h 8"/>
                <a:gd name="T12" fmla="*/ 24 w 24"/>
                <a:gd name="T13" fmla="*/ 6 h 8"/>
                <a:gd name="T14" fmla="*/ 19 w 24"/>
                <a:gd name="T15" fmla="*/ 2 h 8"/>
                <a:gd name="T16" fmla="*/ 13 w 24"/>
                <a:gd name="T17" fmla="*/ 1 h 8"/>
                <a:gd name="T18" fmla="*/ 7 w 24"/>
                <a:gd name="T19" fmla="*/ 0 h 8"/>
                <a:gd name="T20" fmla="*/ 1 w 24"/>
                <a:gd name="T21" fmla="*/ 2 h 8"/>
                <a:gd name="T22" fmla="*/ 3 w 24"/>
                <a:gd name="T23" fmla="*/ 5 h 8"/>
                <a:gd name="T24" fmla="*/ 0 w 24"/>
                <a:gd name="T2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8">
                  <a:moveTo>
                    <a:pt x="0" y="6"/>
                  </a:moveTo>
                  <a:lnTo>
                    <a:pt x="1" y="7"/>
                  </a:lnTo>
                  <a:lnTo>
                    <a:pt x="3" y="7"/>
                  </a:lnTo>
                  <a:lnTo>
                    <a:pt x="11" y="8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4" y="6"/>
                  </a:lnTo>
                  <a:lnTo>
                    <a:pt x="19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1" y="2"/>
                  </a:lnTo>
                  <a:lnTo>
                    <a:pt x="3" y="5"/>
                  </a:lnTo>
                  <a:lnTo>
                    <a:pt x="0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05" name="Freeform 929"/>
            <p:cNvSpPr>
              <a:spLocks/>
            </p:cNvSpPr>
            <p:nvPr/>
          </p:nvSpPr>
          <p:spPr bwMode="auto">
            <a:xfrm>
              <a:off x="6977341" y="1588267"/>
              <a:ext cx="31619" cy="2109"/>
            </a:xfrm>
            <a:custGeom>
              <a:avLst/>
              <a:gdLst>
                <a:gd name="T0" fmla="*/ 24 w 29"/>
                <a:gd name="T1" fmla="*/ 4 h 4"/>
                <a:gd name="T2" fmla="*/ 29 w 29"/>
                <a:gd name="T3" fmla="*/ 2 h 4"/>
                <a:gd name="T4" fmla="*/ 14 w 29"/>
                <a:gd name="T5" fmla="*/ 0 h 4"/>
                <a:gd name="T6" fmla="*/ 7 w 29"/>
                <a:gd name="T7" fmla="*/ 1 h 4"/>
                <a:gd name="T8" fmla="*/ 0 w 29"/>
                <a:gd name="T9" fmla="*/ 2 h 4"/>
                <a:gd name="T10" fmla="*/ 12 w 29"/>
                <a:gd name="T11" fmla="*/ 4 h 4"/>
                <a:gd name="T12" fmla="*/ 24 w 2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">
                  <a:moveTo>
                    <a:pt x="24" y="4"/>
                  </a:moveTo>
                  <a:lnTo>
                    <a:pt x="29" y="2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2"/>
                  </a:lnTo>
                  <a:lnTo>
                    <a:pt x="12" y="4"/>
                  </a:lnTo>
                  <a:lnTo>
                    <a:pt x="24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06" name="Freeform 930"/>
            <p:cNvSpPr>
              <a:spLocks/>
            </p:cNvSpPr>
            <p:nvPr/>
          </p:nvSpPr>
          <p:spPr bwMode="auto">
            <a:xfrm>
              <a:off x="6994205" y="1579835"/>
              <a:ext cx="25295" cy="4216"/>
            </a:xfrm>
            <a:custGeom>
              <a:avLst/>
              <a:gdLst>
                <a:gd name="T0" fmla="*/ 2 w 24"/>
                <a:gd name="T1" fmla="*/ 4 h 4"/>
                <a:gd name="T2" fmla="*/ 8 w 24"/>
                <a:gd name="T3" fmla="*/ 4 h 4"/>
                <a:gd name="T4" fmla="*/ 14 w 24"/>
                <a:gd name="T5" fmla="*/ 4 h 4"/>
                <a:gd name="T6" fmla="*/ 21 w 24"/>
                <a:gd name="T7" fmla="*/ 4 h 4"/>
                <a:gd name="T8" fmla="*/ 24 w 24"/>
                <a:gd name="T9" fmla="*/ 1 h 4"/>
                <a:gd name="T10" fmla="*/ 12 w 24"/>
                <a:gd name="T11" fmla="*/ 0 h 4"/>
                <a:gd name="T12" fmla="*/ 0 w 24"/>
                <a:gd name="T13" fmla="*/ 1 h 4"/>
                <a:gd name="T14" fmla="*/ 2 w 24"/>
                <a:gd name="T15" fmla="*/ 2 h 4"/>
                <a:gd name="T16" fmla="*/ 2 w 24"/>
                <a:gd name="T17" fmla="*/ 2 h 4"/>
                <a:gd name="T18" fmla="*/ 2 w 24"/>
                <a:gd name="T19" fmla="*/ 2 h 4"/>
                <a:gd name="T20" fmla="*/ 0 w 24"/>
                <a:gd name="T21" fmla="*/ 4 h 4"/>
                <a:gd name="T22" fmla="*/ 2 w 24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lnTo>
                    <a:pt x="8" y="4"/>
                  </a:lnTo>
                  <a:lnTo>
                    <a:pt x="14" y="4"/>
                  </a:lnTo>
                  <a:lnTo>
                    <a:pt x="21" y="4"/>
                  </a:lnTo>
                  <a:lnTo>
                    <a:pt x="24" y="1"/>
                  </a:lnTo>
                  <a:lnTo>
                    <a:pt x="12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07" name="Freeform 931"/>
            <p:cNvSpPr>
              <a:spLocks/>
            </p:cNvSpPr>
            <p:nvPr/>
          </p:nvSpPr>
          <p:spPr bwMode="auto">
            <a:xfrm>
              <a:off x="6994205" y="1611455"/>
              <a:ext cx="44267" cy="8432"/>
            </a:xfrm>
            <a:custGeom>
              <a:avLst/>
              <a:gdLst>
                <a:gd name="T0" fmla="*/ 17 w 43"/>
                <a:gd name="T1" fmla="*/ 9 h 9"/>
                <a:gd name="T2" fmla="*/ 21 w 43"/>
                <a:gd name="T3" fmla="*/ 9 h 9"/>
                <a:gd name="T4" fmla="*/ 25 w 43"/>
                <a:gd name="T5" fmla="*/ 8 h 9"/>
                <a:gd name="T6" fmla="*/ 27 w 43"/>
                <a:gd name="T7" fmla="*/ 8 h 9"/>
                <a:gd name="T8" fmla="*/ 28 w 43"/>
                <a:gd name="T9" fmla="*/ 6 h 9"/>
                <a:gd name="T10" fmla="*/ 27 w 43"/>
                <a:gd name="T11" fmla="*/ 6 h 9"/>
                <a:gd name="T12" fmla="*/ 25 w 43"/>
                <a:gd name="T13" fmla="*/ 5 h 9"/>
                <a:gd name="T14" fmla="*/ 29 w 43"/>
                <a:gd name="T15" fmla="*/ 4 h 9"/>
                <a:gd name="T16" fmla="*/ 34 w 43"/>
                <a:gd name="T17" fmla="*/ 4 h 9"/>
                <a:gd name="T18" fmla="*/ 43 w 43"/>
                <a:gd name="T19" fmla="*/ 4 h 9"/>
                <a:gd name="T20" fmla="*/ 33 w 43"/>
                <a:gd name="T21" fmla="*/ 1 h 9"/>
                <a:gd name="T22" fmla="*/ 22 w 43"/>
                <a:gd name="T23" fmla="*/ 0 h 9"/>
                <a:gd name="T24" fmla="*/ 0 w 43"/>
                <a:gd name="T25" fmla="*/ 1 h 9"/>
                <a:gd name="T26" fmla="*/ 5 w 43"/>
                <a:gd name="T27" fmla="*/ 3 h 9"/>
                <a:gd name="T28" fmla="*/ 8 w 43"/>
                <a:gd name="T29" fmla="*/ 5 h 9"/>
                <a:gd name="T30" fmla="*/ 13 w 43"/>
                <a:gd name="T31" fmla="*/ 8 h 9"/>
                <a:gd name="T32" fmla="*/ 17 w 43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">
                  <a:moveTo>
                    <a:pt x="17" y="9"/>
                  </a:moveTo>
                  <a:lnTo>
                    <a:pt x="21" y="9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9" y="4"/>
                  </a:lnTo>
                  <a:lnTo>
                    <a:pt x="34" y="4"/>
                  </a:lnTo>
                  <a:lnTo>
                    <a:pt x="43" y="4"/>
                  </a:lnTo>
                  <a:lnTo>
                    <a:pt x="33" y="1"/>
                  </a:lnTo>
                  <a:lnTo>
                    <a:pt x="22" y="0"/>
                  </a:lnTo>
                  <a:lnTo>
                    <a:pt x="0" y="1"/>
                  </a:lnTo>
                  <a:lnTo>
                    <a:pt x="5" y="3"/>
                  </a:lnTo>
                  <a:lnTo>
                    <a:pt x="8" y="5"/>
                  </a:lnTo>
                  <a:lnTo>
                    <a:pt x="13" y="8"/>
                  </a:lnTo>
                  <a:lnTo>
                    <a:pt x="17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08" name="Freeform 932"/>
            <p:cNvSpPr>
              <a:spLocks/>
            </p:cNvSpPr>
            <p:nvPr/>
          </p:nvSpPr>
          <p:spPr bwMode="auto">
            <a:xfrm>
              <a:off x="6998420" y="1607239"/>
              <a:ext cx="12647" cy="4216"/>
            </a:xfrm>
            <a:custGeom>
              <a:avLst/>
              <a:gdLst>
                <a:gd name="T0" fmla="*/ 0 w 13"/>
                <a:gd name="T1" fmla="*/ 0 h 2"/>
                <a:gd name="T2" fmla="*/ 4 w 13"/>
                <a:gd name="T3" fmla="*/ 1 h 2"/>
                <a:gd name="T4" fmla="*/ 6 w 13"/>
                <a:gd name="T5" fmla="*/ 2 h 2"/>
                <a:gd name="T6" fmla="*/ 10 w 13"/>
                <a:gd name="T7" fmla="*/ 1 h 2"/>
                <a:gd name="T8" fmla="*/ 13 w 13"/>
                <a:gd name="T9" fmla="*/ 0 h 2"/>
                <a:gd name="T10" fmla="*/ 6 w 13"/>
                <a:gd name="T11" fmla="*/ 0 h 2"/>
                <a:gd name="T12" fmla="*/ 0 w 1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4" y="1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09" name="Freeform 933"/>
            <p:cNvSpPr>
              <a:spLocks/>
            </p:cNvSpPr>
            <p:nvPr/>
          </p:nvSpPr>
          <p:spPr bwMode="auto">
            <a:xfrm>
              <a:off x="6998420" y="1794841"/>
              <a:ext cx="147553" cy="80100"/>
            </a:xfrm>
            <a:custGeom>
              <a:avLst/>
              <a:gdLst>
                <a:gd name="T0" fmla="*/ 29 w 141"/>
                <a:gd name="T1" fmla="*/ 19 h 76"/>
                <a:gd name="T2" fmla="*/ 20 w 141"/>
                <a:gd name="T3" fmla="*/ 22 h 76"/>
                <a:gd name="T4" fmla="*/ 20 w 141"/>
                <a:gd name="T5" fmla="*/ 24 h 76"/>
                <a:gd name="T6" fmla="*/ 21 w 141"/>
                <a:gd name="T7" fmla="*/ 29 h 76"/>
                <a:gd name="T8" fmla="*/ 18 w 141"/>
                <a:gd name="T9" fmla="*/ 34 h 76"/>
                <a:gd name="T10" fmla="*/ 10 w 141"/>
                <a:gd name="T11" fmla="*/ 34 h 76"/>
                <a:gd name="T12" fmla="*/ 0 w 141"/>
                <a:gd name="T13" fmla="*/ 39 h 76"/>
                <a:gd name="T14" fmla="*/ 6 w 141"/>
                <a:gd name="T15" fmla="*/ 49 h 76"/>
                <a:gd name="T16" fmla="*/ 16 w 141"/>
                <a:gd name="T17" fmla="*/ 51 h 76"/>
                <a:gd name="T18" fmla="*/ 21 w 141"/>
                <a:gd name="T19" fmla="*/ 50 h 76"/>
                <a:gd name="T20" fmla="*/ 29 w 141"/>
                <a:gd name="T21" fmla="*/ 50 h 76"/>
                <a:gd name="T22" fmla="*/ 38 w 141"/>
                <a:gd name="T23" fmla="*/ 50 h 76"/>
                <a:gd name="T24" fmla="*/ 45 w 141"/>
                <a:gd name="T25" fmla="*/ 50 h 76"/>
                <a:gd name="T26" fmla="*/ 48 w 141"/>
                <a:gd name="T27" fmla="*/ 55 h 76"/>
                <a:gd name="T28" fmla="*/ 52 w 141"/>
                <a:gd name="T29" fmla="*/ 55 h 76"/>
                <a:gd name="T30" fmla="*/ 64 w 141"/>
                <a:gd name="T31" fmla="*/ 61 h 76"/>
                <a:gd name="T32" fmla="*/ 58 w 141"/>
                <a:gd name="T33" fmla="*/ 61 h 76"/>
                <a:gd name="T34" fmla="*/ 57 w 141"/>
                <a:gd name="T35" fmla="*/ 62 h 76"/>
                <a:gd name="T36" fmla="*/ 58 w 141"/>
                <a:gd name="T37" fmla="*/ 66 h 76"/>
                <a:gd name="T38" fmla="*/ 53 w 141"/>
                <a:gd name="T39" fmla="*/ 69 h 76"/>
                <a:gd name="T40" fmla="*/ 70 w 141"/>
                <a:gd name="T41" fmla="*/ 71 h 76"/>
                <a:gd name="T42" fmla="*/ 81 w 141"/>
                <a:gd name="T43" fmla="*/ 73 h 76"/>
                <a:gd name="T44" fmla="*/ 86 w 141"/>
                <a:gd name="T45" fmla="*/ 75 h 76"/>
                <a:gd name="T46" fmla="*/ 95 w 141"/>
                <a:gd name="T47" fmla="*/ 72 h 76"/>
                <a:gd name="T48" fmla="*/ 104 w 141"/>
                <a:gd name="T49" fmla="*/ 73 h 76"/>
                <a:gd name="T50" fmla="*/ 107 w 141"/>
                <a:gd name="T51" fmla="*/ 73 h 76"/>
                <a:gd name="T52" fmla="*/ 115 w 141"/>
                <a:gd name="T53" fmla="*/ 76 h 76"/>
                <a:gd name="T54" fmla="*/ 118 w 141"/>
                <a:gd name="T55" fmla="*/ 73 h 76"/>
                <a:gd name="T56" fmla="*/ 120 w 141"/>
                <a:gd name="T57" fmla="*/ 72 h 76"/>
                <a:gd name="T58" fmla="*/ 138 w 141"/>
                <a:gd name="T59" fmla="*/ 76 h 76"/>
                <a:gd name="T60" fmla="*/ 131 w 141"/>
                <a:gd name="T61" fmla="*/ 73 h 76"/>
                <a:gd name="T62" fmla="*/ 139 w 141"/>
                <a:gd name="T63" fmla="*/ 73 h 76"/>
                <a:gd name="T64" fmla="*/ 138 w 141"/>
                <a:gd name="T65" fmla="*/ 71 h 76"/>
                <a:gd name="T66" fmla="*/ 139 w 141"/>
                <a:gd name="T67" fmla="*/ 70 h 76"/>
                <a:gd name="T68" fmla="*/ 122 w 141"/>
                <a:gd name="T69" fmla="*/ 65 h 76"/>
                <a:gd name="T70" fmla="*/ 101 w 141"/>
                <a:gd name="T71" fmla="*/ 55 h 76"/>
                <a:gd name="T72" fmla="*/ 80 w 141"/>
                <a:gd name="T73" fmla="*/ 34 h 76"/>
                <a:gd name="T74" fmla="*/ 77 w 141"/>
                <a:gd name="T75" fmla="*/ 28 h 76"/>
                <a:gd name="T76" fmla="*/ 75 w 141"/>
                <a:gd name="T77" fmla="*/ 22 h 76"/>
                <a:gd name="T78" fmla="*/ 78 w 141"/>
                <a:gd name="T79" fmla="*/ 23 h 76"/>
                <a:gd name="T80" fmla="*/ 78 w 141"/>
                <a:gd name="T81" fmla="*/ 19 h 76"/>
                <a:gd name="T82" fmla="*/ 79 w 141"/>
                <a:gd name="T83" fmla="*/ 17 h 76"/>
                <a:gd name="T84" fmla="*/ 81 w 141"/>
                <a:gd name="T85" fmla="*/ 16 h 76"/>
                <a:gd name="T86" fmla="*/ 86 w 141"/>
                <a:gd name="T87" fmla="*/ 13 h 76"/>
                <a:gd name="T88" fmla="*/ 78 w 141"/>
                <a:gd name="T89" fmla="*/ 12 h 76"/>
                <a:gd name="T90" fmla="*/ 86 w 141"/>
                <a:gd name="T91" fmla="*/ 8 h 76"/>
                <a:gd name="T92" fmla="*/ 86 w 141"/>
                <a:gd name="T93" fmla="*/ 7 h 76"/>
                <a:gd name="T94" fmla="*/ 80 w 141"/>
                <a:gd name="T95" fmla="*/ 2 h 76"/>
                <a:gd name="T96" fmla="*/ 58 w 141"/>
                <a:gd name="T97" fmla="*/ 0 h 76"/>
                <a:gd name="T98" fmla="*/ 40 w 141"/>
                <a:gd name="T99" fmla="*/ 2 h 76"/>
                <a:gd name="T100" fmla="*/ 24 w 141"/>
                <a:gd name="T101" fmla="*/ 6 h 76"/>
                <a:gd name="T102" fmla="*/ 26 w 141"/>
                <a:gd name="T103" fmla="*/ 12 h 76"/>
                <a:gd name="T104" fmla="*/ 19 w 141"/>
                <a:gd name="T105" fmla="*/ 13 h 76"/>
                <a:gd name="T106" fmla="*/ 16 w 141"/>
                <a:gd name="T107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1" h="76">
                  <a:moveTo>
                    <a:pt x="16" y="19"/>
                  </a:moveTo>
                  <a:lnTo>
                    <a:pt x="22" y="19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20" y="22"/>
                  </a:lnTo>
                  <a:lnTo>
                    <a:pt x="25" y="22"/>
                  </a:lnTo>
                  <a:lnTo>
                    <a:pt x="22" y="23"/>
                  </a:lnTo>
                  <a:lnTo>
                    <a:pt x="20" y="24"/>
                  </a:lnTo>
                  <a:lnTo>
                    <a:pt x="21" y="27"/>
                  </a:lnTo>
                  <a:lnTo>
                    <a:pt x="24" y="28"/>
                  </a:lnTo>
                  <a:lnTo>
                    <a:pt x="21" y="29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4"/>
                  </a:lnTo>
                  <a:lnTo>
                    <a:pt x="6" y="33"/>
                  </a:lnTo>
                  <a:lnTo>
                    <a:pt x="3" y="35"/>
                  </a:lnTo>
                  <a:lnTo>
                    <a:pt x="0" y="39"/>
                  </a:lnTo>
                  <a:lnTo>
                    <a:pt x="2" y="43"/>
                  </a:lnTo>
                  <a:lnTo>
                    <a:pt x="4" y="46"/>
                  </a:lnTo>
                  <a:lnTo>
                    <a:pt x="6" y="49"/>
                  </a:lnTo>
                  <a:lnTo>
                    <a:pt x="10" y="50"/>
                  </a:lnTo>
                  <a:lnTo>
                    <a:pt x="14" y="51"/>
                  </a:lnTo>
                  <a:lnTo>
                    <a:pt x="16" y="51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1" y="50"/>
                  </a:lnTo>
                  <a:lnTo>
                    <a:pt x="19" y="49"/>
                  </a:lnTo>
                  <a:lnTo>
                    <a:pt x="24" y="50"/>
                  </a:lnTo>
                  <a:lnTo>
                    <a:pt x="29" y="50"/>
                  </a:lnTo>
                  <a:lnTo>
                    <a:pt x="32" y="51"/>
                  </a:lnTo>
                  <a:lnTo>
                    <a:pt x="36" y="53"/>
                  </a:lnTo>
                  <a:lnTo>
                    <a:pt x="38" y="50"/>
                  </a:lnTo>
                  <a:lnTo>
                    <a:pt x="41" y="53"/>
                  </a:lnTo>
                  <a:lnTo>
                    <a:pt x="42" y="50"/>
                  </a:lnTo>
                  <a:lnTo>
                    <a:pt x="45" y="50"/>
                  </a:lnTo>
                  <a:lnTo>
                    <a:pt x="43" y="53"/>
                  </a:lnTo>
                  <a:lnTo>
                    <a:pt x="45" y="55"/>
                  </a:lnTo>
                  <a:lnTo>
                    <a:pt x="48" y="55"/>
                  </a:lnTo>
                  <a:lnTo>
                    <a:pt x="52" y="54"/>
                  </a:lnTo>
                  <a:lnTo>
                    <a:pt x="56" y="53"/>
                  </a:lnTo>
                  <a:lnTo>
                    <a:pt x="52" y="55"/>
                  </a:lnTo>
                  <a:lnTo>
                    <a:pt x="50" y="57"/>
                  </a:lnTo>
                  <a:lnTo>
                    <a:pt x="57" y="60"/>
                  </a:lnTo>
                  <a:lnTo>
                    <a:pt x="64" y="61"/>
                  </a:lnTo>
                  <a:lnTo>
                    <a:pt x="63" y="61"/>
                  </a:lnTo>
                  <a:lnTo>
                    <a:pt x="59" y="60"/>
                  </a:lnTo>
                  <a:lnTo>
                    <a:pt x="58" y="61"/>
                  </a:lnTo>
                  <a:lnTo>
                    <a:pt x="59" y="61"/>
                  </a:lnTo>
                  <a:lnTo>
                    <a:pt x="62" y="62"/>
                  </a:lnTo>
                  <a:lnTo>
                    <a:pt x="57" y="62"/>
                  </a:lnTo>
                  <a:lnTo>
                    <a:pt x="53" y="62"/>
                  </a:lnTo>
                  <a:lnTo>
                    <a:pt x="58" y="65"/>
                  </a:lnTo>
                  <a:lnTo>
                    <a:pt x="58" y="66"/>
                  </a:lnTo>
                  <a:lnTo>
                    <a:pt x="58" y="69"/>
                  </a:lnTo>
                  <a:lnTo>
                    <a:pt x="56" y="67"/>
                  </a:lnTo>
                  <a:lnTo>
                    <a:pt x="53" y="69"/>
                  </a:lnTo>
                  <a:lnTo>
                    <a:pt x="59" y="69"/>
                  </a:lnTo>
                  <a:lnTo>
                    <a:pt x="67" y="71"/>
                  </a:lnTo>
                  <a:lnTo>
                    <a:pt x="70" y="71"/>
                  </a:lnTo>
                  <a:lnTo>
                    <a:pt x="74" y="71"/>
                  </a:lnTo>
                  <a:lnTo>
                    <a:pt x="78" y="72"/>
                  </a:lnTo>
                  <a:lnTo>
                    <a:pt x="81" y="73"/>
                  </a:lnTo>
                  <a:lnTo>
                    <a:pt x="79" y="70"/>
                  </a:lnTo>
                  <a:lnTo>
                    <a:pt x="81" y="72"/>
                  </a:lnTo>
                  <a:lnTo>
                    <a:pt x="86" y="75"/>
                  </a:lnTo>
                  <a:lnTo>
                    <a:pt x="90" y="75"/>
                  </a:lnTo>
                  <a:lnTo>
                    <a:pt x="94" y="73"/>
                  </a:lnTo>
                  <a:lnTo>
                    <a:pt x="95" y="72"/>
                  </a:lnTo>
                  <a:lnTo>
                    <a:pt x="97" y="71"/>
                  </a:lnTo>
                  <a:lnTo>
                    <a:pt x="101" y="72"/>
                  </a:lnTo>
                  <a:lnTo>
                    <a:pt x="104" y="73"/>
                  </a:lnTo>
                  <a:lnTo>
                    <a:pt x="107" y="75"/>
                  </a:lnTo>
                  <a:lnTo>
                    <a:pt x="109" y="75"/>
                  </a:lnTo>
                  <a:lnTo>
                    <a:pt x="107" y="73"/>
                  </a:lnTo>
                  <a:lnTo>
                    <a:pt x="105" y="72"/>
                  </a:lnTo>
                  <a:lnTo>
                    <a:pt x="110" y="75"/>
                  </a:lnTo>
                  <a:lnTo>
                    <a:pt x="115" y="76"/>
                  </a:lnTo>
                  <a:lnTo>
                    <a:pt x="120" y="76"/>
                  </a:lnTo>
                  <a:lnTo>
                    <a:pt x="123" y="75"/>
                  </a:lnTo>
                  <a:lnTo>
                    <a:pt x="118" y="73"/>
                  </a:lnTo>
                  <a:lnTo>
                    <a:pt x="116" y="73"/>
                  </a:lnTo>
                  <a:lnTo>
                    <a:pt x="113" y="71"/>
                  </a:lnTo>
                  <a:lnTo>
                    <a:pt x="120" y="72"/>
                  </a:lnTo>
                  <a:lnTo>
                    <a:pt x="126" y="73"/>
                  </a:lnTo>
                  <a:lnTo>
                    <a:pt x="132" y="76"/>
                  </a:lnTo>
                  <a:lnTo>
                    <a:pt x="138" y="76"/>
                  </a:lnTo>
                  <a:lnTo>
                    <a:pt x="132" y="75"/>
                  </a:lnTo>
                  <a:lnTo>
                    <a:pt x="126" y="72"/>
                  </a:lnTo>
                  <a:lnTo>
                    <a:pt x="131" y="73"/>
                  </a:lnTo>
                  <a:lnTo>
                    <a:pt x="134" y="75"/>
                  </a:lnTo>
                  <a:lnTo>
                    <a:pt x="137" y="73"/>
                  </a:lnTo>
                  <a:lnTo>
                    <a:pt x="139" y="73"/>
                  </a:lnTo>
                  <a:lnTo>
                    <a:pt x="141" y="72"/>
                  </a:lnTo>
                  <a:lnTo>
                    <a:pt x="139" y="71"/>
                  </a:lnTo>
                  <a:lnTo>
                    <a:pt x="138" y="71"/>
                  </a:lnTo>
                  <a:lnTo>
                    <a:pt x="139" y="71"/>
                  </a:lnTo>
                  <a:lnTo>
                    <a:pt x="141" y="71"/>
                  </a:lnTo>
                  <a:lnTo>
                    <a:pt x="139" y="70"/>
                  </a:lnTo>
                  <a:lnTo>
                    <a:pt x="137" y="69"/>
                  </a:lnTo>
                  <a:lnTo>
                    <a:pt x="134" y="69"/>
                  </a:lnTo>
                  <a:lnTo>
                    <a:pt x="122" y="65"/>
                  </a:lnTo>
                  <a:lnTo>
                    <a:pt x="111" y="61"/>
                  </a:lnTo>
                  <a:lnTo>
                    <a:pt x="106" y="59"/>
                  </a:lnTo>
                  <a:lnTo>
                    <a:pt x="101" y="55"/>
                  </a:lnTo>
                  <a:lnTo>
                    <a:pt x="91" y="46"/>
                  </a:lnTo>
                  <a:lnTo>
                    <a:pt x="81" y="38"/>
                  </a:lnTo>
                  <a:lnTo>
                    <a:pt x="80" y="34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77" y="28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75" y="22"/>
                  </a:lnTo>
                  <a:lnTo>
                    <a:pt x="72" y="22"/>
                  </a:lnTo>
                  <a:lnTo>
                    <a:pt x="75" y="22"/>
                  </a:lnTo>
                  <a:lnTo>
                    <a:pt x="78" y="23"/>
                  </a:lnTo>
                  <a:lnTo>
                    <a:pt x="79" y="22"/>
                  </a:lnTo>
                  <a:lnTo>
                    <a:pt x="79" y="21"/>
                  </a:lnTo>
                  <a:lnTo>
                    <a:pt x="78" y="19"/>
                  </a:lnTo>
                  <a:lnTo>
                    <a:pt x="77" y="18"/>
                  </a:lnTo>
                  <a:lnTo>
                    <a:pt x="83" y="18"/>
                  </a:lnTo>
                  <a:lnTo>
                    <a:pt x="79" y="17"/>
                  </a:lnTo>
                  <a:lnTo>
                    <a:pt x="74" y="16"/>
                  </a:lnTo>
                  <a:lnTo>
                    <a:pt x="77" y="16"/>
                  </a:lnTo>
                  <a:lnTo>
                    <a:pt x="81" y="16"/>
                  </a:lnTo>
                  <a:lnTo>
                    <a:pt x="86" y="16"/>
                  </a:lnTo>
                  <a:lnTo>
                    <a:pt x="86" y="14"/>
                  </a:lnTo>
                  <a:lnTo>
                    <a:pt x="86" y="13"/>
                  </a:lnTo>
                  <a:lnTo>
                    <a:pt x="85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5" y="11"/>
                  </a:lnTo>
                  <a:lnTo>
                    <a:pt x="81" y="11"/>
                  </a:lnTo>
                  <a:lnTo>
                    <a:pt x="86" y="8"/>
                  </a:lnTo>
                  <a:lnTo>
                    <a:pt x="78" y="8"/>
                  </a:lnTo>
                  <a:lnTo>
                    <a:pt x="84" y="8"/>
                  </a:lnTo>
                  <a:lnTo>
                    <a:pt x="86" y="7"/>
                  </a:lnTo>
                  <a:lnTo>
                    <a:pt x="90" y="6"/>
                  </a:lnTo>
                  <a:lnTo>
                    <a:pt x="85" y="3"/>
                  </a:lnTo>
                  <a:lnTo>
                    <a:pt x="80" y="2"/>
                  </a:lnTo>
                  <a:lnTo>
                    <a:pt x="72" y="2"/>
                  </a:lnTo>
                  <a:lnTo>
                    <a:pt x="64" y="1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29" y="3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10"/>
                  </a:lnTo>
                  <a:lnTo>
                    <a:pt x="26" y="12"/>
                  </a:lnTo>
                  <a:lnTo>
                    <a:pt x="29" y="13"/>
                  </a:lnTo>
                  <a:lnTo>
                    <a:pt x="24" y="13"/>
                  </a:lnTo>
                  <a:lnTo>
                    <a:pt x="19" y="13"/>
                  </a:lnTo>
                  <a:lnTo>
                    <a:pt x="14" y="14"/>
                  </a:lnTo>
                  <a:lnTo>
                    <a:pt x="11" y="18"/>
                  </a:lnTo>
                  <a:lnTo>
                    <a:pt x="16" y="1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10" name="Freeform 934"/>
            <p:cNvSpPr>
              <a:spLocks/>
            </p:cNvSpPr>
            <p:nvPr/>
          </p:nvSpPr>
          <p:spPr bwMode="auto">
            <a:xfrm>
              <a:off x="7008961" y="1600914"/>
              <a:ext cx="16863" cy="4216"/>
            </a:xfrm>
            <a:custGeom>
              <a:avLst/>
              <a:gdLst>
                <a:gd name="T0" fmla="*/ 0 w 17"/>
                <a:gd name="T1" fmla="*/ 1 h 3"/>
                <a:gd name="T2" fmla="*/ 3 w 17"/>
                <a:gd name="T3" fmla="*/ 3 h 3"/>
                <a:gd name="T4" fmla="*/ 9 w 17"/>
                <a:gd name="T5" fmla="*/ 3 h 3"/>
                <a:gd name="T6" fmla="*/ 14 w 17"/>
                <a:gd name="T7" fmla="*/ 2 h 3"/>
                <a:gd name="T8" fmla="*/ 17 w 17"/>
                <a:gd name="T9" fmla="*/ 1 h 3"/>
                <a:gd name="T10" fmla="*/ 9 w 17"/>
                <a:gd name="T11" fmla="*/ 0 h 3"/>
                <a:gd name="T12" fmla="*/ 0 w 17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">
                  <a:moveTo>
                    <a:pt x="0" y="1"/>
                  </a:moveTo>
                  <a:lnTo>
                    <a:pt x="3" y="3"/>
                  </a:lnTo>
                  <a:lnTo>
                    <a:pt x="9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9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11" name="Freeform 935"/>
            <p:cNvSpPr>
              <a:spLocks/>
            </p:cNvSpPr>
            <p:nvPr/>
          </p:nvSpPr>
          <p:spPr bwMode="auto">
            <a:xfrm>
              <a:off x="7008961" y="1590376"/>
              <a:ext cx="16863" cy="4216"/>
            </a:xfrm>
            <a:custGeom>
              <a:avLst/>
              <a:gdLst>
                <a:gd name="T0" fmla="*/ 0 w 16"/>
                <a:gd name="T1" fmla="*/ 1 h 2"/>
                <a:gd name="T2" fmla="*/ 9 w 16"/>
                <a:gd name="T3" fmla="*/ 2 h 2"/>
                <a:gd name="T4" fmla="*/ 13 w 16"/>
                <a:gd name="T5" fmla="*/ 2 h 2"/>
                <a:gd name="T6" fmla="*/ 16 w 16"/>
                <a:gd name="T7" fmla="*/ 1 h 2"/>
                <a:gd name="T8" fmla="*/ 9 w 16"/>
                <a:gd name="T9" fmla="*/ 0 h 2"/>
                <a:gd name="T10" fmla="*/ 0 w 16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0" y="1"/>
                  </a:moveTo>
                  <a:lnTo>
                    <a:pt x="9" y="2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12" name="Freeform 936"/>
            <p:cNvSpPr>
              <a:spLocks/>
            </p:cNvSpPr>
            <p:nvPr/>
          </p:nvSpPr>
          <p:spPr bwMode="auto">
            <a:xfrm>
              <a:off x="7015284" y="1596699"/>
              <a:ext cx="2109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13" name="Freeform 937"/>
            <p:cNvSpPr>
              <a:spLocks/>
            </p:cNvSpPr>
            <p:nvPr/>
          </p:nvSpPr>
          <p:spPr bwMode="auto">
            <a:xfrm>
              <a:off x="7021608" y="1594591"/>
              <a:ext cx="16863" cy="2109"/>
            </a:xfrm>
            <a:custGeom>
              <a:avLst/>
              <a:gdLst>
                <a:gd name="T0" fmla="*/ 0 w 14"/>
                <a:gd name="T1" fmla="*/ 0 h 2"/>
                <a:gd name="T2" fmla="*/ 7 w 14"/>
                <a:gd name="T3" fmla="*/ 2 h 2"/>
                <a:gd name="T4" fmla="*/ 14 w 14"/>
                <a:gd name="T5" fmla="*/ 0 h 2"/>
                <a:gd name="T6" fmla="*/ 7 w 14"/>
                <a:gd name="T7" fmla="*/ 0 h 2"/>
                <a:gd name="T8" fmla="*/ 0 w 1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">
                  <a:moveTo>
                    <a:pt x="0" y="0"/>
                  </a:moveTo>
                  <a:lnTo>
                    <a:pt x="7" y="2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14" name="Freeform 938"/>
            <p:cNvSpPr>
              <a:spLocks/>
            </p:cNvSpPr>
            <p:nvPr/>
          </p:nvSpPr>
          <p:spPr bwMode="auto">
            <a:xfrm>
              <a:off x="7023715" y="1697878"/>
              <a:ext cx="271919" cy="101179"/>
            </a:xfrm>
            <a:custGeom>
              <a:avLst/>
              <a:gdLst>
                <a:gd name="T0" fmla="*/ 15 w 258"/>
                <a:gd name="T1" fmla="*/ 89 h 97"/>
                <a:gd name="T2" fmla="*/ 21 w 258"/>
                <a:gd name="T3" fmla="*/ 93 h 97"/>
                <a:gd name="T4" fmla="*/ 40 w 258"/>
                <a:gd name="T5" fmla="*/ 93 h 97"/>
                <a:gd name="T6" fmla="*/ 50 w 258"/>
                <a:gd name="T7" fmla="*/ 93 h 97"/>
                <a:gd name="T8" fmla="*/ 61 w 258"/>
                <a:gd name="T9" fmla="*/ 95 h 97"/>
                <a:gd name="T10" fmla="*/ 69 w 258"/>
                <a:gd name="T11" fmla="*/ 94 h 97"/>
                <a:gd name="T12" fmla="*/ 66 w 258"/>
                <a:gd name="T13" fmla="*/ 87 h 97"/>
                <a:gd name="T14" fmla="*/ 79 w 258"/>
                <a:gd name="T15" fmla="*/ 86 h 97"/>
                <a:gd name="T16" fmla="*/ 70 w 258"/>
                <a:gd name="T17" fmla="*/ 82 h 97"/>
                <a:gd name="T18" fmla="*/ 65 w 258"/>
                <a:gd name="T19" fmla="*/ 79 h 97"/>
                <a:gd name="T20" fmla="*/ 81 w 258"/>
                <a:gd name="T21" fmla="*/ 83 h 97"/>
                <a:gd name="T22" fmla="*/ 79 w 258"/>
                <a:gd name="T23" fmla="*/ 77 h 97"/>
                <a:gd name="T24" fmla="*/ 72 w 258"/>
                <a:gd name="T25" fmla="*/ 73 h 97"/>
                <a:gd name="T26" fmla="*/ 74 w 258"/>
                <a:gd name="T27" fmla="*/ 72 h 97"/>
                <a:gd name="T28" fmla="*/ 85 w 258"/>
                <a:gd name="T29" fmla="*/ 72 h 97"/>
                <a:gd name="T30" fmla="*/ 90 w 258"/>
                <a:gd name="T31" fmla="*/ 72 h 97"/>
                <a:gd name="T32" fmla="*/ 87 w 258"/>
                <a:gd name="T33" fmla="*/ 65 h 97"/>
                <a:gd name="T34" fmla="*/ 95 w 258"/>
                <a:gd name="T35" fmla="*/ 63 h 97"/>
                <a:gd name="T36" fmla="*/ 96 w 258"/>
                <a:gd name="T37" fmla="*/ 59 h 97"/>
                <a:gd name="T38" fmla="*/ 96 w 258"/>
                <a:gd name="T39" fmla="*/ 57 h 97"/>
                <a:gd name="T40" fmla="*/ 111 w 258"/>
                <a:gd name="T41" fmla="*/ 59 h 97"/>
                <a:gd name="T42" fmla="*/ 116 w 258"/>
                <a:gd name="T43" fmla="*/ 57 h 97"/>
                <a:gd name="T44" fmla="*/ 116 w 258"/>
                <a:gd name="T45" fmla="*/ 54 h 97"/>
                <a:gd name="T46" fmla="*/ 112 w 258"/>
                <a:gd name="T47" fmla="*/ 51 h 97"/>
                <a:gd name="T48" fmla="*/ 117 w 258"/>
                <a:gd name="T49" fmla="*/ 47 h 97"/>
                <a:gd name="T50" fmla="*/ 127 w 258"/>
                <a:gd name="T51" fmla="*/ 45 h 97"/>
                <a:gd name="T52" fmla="*/ 135 w 258"/>
                <a:gd name="T53" fmla="*/ 44 h 97"/>
                <a:gd name="T54" fmla="*/ 156 w 258"/>
                <a:gd name="T55" fmla="*/ 36 h 97"/>
                <a:gd name="T56" fmla="*/ 170 w 258"/>
                <a:gd name="T57" fmla="*/ 33 h 97"/>
                <a:gd name="T58" fmla="*/ 202 w 258"/>
                <a:gd name="T59" fmla="*/ 28 h 97"/>
                <a:gd name="T60" fmla="*/ 256 w 258"/>
                <a:gd name="T61" fmla="*/ 9 h 97"/>
                <a:gd name="T62" fmla="*/ 232 w 258"/>
                <a:gd name="T63" fmla="*/ 0 h 97"/>
                <a:gd name="T64" fmla="*/ 197 w 258"/>
                <a:gd name="T65" fmla="*/ 8 h 97"/>
                <a:gd name="T66" fmla="*/ 187 w 258"/>
                <a:gd name="T67" fmla="*/ 12 h 97"/>
                <a:gd name="T68" fmla="*/ 176 w 258"/>
                <a:gd name="T69" fmla="*/ 15 h 97"/>
                <a:gd name="T70" fmla="*/ 130 w 258"/>
                <a:gd name="T71" fmla="*/ 18 h 97"/>
                <a:gd name="T72" fmla="*/ 111 w 258"/>
                <a:gd name="T73" fmla="*/ 22 h 97"/>
                <a:gd name="T74" fmla="*/ 104 w 258"/>
                <a:gd name="T75" fmla="*/ 24 h 97"/>
                <a:gd name="T76" fmla="*/ 101 w 258"/>
                <a:gd name="T77" fmla="*/ 25 h 97"/>
                <a:gd name="T78" fmla="*/ 69 w 258"/>
                <a:gd name="T79" fmla="*/ 31 h 97"/>
                <a:gd name="T80" fmla="*/ 61 w 258"/>
                <a:gd name="T81" fmla="*/ 35 h 97"/>
                <a:gd name="T82" fmla="*/ 58 w 258"/>
                <a:gd name="T83" fmla="*/ 39 h 97"/>
                <a:gd name="T84" fmla="*/ 45 w 258"/>
                <a:gd name="T85" fmla="*/ 40 h 97"/>
                <a:gd name="T86" fmla="*/ 40 w 258"/>
                <a:gd name="T87" fmla="*/ 47 h 97"/>
                <a:gd name="T88" fmla="*/ 26 w 258"/>
                <a:gd name="T89" fmla="*/ 46 h 97"/>
                <a:gd name="T90" fmla="*/ 33 w 258"/>
                <a:gd name="T91" fmla="*/ 50 h 97"/>
                <a:gd name="T92" fmla="*/ 37 w 258"/>
                <a:gd name="T93" fmla="*/ 51 h 97"/>
                <a:gd name="T94" fmla="*/ 37 w 258"/>
                <a:gd name="T95" fmla="*/ 56 h 97"/>
                <a:gd name="T96" fmla="*/ 45 w 258"/>
                <a:gd name="T97" fmla="*/ 59 h 97"/>
                <a:gd name="T98" fmla="*/ 29 w 258"/>
                <a:gd name="T99" fmla="*/ 59 h 97"/>
                <a:gd name="T100" fmla="*/ 33 w 258"/>
                <a:gd name="T101" fmla="*/ 62 h 97"/>
                <a:gd name="T102" fmla="*/ 28 w 258"/>
                <a:gd name="T103" fmla="*/ 65 h 97"/>
                <a:gd name="T104" fmla="*/ 28 w 258"/>
                <a:gd name="T105" fmla="*/ 68 h 97"/>
                <a:gd name="T106" fmla="*/ 39 w 258"/>
                <a:gd name="T107" fmla="*/ 73 h 97"/>
                <a:gd name="T108" fmla="*/ 20 w 258"/>
                <a:gd name="T109" fmla="*/ 74 h 97"/>
                <a:gd name="T110" fmla="*/ 0 w 258"/>
                <a:gd name="T111" fmla="*/ 83 h 97"/>
                <a:gd name="T112" fmla="*/ 15 w 258"/>
                <a:gd name="T113" fmla="*/ 86 h 97"/>
                <a:gd name="T114" fmla="*/ 27 w 258"/>
                <a:gd name="T115" fmla="*/ 8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8" h="97">
                  <a:moveTo>
                    <a:pt x="23" y="86"/>
                  </a:moveTo>
                  <a:lnTo>
                    <a:pt x="21" y="86"/>
                  </a:lnTo>
                  <a:lnTo>
                    <a:pt x="17" y="87"/>
                  </a:lnTo>
                  <a:lnTo>
                    <a:pt x="15" y="89"/>
                  </a:lnTo>
                  <a:lnTo>
                    <a:pt x="16" y="92"/>
                  </a:lnTo>
                  <a:lnTo>
                    <a:pt x="12" y="93"/>
                  </a:lnTo>
                  <a:lnTo>
                    <a:pt x="17" y="94"/>
                  </a:lnTo>
                  <a:lnTo>
                    <a:pt x="21" y="93"/>
                  </a:lnTo>
                  <a:lnTo>
                    <a:pt x="26" y="92"/>
                  </a:lnTo>
                  <a:lnTo>
                    <a:pt x="29" y="92"/>
                  </a:lnTo>
                  <a:lnTo>
                    <a:pt x="34" y="92"/>
                  </a:lnTo>
                  <a:lnTo>
                    <a:pt x="40" y="93"/>
                  </a:lnTo>
                  <a:lnTo>
                    <a:pt x="43" y="93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50" y="92"/>
                  </a:lnTo>
                  <a:lnTo>
                    <a:pt x="54" y="94"/>
                  </a:lnTo>
                  <a:lnTo>
                    <a:pt x="58" y="95"/>
                  </a:lnTo>
                  <a:lnTo>
                    <a:pt x="61" y="95"/>
                  </a:lnTo>
                  <a:lnTo>
                    <a:pt x="65" y="97"/>
                  </a:lnTo>
                  <a:lnTo>
                    <a:pt x="68" y="95"/>
                  </a:lnTo>
                  <a:lnTo>
                    <a:pt x="66" y="93"/>
                  </a:lnTo>
                  <a:lnTo>
                    <a:pt x="69" y="94"/>
                  </a:lnTo>
                  <a:lnTo>
                    <a:pt x="71" y="93"/>
                  </a:lnTo>
                  <a:lnTo>
                    <a:pt x="75" y="89"/>
                  </a:lnTo>
                  <a:lnTo>
                    <a:pt x="69" y="88"/>
                  </a:lnTo>
                  <a:lnTo>
                    <a:pt x="66" y="87"/>
                  </a:lnTo>
                  <a:lnTo>
                    <a:pt x="63" y="84"/>
                  </a:lnTo>
                  <a:lnTo>
                    <a:pt x="71" y="88"/>
                  </a:lnTo>
                  <a:lnTo>
                    <a:pt x="75" y="88"/>
                  </a:lnTo>
                  <a:lnTo>
                    <a:pt x="79" y="86"/>
                  </a:lnTo>
                  <a:lnTo>
                    <a:pt x="79" y="86"/>
                  </a:lnTo>
                  <a:lnTo>
                    <a:pt x="77" y="84"/>
                  </a:lnTo>
                  <a:lnTo>
                    <a:pt x="74" y="83"/>
                  </a:lnTo>
                  <a:lnTo>
                    <a:pt x="70" y="82"/>
                  </a:lnTo>
                  <a:lnTo>
                    <a:pt x="63" y="79"/>
                  </a:lnTo>
                  <a:lnTo>
                    <a:pt x="60" y="79"/>
                  </a:lnTo>
                  <a:lnTo>
                    <a:pt x="58" y="79"/>
                  </a:lnTo>
                  <a:lnTo>
                    <a:pt x="65" y="79"/>
                  </a:lnTo>
                  <a:lnTo>
                    <a:pt x="71" y="81"/>
                  </a:lnTo>
                  <a:lnTo>
                    <a:pt x="76" y="82"/>
                  </a:lnTo>
                  <a:lnTo>
                    <a:pt x="79" y="83"/>
                  </a:lnTo>
                  <a:lnTo>
                    <a:pt x="81" y="83"/>
                  </a:lnTo>
                  <a:lnTo>
                    <a:pt x="84" y="82"/>
                  </a:lnTo>
                  <a:lnTo>
                    <a:pt x="84" y="81"/>
                  </a:lnTo>
                  <a:lnTo>
                    <a:pt x="81" y="78"/>
                  </a:lnTo>
                  <a:lnTo>
                    <a:pt x="79" y="77"/>
                  </a:lnTo>
                  <a:lnTo>
                    <a:pt x="74" y="74"/>
                  </a:lnTo>
                  <a:lnTo>
                    <a:pt x="71" y="74"/>
                  </a:lnTo>
                  <a:lnTo>
                    <a:pt x="69" y="73"/>
                  </a:lnTo>
                  <a:lnTo>
                    <a:pt x="72" y="73"/>
                  </a:lnTo>
                  <a:lnTo>
                    <a:pt x="72" y="73"/>
                  </a:lnTo>
                  <a:lnTo>
                    <a:pt x="71" y="72"/>
                  </a:lnTo>
                  <a:lnTo>
                    <a:pt x="70" y="71"/>
                  </a:lnTo>
                  <a:lnTo>
                    <a:pt x="74" y="72"/>
                  </a:lnTo>
                  <a:lnTo>
                    <a:pt x="77" y="74"/>
                  </a:lnTo>
                  <a:lnTo>
                    <a:pt x="82" y="76"/>
                  </a:lnTo>
                  <a:lnTo>
                    <a:pt x="87" y="76"/>
                  </a:lnTo>
                  <a:lnTo>
                    <a:pt x="85" y="72"/>
                  </a:lnTo>
                  <a:lnTo>
                    <a:pt x="87" y="73"/>
                  </a:lnTo>
                  <a:lnTo>
                    <a:pt x="90" y="73"/>
                  </a:lnTo>
                  <a:lnTo>
                    <a:pt x="91" y="72"/>
                  </a:lnTo>
                  <a:lnTo>
                    <a:pt x="90" y="72"/>
                  </a:lnTo>
                  <a:lnTo>
                    <a:pt x="87" y="71"/>
                  </a:lnTo>
                  <a:lnTo>
                    <a:pt x="93" y="71"/>
                  </a:lnTo>
                  <a:lnTo>
                    <a:pt x="91" y="67"/>
                  </a:lnTo>
                  <a:lnTo>
                    <a:pt x="87" y="65"/>
                  </a:lnTo>
                  <a:lnTo>
                    <a:pt x="80" y="61"/>
                  </a:lnTo>
                  <a:lnTo>
                    <a:pt x="87" y="63"/>
                  </a:lnTo>
                  <a:lnTo>
                    <a:pt x="91" y="65"/>
                  </a:lnTo>
                  <a:lnTo>
                    <a:pt x="95" y="63"/>
                  </a:lnTo>
                  <a:lnTo>
                    <a:pt x="96" y="63"/>
                  </a:lnTo>
                  <a:lnTo>
                    <a:pt x="98" y="62"/>
                  </a:lnTo>
                  <a:lnTo>
                    <a:pt x="98" y="60"/>
                  </a:lnTo>
                  <a:lnTo>
                    <a:pt x="96" y="59"/>
                  </a:lnTo>
                  <a:lnTo>
                    <a:pt x="98" y="60"/>
                  </a:lnTo>
                  <a:lnTo>
                    <a:pt x="100" y="59"/>
                  </a:lnTo>
                  <a:lnTo>
                    <a:pt x="98" y="59"/>
                  </a:lnTo>
                  <a:lnTo>
                    <a:pt x="96" y="57"/>
                  </a:lnTo>
                  <a:lnTo>
                    <a:pt x="100" y="59"/>
                  </a:lnTo>
                  <a:lnTo>
                    <a:pt x="104" y="60"/>
                  </a:lnTo>
                  <a:lnTo>
                    <a:pt x="108" y="60"/>
                  </a:lnTo>
                  <a:lnTo>
                    <a:pt x="111" y="59"/>
                  </a:lnTo>
                  <a:lnTo>
                    <a:pt x="104" y="56"/>
                  </a:lnTo>
                  <a:lnTo>
                    <a:pt x="108" y="57"/>
                  </a:lnTo>
                  <a:lnTo>
                    <a:pt x="113" y="57"/>
                  </a:lnTo>
                  <a:lnTo>
                    <a:pt x="116" y="57"/>
                  </a:lnTo>
                  <a:lnTo>
                    <a:pt x="118" y="56"/>
                  </a:lnTo>
                  <a:lnTo>
                    <a:pt x="119" y="55"/>
                  </a:lnTo>
                  <a:lnTo>
                    <a:pt x="118" y="55"/>
                  </a:lnTo>
                  <a:lnTo>
                    <a:pt x="116" y="54"/>
                  </a:lnTo>
                  <a:lnTo>
                    <a:pt x="122" y="54"/>
                  </a:lnTo>
                  <a:lnTo>
                    <a:pt x="120" y="51"/>
                  </a:lnTo>
                  <a:lnTo>
                    <a:pt x="117" y="51"/>
                  </a:lnTo>
                  <a:lnTo>
                    <a:pt x="112" y="51"/>
                  </a:lnTo>
                  <a:lnTo>
                    <a:pt x="109" y="50"/>
                  </a:lnTo>
                  <a:lnTo>
                    <a:pt x="114" y="50"/>
                  </a:lnTo>
                  <a:lnTo>
                    <a:pt x="116" y="50"/>
                  </a:lnTo>
                  <a:lnTo>
                    <a:pt x="117" y="47"/>
                  </a:lnTo>
                  <a:lnTo>
                    <a:pt x="120" y="49"/>
                  </a:lnTo>
                  <a:lnTo>
                    <a:pt x="123" y="50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9" y="44"/>
                  </a:lnTo>
                  <a:lnTo>
                    <a:pt x="130" y="41"/>
                  </a:lnTo>
                  <a:lnTo>
                    <a:pt x="133" y="44"/>
                  </a:lnTo>
                  <a:lnTo>
                    <a:pt x="135" y="44"/>
                  </a:lnTo>
                  <a:lnTo>
                    <a:pt x="139" y="40"/>
                  </a:lnTo>
                  <a:lnTo>
                    <a:pt x="146" y="38"/>
                  </a:lnTo>
                  <a:lnTo>
                    <a:pt x="152" y="36"/>
                  </a:lnTo>
                  <a:lnTo>
                    <a:pt x="156" y="36"/>
                  </a:lnTo>
                  <a:lnTo>
                    <a:pt x="161" y="36"/>
                  </a:lnTo>
                  <a:lnTo>
                    <a:pt x="165" y="35"/>
                  </a:lnTo>
                  <a:lnTo>
                    <a:pt x="168" y="34"/>
                  </a:lnTo>
                  <a:lnTo>
                    <a:pt x="170" y="33"/>
                  </a:lnTo>
                  <a:lnTo>
                    <a:pt x="175" y="33"/>
                  </a:lnTo>
                  <a:lnTo>
                    <a:pt x="178" y="31"/>
                  </a:lnTo>
                  <a:lnTo>
                    <a:pt x="182" y="31"/>
                  </a:lnTo>
                  <a:lnTo>
                    <a:pt x="202" y="28"/>
                  </a:lnTo>
                  <a:lnTo>
                    <a:pt x="221" y="24"/>
                  </a:lnTo>
                  <a:lnTo>
                    <a:pt x="240" y="19"/>
                  </a:lnTo>
                  <a:lnTo>
                    <a:pt x="258" y="11"/>
                  </a:lnTo>
                  <a:lnTo>
                    <a:pt x="256" y="9"/>
                  </a:lnTo>
                  <a:lnTo>
                    <a:pt x="254" y="8"/>
                  </a:lnTo>
                  <a:lnTo>
                    <a:pt x="251" y="4"/>
                  </a:lnTo>
                  <a:lnTo>
                    <a:pt x="241" y="1"/>
                  </a:lnTo>
                  <a:lnTo>
                    <a:pt x="232" y="0"/>
                  </a:lnTo>
                  <a:lnTo>
                    <a:pt x="222" y="0"/>
                  </a:lnTo>
                  <a:lnTo>
                    <a:pt x="214" y="1"/>
                  </a:lnTo>
                  <a:lnTo>
                    <a:pt x="205" y="4"/>
                  </a:lnTo>
                  <a:lnTo>
                    <a:pt x="197" y="8"/>
                  </a:lnTo>
                  <a:lnTo>
                    <a:pt x="203" y="12"/>
                  </a:lnTo>
                  <a:lnTo>
                    <a:pt x="197" y="11"/>
                  </a:lnTo>
                  <a:lnTo>
                    <a:pt x="191" y="11"/>
                  </a:lnTo>
                  <a:lnTo>
                    <a:pt x="187" y="12"/>
                  </a:lnTo>
                  <a:lnTo>
                    <a:pt x="183" y="13"/>
                  </a:lnTo>
                  <a:lnTo>
                    <a:pt x="182" y="13"/>
                  </a:lnTo>
                  <a:lnTo>
                    <a:pt x="179" y="14"/>
                  </a:lnTo>
                  <a:lnTo>
                    <a:pt x="176" y="15"/>
                  </a:lnTo>
                  <a:lnTo>
                    <a:pt x="167" y="17"/>
                  </a:lnTo>
                  <a:lnTo>
                    <a:pt x="157" y="17"/>
                  </a:lnTo>
                  <a:lnTo>
                    <a:pt x="144" y="19"/>
                  </a:lnTo>
                  <a:lnTo>
                    <a:pt x="130" y="18"/>
                  </a:lnTo>
                  <a:lnTo>
                    <a:pt x="116" y="18"/>
                  </a:lnTo>
                  <a:lnTo>
                    <a:pt x="113" y="18"/>
                  </a:lnTo>
                  <a:lnTo>
                    <a:pt x="111" y="19"/>
                  </a:lnTo>
                  <a:lnTo>
                    <a:pt x="111" y="22"/>
                  </a:lnTo>
                  <a:lnTo>
                    <a:pt x="113" y="23"/>
                  </a:lnTo>
                  <a:lnTo>
                    <a:pt x="109" y="24"/>
                  </a:lnTo>
                  <a:lnTo>
                    <a:pt x="107" y="25"/>
                  </a:lnTo>
                  <a:lnTo>
                    <a:pt x="104" y="24"/>
                  </a:lnTo>
                  <a:lnTo>
                    <a:pt x="107" y="22"/>
                  </a:lnTo>
                  <a:lnTo>
                    <a:pt x="101" y="22"/>
                  </a:lnTo>
                  <a:lnTo>
                    <a:pt x="95" y="24"/>
                  </a:lnTo>
                  <a:lnTo>
                    <a:pt x="101" y="25"/>
                  </a:lnTo>
                  <a:lnTo>
                    <a:pt x="91" y="25"/>
                  </a:lnTo>
                  <a:lnTo>
                    <a:pt x="82" y="28"/>
                  </a:lnTo>
                  <a:lnTo>
                    <a:pt x="75" y="30"/>
                  </a:lnTo>
                  <a:lnTo>
                    <a:pt x="69" y="31"/>
                  </a:lnTo>
                  <a:lnTo>
                    <a:pt x="66" y="33"/>
                  </a:lnTo>
                  <a:lnTo>
                    <a:pt x="63" y="33"/>
                  </a:lnTo>
                  <a:lnTo>
                    <a:pt x="60" y="34"/>
                  </a:lnTo>
                  <a:lnTo>
                    <a:pt x="61" y="35"/>
                  </a:lnTo>
                  <a:lnTo>
                    <a:pt x="63" y="35"/>
                  </a:lnTo>
                  <a:lnTo>
                    <a:pt x="58" y="36"/>
                  </a:lnTo>
                  <a:lnTo>
                    <a:pt x="54" y="38"/>
                  </a:lnTo>
                  <a:lnTo>
                    <a:pt x="58" y="39"/>
                  </a:lnTo>
                  <a:lnTo>
                    <a:pt x="59" y="41"/>
                  </a:lnTo>
                  <a:lnTo>
                    <a:pt x="55" y="41"/>
                  </a:lnTo>
                  <a:lnTo>
                    <a:pt x="50" y="40"/>
                  </a:lnTo>
                  <a:lnTo>
                    <a:pt x="45" y="40"/>
                  </a:lnTo>
                  <a:lnTo>
                    <a:pt x="42" y="43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40" y="47"/>
                  </a:lnTo>
                  <a:lnTo>
                    <a:pt x="36" y="46"/>
                  </a:lnTo>
                  <a:lnTo>
                    <a:pt x="29" y="45"/>
                  </a:lnTo>
                  <a:lnTo>
                    <a:pt x="28" y="45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7" y="49"/>
                  </a:lnTo>
                  <a:lnTo>
                    <a:pt x="29" y="50"/>
                  </a:lnTo>
                  <a:lnTo>
                    <a:pt x="33" y="50"/>
                  </a:lnTo>
                  <a:lnTo>
                    <a:pt x="37" y="50"/>
                  </a:lnTo>
                  <a:lnTo>
                    <a:pt x="38" y="50"/>
                  </a:lnTo>
                  <a:lnTo>
                    <a:pt x="39" y="50"/>
                  </a:lnTo>
                  <a:lnTo>
                    <a:pt x="37" y="51"/>
                  </a:lnTo>
                  <a:lnTo>
                    <a:pt x="43" y="52"/>
                  </a:lnTo>
                  <a:lnTo>
                    <a:pt x="37" y="52"/>
                  </a:lnTo>
                  <a:lnTo>
                    <a:pt x="31" y="56"/>
                  </a:lnTo>
                  <a:lnTo>
                    <a:pt x="37" y="56"/>
                  </a:lnTo>
                  <a:lnTo>
                    <a:pt x="42" y="56"/>
                  </a:lnTo>
                  <a:lnTo>
                    <a:pt x="47" y="59"/>
                  </a:lnTo>
                  <a:lnTo>
                    <a:pt x="52" y="59"/>
                  </a:lnTo>
                  <a:lnTo>
                    <a:pt x="45" y="59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3" y="57"/>
                  </a:lnTo>
                  <a:lnTo>
                    <a:pt x="29" y="59"/>
                  </a:lnTo>
                  <a:lnTo>
                    <a:pt x="28" y="60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33" y="62"/>
                  </a:lnTo>
                  <a:lnTo>
                    <a:pt x="39" y="63"/>
                  </a:lnTo>
                  <a:lnTo>
                    <a:pt x="42" y="63"/>
                  </a:lnTo>
                  <a:lnTo>
                    <a:pt x="33" y="63"/>
                  </a:lnTo>
                  <a:lnTo>
                    <a:pt x="28" y="65"/>
                  </a:lnTo>
                  <a:lnTo>
                    <a:pt x="25" y="67"/>
                  </a:lnTo>
                  <a:lnTo>
                    <a:pt x="29" y="67"/>
                  </a:lnTo>
                  <a:lnTo>
                    <a:pt x="34" y="70"/>
                  </a:lnTo>
                  <a:lnTo>
                    <a:pt x="28" y="68"/>
                  </a:lnTo>
                  <a:lnTo>
                    <a:pt x="25" y="68"/>
                  </a:lnTo>
                  <a:lnTo>
                    <a:pt x="22" y="70"/>
                  </a:lnTo>
                  <a:lnTo>
                    <a:pt x="31" y="71"/>
                  </a:lnTo>
                  <a:lnTo>
                    <a:pt x="39" y="73"/>
                  </a:lnTo>
                  <a:lnTo>
                    <a:pt x="33" y="72"/>
                  </a:lnTo>
                  <a:lnTo>
                    <a:pt x="26" y="72"/>
                  </a:lnTo>
                  <a:lnTo>
                    <a:pt x="22" y="72"/>
                  </a:lnTo>
                  <a:lnTo>
                    <a:pt x="20" y="74"/>
                  </a:lnTo>
                  <a:lnTo>
                    <a:pt x="17" y="76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0" y="83"/>
                  </a:lnTo>
                  <a:lnTo>
                    <a:pt x="4" y="84"/>
                  </a:lnTo>
                  <a:lnTo>
                    <a:pt x="7" y="86"/>
                  </a:lnTo>
                  <a:lnTo>
                    <a:pt x="11" y="87"/>
                  </a:lnTo>
                  <a:lnTo>
                    <a:pt x="15" y="86"/>
                  </a:lnTo>
                  <a:lnTo>
                    <a:pt x="20" y="84"/>
                  </a:lnTo>
                  <a:lnTo>
                    <a:pt x="23" y="83"/>
                  </a:lnTo>
                  <a:lnTo>
                    <a:pt x="32" y="83"/>
                  </a:lnTo>
                  <a:lnTo>
                    <a:pt x="27" y="84"/>
                  </a:lnTo>
                  <a:lnTo>
                    <a:pt x="23" y="8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15" name="Freeform 939"/>
            <p:cNvSpPr>
              <a:spLocks/>
            </p:cNvSpPr>
            <p:nvPr/>
          </p:nvSpPr>
          <p:spPr bwMode="auto">
            <a:xfrm>
              <a:off x="7023715" y="1849646"/>
              <a:ext cx="18972" cy="12647"/>
            </a:xfrm>
            <a:custGeom>
              <a:avLst/>
              <a:gdLst>
                <a:gd name="T0" fmla="*/ 18 w 18"/>
                <a:gd name="T1" fmla="*/ 12 h 12"/>
                <a:gd name="T2" fmla="*/ 18 w 18"/>
                <a:gd name="T3" fmla="*/ 7 h 12"/>
                <a:gd name="T4" fmla="*/ 16 w 18"/>
                <a:gd name="T5" fmla="*/ 4 h 12"/>
                <a:gd name="T6" fmla="*/ 12 w 18"/>
                <a:gd name="T7" fmla="*/ 3 h 12"/>
                <a:gd name="T8" fmla="*/ 9 w 18"/>
                <a:gd name="T9" fmla="*/ 1 h 12"/>
                <a:gd name="T10" fmla="*/ 15 w 18"/>
                <a:gd name="T11" fmla="*/ 3 h 12"/>
                <a:gd name="T12" fmla="*/ 11 w 18"/>
                <a:gd name="T13" fmla="*/ 1 h 12"/>
                <a:gd name="T14" fmla="*/ 7 w 18"/>
                <a:gd name="T15" fmla="*/ 0 h 12"/>
                <a:gd name="T16" fmla="*/ 2 w 18"/>
                <a:gd name="T17" fmla="*/ 1 h 12"/>
                <a:gd name="T18" fmla="*/ 0 w 18"/>
                <a:gd name="T19" fmla="*/ 4 h 12"/>
                <a:gd name="T20" fmla="*/ 10 w 18"/>
                <a:gd name="T21" fmla="*/ 7 h 12"/>
                <a:gd name="T22" fmla="*/ 15 w 18"/>
                <a:gd name="T23" fmla="*/ 8 h 12"/>
                <a:gd name="T24" fmla="*/ 18 w 18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2">
                  <a:moveTo>
                    <a:pt x="18" y="12"/>
                  </a:moveTo>
                  <a:lnTo>
                    <a:pt x="18" y="7"/>
                  </a:lnTo>
                  <a:lnTo>
                    <a:pt x="16" y="4"/>
                  </a:lnTo>
                  <a:lnTo>
                    <a:pt x="12" y="3"/>
                  </a:lnTo>
                  <a:lnTo>
                    <a:pt x="9" y="1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10" y="7"/>
                  </a:lnTo>
                  <a:lnTo>
                    <a:pt x="15" y="8"/>
                  </a:lnTo>
                  <a:lnTo>
                    <a:pt x="18" y="1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16" name="Freeform 940"/>
            <p:cNvSpPr>
              <a:spLocks/>
            </p:cNvSpPr>
            <p:nvPr/>
          </p:nvSpPr>
          <p:spPr bwMode="auto">
            <a:xfrm>
              <a:off x="7027931" y="1624102"/>
              <a:ext cx="12647" cy="0"/>
            </a:xfrm>
            <a:custGeom>
              <a:avLst/>
              <a:gdLst>
                <a:gd name="T0" fmla="*/ 1 w 12"/>
                <a:gd name="T1" fmla="*/ 0 h 2"/>
                <a:gd name="T2" fmla="*/ 0 w 12"/>
                <a:gd name="T3" fmla="*/ 0 h 2"/>
                <a:gd name="T4" fmla="*/ 6 w 12"/>
                <a:gd name="T5" fmla="*/ 2 h 2"/>
                <a:gd name="T6" fmla="*/ 9 w 12"/>
                <a:gd name="T7" fmla="*/ 2 h 2"/>
                <a:gd name="T8" fmla="*/ 12 w 12"/>
                <a:gd name="T9" fmla="*/ 2 h 2"/>
                <a:gd name="T10" fmla="*/ 7 w 12"/>
                <a:gd name="T11" fmla="*/ 0 h 2"/>
                <a:gd name="T12" fmla="*/ 1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1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7" y="0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17" name="Freeform 941"/>
            <p:cNvSpPr>
              <a:spLocks/>
            </p:cNvSpPr>
            <p:nvPr/>
          </p:nvSpPr>
          <p:spPr bwMode="auto">
            <a:xfrm>
              <a:off x="7034255" y="1592483"/>
              <a:ext cx="14756" cy="2109"/>
            </a:xfrm>
            <a:custGeom>
              <a:avLst/>
              <a:gdLst>
                <a:gd name="T0" fmla="*/ 2 w 15"/>
                <a:gd name="T1" fmla="*/ 1 h 2"/>
                <a:gd name="T2" fmla="*/ 0 w 15"/>
                <a:gd name="T3" fmla="*/ 1 h 2"/>
                <a:gd name="T4" fmla="*/ 7 w 15"/>
                <a:gd name="T5" fmla="*/ 2 h 2"/>
                <a:gd name="T6" fmla="*/ 11 w 15"/>
                <a:gd name="T7" fmla="*/ 2 h 2"/>
                <a:gd name="T8" fmla="*/ 15 w 15"/>
                <a:gd name="T9" fmla="*/ 1 h 2"/>
                <a:gd name="T10" fmla="*/ 8 w 15"/>
                <a:gd name="T11" fmla="*/ 0 h 2"/>
                <a:gd name="T12" fmla="*/ 2 w 15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">
                  <a:moveTo>
                    <a:pt x="2" y="1"/>
                  </a:moveTo>
                  <a:lnTo>
                    <a:pt x="0" y="1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8" y="0"/>
                  </a:lnTo>
                  <a:lnTo>
                    <a:pt x="2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18" name="Freeform 942"/>
            <p:cNvSpPr>
              <a:spLocks/>
            </p:cNvSpPr>
            <p:nvPr/>
          </p:nvSpPr>
          <p:spPr bwMode="auto">
            <a:xfrm>
              <a:off x="7034255" y="1600914"/>
              <a:ext cx="54805" cy="12647"/>
            </a:xfrm>
            <a:custGeom>
              <a:avLst/>
              <a:gdLst>
                <a:gd name="T0" fmla="*/ 2 w 52"/>
                <a:gd name="T1" fmla="*/ 8 h 11"/>
                <a:gd name="T2" fmla="*/ 9 w 52"/>
                <a:gd name="T3" fmla="*/ 9 h 11"/>
                <a:gd name="T4" fmla="*/ 17 w 52"/>
                <a:gd name="T5" fmla="*/ 11 h 11"/>
                <a:gd name="T6" fmla="*/ 32 w 52"/>
                <a:gd name="T7" fmla="*/ 9 h 11"/>
                <a:gd name="T8" fmla="*/ 37 w 52"/>
                <a:gd name="T9" fmla="*/ 9 h 11"/>
                <a:gd name="T10" fmla="*/ 43 w 52"/>
                <a:gd name="T11" fmla="*/ 9 h 11"/>
                <a:gd name="T12" fmla="*/ 48 w 52"/>
                <a:gd name="T13" fmla="*/ 7 h 11"/>
                <a:gd name="T14" fmla="*/ 52 w 52"/>
                <a:gd name="T15" fmla="*/ 2 h 11"/>
                <a:gd name="T16" fmla="*/ 47 w 52"/>
                <a:gd name="T17" fmla="*/ 1 h 11"/>
                <a:gd name="T18" fmla="*/ 42 w 52"/>
                <a:gd name="T19" fmla="*/ 0 h 11"/>
                <a:gd name="T20" fmla="*/ 32 w 52"/>
                <a:gd name="T21" fmla="*/ 0 h 11"/>
                <a:gd name="T22" fmla="*/ 21 w 52"/>
                <a:gd name="T23" fmla="*/ 1 h 11"/>
                <a:gd name="T24" fmla="*/ 11 w 52"/>
                <a:gd name="T25" fmla="*/ 2 h 11"/>
                <a:gd name="T26" fmla="*/ 14 w 52"/>
                <a:gd name="T27" fmla="*/ 1 h 11"/>
                <a:gd name="T28" fmla="*/ 15 w 52"/>
                <a:gd name="T29" fmla="*/ 1 h 11"/>
                <a:gd name="T30" fmla="*/ 14 w 52"/>
                <a:gd name="T31" fmla="*/ 1 h 11"/>
                <a:gd name="T32" fmla="*/ 11 w 52"/>
                <a:gd name="T33" fmla="*/ 1 h 11"/>
                <a:gd name="T34" fmla="*/ 9 w 52"/>
                <a:gd name="T35" fmla="*/ 1 h 11"/>
                <a:gd name="T36" fmla="*/ 4 w 52"/>
                <a:gd name="T37" fmla="*/ 2 h 11"/>
                <a:gd name="T38" fmla="*/ 0 w 52"/>
                <a:gd name="T39" fmla="*/ 6 h 11"/>
                <a:gd name="T40" fmla="*/ 2 w 52"/>
                <a:gd name="T4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1">
                  <a:moveTo>
                    <a:pt x="2" y="8"/>
                  </a:moveTo>
                  <a:lnTo>
                    <a:pt x="9" y="9"/>
                  </a:lnTo>
                  <a:lnTo>
                    <a:pt x="17" y="11"/>
                  </a:lnTo>
                  <a:lnTo>
                    <a:pt x="32" y="9"/>
                  </a:lnTo>
                  <a:lnTo>
                    <a:pt x="37" y="9"/>
                  </a:lnTo>
                  <a:lnTo>
                    <a:pt x="43" y="9"/>
                  </a:lnTo>
                  <a:lnTo>
                    <a:pt x="48" y="7"/>
                  </a:lnTo>
                  <a:lnTo>
                    <a:pt x="52" y="2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1" y="1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19" name="Freeform 943"/>
            <p:cNvSpPr>
              <a:spLocks/>
            </p:cNvSpPr>
            <p:nvPr/>
          </p:nvSpPr>
          <p:spPr bwMode="auto">
            <a:xfrm>
              <a:off x="7036363" y="1619886"/>
              <a:ext cx="21079" cy="4216"/>
            </a:xfrm>
            <a:custGeom>
              <a:avLst/>
              <a:gdLst>
                <a:gd name="T0" fmla="*/ 0 w 20"/>
                <a:gd name="T1" fmla="*/ 2 h 3"/>
                <a:gd name="T2" fmla="*/ 10 w 20"/>
                <a:gd name="T3" fmla="*/ 3 h 3"/>
                <a:gd name="T4" fmla="*/ 15 w 20"/>
                <a:gd name="T5" fmla="*/ 3 h 3"/>
                <a:gd name="T6" fmla="*/ 20 w 20"/>
                <a:gd name="T7" fmla="*/ 2 h 3"/>
                <a:gd name="T8" fmla="*/ 15 w 20"/>
                <a:gd name="T9" fmla="*/ 1 h 3"/>
                <a:gd name="T10" fmla="*/ 10 w 20"/>
                <a:gd name="T11" fmla="*/ 0 h 3"/>
                <a:gd name="T12" fmla="*/ 5 w 20"/>
                <a:gd name="T13" fmla="*/ 0 h 3"/>
                <a:gd name="T14" fmla="*/ 0 w 20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">
                  <a:moveTo>
                    <a:pt x="0" y="2"/>
                  </a:moveTo>
                  <a:lnTo>
                    <a:pt x="10" y="3"/>
                  </a:lnTo>
                  <a:lnTo>
                    <a:pt x="15" y="3"/>
                  </a:lnTo>
                  <a:lnTo>
                    <a:pt x="20" y="2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20" name="Freeform 944"/>
            <p:cNvSpPr>
              <a:spLocks/>
            </p:cNvSpPr>
            <p:nvPr/>
          </p:nvSpPr>
          <p:spPr bwMode="auto">
            <a:xfrm>
              <a:off x="7044794" y="1596699"/>
              <a:ext cx="29511" cy="6324"/>
            </a:xfrm>
            <a:custGeom>
              <a:avLst/>
              <a:gdLst>
                <a:gd name="T0" fmla="*/ 0 w 27"/>
                <a:gd name="T1" fmla="*/ 2 h 5"/>
                <a:gd name="T2" fmla="*/ 6 w 27"/>
                <a:gd name="T3" fmla="*/ 4 h 5"/>
                <a:gd name="T4" fmla="*/ 13 w 27"/>
                <a:gd name="T5" fmla="*/ 5 h 5"/>
                <a:gd name="T6" fmla="*/ 21 w 27"/>
                <a:gd name="T7" fmla="*/ 4 h 5"/>
                <a:gd name="T8" fmla="*/ 27 w 27"/>
                <a:gd name="T9" fmla="*/ 0 h 5"/>
                <a:gd name="T10" fmla="*/ 13 w 27"/>
                <a:gd name="T11" fmla="*/ 0 h 5"/>
                <a:gd name="T12" fmla="*/ 0 w 27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">
                  <a:moveTo>
                    <a:pt x="0" y="2"/>
                  </a:moveTo>
                  <a:lnTo>
                    <a:pt x="6" y="4"/>
                  </a:lnTo>
                  <a:lnTo>
                    <a:pt x="13" y="5"/>
                  </a:lnTo>
                  <a:lnTo>
                    <a:pt x="21" y="4"/>
                  </a:lnTo>
                  <a:lnTo>
                    <a:pt x="27" y="0"/>
                  </a:lnTo>
                  <a:lnTo>
                    <a:pt x="13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21" name="Freeform 945"/>
            <p:cNvSpPr>
              <a:spLocks/>
            </p:cNvSpPr>
            <p:nvPr/>
          </p:nvSpPr>
          <p:spPr bwMode="auto">
            <a:xfrm>
              <a:off x="7095384" y="1594591"/>
              <a:ext cx="50590" cy="12647"/>
            </a:xfrm>
            <a:custGeom>
              <a:avLst/>
              <a:gdLst>
                <a:gd name="T0" fmla="*/ 0 w 49"/>
                <a:gd name="T1" fmla="*/ 8 h 11"/>
                <a:gd name="T2" fmla="*/ 4 w 49"/>
                <a:gd name="T3" fmla="*/ 10 h 11"/>
                <a:gd name="T4" fmla="*/ 9 w 49"/>
                <a:gd name="T5" fmla="*/ 11 h 11"/>
                <a:gd name="T6" fmla="*/ 22 w 49"/>
                <a:gd name="T7" fmla="*/ 11 h 11"/>
                <a:gd name="T8" fmla="*/ 35 w 49"/>
                <a:gd name="T9" fmla="*/ 10 h 11"/>
                <a:gd name="T10" fmla="*/ 49 w 49"/>
                <a:gd name="T11" fmla="*/ 7 h 11"/>
                <a:gd name="T12" fmla="*/ 45 w 49"/>
                <a:gd name="T13" fmla="*/ 3 h 11"/>
                <a:gd name="T14" fmla="*/ 38 w 49"/>
                <a:gd name="T15" fmla="*/ 0 h 11"/>
                <a:gd name="T16" fmla="*/ 30 w 49"/>
                <a:gd name="T17" fmla="*/ 0 h 11"/>
                <a:gd name="T18" fmla="*/ 25 w 49"/>
                <a:gd name="T19" fmla="*/ 2 h 11"/>
                <a:gd name="T20" fmla="*/ 23 w 49"/>
                <a:gd name="T21" fmla="*/ 3 h 11"/>
                <a:gd name="T22" fmla="*/ 23 w 49"/>
                <a:gd name="T23" fmla="*/ 4 h 11"/>
                <a:gd name="T24" fmla="*/ 23 w 49"/>
                <a:gd name="T25" fmla="*/ 5 h 11"/>
                <a:gd name="T26" fmla="*/ 20 w 49"/>
                <a:gd name="T27" fmla="*/ 5 h 11"/>
                <a:gd name="T28" fmla="*/ 9 w 49"/>
                <a:gd name="T29" fmla="*/ 5 h 11"/>
                <a:gd name="T30" fmla="*/ 0 w 49"/>
                <a:gd name="T3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11">
                  <a:moveTo>
                    <a:pt x="0" y="8"/>
                  </a:moveTo>
                  <a:lnTo>
                    <a:pt x="4" y="10"/>
                  </a:lnTo>
                  <a:lnTo>
                    <a:pt x="9" y="11"/>
                  </a:lnTo>
                  <a:lnTo>
                    <a:pt x="22" y="11"/>
                  </a:lnTo>
                  <a:lnTo>
                    <a:pt x="35" y="10"/>
                  </a:lnTo>
                  <a:lnTo>
                    <a:pt x="49" y="7"/>
                  </a:lnTo>
                  <a:lnTo>
                    <a:pt x="45" y="3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9" y="5"/>
                  </a:lnTo>
                  <a:lnTo>
                    <a:pt x="0" y="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22" name="Freeform 946"/>
            <p:cNvSpPr>
              <a:spLocks/>
            </p:cNvSpPr>
            <p:nvPr/>
          </p:nvSpPr>
          <p:spPr bwMode="auto">
            <a:xfrm>
              <a:off x="7162836" y="1927639"/>
              <a:ext cx="12647" cy="0"/>
            </a:xfrm>
            <a:custGeom>
              <a:avLst/>
              <a:gdLst>
                <a:gd name="T0" fmla="*/ 0 w 11"/>
                <a:gd name="T1" fmla="*/ 1 h 1"/>
                <a:gd name="T2" fmla="*/ 2 w 11"/>
                <a:gd name="T3" fmla="*/ 1 h 1"/>
                <a:gd name="T4" fmla="*/ 6 w 11"/>
                <a:gd name="T5" fmla="*/ 1 h 1"/>
                <a:gd name="T6" fmla="*/ 10 w 11"/>
                <a:gd name="T7" fmla="*/ 1 h 1"/>
                <a:gd name="T8" fmla="*/ 11 w 11"/>
                <a:gd name="T9" fmla="*/ 0 h 1"/>
                <a:gd name="T10" fmla="*/ 6 w 11"/>
                <a:gd name="T11" fmla="*/ 0 h 1"/>
                <a:gd name="T12" fmla="*/ 0 w 1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lnTo>
                    <a:pt x="2" y="1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23" name="Freeform 947"/>
            <p:cNvSpPr>
              <a:spLocks/>
            </p:cNvSpPr>
            <p:nvPr/>
          </p:nvSpPr>
          <p:spPr bwMode="auto">
            <a:xfrm>
              <a:off x="7171268" y="1879157"/>
              <a:ext cx="50590" cy="21079"/>
            </a:xfrm>
            <a:custGeom>
              <a:avLst/>
              <a:gdLst>
                <a:gd name="T0" fmla="*/ 7 w 48"/>
                <a:gd name="T1" fmla="*/ 12 h 21"/>
                <a:gd name="T2" fmla="*/ 12 w 48"/>
                <a:gd name="T3" fmla="*/ 13 h 21"/>
                <a:gd name="T4" fmla="*/ 17 w 48"/>
                <a:gd name="T5" fmla="*/ 16 h 21"/>
                <a:gd name="T6" fmla="*/ 15 w 48"/>
                <a:gd name="T7" fmla="*/ 14 h 21"/>
                <a:gd name="T8" fmla="*/ 15 w 48"/>
                <a:gd name="T9" fmla="*/ 13 h 21"/>
                <a:gd name="T10" fmla="*/ 15 w 48"/>
                <a:gd name="T11" fmla="*/ 13 h 21"/>
                <a:gd name="T12" fmla="*/ 17 w 48"/>
                <a:gd name="T13" fmla="*/ 13 h 21"/>
                <a:gd name="T14" fmla="*/ 22 w 48"/>
                <a:gd name="T15" fmla="*/ 14 h 21"/>
                <a:gd name="T16" fmla="*/ 25 w 48"/>
                <a:gd name="T17" fmla="*/ 14 h 21"/>
                <a:gd name="T18" fmla="*/ 30 w 48"/>
                <a:gd name="T19" fmla="*/ 18 h 21"/>
                <a:gd name="T20" fmla="*/ 35 w 48"/>
                <a:gd name="T21" fmla="*/ 19 h 21"/>
                <a:gd name="T22" fmla="*/ 36 w 48"/>
                <a:gd name="T23" fmla="*/ 19 h 21"/>
                <a:gd name="T24" fmla="*/ 38 w 48"/>
                <a:gd name="T25" fmla="*/ 21 h 21"/>
                <a:gd name="T26" fmla="*/ 44 w 48"/>
                <a:gd name="T27" fmla="*/ 19 h 21"/>
                <a:gd name="T28" fmla="*/ 47 w 48"/>
                <a:gd name="T29" fmla="*/ 19 h 21"/>
                <a:gd name="T30" fmla="*/ 48 w 48"/>
                <a:gd name="T31" fmla="*/ 18 h 21"/>
                <a:gd name="T32" fmla="*/ 48 w 48"/>
                <a:gd name="T33" fmla="*/ 17 h 21"/>
                <a:gd name="T34" fmla="*/ 47 w 48"/>
                <a:gd name="T35" fmla="*/ 14 h 21"/>
                <a:gd name="T36" fmla="*/ 36 w 48"/>
                <a:gd name="T37" fmla="*/ 9 h 21"/>
                <a:gd name="T38" fmla="*/ 23 w 48"/>
                <a:gd name="T39" fmla="*/ 5 h 21"/>
                <a:gd name="T40" fmla="*/ 20 w 48"/>
                <a:gd name="T41" fmla="*/ 3 h 21"/>
                <a:gd name="T42" fmla="*/ 16 w 48"/>
                <a:gd name="T43" fmla="*/ 1 h 21"/>
                <a:gd name="T44" fmla="*/ 12 w 48"/>
                <a:gd name="T45" fmla="*/ 0 h 21"/>
                <a:gd name="T46" fmla="*/ 7 w 48"/>
                <a:gd name="T47" fmla="*/ 0 h 21"/>
                <a:gd name="T48" fmla="*/ 6 w 48"/>
                <a:gd name="T49" fmla="*/ 0 h 21"/>
                <a:gd name="T50" fmla="*/ 4 w 48"/>
                <a:gd name="T51" fmla="*/ 1 h 21"/>
                <a:gd name="T52" fmla="*/ 3 w 48"/>
                <a:gd name="T53" fmla="*/ 2 h 21"/>
                <a:gd name="T54" fmla="*/ 0 w 48"/>
                <a:gd name="T55" fmla="*/ 2 h 21"/>
                <a:gd name="T56" fmla="*/ 6 w 48"/>
                <a:gd name="T57" fmla="*/ 5 h 21"/>
                <a:gd name="T58" fmla="*/ 3 w 48"/>
                <a:gd name="T59" fmla="*/ 5 h 21"/>
                <a:gd name="T60" fmla="*/ 0 w 48"/>
                <a:gd name="T61" fmla="*/ 5 h 21"/>
                <a:gd name="T62" fmla="*/ 4 w 48"/>
                <a:gd name="T63" fmla="*/ 8 h 21"/>
                <a:gd name="T64" fmla="*/ 7 w 48"/>
                <a:gd name="T65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21">
                  <a:moveTo>
                    <a:pt x="7" y="12"/>
                  </a:moveTo>
                  <a:lnTo>
                    <a:pt x="12" y="13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22" y="14"/>
                  </a:lnTo>
                  <a:lnTo>
                    <a:pt x="25" y="14"/>
                  </a:lnTo>
                  <a:lnTo>
                    <a:pt x="30" y="18"/>
                  </a:lnTo>
                  <a:lnTo>
                    <a:pt x="35" y="19"/>
                  </a:lnTo>
                  <a:lnTo>
                    <a:pt x="36" y="19"/>
                  </a:lnTo>
                  <a:lnTo>
                    <a:pt x="38" y="21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47" y="14"/>
                  </a:lnTo>
                  <a:lnTo>
                    <a:pt x="36" y="9"/>
                  </a:lnTo>
                  <a:lnTo>
                    <a:pt x="23" y="5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0" y="2"/>
                  </a:lnTo>
                  <a:lnTo>
                    <a:pt x="6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4" y="8"/>
                  </a:lnTo>
                  <a:lnTo>
                    <a:pt x="7" y="1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24" name="Freeform 948"/>
            <p:cNvSpPr>
              <a:spLocks/>
            </p:cNvSpPr>
            <p:nvPr/>
          </p:nvSpPr>
          <p:spPr bwMode="auto">
            <a:xfrm>
              <a:off x="7190240" y="1910776"/>
              <a:ext cx="12647" cy="6324"/>
            </a:xfrm>
            <a:custGeom>
              <a:avLst/>
              <a:gdLst>
                <a:gd name="T0" fmla="*/ 11 w 11"/>
                <a:gd name="T1" fmla="*/ 6 h 6"/>
                <a:gd name="T2" fmla="*/ 8 w 11"/>
                <a:gd name="T3" fmla="*/ 4 h 6"/>
                <a:gd name="T4" fmla="*/ 6 w 11"/>
                <a:gd name="T5" fmla="*/ 3 h 6"/>
                <a:gd name="T6" fmla="*/ 0 w 11"/>
                <a:gd name="T7" fmla="*/ 0 h 6"/>
                <a:gd name="T8" fmla="*/ 11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1" y="6"/>
                  </a:moveTo>
                  <a:lnTo>
                    <a:pt x="8" y="4"/>
                  </a:lnTo>
                  <a:lnTo>
                    <a:pt x="6" y="3"/>
                  </a:lnTo>
                  <a:lnTo>
                    <a:pt x="0" y="0"/>
                  </a:lnTo>
                  <a:lnTo>
                    <a:pt x="11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25" name="Freeform 949"/>
            <p:cNvSpPr>
              <a:spLocks/>
            </p:cNvSpPr>
            <p:nvPr/>
          </p:nvSpPr>
          <p:spPr bwMode="auto">
            <a:xfrm>
              <a:off x="7352547" y="1917099"/>
              <a:ext cx="16863" cy="4216"/>
            </a:xfrm>
            <a:custGeom>
              <a:avLst/>
              <a:gdLst>
                <a:gd name="T0" fmla="*/ 0 w 15"/>
                <a:gd name="T1" fmla="*/ 0 h 4"/>
                <a:gd name="T2" fmla="*/ 8 w 15"/>
                <a:gd name="T3" fmla="*/ 3 h 4"/>
                <a:gd name="T4" fmla="*/ 15 w 15"/>
                <a:gd name="T5" fmla="*/ 4 h 4"/>
                <a:gd name="T6" fmla="*/ 8 w 15"/>
                <a:gd name="T7" fmla="*/ 2 h 4"/>
                <a:gd name="T8" fmla="*/ 0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8" y="3"/>
                  </a:lnTo>
                  <a:lnTo>
                    <a:pt x="15" y="4"/>
                  </a:lnTo>
                  <a:lnTo>
                    <a:pt x="8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26" name="Freeform 950"/>
            <p:cNvSpPr>
              <a:spLocks/>
            </p:cNvSpPr>
            <p:nvPr/>
          </p:nvSpPr>
          <p:spPr bwMode="auto">
            <a:xfrm>
              <a:off x="7371519" y="1902344"/>
              <a:ext cx="6324" cy="4216"/>
            </a:xfrm>
            <a:custGeom>
              <a:avLst/>
              <a:gdLst>
                <a:gd name="T0" fmla="*/ 0 w 7"/>
                <a:gd name="T1" fmla="*/ 2 h 4"/>
                <a:gd name="T2" fmla="*/ 4 w 7"/>
                <a:gd name="T3" fmla="*/ 4 h 4"/>
                <a:gd name="T4" fmla="*/ 7 w 7"/>
                <a:gd name="T5" fmla="*/ 2 h 4"/>
                <a:gd name="T6" fmla="*/ 7 w 7"/>
                <a:gd name="T7" fmla="*/ 1 h 4"/>
                <a:gd name="T8" fmla="*/ 4 w 7"/>
                <a:gd name="T9" fmla="*/ 0 h 4"/>
                <a:gd name="T10" fmla="*/ 0 w 7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0" y="2"/>
                  </a:moveTo>
                  <a:lnTo>
                    <a:pt x="4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27" name="Freeform 951"/>
            <p:cNvSpPr>
              <a:spLocks/>
            </p:cNvSpPr>
            <p:nvPr/>
          </p:nvSpPr>
          <p:spPr bwMode="auto">
            <a:xfrm>
              <a:off x="7371519" y="1792734"/>
              <a:ext cx="40051" cy="12647"/>
            </a:xfrm>
            <a:custGeom>
              <a:avLst/>
              <a:gdLst>
                <a:gd name="T0" fmla="*/ 0 w 38"/>
                <a:gd name="T1" fmla="*/ 3 h 14"/>
                <a:gd name="T2" fmla="*/ 2 w 38"/>
                <a:gd name="T3" fmla="*/ 5 h 14"/>
                <a:gd name="T4" fmla="*/ 3 w 38"/>
                <a:gd name="T5" fmla="*/ 6 h 14"/>
                <a:gd name="T6" fmla="*/ 3 w 38"/>
                <a:gd name="T7" fmla="*/ 9 h 14"/>
                <a:gd name="T8" fmla="*/ 3 w 38"/>
                <a:gd name="T9" fmla="*/ 11 h 14"/>
                <a:gd name="T10" fmla="*/ 3 w 38"/>
                <a:gd name="T11" fmla="*/ 14 h 14"/>
                <a:gd name="T12" fmla="*/ 6 w 38"/>
                <a:gd name="T13" fmla="*/ 13 h 14"/>
                <a:gd name="T14" fmla="*/ 7 w 38"/>
                <a:gd name="T15" fmla="*/ 11 h 14"/>
                <a:gd name="T16" fmla="*/ 7 w 38"/>
                <a:gd name="T17" fmla="*/ 11 h 14"/>
                <a:gd name="T18" fmla="*/ 23 w 38"/>
                <a:gd name="T19" fmla="*/ 11 h 14"/>
                <a:gd name="T20" fmla="*/ 38 w 38"/>
                <a:gd name="T21" fmla="*/ 8 h 14"/>
                <a:gd name="T22" fmla="*/ 35 w 38"/>
                <a:gd name="T23" fmla="*/ 6 h 14"/>
                <a:gd name="T24" fmla="*/ 33 w 38"/>
                <a:gd name="T25" fmla="*/ 6 h 14"/>
                <a:gd name="T26" fmla="*/ 30 w 38"/>
                <a:gd name="T27" fmla="*/ 6 h 14"/>
                <a:gd name="T28" fmla="*/ 28 w 38"/>
                <a:gd name="T29" fmla="*/ 6 h 14"/>
                <a:gd name="T30" fmla="*/ 24 w 38"/>
                <a:gd name="T31" fmla="*/ 5 h 14"/>
                <a:gd name="T32" fmla="*/ 24 w 38"/>
                <a:gd name="T33" fmla="*/ 3 h 14"/>
                <a:gd name="T34" fmla="*/ 24 w 38"/>
                <a:gd name="T35" fmla="*/ 1 h 14"/>
                <a:gd name="T36" fmla="*/ 12 w 38"/>
                <a:gd name="T37" fmla="*/ 0 h 14"/>
                <a:gd name="T38" fmla="*/ 6 w 38"/>
                <a:gd name="T39" fmla="*/ 0 h 14"/>
                <a:gd name="T40" fmla="*/ 0 w 38"/>
                <a:gd name="T4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14">
                  <a:moveTo>
                    <a:pt x="0" y="3"/>
                  </a:moveTo>
                  <a:lnTo>
                    <a:pt x="2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23" y="11"/>
                  </a:lnTo>
                  <a:lnTo>
                    <a:pt x="38" y="8"/>
                  </a:lnTo>
                  <a:lnTo>
                    <a:pt x="35" y="6"/>
                  </a:lnTo>
                  <a:lnTo>
                    <a:pt x="33" y="6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28" name="Freeform 952"/>
            <p:cNvSpPr>
              <a:spLocks/>
            </p:cNvSpPr>
            <p:nvPr/>
          </p:nvSpPr>
          <p:spPr bwMode="auto">
            <a:xfrm>
              <a:off x="7398921" y="1794841"/>
              <a:ext cx="2109" cy="2109"/>
            </a:xfrm>
            <a:custGeom>
              <a:avLst/>
              <a:gdLst>
                <a:gd name="T0" fmla="*/ 0 w 4"/>
                <a:gd name="T1" fmla="*/ 1 h 2"/>
                <a:gd name="T2" fmla="*/ 3 w 4"/>
                <a:gd name="T3" fmla="*/ 2 h 2"/>
                <a:gd name="T4" fmla="*/ 4 w 4"/>
                <a:gd name="T5" fmla="*/ 0 h 2"/>
                <a:gd name="T6" fmla="*/ 0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3" y="2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29" name="Freeform 953"/>
            <p:cNvSpPr>
              <a:spLocks/>
            </p:cNvSpPr>
            <p:nvPr/>
          </p:nvSpPr>
          <p:spPr bwMode="auto">
            <a:xfrm>
              <a:off x="7460051" y="1986660"/>
              <a:ext cx="23188" cy="8432"/>
            </a:xfrm>
            <a:custGeom>
              <a:avLst/>
              <a:gdLst>
                <a:gd name="T0" fmla="*/ 19 w 21"/>
                <a:gd name="T1" fmla="*/ 2 h 7"/>
                <a:gd name="T2" fmla="*/ 14 w 21"/>
                <a:gd name="T3" fmla="*/ 2 h 7"/>
                <a:gd name="T4" fmla="*/ 9 w 21"/>
                <a:gd name="T5" fmla="*/ 2 h 7"/>
                <a:gd name="T6" fmla="*/ 5 w 21"/>
                <a:gd name="T7" fmla="*/ 0 h 7"/>
                <a:gd name="T8" fmla="*/ 3 w 21"/>
                <a:gd name="T9" fmla="*/ 0 h 7"/>
                <a:gd name="T10" fmla="*/ 0 w 21"/>
                <a:gd name="T11" fmla="*/ 0 h 7"/>
                <a:gd name="T12" fmla="*/ 5 w 21"/>
                <a:gd name="T13" fmla="*/ 1 h 7"/>
                <a:gd name="T14" fmla="*/ 8 w 21"/>
                <a:gd name="T15" fmla="*/ 2 h 7"/>
                <a:gd name="T16" fmla="*/ 11 w 21"/>
                <a:gd name="T17" fmla="*/ 5 h 7"/>
                <a:gd name="T18" fmla="*/ 15 w 21"/>
                <a:gd name="T19" fmla="*/ 7 h 7"/>
                <a:gd name="T20" fmla="*/ 19 w 21"/>
                <a:gd name="T21" fmla="*/ 7 h 7"/>
                <a:gd name="T22" fmla="*/ 21 w 21"/>
                <a:gd name="T23" fmla="*/ 6 h 7"/>
                <a:gd name="T24" fmla="*/ 21 w 21"/>
                <a:gd name="T25" fmla="*/ 5 h 7"/>
                <a:gd name="T26" fmla="*/ 19 w 21"/>
                <a:gd name="T2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7">
                  <a:moveTo>
                    <a:pt x="19" y="2"/>
                  </a:moveTo>
                  <a:lnTo>
                    <a:pt x="14" y="2"/>
                  </a:lnTo>
                  <a:lnTo>
                    <a:pt x="9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8" y="2"/>
                  </a:lnTo>
                  <a:lnTo>
                    <a:pt x="11" y="5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19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30" name="Freeform 954"/>
            <p:cNvSpPr>
              <a:spLocks/>
            </p:cNvSpPr>
            <p:nvPr/>
          </p:nvSpPr>
          <p:spPr bwMode="auto">
            <a:xfrm>
              <a:off x="7466374" y="1803273"/>
              <a:ext cx="14756" cy="6324"/>
            </a:xfrm>
            <a:custGeom>
              <a:avLst/>
              <a:gdLst>
                <a:gd name="T0" fmla="*/ 0 w 14"/>
                <a:gd name="T1" fmla="*/ 3 h 7"/>
                <a:gd name="T2" fmla="*/ 3 w 14"/>
                <a:gd name="T3" fmla="*/ 5 h 7"/>
                <a:gd name="T4" fmla="*/ 7 w 14"/>
                <a:gd name="T5" fmla="*/ 5 h 7"/>
                <a:gd name="T6" fmla="*/ 14 w 14"/>
                <a:gd name="T7" fmla="*/ 7 h 7"/>
                <a:gd name="T8" fmla="*/ 13 w 14"/>
                <a:gd name="T9" fmla="*/ 5 h 7"/>
                <a:gd name="T10" fmla="*/ 12 w 14"/>
                <a:gd name="T11" fmla="*/ 4 h 7"/>
                <a:gd name="T12" fmla="*/ 12 w 14"/>
                <a:gd name="T13" fmla="*/ 1 h 7"/>
                <a:gd name="T14" fmla="*/ 14 w 14"/>
                <a:gd name="T15" fmla="*/ 1 h 7"/>
                <a:gd name="T16" fmla="*/ 7 w 14"/>
                <a:gd name="T17" fmla="*/ 0 h 7"/>
                <a:gd name="T18" fmla="*/ 3 w 14"/>
                <a:gd name="T19" fmla="*/ 0 h 7"/>
                <a:gd name="T20" fmla="*/ 0 w 14"/>
                <a:gd name="T2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14" y="7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31" name="Freeform 955"/>
            <p:cNvSpPr>
              <a:spLocks/>
            </p:cNvSpPr>
            <p:nvPr/>
          </p:nvSpPr>
          <p:spPr bwMode="auto">
            <a:xfrm>
              <a:off x="7485345" y="1788518"/>
              <a:ext cx="10540" cy="6324"/>
            </a:xfrm>
            <a:custGeom>
              <a:avLst/>
              <a:gdLst>
                <a:gd name="T0" fmla="*/ 0 w 11"/>
                <a:gd name="T1" fmla="*/ 5 h 5"/>
                <a:gd name="T2" fmla="*/ 2 w 11"/>
                <a:gd name="T3" fmla="*/ 3 h 5"/>
                <a:gd name="T4" fmla="*/ 7 w 11"/>
                <a:gd name="T5" fmla="*/ 3 h 5"/>
                <a:gd name="T6" fmla="*/ 10 w 11"/>
                <a:gd name="T7" fmla="*/ 3 h 5"/>
                <a:gd name="T8" fmla="*/ 11 w 11"/>
                <a:gd name="T9" fmla="*/ 0 h 5"/>
                <a:gd name="T10" fmla="*/ 5 w 11"/>
                <a:gd name="T11" fmla="*/ 1 h 5"/>
                <a:gd name="T12" fmla="*/ 2 w 11"/>
                <a:gd name="T13" fmla="*/ 2 h 5"/>
                <a:gd name="T14" fmla="*/ 0 w 11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lnTo>
                    <a:pt x="2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1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32" name="Freeform 956"/>
            <p:cNvSpPr>
              <a:spLocks/>
            </p:cNvSpPr>
            <p:nvPr/>
          </p:nvSpPr>
          <p:spPr bwMode="auto">
            <a:xfrm>
              <a:off x="7487453" y="1988768"/>
              <a:ext cx="14756" cy="6324"/>
            </a:xfrm>
            <a:custGeom>
              <a:avLst/>
              <a:gdLst>
                <a:gd name="T0" fmla="*/ 6 w 15"/>
                <a:gd name="T1" fmla="*/ 0 h 5"/>
                <a:gd name="T2" fmla="*/ 0 w 15"/>
                <a:gd name="T3" fmla="*/ 1 h 5"/>
                <a:gd name="T4" fmla="*/ 6 w 15"/>
                <a:gd name="T5" fmla="*/ 5 h 5"/>
                <a:gd name="T6" fmla="*/ 15 w 15"/>
                <a:gd name="T7" fmla="*/ 5 h 5"/>
                <a:gd name="T8" fmla="*/ 6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6" y="0"/>
                  </a:moveTo>
                  <a:lnTo>
                    <a:pt x="0" y="1"/>
                  </a:lnTo>
                  <a:lnTo>
                    <a:pt x="6" y="5"/>
                  </a:lnTo>
                  <a:lnTo>
                    <a:pt x="15" y="5"/>
                  </a:lnTo>
                  <a:lnTo>
                    <a:pt x="6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33" name="Freeform 957"/>
            <p:cNvSpPr>
              <a:spLocks/>
            </p:cNvSpPr>
            <p:nvPr/>
          </p:nvSpPr>
          <p:spPr bwMode="auto">
            <a:xfrm>
              <a:off x="7500100" y="1790625"/>
              <a:ext cx="14756" cy="2109"/>
            </a:xfrm>
            <a:custGeom>
              <a:avLst/>
              <a:gdLst>
                <a:gd name="T0" fmla="*/ 0 w 15"/>
                <a:gd name="T1" fmla="*/ 0 h 2"/>
                <a:gd name="T2" fmla="*/ 8 w 15"/>
                <a:gd name="T3" fmla="*/ 2 h 2"/>
                <a:gd name="T4" fmla="*/ 15 w 15"/>
                <a:gd name="T5" fmla="*/ 2 h 2"/>
                <a:gd name="T6" fmla="*/ 8 w 15"/>
                <a:gd name="T7" fmla="*/ 0 h 2"/>
                <a:gd name="T8" fmla="*/ 0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0" y="0"/>
                  </a:moveTo>
                  <a:lnTo>
                    <a:pt x="8" y="2"/>
                  </a:lnTo>
                  <a:lnTo>
                    <a:pt x="15" y="2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34" name="Freeform 958"/>
            <p:cNvSpPr>
              <a:spLocks/>
            </p:cNvSpPr>
            <p:nvPr/>
          </p:nvSpPr>
          <p:spPr bwMode="auto">
            <a:xfrm>
              <a:off x="7508532" y="1801165"/>
              <a:ext cx="8432" cy="2109"/>
            </a:xfrm>
            <a:custGeom>
              <a:avLst/>
              <a:gdLst>
                <a:gd name="T0" fmla="*/ 0 w 8"/>
                <a:gd name="T1" fmla="*/ 0 h 1"/>
                <a:gd name="T2" fmla="*/ 5 w 8"/>
                <a:gd name="T3" fmla="*/ 1 h 1"/>
                <a:gd name="T4" fmla="*/ 6 w 8"/>
                <a:gd name="T5" fmla="*/ 1 h 1"/>
                <a:gd name="T6" fmla="*/ 8 w 8"/>
                <a:gd name="T7" fmla="*/ 0 h 1"/>
                <a:gd name="T8" fmla="*/ 4 w 8"/>
                <a:gd name="T9" fmla="*/ 0 h 1"/>
                <a:gd name="T10" fmla="*/ 0 w 8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35" name="Freeform 959"/>
            <p:cNvSpPr>
              <a:spLocks/>
            </p:cNvSpPr>
            <p:nvPr/>
          </p:nvSpPr>
          <p:spPr bwMode="auto">
            <a:xfrm>
              <a:off x="7538042" y="1815920"/>
              <a:ext cx="29511" cy="10540"/>
            </a:xfrm>
            <a:custGeom>
              <a:avLst/>
              <a:gdLst>
                <a:gd name="T0" fmla="*/ 0 w 28"/>
                <a:gd name="T1" fmla="*/ 7 h 9"/>
                <a:gd name="T2" fmla="*/ 6 w 28"/>
                <a:gd name="T3" fmla="*/ 9 h 9"/>
                <a:gd name="T4" fmla="*/ 15 w 28"/>
                <a:gd name="T5" fmla="*/ 9 h 9"/>
                <a:gd name="T6" fmla="*/ 22 w 28"/>
                <a:gd name="T7" fmla="*/ 7 h 9"/>
                <a:gd name="T8" fmla="*/ 28 w 28"/>
                <a:gd name="T9" fmla="*/ 3 h 9"/>
                <a:gd name="T10" fmla="*/ 21 w 28"/>
                <a:gd name="T11" fmla="*/ 1 h 9"/>
                <a:gd name="T12" fmla="*/ 14 w 28"/>
                <a:gd name="T13" fmla="*/ 0 h 9"/>
                <a:gd name="T14" fmla="*/ 10 w 28"/>
                <a:gd name="T15" fmla="*/ 1 h 9"/>
                <a:gd name="T16" fmla="*/ 6 w 28"/>
                <a:gd name="T17" fmla="*/ 2 h 9"/>
                <a:gd name="T18" fmla="*/ 0 w 28"/>
                <a:gd name="T1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9">
                  <a:moveTo>
                    <a:pt x="0" y="7"/>
                  </a:moveTo>
                  <a:lnTo>
                    <a:pt x="6" y="9"/>
                  </a:lnTo>
                  <a:lnTo>
                    <a:pt x="15" y="9"/>
                  </a:lnTo>
                  <a:lnTo>
                    <a:pt x="22" y="7"/>
                  </a:lnTo>
                  <a:lnTo>
                    <a:pt x="28" y="3"/>
                  </a:lnTo>
                  <a:lnTo>
                    <a:pt x="21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36" name="Freeform 960"/>
            <p:cNvSpPr>
              <a:spLocks/>
            </p:cNvSpPr>
            <p:nvPr/>
          </p:nvSpPr>
          <p:spPr bwMode="auto">
            <a:xfrm>
              <a:off x="7540151" y="1685230"/>
              <a:ext cx="6324" cy="0"/>
            </a:xfrm>
            <a:custGeom>
              <a:avLst/>
              <a:gdLst>
                <a:gd name="T0" fmla="*/ 0 w 6"/>
                <a:gd name="T1" fmla="*/ 0 h 1"/>
                <a:gd name="T2" fmla="*/ 6 w 6"/>
                <a:gd name="T3" fmla="*/ 1 h 1"/>
                <a:gd name="T4" fmla="*/ 3 w 6"/>
                <a:gd name="T5" fmla="*/ 0 h 1"/>
                <a:gd name="T6" fmla="*/ 0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37" name="Freeform 961"/>
            <p:cNvSpPr>
              <a:spLocks/>
            </p:cNvSpPr>
            <p:nvPr/>
          </p:nvSpPr>
          <p:spPr bwMode="auto">
            <a:xfrm>
              <a:off x="7544366" y="1761115"/>
              <a:ext cx="8432" cy="2109"/>
            </a:xfrm>
            <a:custGeom>
              <a:avLst/>
              <a:gdLst>
                <a:gd name="T0" fmla="*/ 0 w 9"/>
                <a:gd name="T1" fmla="*/ 1 h 2"/>
                <a:gd name="T2" fmla="*/ 4 w 9"/>
                <a:gd name="T3" fmla="*/ 2 h 2"/>
                <a:gd name="T4" fmla="*/ 9 w 9"/>
                <a:gd name="T5" fmla="*/ 2 h 2"/>
                <a:gd name="T6" fmla="*/ 6 w 9"/>
                <a:gd name="T7" fmla="*/ 1 h 2"/>
                <a:gd name="T8" fmla="*/ 5 w 9"/>
                <a:gd name="T9" fmla="*/ 0 h 2"/>
                <a:gd name="T10" fmla="*/ 0 w 9"/>
                <a:gd name="T11" fmla="*/ 0 h 2"/>
                <a:gd name="T12" fmla="*/ 1 w 9"/>
                <a:gd name="T13" fmla="*/ 0 h 2"/>
                <a:gd name="T14" fmla="*/ 2 w 9"/>
                <a:gd name="T15" fmla="*/ 0 h 2"/>
                <a:gd name="T16" fmla="*/ 1 w 9"/>
                <a:gd name="T17" fmla="*/ 1 h 2"/>
                <a:gd name="T18" fmla="*/ 0 w 9"/>
                <a:gd name="T1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">
                  <a:moveTo>
                    <a:pt x="0" y="1"/>
                  </a:moveTo>
                  <a:lnTo>
                    <a:pt x="4" y="2"/>
                  </a:lnTo>
                  <a:lnTo>
                    <a:pt x="9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38" name="Freeform 962"/>
            <p:cNvSpPr>
              <a:spLocks/>
            </p:cNvSpPr>
            <p:nvPr/>
          </p:nvSpPr>
          <p:spPr bwMode="auto">
            <a:xfrm>
              <a:off x="7565445" y="1725281"/>
              <a:ext cx="12647" cy="2109"/>
            </a:xfrm>
            <a:custGeom>
              <a:avLst/>
              <a:gdLst>
                <a:gd name="T0" fmla="*/ 0 w 12"/>
                <a:gd name="T1" fmla="*/ 0 h 1"/>
                <a:gd name="T2" fmla="*/ 6 w 12"/>
                <a:gd name="T3" fmla="*/ 1 h 1"/>
                <a:gd name="T4" fmla="*/ 12 w 12"/>
                <a:gd name="T5" fmla="*/ 1 h 1"/>
                <a:gd name="T6" fmla="*/ 6 w 12"/>
                <a:gd name="T7" fmla="*/ 1 h 1"/>
                <a:gd name="T8" fmla="*/ 0 w 1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6" y="1"/>
                  </a:lnTo>
                  <a:lnTo>
                    <a:pt x="12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39" name="Freeform 963"/>
            <p:cNvSpPr>
              <a:spLocks/>
            </p:cNvSpPr>
            <p:nvPr/>
          </p:nvSpPr>
          <p:spPr bwMode="auto">
            <a:xfrm>
              <a:off x="7567553" y="1805381"/>
              <a:ext cx="18972" cy="8432"/>
            </a:xfrm>
            <a:custGeom>
              <a:avLst/>
              <a:gdLst>
                <a:gd name="T0" fmla="*/ 0 w 19"/>
                <a:gd name="T1" fmla="*/ 3 h 8"/>
                <a:gd name="T2" fmla="*/ 3 w 19"/>
                <a:gd name="T3" fmla="*/ 7 h 8"/>
                <a:gd name="T4" fmla="*/ 9 w 19"/>
                <a:gd name="T5" fmla="*/ 8 h 8"/>
                <a:gd name="T6" fmla="*/ 14 w 19"/>
                <a:gd name="T7" fmla="*/ 8 h 8"/>
                <a:gd name="T8" fmla="*/ 19 w 19"/>
                <a:gd name="T9" fmla="*/ 8 h 8"/>
                <a:gd name="T10" fmla="*/ 19 w 19"/>
                <a:gd name="T11" fmla="*/ 6 h 8"/>
                <a:gd name="T12" fmla="*/ 17 w 19"/>
                <a:gd name="T13" fmla="*/ 3 h 8"/>
                <a:gd name="T14" fmla="*/ 14 w 19"/>
                <a:gd name="T15" fmla="*/ 1 h 8"/>
                <a:gd name="T16" fmla="*/ 9 w 19"/>
                <a:gd name="T17" fmla="*/ 0 h 8"/>
                <a:gd name="T18" fmla="*/ 6 w 19"/>
                <a:gd name="T19" fmla="*/ 0 h 8"/>
                <a:gd name="T20" fmla="*/ 4 w 19"/>
                <a:gd name="T21" fmla="*/ 1 h 8"/>
                <a:gd name="T22" fmla="*/ 0 w 19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8">
                  <a:moveTo>
                    <a:pt x="0" y="3"/>
                  </a:moveTo>
                  <a:lnTo>
                    <a:pt x="3" y="7"/>
                  </a:lnTo>
                  <a:lnTo>
                    <a:pt x="9" y="8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40" name="Freeform 964"/>
            <p:cNvSpPr>
              <a:spLocks/>
            </p:cNvSpPr>
            <p:nvPr/>
          </p:nvSpPr>
          <p:spPr bwMode="auto">
            <a:xfrm>
              <a:off x="7578093" y="1737928"/>
              <a:ext cx="12647" cy="6324"/>
            </a:xfrm>
            <a:custGeom>
              <a:avLst/>
              <a:gdLst>
                <a:gd name="T0" fmla="*/ 8 w 13"/>
                <a:gd name="T1" fmla="*/ 0 h 7"/>
                <a:gd name="T2" fmla="*/ 4 w 13"/>
                <a:gd name="T3" fmla="*/ 0 h 7"/>
                <a:gd name="T4" fmla="*/ 5 w 13"/>
                <a:gd name="T5" fmla="*/ 2 h 7"/>
                <a:gd name="T6" fmla="*/ 4 w 13"/>
                <a:gd name="T7" fmla="*/ 2 h 7"/>
                <a:gd name="T8" fmla="*/ 1 w 13"/>
                <a:gd name="T9" fmla="*/ 2 h 7"/>
                <a:gd name="T10" fmla="*/ 0 w 13"/>
                <a:gd name="T11" fmla="*/ 1 h 7"/>
                <a:gd name="T12" fmla="*/ 0 w 13"/>
                <a:gd name="T13" fmla="*/ 3 h 7"/>
                <a:gd name="T14" fmla="*/ 1 w 13"/>
                <a:gd name="T15" fmla="*/ 5 h 7"/>
                <a:gd name="T16" fmla="*/ 5 w 13"/>
                <a:gd name="T17" fmla="*/ 5 h 7"/>
                <a:gd name="T18" fmla="*/ 6 w 13"/>
                <a:gd name="T19" fmla="*/ 5 h 7"/>
                <a:gd name="T20" fmla="*/ 8 w 13"/>
                <a:gd name="T21" fmla="*/ 6 h 7"/>
                <a:gd name="T22" fmla="*/ 10 w 13"/>
                <a:gd name="T23" fmla="*/ 7 h 7"/>
                <a:gd name="T24" fmla="*/ 11 w 13"/>
                <a:gd name="T25" fmla="*/ 7 h 7"/>
                <a:gd name="T26" fmla="*/ 10 w 13"/>
                <a:gd name="T27" fmla="*/ 5 h 7"/>
                <a:gd name="T28" fmla="*/ 13 w 13"/>
                <a:gd name="T29" fmla="*/ 3 h 7"/>
                <a:gd name="T30" fmla="*/ 10 w 13"/>
                <a:gd name="T31" fmla="*/ 2 h 7"/>
                <a:gd name="T32" fmla="*/ 6 w 13"/>
                <a:gd name="T33" fmla="*/ 1 h 7"/>
                <a:gd name="T34" fmla="*/ 8 w 13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7">
                  <a:moveTo>
                    <a:pt x="8" y="0"/>
                  </a:moveTo>
                  <a:lnTo>
                    <a:pt x="4" y="0"/>
                  </a:lnTo>
                  <a:lnTo>
                    <a:pt x="5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0" y="2"/>
                  </a:lnTo>
                  <a:lnTo>
                    <a:pt x="6" y="1"/>
                  </a:lnTo>
                  <a:lnTo>
                    <a:pt x="8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41" name="Freeform 965"/>
            <p:cNvSpPr>
              <a:spLocks/>
            </p:cNvSpPr>
            <p:nvPr/>
          </p:nvSpPr>
          <p:spPr bwMode="auto">
            <a:xfrm>
              <a:off x="7580200" y="1725281"/>
              <a:ext cx="16863" cy="2109"/>
            </a:xfrm>
            <a:custGeom>
              <a:avLst/>
              <a:gdLst>
                <a:gd name="T0" fmla="*/ 12 w 18"/>
                <a:gd name="T1" fmla="*/ 3 h 3"/>
                <a:gd name="T2" fmla="*/ 15 w 18"/>
                <a:gd name="T3" fmla="*/ 2 h 3"/>
                <a:gd name="T4" fmla="*/ 18 w 18"/>
                <a:gd name="T5" fmla="*/ 2 h 3"/>
                <a:gd name="T6" fmla="*/ 9 w 18"/>
                <a:gd name="T7" fmla="*/ 0 h 3"/>
                <a:gd name="T8" fmla="*/ 0 w 18"/>
                <a:gd name="T9" fmla="*/ 0 h 3"/>
                <a:gd name="T10" fmla="*/ 7 w 18"/>
                <a:gd name="T11" fmla="*/ 2 h 3"/>
                <a:gd name="T12" fmla="*/ 9 w 18"/>
                <a:gd name="T13" fmla="*/ 2 h 3"/>
                <a:gd name="T14" fmla="*/ 12 w 18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">
                  <a:moveTo>
                    <a:pt x="12" y="3"/>
                  </a:moveTo>
                  <a:lnTo>
                    <a:pt x="15" y="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42" name="Freeform 966"/>
            <p:cNvSpPr>
              <a:spLocks/>
            </p:cNvSpPr>
            <p:nvPr/>
          </p:nvSpPr>
          <p:spPr bwMode="auto">
            <a:xfrm>
              <a:off x="7584416" y="1790625"/>
              <a:ext cx="6324" cy="2109"/>
            </a:xfrm>
            <a:custGeom>
              <a:avLst/>
              <a:gdLst>
                <a:gd name="T0" fmla="*/ 6 w 6"/>
                <a:gd name="T1" fmla="*/ 1 h 1"/>
                <a:gd name="T2" fmla="*/ 3 w 6"/>
                <a:gd name="T3" fmla="*/ 0 h 1"/>
                <a:gd name="T4" fmla="*/ 0 w 6"/>
                <a:gd name="T5" fmla="*/ 0 h 1"/>
                <a:gd name="T6" fmla="*/ 6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6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6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43" name="Freeform 967"/>
            <p:cNvSpPr>
              <a:spLocks/>
            </p:cNvSpPr>
            <p:nvPr/>
          </p:nvSpPr>
          <p:spPr bwMode="auto">
            <a:xfrm>
              <a:off x="7620251" y="1773762"/>
              <a:ext cx="6324" cy="2109"/>
            </a:xfrm>
            <a:custGeom>
              <a:avLst/>
              <a:gdLst>
                <a:gd name="T0" fmla="*/ 2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44" name="Freeform 968"/>
            <p:cNvSpPr>
              <a:spLocks/>
            </p:cNvSpPr>
            <p:nvPr/>
          </p:nvSpPr>
          <p:spPr bwMode="auto">
            <a:xfrm>
              <a:off x="7630790" y="1773762"/>
              <a:ext cx="14756" cy="2109"/>
            </a:xfrm>
            <a:custGeom>
              <a:avLst/>
              <a:gdLst>
                <a:gd name="T0" fmla="*/ 0 w 15"/>
                <a:gd name="T1" fmla="*/ 1 h 2"/>
                <a:gd name="T2" fmla="*/ 8 w 15"/>
                <a:gd name="T3" fmla="*/ 2 h 2"/>
                <a:gd name="T4" fmla="*/ 12 w 15"/>
                <a:gd name="T5" fmla="*/ 2 h 2"/>
                <a:gd name="T6" fmla="*/ 15 w 15"/>
                <a:gd name="T7" fmla="*/ 2 h 2"/>
                <a:gd name="T8" fmla="*/ 12 w 15"/>
                <a:gd name="T9" fmla="*/ 1 h 2"/>
                <a:gd name="T10" fmla="*/ 8 w 15"/>
                <a:gd name="T11" fmla="*/ 0 h 2"/>
                <a:gd name="T12" fmla="*/ 3 w 15"/>
                <a:gd name="T13" fmla="*/ 0 h 2"/>
                <a:gd name="T14" fmla="*/ 0 w 15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">
                  <a:moveTo>
                    <a:pt x="0" y="1"/>
                  </a:moveTo>
                  <a:lnTo>
                    <a:pt x="8" y="2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45" name="Freeform 969"/>
            <p:cNvSpPr>
              <a:spLocks/>
            </p:cNvSpPr>
            <p:nvPr/>
          </p:nvSpPr>
          <p:spPr bwMode="auto">
            <a:xfrm>
              <a:off x="7653977" y="1777978"/>
              <a:ext cx="10540" cy="0"/>
            </a:xfrm>
            <a:custGeom>
              <a:avLst/>
              <a:gdLst>
                <a:gd name="T0" fmla="*/ 0 w 10"/>
                <a:gd name="T1" fmla="*/ 0 h 1"/>
                <a:gd name="T2" fmla="*/ 5 w 10"/>
                <a:gd name="T3" fmla="*/ 1 h 1"/>
                <a:gd name="T4" fmla="*/ 10 w 10"/>
                <a:gd name="T5" fmla="*/ 1 h 1"/>
                <a:gd name="T6" fmla="*/ 7 w 10"/>
                <a:gd name="T7" fmla="*/ 0 h 1"/>
                <a:gd name="T8" fmla="*/ 5 w 10"/>
                <a:gd name="T9" fmla="*/ 0 h 1"/>
                <a:gd name="T10" fmla="*/ 0 w 10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5" y="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46" name="Freeform 970"/>
            <p:cNvSpPr>
              <a:spLocks/>
            </p:cNvSpPr>
            <p:nvPr/>
          </p:nvSpPr>
          <p:spPr bwMode="auto">
            <a:xfrm>
              <a:off x="7658193" y="1765330"/>
              <a:ext cx="6324" cy="2109"/>
            </a:xfrm>
            <a:custGeom>
              <a:avLst/>
              <a:gdLst>
                <a:gd name="T0" fmla="*/ 3 w 6"/>
                <a:gd name="T1" fmla="*/ 0 h 3"/>
                <a:gd name="T2" fmla="*/ 0 w 6"/>
                <a:gd name="T3" fmla="*/ 0 h 3"/>
                <a:gd name="T4" fmla="*/ 3 w 6"/>
                <a:gd name="T5" fmla="*/ 3 h 3"/>
                <a:gd name="T6" fmla="*/ 6 w 6"/>
                <a:gd name="T7" fmla="*/ 3 h 3"/>
                <a:gd name="T8" fmla="*/ 4 w 6"/>
                <a:gd name="T9" fmla="*/ 2 h 3"/>
                <a:gd name="T10" fmla="*/ 3 w 6"/>
                <a:gd name="T11" fmla="*/ 2 h 3"/>
                <a:gd name="T12" fmla="*/ 4 w 6"/>
                <a:gd name="T13" fmla="*/ 2 h 3"/>
                <a:gd name="T14" fmla="*/ 6 w 6"/>
                <a:gd name="T15" fmla="*/ 0 h 3"/>
                <a:gd name="T16" fmla="*/ 3 w 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47" name="Freeform 971"/>
            <p:cNvSpPr>
              <a:spLocks/>
            </p:cNvSpPr>
            <p:nvPr/>
          </p:nvSpPr>
          <p:spPr bwMode="auto">
            <a:xfrm>
              <a:off x="7660300" y="1761115"/>
              <a:ext cx="4216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48" name="Freeform 972"/>
            <p:cNvSpPr>
              <a:spLocks/>
            </p:cNvSpPr>
            <p:nvPr/>
          </p:nvSpPr>
          <p:spPr bwMode="auto">
            <a:xfrm>
              <a:off x="7664516" y="1754792"/>
              <a:ext cx="10540" cy="4216"/>
            </a:xfrm>
            <a:custGeom>
              <a:avLst/>
              <a:gdLst>
                <a:gd name="T0" fmla="*/ 5 w 11"/>
                <a:gd name="T1" fmla="*/ 0 h 2"/>
                <a:gd name="T2" fmla="*/ 0 w 11"/>
                <a:gd name="T3" fmla="*/ 1 h 2"/>
                <a:gd name="T4" fmla="*/ 5 w 11"/>
                <a:gd name="T5" fmla="*/ 2 h 2"/>
                <a:gd name="T6" fmla="*/ 11 w 11"/>
                <a:gd name="T7" fmla="*/ 2 h 2"/>
                <a:gd name="T8" fmla="*/ 9 w 11"/>
                <a:gd name="T9" fmla="*/ 1 h 2"/>
                <a:gd name="T10" fmla="*/ 5 w 1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">
                  <a:moveTo>
                    <a:pt x="5" y="0"/>
                  </a:moveTo>
                  <a:lnTo>
                    <a:pt x="0" y="1"/>
                  </a:lnTo>
                  <a:lnTo>
                    <a:pt x="5" y="2"/>
                  </a:lnTo>
                  <a:lnTo>
                    <a:pt x="11" y="2"/>
                  </a:lnTo>
                  <a:lnTo>
                    <a:pt x="9" y="1"/>
                  </a:lnTo>
                  <a:lnTo>
                    <a:pt x="5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49" name="Freeform 973"/>
            <p:cNvSpPr>
              <a:spLocks/>
            </p:cNvSpPr>
            <p:nvPr/>
          </p:nvSpPr>
          <p:spPr bwMode="auto">
            <a:xfrm>
              <a:off x="7670840" y="1761115"/>
              <a:ext cx="8432" cy="4216"/>
            </a:xfrm>
            <a:custGeom>
              <a:avLst/>
              <a:gdLst>
                <a:gd name="T0" fmla="*/ 8 w 8"/>
                <a:gd name="T1" fmla="*/ 1 h 4"/>
                <a:gd name="T2" fmla="*/ 0 w 8"/>
                <a:gd name="T3" fmla="*/ 0 h 4"/>
                <a:gd name="T4" fmla="*/ 1 w 8"/>
                <a:gd name="T5" fmla="*/ 2 h 4"/>
                <a:gd name="T6" fmla="*/ 4 w 8"/>
                <a:gd name="T7" fmla="*/ 4 h 4"/>
                <a:gd name="T8" fmla="*/ 7 w 8"/>
                <a:gd name="T9" fmla="*/ 4 h 4"/>
                <a:gd name="T10" fmla="*/ 8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4"/>
                  </a:lnTo>
                  <a:lnTo>
                    <a:pt x="7" y="4"/>
                  </a:lnTo>
                  <a:lnTo>
                    <a:pt x="8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50" name="Freeform 974"/>
            <p:cNvSpPr>
              <a:spLocks/>
            </p:cNvSpPr>
            <p:nvPr/>
          </p:nvSpPr>
          <p:spPr bwMode="auto">
            <a:xfrm>
              <a:off x="7672948" y="1765330"/>
              <a:ext cx="4216" cy="2109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1 h 1"/>
                <a:gd name="T4" fmla="*/ 2 w 5"/>
                <a:gd name="T5" fmla="*/ 0 h 1"/>
                <a:gd name="T6" fmla="*/ 0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51" name="Freeform 975"/>
            <p:cNvSpPr>
              <a:spLocks/>
            </p:cNvSpPr>
            <p:nvPr/>
          </p:nvSpPr>
          <p:spPr bwMode="auto">
            <a:xfrm>
              <a:off x="7681379" y="1693662"/>
              <a:ext cx="4216" cy="4216"/>
            </a:xfrm>
            <a:custGeom>
              <a:avLst/>
              <a:gdLst>
                <a:gd name="T0" fmla="*/ 2 w 2"/>
                <a:gd name="T1" fmla="*/ 1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52" name="Freeform 976"/>
            <p:cNvSpPr>
              <a:spLocks/>
            </p:cNvSpPr>
            <p:nvPr/>
          </p:nvSpPr>
          <p:spPr bwMode="auto">
            <a:xfrm>
              <a:off x="7681379" y="1761115"/>
              <a:ext cx="6324" cy="4216"/>
            </a:xfrm>
            <a:custGeom>
              <a:avLst/>
              <a:gdLst>
                <a:gd name="T0" fmla="*/ 3 w 6"/>
                <a:gd name="T1" fmla="*/ 4 h 4"/>
                <a:gd name="T2" fmla="*/ 6 w 6"/>
                <a:gd name="T3" fmla="*/ 2 h 4"/>
                <a:gd name="T4" fmla="*/ 2 w 6"/>
                <a:gd name="T5" fmla="*/ 0 h 4"/>
                <a:gd name="T6" fmla="*/ 1 w 6"/>
                <a:gd name="T7" fmla="*/ 1 h 4"/>
                <a:gd name="T8" fmla="*/ 0 w 6"/>
                <a:gd name="T9" fmla="*/ 2 h 4"/>
                <a:gd name="T10" fmla="*/ 3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lnTo>
                    <a:pt x="6" y="2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3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53" name="Freeform 977"/>
            <p:cNvSpPr>
              <a:spLocks/>
            </p:cNvSpPr>
            <p:nvPr/>
          </p:nvSpPr>
          <p:spPr bwMode="auto">
            <a:xfrm>
              <a:off x="7683488" y="1771655"/>
              <a:ext cx="4216" cy="2109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0 h 1"/>
                <a:gd name="T4" fmla="*/ 2 w 5"/>
                <a:gd name="T5" fmla="*/ 1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5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54" name="Freeform 978"/>
            <p:cNvSpPr>
              <a:spLocks/>
            </p:cNvSpPr>
            <p:nvPr/>
          </p:nvSpPr>
          <p:spPr bwMode="auto">
            <a:xfrm>
              <a:off x="7685595" y="1750576"/>
              <a:ext cx="14756" cy="4216"/>
            </a:xfrm>
            <a:custGeom>
              <a:avLst/>
              <a:gdLst>
                <a:gd name="T0" fmla="*/ 12 w 15"/>
                <a:gd name="T1" fmla="*/ 0 h 5"/>
                <a:gd name="T2" fmla="*/ 6 w 15"/>
                <a:gd name="T3" fmla="*/ 1 h 5"/>
                <a:gd name="T4" fmla="*/ 3 w 15"/>
                <a:gd name="T5" fmla="*/ 1 h 5"/>
                <a:gd name="T6" fmla="*/ 0 w 15"/>
                <a:gd name="T7" fmla="*/ 2 h 5"/>
                <a:gd name="T8" fmla="*/ 6 w 15"/>
                <a:gd name="T9" fmla="*/ 5 h 5"/>
                <a:gd name="T10" fmla="*/ 12 w 15"/>
                <a:gd name="T11" fmla="*/ 5 h 5"/>
                <a:gd name="T12" fmla="*/ 10 w 15"/>
                <a:gd name="T13" fmla="*/ 4 h 5"/>
                <a:gd name="T14" fmla="*/ 10 w 15"/>
                <a:gd name="T15" fmla="*/ 4 h 5"/>
                <a:gd name="T16" fmla="*/ 10 w 15"/>
                <a:gd name="T17" fmla="*/ 4 h 5"/>
                <a:gd name="T18" fmla="*/ 12 w 15"/>
                <a:gd name="T19" fmla="*/ 2 h 5"/>
                <a:gd name="T20" fmla="*/ 15 w 15"/>
                <a:gd name="T21" fmla="*/ 2 h 5"/>
                <a:gd name="T22" fmla="*/ 12 w 15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5">
                  <a:moveTo>
                    <a:pt x="12" y="0"/>
                  </a:moveTo>
                  <a:lnTo>
                    <a:pt x="6" y="1"/>
                  </a:lnTo>
                  <a:lnTo>
                    <a:pt x="3" y="1"/>
                  </a:lnTo>
                  <a:lnTo>
                    <a:pt x="0" y="2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55" name="Freeform 979"/>
            <p:cNvSpPr>
              <a:spLocks/>
            </p:cNvSpPr>
            <p:nvPr/>
          </p:nvSpPr>
          <p:spPr bwMode="auto">
            <a:xfrm>
              <a:off x="7687703" y="1689446"/>
              <a:ext cx="8432" cy="4216"/>
            </a:xfrm>
            <a:custGeom>
              <a:avLst/>
              <a:gdLst>
                <a:gd name="T0" fmla="*/ 1 w 8"/>
                <a:gd name="T1" fmla="*/ 4 h 4"/>
                <a:gd name="T2" fmla="*/ 6 w 8"/>
                <a:gd name="T3" fmla="*/ 4 h 4"/>
                <a:gd name="T4" fmla="*/ 7 w 8"/>
                <a:gd name="T5" fmla="*/ 3 h 4"/>
                <a:gd name="T6" fmla="*/ 8 w 8"/>
                <a:gd name="T7" fmla="*/ 1 h 4"/>
                <a:gd name="T8" fmla="*/ 4 w 8"/>
                <a:gd name="T9" fmla="*/ 0 h 4"/>
                <a:gd name="T10" fmla="*/ 0 w 8"/>
                <a:gd name="T11" fmla="*/ 1 h 4"/>
                <a:gd name="T12" fmla="*/ 1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1" y="4"/>
                  </a:moveTo>
                  <a:lnTo>
                    <a:pt x="6" y="4"/>
                  </a:lnTo>
                  <a:lnTo>
                    <a:pt x="7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56" name="Freeform 980"/>
            <p:cNvSpPr>
              <a:spLocks/>
            </p:cNvSpPr>
            <p:nvPr/>
          </p:nvSpPr>
          <p:spPr bwMode="auto">
            <a:xfrm>
              <a:off x="7689811" y="1754792"/>
              <a:ext cx="6324" cy="2109"/>
            </a:xfrm>
            <a:custGeom>
              <a:avLst/>
              <a:gdLst>
                <a:gd name="T0" fmla="*/ 0 w 6"/>
                <a:gd name="T1" fmla="*/ 0 h 1"/>
                <a:gd name="T2" fmla="*/ 2 w 6"/>
                <a:gd name="T3" fmla="*/ 1 h 1"/>
                <a:gd name="T4" fmla="*/ 6 w 6"/>
                <a:gd name="T5" fmla="*/ 1 h 1"/>
                <a:gd name="T6" fmla="*/ 0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2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57" name="Freeform 981"/>
            <p:cNvSpPr>
              <a:spLocks/>
            </p:cNvSpPr>
            <p:nvPr/>
          </p:nvSpPr>
          <p:spPr bwMode="auto">
            <a:xfrm>
              <a:off x="7702458" y="1695770"/>
              <a:ext cx="8432" cy="0"/>
            </a:xfrm>
            <a:custGeom>
              <a:avLst/>
              <a:gdLst>
                <a:gd name="T0" fmla="*/ 4 w 8"/>
                <a:gd name="T1" fmla="*/ 0 w 8"/>
                <a:gd name="T2" fmla="*/ 8 w 8"/>
                <a:gd name="T3" fmla="*/ 4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58" name="Freeform 982"/>
            <p:cNvSpPr>
              <a:spLocks/>
            </p:cNvSpPr>
            <p:nvPr/>
          </p:nvSpPr>
          <p:spPr bwMode="auto">
            <a:xfrm>
              <a:off x="7704567" y="1777978"/>
              <a:ext cx="6324" cy="2109"/>
            </a:xfrm>
            <a:custGeom>
              <a:avLst/>
              <a:gdLst>
                <a:gd name="T0" fmla="*/ 6 w 6"/>
                <a:gd name="T1" fmla="*/ 1 h 1"/>
                <a:gd name="T2" fmla="*/ 0 w 6"/>
                <a:gd name="T3" fmla="*/ 0 h 1"/>
                <a:gd name="T4" fmla="*/ 6 w 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6" y="1"/>
                  </a:moveTo>
                  <a:lnTo>
                    <a:pt x="0" y="0"/>
                  </a:lnTo>
                  <a:lnTo>
                    <a:pt x="6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59" name="Freeform 983"/>
            <p:cNvSpPr>
              <a:spLocks/>
            </p:cNvSpPr>
            <p:nvPr/>
          </p:nvSpPr>
          <p:spPr bwMode="auto">
            <a:xfrm>
              <a:off x="7495884" y="1984552"/>
              <a:ext cx="21079" cy="8432"/>
            </a:xfrm>
            <a:custGeom>
              <a:avLst/>
              <a:gdLst>
                <a:gd name="T0" fmla="*/ 0 w 19"/>
                <a:gd name="T1" fmla="*/ 4 h 9"/>
                <a:gd name="T2" fmla="*/ 4 w 19"/>
                <a:gd name="T3" fmla="*/ 1 h 9"/>
                <a:gd name="T4" fmla="*/ 11 w 19"/>
                <a:gd name="T5" fmla="*/ 0 h 9"/>
                <a:gd name="T6" fmla="*/ 16 w 19"/>
                <a:gd name="T7" fmla="*/ 1 h 9"/>
                <a:gd name="T8" fmla="*/ 19 w 19"/>
                <a:gd name="T9" fmla="*/ 6 h 9"/>
                <a:gd name="T10" fmla="*/ 14 w 19"/>
                <a:gd name="T11" fmla="*/ 8 h 9"/>
                <a:gd name="T12" fmla="*/ 8 w 19"/>
                <a:gd name="T13" fmla="*/ 9 h 9"/>
                <a:gd name="T14" fmla="*/ 3 w 19"/>
                <a:gd name="T15" fmla="*/ 8 h 9"/>
                <a:gd name="T16" fmla="*/ 0 w 19"/>
                <a:gd name="T1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9">
                  <a:moveTo>
                    <a:pt x="0" y="4"/>
                  </a:moveTo>
                  <a:lnTo>
                    <a:pt x="4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6"/>
                  </a:lnTo>
                  <a:lnTo>
                    <a:pt x="14" y="8"/>
                  </a:lnTo>
                  <a:lnTo>
                    <a:pt x="8" y="9"/>
                  </a:lnTo>
                  <a:lnTo>
                    <a:pt x="3" y="8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60" name="Freeform 984"/>
            <p:cNvSpPr>
              <a:spLocks/>
            </p:cNvSpPr>
            <p:nvPr/>
          </p:nvSpPr>
          <p:spPr bwMode="auto">
            <a:xfrm>
              <a:off x="9388776" y="1864402"/>
              <a:ext cx="8432" cy="2109"/>
            </a:xfrm>
            <a:custGeom>
              <a:avLst/>
              <a:gdLst>
                <a:gd name="T0" fmla="*/ 9 w 9"/>
                <a:gd name="T1" fmla="*/ 3 h 3"/>
                <a:gd name="T2" fmla="*/ 5 w 9"/>
                <a:gd name="T3" fmla="*/ 1 h 3"/>
                <a:gd name="T4" fmla="*/ 0 w 9"/>
                <a:gd name="T5" fmla="*/ 0 h 3"/>
                <a:gd name="T6" fmla="*/ 4 w 9"/>
                <a:gd name="T7" fmla="*/ 3 h 3"/>
                <a:gd name="T8" fmla="*/ 9 w 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4" y="3"/>
                  </a:lnTo>
                  <a:lnTo>
                    <a:pt x="9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61" name="Freeform 985"/>
            <p:cNvSpPr>
              <a:spLocks/>
            </p:cNvSpPr>
            <p:nvPr/>
          </p:nvSpPr>
          <p:spPr bwMode="auto">
            <a:xfrm>
              <a:off x="9595350" y="1889697"/>
              <a:ext cx="40051" cy="12647"/>
            </a:xfrm>
            <a:custGeom>
              <a:avLst/>
              <a:gdLst>
                <a:gd name="T0" fmla="*/ 0 w 38"/>
                <a:gd name="T1" fmla="*/ 1 h 12"/>
                <a:gd name="T2" fmla="*/ 0 w 38"/>
                <a:gd name="T3" fmla="*/ 2 h 12"/>
                <a:gd name="T4" fmla="*/ 2 w 38"/>
                <a:gd name="T5" fmla="*/ 5 h 12"/>
                <a:gd name="T6" fmla="*/ 8 w 38"/>
                <a:gd name="T7" fmla="*/ 7 h 12"/>
                <a:gd name="T8" fmla="*/ 16 w 38"/>
                <a:gd name="T9" fmla="*/ 8 h 12"/>
                <a:gd name="T10" fmla="*/ 23 w 38"/>
                <a:gd name="T11" fmla="*/ 10 h 12"/>
                <a:gd name="T12" fmla="*/ 30 w 38"/>
                <a:gd name="T13" fmla="*/ 11 h 12"/>
                <a:gd name="T14" fmla="*/ 35 w 38"/>
                <a:gd name="T15" fmla="*/ 12 h 12"/>
                <a:gd name="T16" fmla="*/ 38 w 38"/>
                <a:gd name="T17" fmla="*/ 12 h 12"/>
                <a:gd name="T18" fmla="*/ 37 w 38"/>
                <a:gd name="T19" fmla="*/ 8 h 12"/>
                <a:gd name="T20" fmla="*/ 34 w 38"/>
                <a:gd name="T21" fmla="*/ 6 h 12"/>
                <a:gd name="T22" fmla="*/ 26 w 38"/>
                <a:gd name="T23" fmla="*/ 3 h 12"/>
                <a:gd name="T24" fmla="*/ 13 w 38"/>
                <a:gd name="T25" fmla="*/ 1 h 12"/>
                <a:gd name="T26" fmla="*/ 6 w 38"/>
                <a:gd name="T27" fmla="*/ 0 h 12"/>
                <a:gd name="T28" fmla="*/ 0 w 38"/>
                <a:gd name="T2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12">
                  <a:moveTo>
                    <a:pt x="0" y="1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8" y="7"/>
                  </a:lnTo>
                  <a:lnTo>
                    <a:pt x="16" y="8"/>
                  </a:lnTo>
                  <a:lnTo>
                    <a:pt x="23" y="10"/>
                  </a:lnTo>
                  <a:lnTo>
                    <a:pt x="30" y="11"/>
                  </a:lnTo>
                  <a:lnTo>
                    <a:pt x="35" y="12"/>
                  </a:lnTo>
                  <a:lnTo>
                    <a:pt x="38" y="12"/>
                  </a:lnTo>
                  <a:lnTo>
                    <a:pt x="37" y="8"/>
                  </a:lnTo>
                  <a:lnTo>
                    <a:pt x="34" y="6"/>
                  </a:lnTo>
                  <a:lnTo>
                    <a:pt x="26" y="3"/>
                  </a:lnTo>
                  <a:lnTo>
                    <a:pt x="13" y="1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62" name="Freeform 986"/>
            <p:cNvSpPr>
              <a:spLocks/>
            </p:cNvSpPr>
            <p:nvPr/>
          </p:nvSpPr>
          <p:spPr bwMode="auto">
            <a:xfrm>
              <a:off x="9778738" y="1845431"/>
              <a:ext cx="80100" cy="21079"/>
            </a:xfrm>
            <a:custGeom>
              <a:avLst/>
              <a:gdLst>
                <a:gd name="T0" fmla="*/ 8 w 75"/>
                <a:gd name="T1" fmla="*/ 2 h 21"/>
                <a:gd name="T2" fmla="*/ 3 w 75"/>
                <a:gd name="T3" fmla="*/ 5 h 21"/>
                <a:gd name="T4" fmla="*/ 0 w 75"/>
                <a:gd name="T5" fmla="*/ 8 h 21"/>
                <a:gd name="T6" fmla="*/ 0 w 75"/>
                <a:gd name="T7" fmla="*/ 13 h 21"/>
                <a:gd name="T8" fmla="*/ 2 w 75"/>
                <a:gd name="T9" fmla="*/ 14 h 21"/>
                <a:gd name="T10" fmla="*/ 4 w 75"/>
                <a:gd name="T11" fmla="*/ 17 h 21"/>
                <a:gd name="T12" fmla="*/ 9 w 75"/>
                <a:gd name="T13" fmla="*/ 19 h 21"/>
                <a:gd name="T14" fmla="*/ 13 w 75"/>
                <a:gd name="T15" fmla="*/ 21 h 21"/>
                <a:gd name="T16" fmla="*/ 15 w 75"/>
                <a:gd name="T17" fmla="*/ 21 h 21"/>
                <a:gd name="T18" fmla="*/ 18 w 75"/>
                <a:gd name="T19" fmla="*/ 21 h 21"/>
                <a:gd name="T20" fmla="*/ 22 w 75"/>
                <a:gd name="T21" fmla="*/ 19 h 21"/>
                <a:gd name="T22" fmla="*/ 26 w 75"/>
                <a:gd name="T23" fmla="*/ 18 h 21"/>
                <a:gd name="T24" fmla="*/ 30 w 75"/>
                <a:gd name="T25" fmla="*/ 17 h 21"/>
                <a:gd name="T26" fmla="*/ 34 w 75"/>
                <a:gd name="T27" fmla="*/ 16 h 21"/>
                <a:gd name="T28" fmla="*/ 38 w 75"/>
                <a:gd name="T29" fmla="*/ 16 h 21"/>
                <a:gd name="T30" fmla="*/ 45 w 75"/>
                <a:gd name="T31" fmla="*/ 17 h 21"/>
                <a:gd name="T32" fmla="*/ 48 w 75"/>
                <a:gd name="T33" fmla="*/ 18 h 21"/>
                <a:gd name="T34" fmla="*/ 54 w 75"/>
                <a:gd name="T35" fmla="*/ 18 h 21"/>
                <a:gd name="T36" fmla="*/ 62 w 75"/>
                <a:gd name="T37" fmla="*/ 17 h 21"/>
                <a:gd name="T38" fmla="*/ 69 w 75"/>
                <a:gd name="T39" fmla="*/ 16 h 21"/>
                <a:gd name="T40" fmla="*/ 75 w 75"/>
                <a:gd name="T41" fmla="*/ 13 h 21"/>
                <a:gd name="T42" fmla="*/ 69 w 75"/>
                <a:gd name="T43" fmla="*/ 8 h 21"/>
                <a:gd name="T44" fmla="*/ 62 w 75"/>
                <a:gd name="T45" fmla="*/ 6 h 21"/>
                <a:gd name="T46" fmla="*/ 53 w 75"/>
                <a:gd name="T47" fmla="*/ 3 h 21"/>
                <a:gd name="T48" fmla="*/ 46 w 75"/>
                <a:gd name="T49" fmla="*/ 2 h 21"/>
                <a:gd name="T50" fmla="*/ 37 w 75"/>
                <a:gd name="T51" fmla="*/ 1 h 21"/>
                <a:gd name="T52" fmla="*/ 27 w 75"/>
                <a:gd name="T53" fmla="*/ 0 h 21"/>
                <a:gd name="T54" fmla="*/ 22 w 75"/>
                <a:gd name="T55" fmla="*/ 0 h 21"/>
                <a:gd name="T56" fmla="*/ 18 w 75"/>
                <a:gd name="T57" fmla="*/ 0 h 21"/>
                <a:gd name="T58" fmla="*/ 11 w 75"/>
                <a:gd name="T59" fmla="*/ 1 h 21"/>
                <a:gd name="T60" fmla="*/ 8 w 75"/>
                <a:gd name="T61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21">
                  <a:moveTo>
                    <a:pt x="8" y="2"/>
                  </a:moveTo>
                  <a:lnTo>
                    <a:pt x="3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9" y="19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30" y="17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5" y="17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2" y="17"/>
                  </a:lnTo>
                  <a:lnTo>
                    <a:pt x="69" y="16"/>
                  </a:lnTo>
                  <a:lnTo>
                    <a:pt x="75" y="13"/>
                  </a:lnTo>
                  <a:lnTo>
                    <a:pt x="69" y="8"/>
                  </a:lnTo>
                  <a:lnTo>
                    <a:pt x="62" y="6"/>
                  </a:lnTo>
                  <a:lnTo>
                    <a:pt x="53" y="3"/>
                  </a:lnTo>
                  <a:lnTo>
                    <a:pt x="46" y="2"/>
                  </a:lnTo>
                  <a:lnTo>
                    <a:pt x="37" y="1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8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63" name="Freeform 987"/>
            <p:cNvSpPr>
              <a:spLocks/>
            </p:cNvSpPr>
            <p:nvPr/>
          </p:nvSpPr>
          <p:spPr bwMode="auto">
            <a:xfrm>
              <a:off x="10253014" y="2043573"/>
              <a:ext cx="10540" cy="4216"/>
            </a:xfrm>
            <a:custGeom>
              <a:avLst/>
              <a:gdLst>
                <a:gd name="T0" fmla="*/ 0 w 10"/>
                <a:gd name="T1" fmla="*/ 4 h 4"/>
                <a:gd name="T2" fmla="*/ 5 w 10"/>
                <a:gd name="T3" fmla="*/ 4 h 4"/>
                <a:gd name="T4" fmla="*/ 10 w 10"/>
                <a:gd name="T5" fmla="*/ 2 h 4"/>
                <a:gd name="T6" fmla="*/ 7 w 10"/>
                <a:gd name="T7" fmla="*/ 1 h 4"/>
                <a:gd name="T8" fmla="*/ 4 w 10"/>
                <a:gd name="T9" fmla="*/ 0 h 4"/>
                <a:gd name="T10" fmla="*/ 2 w 10"/>
                <a:gd name="T11" fmla="*/ 0 h 4"/>
                <a:gd name="T12" fmla="*/ 0 w 1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lnTo>
                    <a:pt x="5" y="4"/>
                  </a:lnTo>
                  <a:lnTo>
                    <a:pt x="10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64" name="Freeform 988"/>
            <p:cNvSpPr>
              <a:spLocks/>
            </p:cNvSpPr>
            <p:nvPr/>
          </p:nvSpPr>
          <p:spPr bwMode="auto">
            <a:xfrm>
              <a:off x="10255122" y="2049897"/>
              <a:ext cx="6324" cy="2109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2 h 2"/>
                <a:gd name="T4" fmla="*/ 0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65" name="Freeform 989"/>
            <p:cNvSpPr>
              <a:spLocks/>
            </p:cNvSpPr>
            <p:nvPr/>
          </p:nvSpPr>
          <p:spPr bwMode="auto">
            <a:xfrm>
              <a:off x="9886240" y="2197450"/>
              <a:ext cx="4216" cy="2109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2 w 4"/>
                <a:gd name="T5" fmla="*/ 2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66" name="Freeform 990"/>
            <p:cNvSpPr>
              <a:spLocks/>
            </p:cNvSpPr>
            <p:nvPr/>
          </p:nvSpPr>
          <p:spPr bwMode="auto">
            <a:xfrm>
              <a:off x="9496279" y="2760258"/>
              <a:ext cx="4216" cy="4216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0 h 2"/>
                <a:gd name="T4" fmla="*/ 1 w 4"/>
                <a:gd name="T5" fmla="*/ 2 h 2"/>
                <a:gd name="T6" fmla="*/ 4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67" name="Freeform 995"/>
            <p:cNvSpPr>
              <a:spLocks/>
            </p:cNvSpPr>
            <p:nvPr/>
          </p:nvSpPr>
          <p:spPr bwMode="auto">
            <a:xfrm>
              <a:off x="6264872" y="2686482"/>
              <a:ext cx="105395" cy="90640"/>
            </a:xfrm>
            <a:custGeom>
              <a:avLst/>
              <a:gdLst>
                <a:gd name="T0" fmla="*/ 0 w 101"/>
                <a:gd name="T1" fmla="*/ 2 h 87"/>
                <a:gd name="T2" fmla="*/ 4 w 101"/>
                <a:gd name="T3" fmla="*/ 1 h 87"/>
                <a:gd name="T4" fmla="*/ 10 w 101"/>
                <a:gd name="T5" fmla="*/ 4 h 87"/>
                <a:gd name="T6" fmla="*/ 15 w 101"/>
                <a:gd name="T7" fmla="*/ 6 h 87"/>
                <a:gd name="T8" fmla="*/ 19 w 101"/>
                <a:gd name="T9" fmla="*/ 2 h 87"/>
                <a:gd name="T10" fmla="*/ 22 w 101"/>
                <a:gd name="T11" fmla="*/ 0 h 87"/>
                <a:gd name="T12" fmla="*/ 27 w 101"/>
                <a:gd name="T13" fmla="*/ 1 h 87"/>
                <a:gd name="T14" fmla="*/ 31 w 101"/>
                <a:gd name="T15" fmla="*/ 0 h 87"/>
                <a:gd name="T16" fmla="*/ 42 w 101"/>
                <a:gd name="T17" fmla="*/ 2 h 87"/>
                <a:gd name="T18" fmla="*/ 51 w 101"/>
                <a:gd name="T19" fmla="*/ 4 h 87"/>
                <a:gd name="T20" fmla="*/ 56 w 101"/>
                <a:gd name="T21" fmla="*/ 4 h 87"/>
                <a:gd name="T22" fmla="*/ 59 w 101"/>
                <a:gd name="T23" fmla="*/ 3 h 87"/>
                <a:gd name="T24" fmla="*/ 63 w 101"/>
                <a:gd name="T25" fmla="*/ 4 h 87"/>
                <a:gd name="T26" fmla="*/ 77 w 101"/>
                <a:gd name="T27" fmla="*/ 6 h 87"/>
                <a:gd name="T28" fmla="*/ 79 w 101"/>
                <a:gd name="T29" fmla="*/ 9 h 87"/>
                <a:gd name="T30" fmla="*/ 83 w 101"/>
                <a:gd name="T31" fmla="*/ 12 h 87"/>
                <a:gd name="T32" fmla="*/ 88 w 101"/>
                <a:gd name="T33" fmla="*/ 11 h 87"/>
                <a:gd name="T34" fmla="*/ 91 w 101"/>
                <a:gd name="T35" fmla="*/ 9 h 87"/>
                <a:gd name="T36" fmla="*/ 94 w 101"/>
                <a:gd name="T37" fmla="*/ 14 h 87"/>
                <a:gd name="T38" fmla="*/ 91 w 101"/>
                <a:gd name="T39" fmla="*/ 20 h 87"/>
                <a:gd name="T40" fmla="*/ 90 w 101"/>
                <a:gd name="T41" fmla="*/ 29 h 87"/>
                <a:gd name="T42" fmla="*/ 97 w 101"/>
                <a:gd name="T43" fmla="*/ 35 h 87"/>
                <a:gd name="T44" fmla="*/ 101 w 101"/>
                <a:gd name="T45" fmla="*/ 39 h 87"/>
                <a:gd name="T46" fmla="*/ 99 w 101"/>
                <a:gd name="T47" fmla="*/ 40 h 87"/>
                <a:gd name="T48" fmla="*/ 93 w 101"/>
                <a:gd name="T49" fmla="*/ 40 h 87"/>
                <a:gd name="T50" fmla="*/ 96 w 101"/>
                <a:gd name="T51" fmla="*/ 45 h 87"/>
                <a:gd name="T52" fmla="*/ 100 w 101"/>
                <a:gd name="T53" fmla="*/ 51 h 87"/>
                <a:gd name="T54" fmla="*/ 97 w 101"/>
                <a:gd name="T55" fmla="*/ 54 h 87"/>
                <a:gd name="T56" fmla="*/ 88 w 101"/>
                <a:gd name="T57" fmla="*/ 55 h 87"/>
                <a:gd name="T58" fmla="*/ 85 w 101"/>
                <a:gd name="T59" fmla="*/ 57 h 87"/>
                <a:gd name="T60" fmla="*/ 86 w 101"/>
                <a:gd name="T61" fmla="*/ 61 h 87"/>
                <a:gd name="T62" fmla="*/ 85 w 101"/>
                <a:gd name="T63" fmla="*/ 62 h 87"/>
                <a:gd name="T64" fmla="*/ 80 w 101"/>
                <a:gd name="T65" fmla="*/ 62 h 87"/>
                <a:gd name="T66" fmla="*/ 77 w 101"/>
                <a:gd name="T67" fmla="*/ 70 h 87"/>
                <a:gd name="T68" fmla="*/ 74 w 101"/>
                <a:gd name="T69" fmla="*/ 71 h 87"/>
                <a:gd name="T70" fmla="*/ 73 w 101"/>
                <a:gd name="T71" fmla="*/ 76 h 87"/>
                <a:gd name="T72" fmla="*/ 75 w 101"/>
                <a:gd name="T73" fmla="*/ 83 h 87"/>
                <a:gd name="T74" fmla="*/ 74 w 101"/>
                <a:gd name="T75" fmla="*/ 87 h 87"/>
                <a:gd name="T76" fmla="*/ 67 w 101"/>
                <a:gd name="T77" fmla="*/ 83 h 87"/>
                <a:gd name="T78" fmla="*/ 59 w 101"/>
                <a:gd name="T79" fmla="*/ 78 h 87"/>
                <a:gd name="T80" fmla="*/ 54 w 101"/>
                <a:gd name="T81" fmla="*/ 76 h 87"/>
                <a:gd name="T82" fmla="*/ 51 w 101"/>
                <a:gd name="T83" fmla="*/ 76 h 87"/>
                <a:gd name="T84" fmla="*/ 52 w 101"/>
                <a:gd name="T85" fmla="*/ 73 h 87"/>
                <a:gd name="T86" fmla="*/ 49 w 101"/>
                <a:gd name="T87" fmla="*/ 68 h 87"/>
                <a:gd name="T88" fmla="*/ 42 w 101"/>
                <a:gd name="T89" fmla="*/ 61 h 87"/>
                <a:gd name="T90" fmla="*/ 33 w 101"/>
                <a:gd name="T91" fmla="*/ 51 h 87"/>
                <a:gd name="T92" fmla="*/ 25 w 101"/>
                <a:gd name="T93" fmla="*/ 44 h 87"/>
                <a:gd name="T94" fmla="*/ 15 w 101"/>
                <a:gd name="T95" fmla="*/ 35 h 87"/>
                <a:gd name="T96" fmla="*/ 13 w 101"/>
                <a:gd name="T97" fmla="*/ 29 h 87"/>
                <a:gd name="T98" fmla="*/ 10 w 101"/>
                <a:gd name="T99" fmla="*/ 22 h 87"/>
                <a:gd name="T100" fmla="*/ 0 w 101"/>
                <a:gd name="T101" fmla="*/ 15 h 87"/>
                <a:gd name="T102" fmla="*/ 0 w 101"/>
                <a:gd name="T103" fmla="*/ 11 h 87"/>
                <a:gd name="T104" fmla="*/ 0 w 101"/>
                <a:gd name="T105" fmla="*/ 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1" h="87">
                  <a:moveTo>
                    <a:pt x="0" y="4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4" y="1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2" y="2"/>
                  </a:lnTo>
                  <a:lnTo>
                    <a:pt x="47" y="3"/>
                  </a:lnTo>
                  <a:lnTo>
                    <a:pt x="51" y="4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58" y="3"/>
                  </a:lnTo>
                  <a:lnTo>
                    <a:pt x="59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9" y="4"/>
                  </a:lnTo>
                  <a:lnTo>
                    <a:pt x="77" y="6"/>
                  </a:lnTo>
                  <a:lnTo>
                    <a:pt x="78" y="8"/>
                  </a:lnTo>
                  <a:lnTo>
                    <a:pt x="79" y="9"/>
                  </a:lnTo>
                  <a:lnTo>
                    <a:pt x="80" y="11"/>
                  </a:lnTo>
                  <a:lnTo>
                    <a:pt x="83" y="12"/>
                  </a:lnTo>
                  <a:lnTo>
                    <a:pt x="85" y="11"/>
                  </a:lnTo>
                  <a:lnTo>
                    <a:pt x="88" y="11"/>
                  </a:lnTo>
                  <a:lnTo>
                    <a:pt x="90" y="9"/>
                  </a:lnTo>
                  <a:lnTo>
                    <a:pt x="91" y="9"/>
                  </a:lnTo>
                  <a:lnTo>
                    <a:pt x="94" y="12"/>
                  </a:lnTo>
                  <a:lnTo>
                    <a:pt x="94" y="14"/>
                  </a:lnTo>
                  <a:lnTo>
                    <a:pt x="93" y="18"/>
                  </a:lnTo>
                  <a:lnTo>
                    <a:pt x="91" y="20"/>
                  </a:lnTo>
                  <a:lnTo>
                    <a:pt x="89" y="25"/>
                  </a:lnTo>
                  <a:lnTo>
                    <a:pt x="90" y="29"/>
                  </a:lnTo>
                  <a:lnTo>
                    <a:pt x="93" y="31"/>
                  </a:lnTo>
                  <a:lnTo>
                    <a:pt x="97" y="35"/>
                  </a:lnTo>
                  <a:lnTo>
                    <a:pt x="100" y="38"/>
                  </a:lnTo>
                  <a:lnTo>
                    <a:pt x="101" y="39"/>
                  </a:lnTo>
                  <a:lnTo>
                    <a:pt x="100" y="39"/>
                  </a:lnTo>
                  <a:lnTo>
                    <a:pt x="99" y="40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94" y="43"/>
                  </a:lnTo>
                  <a:lnTo>
                    <a:pt x="96" y="45"/>
                  </a:lnTo>
                  <a:lnTo>
                    <a:pt x="99" y="49"/>
                  </a:lnTo>
                  <a:lnTo>
                    <a:pt x="100" y="51"/>
                  </a:lnTo>
                  <a:lnTo>
                    <a:pt x="99" y="52"/>
                  </a:lnTo>
                  <a:lnTo>
                    <a:pt x="97" y="54"/>
                  </a:lnTo>
                  <a:lnTo>
                    <a:pt x="93" y="55"/>
                  </a:lnTo>
                  <a:lnTo>
                    <a:pt x="88" y="55"/>
                  </a:lnTo>
                  <a:lnTo>
                    <a:pt x="84" y="55"/>
                  </a:lnTo>
                  <a:lnTo>
                    <a:pt x="85" y="57"/>
                  </a:lnTo>
                  <a:lnTo>
                    <a:pt x="86" y="60"/>
                  </a:lnTo>
                  <a:lnTo>
                    <a:pt x="86" y="61"/>
                  </a:lnTo>
                  <a:lnTo>
                    <a:pt x="86" y="63"/>
                  </a:lnTo>
                  <a:lnTo>
                    <a:pt x="85" y="62"/>
                  </a:lnTo>
                  <a:lnTo>
                    <a:pt x="84" y="61"/>
                  </a:lnTo>
                  <a:lnTo>
                    <a:pt x="80" y="62"/>
                  </a:lnTo>
                  <a:lnTo>
                    <a:pt x="78" y="67"/>
                  </a:lnTo>
                  <a:lnTo>
                    <a:pt x="77" y="70"/>
                  </a:lnTo>
                  <a:lnTo>
                    <a:pt x="78" y="71"/>
                  </a:lnTo>
                  <a:lnTo>
                    <a:pt x="74" y="71"/>
                  </a:lnTo>
                  <a:lnTo>
                    <a:pt x="73" y="73"/>
                  </a:lnTo>
                  <a:lnTo>
                    <a:pt x="73" y="76"/>
                  </a:lnTo>
                  <a:lnTo>
                    <a:pt x="74" y="78"/>
                  </a:lnTo>
                  <a:lnTo>
                    <a:pt x="75" y="83"/>
                  </a:lnTo>
                  <a:lnTo>
                    <a:pt x="75" y="86"/>
                  </a:lnTo>
                  <a:lnTo>
                    <a:pt x="74" y="87"/>
                  </a:lnTo>
                  <a:lnTo>
                    <a:pt x="70" y="86"/>
                  </a:lnTo>
                  <a:lnTo>
                    <a:pt x="67" y="83"/>
                  </a:lnTo>
                  <a:lnTo>
                    <a:pt x="62" y="81"/>
                  </a:lnTo>
                  <a:lnTo>
                    <a:pt x="59" y="78"/>
                  </a:lnTo>
                  <a:lnTo>
                    <a:pt x="57" y="77"/>
                  </a:lnTo>
                  <a:lnTo>
                    <a:pt x="54" y="76"/>
                  </a:lnTo>
                  <a:lnTo>
                    <a:pt x="52" y="76"/>
                  </a:lnTo>
                  <a:lnTo>
                    <a:pt x="51" y="76"/>
                  </a:lnTo>
                  <a:lnTo>
                    <a:pt x="49" y="73"/>
                  </a:lnTo>
                  <a:lnTo>
                    <a:pt x="52" y="73"/>
                  </a:lnTo>
                  <a:lnTo>
                    <a:pt x="52" y="72"/>
                  </a:lnTo>
                  <a:lnTo>
                    <a:pt x="49" y="68"/>
                  </a:lnTo>
                  <a:lnTo>
                    <a:pt x="45" y="63"/>
                  </a:lnTo>
                  <a:lnTo>
                    <a:pt x="42" y="61"/>
                  </a:lnTo>
                  <a:lnTo>
                    <a:pt x="37" y="56"/>
                  </a:lnTo>
                  <a:lnTo>
                    <a:pt x="33" y="51"/>
                  </a:lnTo>
                  <a:lnTo>
                    <a:pt x="29" y="47"/>
                  </a:lnTo>
                  <a:lnTo>
                    <a:pt x="25" y="44"/>
                  </a:lnTo>
                  <a:lnTo>
                    <a:pt x="20" y="39"/>
                  </a:lnTo>
                  <a:lnTo>
                    <a:pt x="15" y="35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1" y="24"/>
                  </a:lnTo>
                  <a:lnTo>
                    <a:pt x="10" y="22"/>
                  </a:lnTo>
                  <a:lnTo>
                    <a:pt x="5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68" name="Freeform 996"/>
            <p:cNvSpPr>
              <a:spLocks/>
            </p:cNvSpPr>
            <p:nvPr/>
          </p:nvSpPr>
          <p:spPr bwMode="auto">
            <a:xfrm>
              <a:off x="8640473" y="3833179"/>
              <a:ext cx="0" cy="2109"/>
            </a:xfrm>
            <a:custGeom>
              <a:avLst/>
              <a:gdLst>
                <a:gd name="T0" fmla="*/ 0 h 3"/>
                <a:gd name="T1" fmla="*/ 2 h 3"/>
                <a:gd name="T2" fmla="*/ 3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69" name="Freeform 997"/>
            <p:cNvSpPr>
              <a:spLocks/>
            </p:cNvSpPr>
            <p:nvPr/>
          </p:nvSpPr>
          <p:spPr bwMode="auto">
            <a:xfrm>
              <a:off x="8663659" y="3957544"/>
              <a:ext cx="0" cy="4216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70" name="Freeform 998"/>
            <p:cNvSpPr>
              <a:spLocks/>
            </p:cNvSpPr>
            <p:nvPr/>
          </p:nvSpPr>
          <p:spPr bwMode="auto">
            <a:xfrm>
              <a:off x="8621501" y="3877444"/>
              <a:ext cx="6324" cy="12647"/>
            </a:xfrm>
            <a:custGeom>
              <a:avLst/>
              <a:gdLst>
                <a:gd name="T0" fmla="*/ 5 w 6"/>
                <a:gd name="T1" fmla="*/ 4 h 13"/>
                <a:gd name="T2" fmla="*/ 3 w 6"/>
                <a:gd name="T3" fmla="*/ 0 h 13"/>
                <a:gd name="T4" fmla="*/ 0 w 6"/>
                <a:gd name="T5" fmla="*/ 4 h 13"/>
                <a:gd name="T6" fmla="*/ 0 w 6"/>
                <a:gd name="T7" fmla="*/ 9 h 13"/>
                <a:gd name="T8" fmla="*/ 1 w 6"/>
                <a:gd name="T9" fmla="*/ 11 h 13"/>
                <a:gd name="T10" fmla="*/ 1 w 6"/>
                <a:gd name="T11" fmla="*/ 13 h 13"/>
                <a:gd name="T12" fmla="*/ 4 w 6"/>
                <a:gd name="T13" fmla="*/ 11 h 13"/>
                <a:gd name="T14" fmla="*/ 6 w 6"/>
                <a:gd name="T15" fmla="*/ 8 h 13"/>
                <a:gd name="T16" fmla="*/ 5 w 6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5" y="4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4" y="11"/>
                  </a:lnTo>
                  <a:lnTo>
                    <a:pt x="6" y="8"/>
                  </a:lnTo>
                  <a:lnTo>
                    <a:pt x="5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71" name="Freeform 999"/>
            <p:cNvSpPr>
              <a:spLocks/>
            </p:cNvSpPr>
            <p:nvPr/>
          </p:nvSpPr>
          <p:spPr bwMode="auto">
            <a:xfrm>
              <a:off x="8623610" y="3782589"/>
              <a:ext cx="12647" cy="71669"/>
            </a:xfrm>
            <a:custGeom>
              <a:avLst/>
              <a:gdLst>
                <a:gd name="T0" fmla="*/ 5 w 11"/>
                <a:gd name="T1" fmla="*/ 22 h 66"/>
                <a:gd name="T2" fmla="*/ 2 w 11"/>
                <a:gd name="T3" fmla="*/ 27 h 66"/>
                <a:gd name="T4" fmla="*/ 2 w 11"/>
                <a:gd name="T5" fmla="*/ 34 h 66"/>
                <a:gd name="T6" fmla="*/ 5 w 11"/>
                <a:gd name="T7" fmla="*/ 40 h 66"/>
                <a:gd name="T8" fmla="*/ 5 w 11"/>
                <a:gd name="T9" fmla="*/ 46 h 66"/>
                <a:gd name="T10" fmla="*/ 3 w 11"/>
                <a:gd name="T11" fmla="*/ 46 h 66"/>
                <a:gd name="T12" fmla="*/ 1 w 11"/>
                <a:gd name="T13" fmla="*/ 49 h 66"/>
                <a:gd name="T14" fmla="*/ 0 w 11"/>
                <a:gd name="T15" fmla="*/ 56 h 66"/>
                <a:gd name="T16" fmla="*/ 1 w 11"/>
                <a:gd name="T17" fmla="*/ 64 h 66"/>
                <a:gd name="T18" fmla="*/ 3 w 11"/>
                <a:gd name="T19" fmla="*/ 66 h 66"/>
                <a:gd name="T20" fmla="*/ 6 w 11"/>
                <a:gd name="T21" fmla="*/ 66 h 66"/>
                <a:gd name="T22" fmla="*/ 5 w 11"/>
                <a:gd name="T23" fmla="*/ 65 h 66"/>
                <a:gd name="T24" fmla="*/ 5 w 11"/>
                <a:gd name="T25" fmla="*/ 64 h 66"/>
                <a:gd name="T26" fmla="*/ 6 w 11"/>
                <a:gd name="T27" fmla="*/ 62 h 66"/>
                <a:gd name="T28" fmla="*/ 6 w 11"/>
                <a:gd name="T29" fmla="*/ 60 h 66"/>
                <a:gd name="T30" fmla="*/ 6 w 11"/>
                <a:gd name="T31" fmla="*/ 55 h 66"/>
                <a:gd name="T32" fmla="*/ 5 w 11"/>
                <a:gd name="T33" fmla="*/ 53 h 66"/>
                <a:gd name="T34" fmla="*/ 6 w 11"/>
                <a:gd name="T35" fmla="*/ 49 h 66"/>
                <a:gd name="T36" fmla="*/ 7 w 11"/>
                <a:gd name="T37" fmla="*/ 45 h 66"/>
                <a:gd name="T38" fmla="*/ 8 w 11"/>
                <a:gd name="T39" fmla="*/ 40 h 66"/>
                <a:gd name="T40" fmla="*/ 8 w 11"/>
                <a:gd name="T41" fmla="*/ 38 h 66"/>
                <a:gd name="T42" fmla="*/ 8 w 11"/>
                <a:gd name="T43" fmla="*/ 37 h 66"/>
                <a:gd name="T44" fmla="*/ 9 w 11"/>
                <a:gd name="T45" fmla="*/ 37 h 66"/>
                <a:gd name="T46" fmla="*/ 11 w 11"/>
                <a:gd name="T47" fmla="*/ 34 h 66"/>
                <a:gd name="T48" fmla="*/ 11 w 11"/>
                <a:gd name="T49" fmla="*/ 31 h 66"/>
                <a:gd name="T50" fmla="*/ 8 w 11"/>
                <a:gd name="T51" fmla="*/ 27 h 66"/>
                <a:gd name="T52" fmla="*/ 7 w 11"/>
                <a:gd name="T53" fmla="*/ 24 h 66"/>
                <a:gd name="T54" fmla="*/ 7 w 11"/>
                <a:gd name="T55" fmla="*/ 21 h 66"/>
                <a:gd name="T56" fmla="*/ 9 w 11"/>
                <a:gd name="T57" fmla="*/ 18 h 66"/>
                <a:gd name="T58" fmla="*/ 11 w 11"/>
                <a:gd name="T59" fmla="*/ 15 h 66"/>
                <a:gd name="T60" fmla="*/ 11 w 11"/>
                <a:gd name="T61" fmla="*/ 11 h 66"/>
                <a:gd name="T62" fmla="*/ 11 w 11"/>
                <a:gd name="T63" fmla="*/ 10 h 66"/>
                <a:gd name="T64" fmla="*/ 8 w 11"/>
                <a:gd name="T65" fmla="*/ 8 h 66"/>
                <a:gd name="T66" fmla="*/ 11 w 11"/>
                <a:gd name="T67" fmla="*/ 5 h 66"/>
                <a:gd name="T68" fmla="*/ 8 w 11"/>
                <a:gd name="T69" fmla="*/ 0 h 66"/>
                <a:gd name="T70" fmla="*/ 5 w 11"/>
                <a:gd name="T71" fmla="*/ 5 h 66"/>
                <a:gd name="T72" fmla="*/ 5 w 11"/>
                <a:gd name="T73" fmla="*/ 11 h 66"/>
                <a:gd name="T74" fmla="*/ 5 w 11"/>
                <a:gd name="T75" fmla="*/ 17 h 66"/>
                <a:gd name="T76" fmla="*/ 5 w 11"/>
                <a:gd name="T77" fmla="*/ 2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" h="66">
                  <a:moveTo>
                    <a:pt x="5" y="22"/>
                  </a:moveTo>
                  <a:lnTo>
                    <a:pt x="2" y="27"/>
                  </a:lnTo>
                  <a:lnTo>
                    <a:pt x="2" y="34"/>
                  </a:lnTo>
                  <a:lnTo>
                    <a:pt x="5" y="40"/>
                  </a:lnTo>
                  <a:lnTo>
                    <a:pt x="5" y="46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0" y="56"/>
                  </a:lnTo>
                  <a:lnTo>
                    <a:pt x="1" y="64"/>
                  </a:lnTo>
                  <a:lnTo>
                    <a:pt x="3" y="66"/>
                  </a:lnTo>
                  <a:lnTo>
                    <a:pt x="6" y="66"/>
                  </a:lnTo>
                  <a:lnTo>
                    <a:pt x="5" y="65"/>
                  </a:lnTo>
                  <a:lnTo>
                    <a:pt x="5" y="64"/>
                  </a:lnTo>
                  <a:lnTo>
                    <a:pt x="6" y="62"/>
                  </a:lnTo>
                  <a:lnTo>
                    <a:pt x="6" y="60"/>
                  </a:lnTo>
                  <a:lnTo>
                    <a:pt x="6" y="55"/>
                  </a:lnTo>
                  <a:lnTo>
                    <a:pt x="5" y="53"/>
                  </a:lnTo>
                  <a:lnTo>
                    <a:pt x="6" y="49"/>
                  </a:lnTo>
                  <a:lnTo>
                    <a:pt x="7" y="45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9" y="37"/>
                  </a:lnTo>
                  <a:lnTo>
                    <a:pt x="11" y="34"/>
                  </a:lnTo>
                  <a:lnTo>
                    <a:pt x="11" y="31"/>
                  </a:lnTo>
                  <a:lnTo>
                    <a:pt x="8" y="27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9" y="18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8" y="8"/>
                  </a:lnTo>
                  <a:lnTo>
                    <a:pt x="11" y="5"/>
                  </a:lnTo>
                  <a:lnTo>
                    <a:pt x="8" y="0"/>
                  </a:lnTo>
                  <a:lnTo>
                    <a:pt x="5" y="5"/>
                  </a:lnTo>
                  <a:lnTo>
                    <a:pt x="5" y="11"/>
                  </a:lnTo>
                  <a:lnTo>
                    <a:pt x="5" y="17"/>
                  </a:lnTo>
                  <a:lnTo>
                    <a:pt x="5" y="2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72" name="Freeform 1000"/>
            <p:cNvSpPr>
              <a:spLocks/>
            </p:cNvSpPr>
            <p:nvPr/>
          </p:nvSpPr>
          <p:spPr bwMode="auto">
            <a:xfrm>
              <a:off x="8625717" y="3805776"/>
              <a:ext cx="2109" cy="2109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73" name="Freeform 1001"/>
            <p:cNvSpPr>
              <a:spLocks/>
            </p:cNvSpPr>
            <p:nvPr/>
          </p:nvSpPr>
          <p:spPr bwMode="auto">
            <a:xfrm>
              <a:off x="8634149" y="3934358"/>
              <a:ext cx="4216" cy="421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74" name="Freeform 1002"/>
            <p:cNvSpPr>
              <a:spLocks/>
            </p:cNvSpPr>
            <p:nvPr/>
          </p:nvSpPr>
          <p:spPr bwMode="auto">
            <a:xfrm>
              <a:off x="8636257" y="3837395"/>
              <a:ext cx="2109" cy="2109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75" name="Freeform 1003"/>
            <p:cNvSpPr>
              <a:spLocks/>
            </p:cNvSpPr>
            <p:nvPr/>
          </p:nvSpPr>
          <p:spPr bwMode="auto">
            <a:xfrm>
              <a:off x="8655228" y="3976516"/>
              <a:ext cx="6324" cy="4216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1 h 4"/>
                <a:gd name="T4" fmla="*/ 0 w 5"/>
                <a:gd name="T5" fmla="*/ 2 h 4"/>
                <a:gd name="T6" fmla="*/ 3 w 5"/>
                <a:gd name="T7" fmla="*/ 4 h 4"/>
                <a:gd name="T8" fmla="*/ 5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76" name="Freeform 1004"/>
            <p:cNvSpPr>
              <a:spLocks/>
            </p:cNvSpPr>
            <p:nvPr/>
          </p:nvSpPr>
          <p:spPr bwMode="auto">
            <a:xfrm>
              <a:off x="8661552" y="3970192"/>
              <a:ext cx="0" cy="6324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0 w 1"/>
                <a:gd name="T5" fmla="*/ 2 h 6"/>
                <a:gd name="T6" fmla="*/ 1 w 1"/>
                <a:gd name="T7" fmla="*/ 6 h 6"/>
                <a:gd name="T8" fmla="*/ 1 w 1"/>
                <a:gd name="T9" fmla="*/ 3 h 6"/>
                <a:gd name="T10" fmla="*/ 1 w 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6"/>
                  </a:lnTo>
                  <a:lnTo>
                    <a:pt x="1" y="3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77" name="Freeform 1005"/>
            <p:cNvSpPr>
              <a:spLocks/>
            </p:cNvSpPr>
            <p:nvPr/>
          </p:nvSpPr>
          <p:spPr bwMode="auto">
            <a:xfrm>
              <a:off x="8665768" y="3997595"/>
              <a:ext cx="4216" cy="6324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1 h 5"/>
                <a:gd name="T4" fmla="*/ 1 w 4"/>
                <a:gd name="T5" fmla="*/ 5 h 5"/>
                <a:gd name="T6" fmla="*/ 4 w 4"/>
                <a:gd name="T7" fmla="*/ 2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1"/>
                  </a:lnTo>
                  <a:lnTo>
                    <a:pt x="1" y="5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78" name="Freeform 1006"/>
            <p:cNvSpPr>
              <a:spLocks/>
            </p:cNvSpPr>
            <p:nvPr/>
          </p:nvSpPr>
          <p:spPr bwMode="auto">
            <a:xfrm>
              <a:off x="8669984" y="4006027"/>
              <a:ext cx="4216" cy="14756"/>
            </a:xfrm>
            <a:custGeom>
              <a:avLst/>
              <a:gdLst>
                <a:gd name="T0" fmla="*/ 3 w 5"/>
                <a:gd name="T1" fmla="*/ 1 h 15"/>
                <a:gd name="T2" fmla="*/ 1 w 5"/>
                <a:gd name="T3" fmla="*/ 0 h 15"/>
                <a:gd name="T4" fmla="*/ 0 w 5"/>
                <a:gd name="T5" fmla="*/ 0 h 15"/>
                <a:gd name="T6" fmla="*/ 0 w 5"/>
                <a:gd name="T7" fmla="*/ 5 h 15"/>
                <a:gd name="T8" fmla="*/ 2 w 5"/>
                <a:gd name="T9" fmla="*/ 10 h 15"/>
                <a:gd name="T10" fmla="*/ 3 w 5"/>
                <a:gd name="T11" fmla="*/ 15 h 15"/>
                <a:gd name="T12" fmla="*/ 5 w 5"/>
                <a:gd name="T13" fmla="*/ 10 h 15"/>
                <a:gd name="T14" fmla="*/ 5 w 5"/>
                <a:gd name="T15" fmla="*/ 7 h 15"/>
                <a:gd name="T16" fmla="*/ 5 w 5"/>
                <a:gd name="T17" fmla="*/ 5 h 15"/>
                <a:gd name="T18" fmla="*/ 3 w 5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5">
                  <a:moveTo>
                    <a:pt x="3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3" y="15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79" name="Freeform 1007"/>
            <p:cNvSpPr>
              <a:spLocks/>
            </p:cNvSpPr>
            <p:nvPr/>
          </p:nvSpPr>
          <p:spPr bwMode="auto">
            <a:xfrm>
              <a:off x="7847904" y="3023746"/>
              <a:ext cx="847375" cy="950663"/>
            </a:xfrm>
            <a:custGeom>
              <a:avLst/>
              <a:gdLst>
                <a:gd name="T0" fmla="*/ 52 w 804"/>
                <a:gd name="T1" fmla="*/ 370 h 902"/>
                <a:gd name="T2" fmla="*/ 68 w 804"/>
                <a:gd name="T3" fmla="*/ 337 h 902"/>
                <a:gd name="T4" fmla="*/ 25 w 804"/>
                <a:gd name="T5" fmla="*/ 278 h 902"/>
                <a:gd name="T6" fmla="*/ 87 w 804"/>
                <a:gd name="T7" fmla="*/ 245 h 902"/>
                <a:gd name="T8" fmla="*/ 132 w 804"/>
                <a:gd name="T9" fmla="*/ 170 h 902"/>
                <a:gd name="T10" fmla="*/ 143 w 804"/>
                <a:gd name="T11" fmla="*/ 117 h 902"/>
                <a:gd name="T12" fmla="*/ 125 w 804"/>
                <a:gd name="T13" fmla="*/ 81 h 902"/>
                <a:gd name="T14" fmla="*/ 108 w 804"/>
                <a:gd name="T15" fmla="*/ 46 h 902"/>
                <a:gd name="T16" fmla="*/ 180 w 804"/>
                <a:gd name="T17" fmla="*/ 24 h 902"/>
                <a:gd name="T18" fmla="*/ 220 w 804"/>
                <a:gd name="T19" fmla="*/ 22 h 902"/>
                <a:gd name="T20" fmla="*/ 267 w 804"/>
                <a:gd name="T21" fmla="*/ 76 h 902"/>
                <a:gd name="T22" fmla="*/ 250 w 804"/>
                <a:gd name="T23" fmla="*/ 108 h 902"/>
                <a:gd name="T24" fmla="*/ 287 w 804"/>
                <a:gd name="T25" fmla="*/ 149 h 902"/>
                <a:gd name="T26" fmla="*/ 322 w 804"/>
                <a:gd name="T27" fmla="*/ 188 h 902"/>
                <a:gd name="T28" fmla="*/ 336 w 804"/>
                <a:gd name="T29" fmla="*/ 228 h 902"/>
                <a:gd name="T30" fmla="*/ 398 w 804"/>
                <a:gd name="T31" fmla="*/ 262 h 902"/>
                <a:gd name="T32" fmla="*/ 455 w 804"/>
                <a:gd name="T33" fmla="*/ 277 h 902"/>
                <a:gd name="T34" fmla="*/ 517 w 804"/>
                <a:gd name="T35" fmla="*/ 296 h 902"/>
                <a:gd name="T36" fmla="*/ 546 w 804"/>
                <a:gd name="T37" fmla="*/ 276 h 902"/>
                <a:gd name="T38" fmla="*/ 568 w 804"/>
                <a:gd name="T39" fmla="*/ 272 h 902"/>
                <a:gd name="T40" fmla="*/ 639 w 804"/>
                <a:gd name="T41" fmla="*/ 287 h 902"/>
                <a:gd name="T42" fmla="*/ 647 w 804"/>
                <a:gd name="T43" fmla="*/ 262 h 902"/>
                <a:gd name="T44" fmla="*/ 701 w 804"/>
                <a:gd name="T45" fmla="*/ 220 h 902"/>
                <a:gd name="T46" fmla="*/ 760 w 804"/>
                <a:gd name="T47" fmla="*/ 199 h 902"/>
                <a:gd name="T48" fmla="*/ 774 w 804"/>
                <a:gd name="T49" fmla="*/ 229 h 902"/>
                <a:gd name="T50" fmla="*/ 798 w 804"/>
                <a:gd name="T51" fmla="*/ 253 h 902"/>
                <a:gd name="T52" fmla="*/ 764 w 804"/>
                <a:gd name="T53" fmla="*/ 284 h 902"/>
                <a:gd name="T54" fmla="*/ 744 w 804"/>
                <a:gd name="T55" fmla="*/ 332 h 902"/>
                <a:gd name="T56" fmla="*/ 718 w 804"/>
                <a:gd name="T57" fmla="*/ 403 h 902"/>
                <a:gd name="T58" fmla="*/ 703 w 804"/>
                <a:gd name="T59" fmla="*/ 443 h 902"/>
                <a:gd name="T60" fmla="*/ 662 w 804"/>
                <a:gd name="T61" fmla="*/ 403 h 902"/>
                <a:gd name="T62" fmla="*/ 680 w 804"/>
                <a:gd name="T63" fmla="*/ 355 h 902"/>
                <a:gd name="T64" fmla="*/ 608 w 804"/>
                <a:gd name="T65" fmla="*/ 323 h 902"/>
                <a:gd name="T66" fmla="*/ 564 w 804"/>
                <a:gd name="T67" fmla="*/ 295 h 902"/>
                <a:gd name="T68" fmla="*/ 584 w 804"/>
                <a:gd name="T69" fmla="*/ 337 h 902"/>
                <a:gd name="T70" fmla="*/ 576 w 804"/>
                <a:gd name="T71" fmla="*/ 365 h 902"/>
                <a:gd name="T72" fmla="*/ 593 w 804"/>
                <a:gd name="T73" fmla="*/ 405 h 902"/>
                <a:gd name="T74" fmla="*/ 596 w 804"/>
                <a:gd name="T75" fmla="*/ 451 h 902"/>
                <a:gd name="T76" fmla="*/ 588 w 804"/>
                <a:gd name="T77" fmla="*/ 460 h 902"/>
                <a:gd name="T78" fmla="*/ 577 w 804"/>
                <a:gd name="T79" fmla="*/ 453 h 902"/>
                <a:gd name="T80" fmla="*/ 541 w 804"/>
                <a:gd name="T81" fmla="*/ 473 h 902"/>
                <a:gd name="T82" fmla="*/ 507 w 804"/>
                <a:gd name="T83" fmla="*/ 520 h 902"/>
                <a:gd name="T84" fmla="*/ 482 w 804"/>
                <a:gd name="T85" fmla="*/ 553 h 902"/>
                <a:gd name="T86" fmla="*/ 427 w 804"/>
                <a:gd name="T87" fmla="*/ 615 h 902"/>
                <a:gd name="T88" fmla="*/ 381 w 804"/>
                <a:gd name="T89" fmla="*/ 647 h 902"/>
                <a:gd name="T90" fmla="*/ 371 w 804"/>
                <a:gd name="T91" fmla="*/ 722 h 902"/>
                <a:gd name="T92" fmla="*/ 371 w 804"/>
                <a:gd name="T93" fmla="*/ 819 h 902"/>
                <a:gd name="T94" fmla="*/ 347 w 804"/>
                <a:gd name="T95" fmla="*/ 859 h 902"/>
                <a:gd name="T96" fmla="*/ 311 w 804"/>
                <a:gd name="T97" fmla="*/ 901 h 902"/>
                <a:gd name="T98" fmla="*/ 268 w 804"/>
                <a:gd name="T99" fmla="*/ 841 h 902"/>
                <a:gd name="T100" fmla="*/ 262 w 804"/>
                <a:gd name="T101" fmla="*/ 828 h 902"/>
                <a:gd name="T102" fmla="*/ 209 w 804"/>
                <a:gd name="T103" fmla="*/ 700 h 902"/>
                <a:gd name="T104" fmla="*/ 186 w 804"/>
                <a:gd name="T105" fmla="*/ 659 h 902"/>
                <a:gd name="T106" fmla="*/ 153 w 804"/>
                <a:gd name="T107" fmla="*/ 563 h 902"/>
                <a:gd name="T108" fmla="*/ 151 w 804"/>
                <a:gd name="T109" fmla="*/ 534 h 902"/>
                <a:gd name="T110" fmla="*/ 139 w 804"/>
                <a:gd name="T111" fmla="*/ 473 h 902"/>
                <a:gd name="T112" fmla="*/ 132 w 804"/>
                <a:gd name="T113" fmla="*/ 448 h 902"/>
                <a:gd name="T114" fmla="*/ 122 w 804"/>
                <a:gd name="T115" fmla="*/ 437 h 902"/>
                <a:gd name="T116" fmla="*/ 87 w 804"/>
                <a:gd name="T117" fmla="*/ 487 h 902"/>
                <a:gd name="T118" fmla="*/ 41 w 804"/>
                <a:gd name="T119" fmla="*/ 433 h 902"/>
                <a:gd name="T120" fmla="*/ 47 w 804"/>
                <a:gd name="T121" fmla="*/ 419 h 902"/>
                <a:gd name="T122" fmla="*/ 2 w 804"/>
                <a:gd name="T123" fmla="*/ 39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4" h="902">
                  <a:moveTo>
                    <a:pt x="0" y="386"/>
                  </a:moveTo>
                  <a:lnTo>
                    <a:pt x="1" y="382"/>
                  </a:lnTo>
                  <a:lnTo>
                    <a:pt x="4" y="380"/>
                  </a:lnTo>
                  <a:lnTo>
                    <a:pt x="12" y="379"/>
                  </a:lnTo>
                  <a:lnTo>
                    <a:pt x="15" y="378"/>
                  </a:lnTo>
                  <a:lnTo>
                    <a:pt x="15" y="375"/>
                  </a:lnTo>
                  <a:lnTo>
                    <a:pt x="15" y="370"/>
                  </a:lnTo>
                  <a:lnTo>
                    <a:pt x="15" y="368"/>
                  </a:lnTo>
                  <a:lnTo>
                    <a:pt x="17" y="369"/>
                  </a:lnTo>
                  <a:lnTo>
                    <a:pt x="22" y="369"/>
                  </a:lnTo>
                  <a:lnTo>
                    <a:pt x="27" y="369"/>
                  </a:lnTo>
                  <a:lnTo>
                    <a:pt x="30" y="369"/>
                  </a:lnTo>
                  <a:lnTo>
                    <a:pt x="36" y="370"/>
                  </a:lnTo>
                  <a:lnTo>
                    <a:pt x="41" y="371"/>
                  </a:lnTo>
                  <a:lnTo>
                    <a:pt x="46" y="373"/>
                  </a:lnTo>
                  <a:lnTo>
                    <a:pt x="52" y="371"/>
                  </a:lnTo>
                  <a:lnTo>
                    <a:pt x="52" y="371"/>
                  </a:lnTo>
                  <a:lnTo>
                    <a:pt x="52" y="370"/>
                  </a:lnTo>
                  <a:lnTo>
                    <a:pt x="53" y="368"/>
                  </a:lnTo>
                  <a:lnTo>
                    <a:pt x="54" y="368"/>
                  </a:lnTo>
                  <a:lnTo>
                    <a:pt x="57" y="366"/>
                  </a:lnTo>
                  <a:lnTo>
                    <a:pt x="59" y="365"/>
                  </a:lnTo>
                  <a:lnTo>
                    <a:pt x="62" y="364"/>
                  </a:lnTo>
                  <a:lnTo>
                    <a:pt x="65" y="365"/>
                  </a:lnTo>
                  <a:lnTo>
                    <a:pt x="69" y="369"/>
                  </a:lnTo>
                  <a:lnTo>
                    <a:pt x="73" y="370"/>
                  </a:lnTo>
                  <a:lnTo>
                    <a:pt x="76" y="368"/>
                  </a:lnTo>
                  <a:lnTo>
                    <a:pt x="81" y="364"/>
                  </a:lnTo>
                  <a:lnTo>
                    <a:pt x="78" y="363"/>
                  </a:lnTo>
                  <a:lnTo>
                    <a:pt x="76" y="360"/>
                  </a:lnTo>
                  <a:lnTo>
                    <a:pt x="76" y="358"/>
                  </a:lnTo>
                  <a:lnTo>
                    <a:pt x="78" y="357"/>
                  </a:lnTo>
                  <a:lnTo>
                    <a:pt x="79" y="355"/>
                  </a:lnTo>
                  <a:lnTo>
                    <a:pt x="75" y="348"/>
                  </a:lnTo>
                  <a:lnTo>
                    <a:pt x="71" y="342"/>
                  </a:lnTo>
                  <a:lnTo>
                    <a:pt x="68" y="337"/>
                  </a:lnTo>
                  <a:lnTo>
                    <a:pt x="65" y="332"/>
                  </a:lnTo>
                  <a:lnTo>
                    <a:pt x="65" y="328"/>
                  </a:lnTo>
                  <a:lnTo>
                    <a:pt x="64" y="325"/>
                  </a:lnTo>
                  <a:lnTo>
                    <a:pt x="63" y="322"/>
                  </a:lnTo>
                  <a:lnTo>
                    <a:pt x="59" y="322"/>
                  </a:lnTo>
                  <a:lnTo>
                    <a:pt x="53" y="322"/>
                  </a:lnTo>
                  <a:lnTo>
                    <a:pt x="49" y="320"/>
                  </a:lnTo>
                  <a:lnTo>
                    <a:pt x="47" y="316"/>
                  </a:lnTo>
                  <a:lnTo>
                    <a:pt x="47" y="311"/>
                  </a:lnTo>
                  <a:lnTo>
                    <a:pt x="47" y="307"/>
                  </a:lnTo>
                  <a:lnTo>
                    <a:pt x="48" y="303"/>
                  </a:lnTo>
                  <a:lnTo>
                    <a:pt x="47" y="298"/>
                  </a:lnTo>
                  <a:lnTo>
                    <a:pt x="46" y="295"/>
                  </a:lnTo>
                  <a:lnTo>
                    <a:pt x="39" y="293"/>
                  </a:lnTo>
                  <a:lnTo>
                    <a:pt x="34" y="292"/>
                  </a:lnTo>
                  <a:lnTo>
                    <a:pt x="28" y="289"/>
                  </a:lnTo>
                  <a:lnTo>
                    <a:pt x="26" y="284"/>
                  </a:lnTo>
                  <a:lnTo>
                    <a:pt x="25" y="278"/>
                  </a:lnTo>
                  <a:lnTo>
                    <a:pt x="27" y="273"/>
                  </a:lnTo>
                  <a:lnTo>
                    <a:pt x="30" y="268"/>
                  </a:lnTo>
                  <a:lnTo>
                    <a:pt x="33" y="263"/>
                  </a:lnTo>
                  <a:lnTo>
                    <a:pt x="36" y="258"/>
                  </a:lnTo>
                  <a:lnTo>
                    <a:pt x="39" y="253"/>
                  </a:lnTo>
                  <a:lnTo>
                    <a:pt x="43" y="247"/>
                  </a:lnTo>
                  <a:lnTo>
                    <a:pt x="46" y="246"/>
                  </a:lnTo>
                  <a:lnTo>
                    <a:pt x="49" y="245"/>
                  </a:lnTo>
                  <a:lnTo>
                    <a:pt x="52" y="247"/>
                  </a:lnTo>
                  <a:lnTo>
                    <a:pt x="54" y="251"/>
                  </a:lnTo>
                  <a:lnTo>
                    <a:pt x="57" y="253"/>
                  </a:lnTo>
                  <a:lnTo>
                    <a:pt x="59" y="256"/>
                  </a:lnTo>
                  <a:lnTo>
                    <a:pt x="64" y="255"/>
                  </a:lnTo>
                  <a:lnTo>
                    <a:pt x="69" y="252"/>
                  </a:lnTo>
                  <a:lnTo>
                    <a:pt x="74" y="251"/>
                  </a:lnTo>
                  <a:lnTo>
                    <a:pt x="80" y="250"/>
                  </a:lnTo>
                  <a:lnTo>
                    <a:pt x="85" y="248"/>
                  </a:lnTo>
                  <a:lnTo>
                    <a:pt x="87" y="245"/>
                  </a:lnTo>
                  <a:lnTo>
                    <a:pt x="90" y="241"/>
                  </a:lnTo>
                  <a:lnTo>
                    <a:pt x="92" y="236"/>
                  </a:lnTo>
                  <a:lnTo>
                    <a:pt x="96" y="231"/>
                  </a:lnTo>
                  <a:lnTo>
                    <a:pt x="97" y="226"/>
                  </a:lnTo>
                  <a:lnTo>
                    <a:pt x="100" y="221"/>
                  </a:lnTo>
                  <a:lnTo>
                    <a:pt x="103" y="217"/>
                  </a:lnTo>
                  <a:lnTo>
                    <a:pt x="109" y="213"/>
                  </a:lnTo>
                  <a:lnTo>
                    <a:pt x="113" y="209"/>
                  </a:lnTo>
                  <a:lnTo>
                    <a:pt x="118" y="198"/>
                  </a:lnTo>
                  <a:lnTo>
                    <a:pt x="118" y="192"/>
                  </a:lnTo>
                  <a:lnTo>
                    <a:pt x="119" y="187"/>
                  </a:lnTo>
                  <a:lnTo>
                    <a:pt x="122" y="182"/>
                  </a:lnTo>
                  <a:lnTo>
                    <a:pt x="125" y="180"/>
                  </a:lnTo>
                  <a:lnTo>
                    <a:pt x="130" y="178"/>
                  </a:lnTo>
                  <a:lnTo>
                    <a:pt x="134" y="175"/>
                  </a:lnTo>
                  <a:lnTo>
                    <a:pt x="134" y="172"/>
                  </a:lnTo>
                  <a:lnTo>
                    <a:pt x="133" y="171"/>
                  </a:lnTo>
                  <a:lnTo>
                    <a:pt x="132" y="170"/>
                  </a:lnTo>
                  <a:lnTo>
                    <a:pt x="130" y="169"/>
                  </a:lnTo>
                  <a:lnTo>
                    <a:pt x="132" y="165"/>
                  </a:lnTo>
                  <a:lnTo>
                    <a:pt x="134" y="161"/>
                  </a:lnTo>
                  <a:lnTo>
                    <a:pt x="137" y="158"/>
                  </a:lnTo>
                  <a:lnTo>
                    <a:pt x="138" y="155"/>
                  </a:lnTo>
                  <a:lnTo>
                    <a:pt x="141" y="153"/>
                  </a:lnTo>
                  <a:lnTo>
                    <a:pt x="144" y="150"/>
                  </a:lnTo>
                  <a:lnTo>
                    <a:pt x="148" y="148"/>
                  </a:lnTo>
                  <a:lnTo>
                    <a:pt x="149" y="144"/>
                  </a:lnTo>
                  <a:lnTo>
                    <a:pt x="146" y="143"/>
                  </a:lnTo>
                  <a:lnTo>
                    <a:pt x="145" y="142"/>
                  </a:lnTo>
                  <a:lnTo>
                    <a:pt x="145" y="134"/>
                  </a:lnTo>
                  <a:lnTo>
                    <a:pt x="144" y="132"/>
                  </a:lnTo>
                  <a:lnTo>
                    <a:pt x="143" y="128"/>
                  </a:lnTo>
                  <a:lnTo>
                    <a:pt x="141" y="126"/>
                  </a:lnTo>
                  <a:lnTo>
                    <a:pt x="140" y="122"/>
                  </a:lnTo>
                  <a:lnTo>
                    <a:pt x="141" y="119"/>
                  </a:lnTo>
                  <a:lnTo>
                    <a:pt x="143" y="117"/>
                  </a:lnTo>
                  <a:lnTo>
                    <a:pt x="149" y="114"/>
                  </a:lnTo>
                  <a:lnTo>
                    <a:pt x="154" y="112"/>
                  </a:lnTo>
                  <a:lnTo>
                    <a:pt x="159" y="108"/>
                  </a:lnTo>
                  <a:lnTo>
                    <a:pt x="160" y="106"/>
                  </a:lnTo>
                  <a:lnTo>
                    <a:pt x="160" y="103"/>
                  </a:lnTo>
                  <a:lnTo>
                    <a:pt x="157" y="102"/>
                  </a:lnTo>
                  <a:lnTo>
                    <a:pt x="155" y="101"/>
                  </a:lnTo>
                  <a:lnTo>
                    <a:pt x="148" y="100"/>
                  </a:lnTo>
                  <a:lnTo>
                    <a:pt x="145" y="100"/>
                  </a:lnTo>
                  <a:lnTo>
                    <a:pt x="143" y="98"/>
                  </a:lnTo>
                  <a:lnTo>
                    <a:pt x="141" y="97"/>
                  </a:lnTo>
                  <a:lnTo>
                    <a:pt x="140" y="95"/>
                  </a:lnTo>
                  <a:lnTo>
                    <a:pt x="139" y="92"/>
                  </a:lnTo>
                  <a:lnTo>
                    <a:pt x="137" y="90"/>
                  </a:lnTo>
                  <a:lnTo>
                    <a:pt x="133" y="89"/>
                  </a:lnTo>
                  <a:lnTo>
                    <a:pt x="128" y="87"/>
                  </a:lnTo>
                  <a:lnTo>
                    <a:pt x="129" y="84"/>
                  </a:lnTo>
                  <a:lnTo>
                    <a:pt x="125" y="81"/>
                  </a:lnTo>
                  <a:lnTo>
                    <a:pt x="123" y="80"/>
                  </a:lnTo>
                  <a:lnTo>
                    <a:pt x="121" y="78"/>
                  </a:lnTo>
                  <a:lnTo>
                    <a:pt x="118" y="75"/>
                  </a:lnTo>
                  <a:lnTo>
                    <a:pt x="118" y="73"/>
                  </a:lnTo>
                  <a:lnTo>
                    <a:pt x="119" y="68"/>
                  </a:lnTo>
                  <a:lnTo>
                    <a:pt x="119" y="65"/>
                  </a:lnTo>
                  <a:lnTo>
                    <a:pt x="117" y="63"/>
                  </a:lnTo>
                  <a:lnTo>
                    <a:pt x="113" y="59"/>
                  </a:lnTo>
                  <a:lnTo>
                    <a:pt x="113" y="57"/>
                  </a:lnTo>
                  <a:lnTo>
                    <a:pt x="114" y="54"/>
                  </a:lnTo>
                  <a:lnTo>
                    <a:pt x="117" y="53"/>
                  </a:lnTo>
                  <a:lnTo>
                    <a:pt x="118" y="51"/>
                  </a:lnTo>
                  <a:lnTo>
                    <a:pt x="119" y="49"/>
                  </a:lnTo>
                  <a:lnTo>
                    <a:pt x="119" y="48"/>
                  </a:lnTo>
                  <a:lnTo>
                    <a:pt x="117" y="48"/>
                  </a:lnTo>
                  <a:lnTo>
                    <a:pt x="114" y="48"/>
                  </a:lnTo>
                  <a:lnTo>
                    <a:pt x="111" y="47"/>
                  </a:lnTo>
                  <a:lnTo>
                    <a:pt x="108" y="46"/>
                  </a:lnTo>
                  <a:lnTo>
                    <a:pt x="108" y="44"/>
                  </a:lnTo>
                  <a:lnTo>
                    <a:pt x="108" y="43"/>
                  </a:lnTo>
                  <a:lnTo>
                    <a:pt x="109" y="41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3" y="35"/>
                  </a:lnTo>
                  <a:lnTo>
                    <a:pt x="105" y="31"/>
                  </a:lnTo>
                  <a:lnTo>
                    <a:pt x="107" y="27"/>
                  </a:lnTo>
                  <a:lnTo>
                    <a:pt x="109" y="25"/>
                  </a:lnTo>
                  <a:lnTo>
                    <a:pt x="113" y="24"/>
                  </a:lnTo>
                  <a:lnTo>
                    <a:pt x="118" y="24"/>
                  </a:lnTo>
                  <a:lnTo>
                    <a:pt x="128" y="26"/>
                  </a:lnTo>
                  <a:lnTo>
                    <a:pt x="150" y="31"/>
                  </a:lnTo>
                  <a:lnTo>
                    <a:pt x="154" y="31"/>
                  </a:lnTo>
                  <a:lnTo>
                    <a:pt x="157" y="30"/>
                  </a:lnTo>
                  <a:lnTo>
                    <a:pt x="165" y="27"/>
                  </a:lnTo>
                  <a:lnTo>
                    <a:pt x="172" y="25"/>
                  </a:lnTo>
                  <a:lnTo>
                    <a:pt x="180" y="24"/>
                  </a:lnTo>
                  <a:lnTo>
                    <a:pt x="181" y="22"/>
                  </a:lnTo>
                  <a:lnTo>
                    <a:pt x="184" y="19"/>
                  </a:lnTo>
                  <a:lnTo>
                    <a:pt x="187" y="16"/>
                  </a:lnTo>
                  <a:lnTo>
                    <a:pt x="188" y="14"/>
                  </a:lnTo>
                  <a:lnTo>
                    <a:pt x="188" y="11"/>
                  </a:lnTo>
                  <a:lnTo>
                    <a:pt x="192" y="9"/>
                  </a:lnTo>
                  <a:lnTo>
                    <a:pt x="196" y="6"/>
                  </a:lnTo>
                  <a:lnTo>
                    <a:pt x="198" y="4"/>
                  </a:lnTo>
                  <a:lnTo>
                    <a:pt x="200" y="1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08" y="1"/>
                  </a:lnTo>
                  <a:lnTo>
                    <a:pt x="210" y="4"/>
                  </a:lnTo>
                  <a:lnTo>
                    <a:pt x="213" y="6"/>
                  </a:lnTo>
                  <a:lnTo>
                    <a:pt x="215" y="9"/>
                  </a:lnTo>
                  <a:lnTo>
                    <a:pt x="216" y="12"/>
                  </a:lnTo>
                  <a:lnTo>
                    <a:pt x="219" y="17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30" y="30"/>
                  </a:lnTo>
                  <a:lnTo>
                    <a:pt x="236" y="33"/>
                  </a:lnTo>
                  <a:lnTo>
                    <a:pt x="242" y="37"/>
                  </a:lnTo>
                  <a:lnTo>
                    <a:pt x="248" y="39"/>
                  </a:lnTo>
                  <a:lnTo>
                    <a:pt x="248" y="41"/>
                  </a:lnTo>
                  <a:lnTo>
                    <a:pt x="247" y="42"/>
                  </a:lnTo>
                  <a:lnTo>
                    <a:pt x="246" y="43"/>
                  </a:lnTo>
                  <a:lnTo>
                    <a:pt x="244" y="44"/>
                  </a:lnTo>
                  <a:lnTo>
                    <a:pt x="244" y="48"/>
                  </a:lnTo>
                  <a:lnTo>
                    <a:pt x="244" y="49"/>
                  </a:lnTo>
                  <a:lnTo>
                    <a:pt x="245" y="54"/>
                  </a:lnTo>
                  <a:lnTo>
                    <a:pt x="248" y="62"/>
                  </a:lnTo>
                  <a:lnTo>
                    <a:pt x="253" y="69"/>
                  </a:lnTo>
                  <a:lnTo>
                    <a:pt x="257" y="71"/>
                  </a:lnTo>
                  <a:lnTo>
                    <a:pt x="261" y="73"/>
                  </a:lnTo>
                  <a:lnTo>
                    <a:pt x="264" y="74"/>
                  </a:lnTo>
                  <a:lnTo>
                    <a:pt x="267" y="76"/>
                  </a:lnTo>
                  <a:lnTo>
                    <a:pt x="268" y="79"/>
                  </a:lnTo>
                  <a:lnTo>
                    <a:pt x="268" y="81"/>
                  </a:lnTo>
                  <a:lnTo>
                    <a:pt x="272" y="87"/>
                  </a:lnTo>
                  <a:lnTo>
                    <a:pt x="273" y="91"/>
                  </a:lnTo>
                  <a:lnTo>
                    <a:pt x="272" y="94"/>
                  </a:lnTo>
                  <a:lnTo>
                    <a:pt x="269" y="96"/>
                  </a:lnTo>
                  <a:lnTo>
                    <a:pt x="267" y="98"/>
                  </a:lnTo>
                  <a:lnTo>
                    <a:pt x="264" y="101"/>
                  </a:lnTo>
                  <a:lnTo>
                    <a:pt x="261" y="102"/>
                  </a:lnTo>
                  <a:lnTo>
                    <a:pt x="258" y="102"/>
                  </a:lnTo>
                  <a:lnTo>
                    <a:pt x="256" y="98"/>
                  </a:lnTo>
                  <a:lnTo>
                    <a:pt x="253" y="96"/>
                  </a:lnTo>
                  <a:lnTo>
                    <a:pt x="250" y="94"/>
                  </a:lnTo>
                  <a:lnTo>
                    <a:pt x="247" y="95"/>
                  </a:lnTo>
                  <a:lnTo>
                    <a:pt x="244" y="96"/>
                  </a:lnTo>
                  <a:lnTo>
                    <a:pt x="246" y="100"/>
                  </a:lnTo>
                  <a:lnTo>
                    <a:pt x="247" y="105"/>
                  </a:lnTo>
                  <a:lnTo>
                    <a:pt x="250" y="108"/>
                  </a:lnTo>
                  <a:lnTo>
                    <a:pt x="253" y="111"/>
                  </a:lnTo>
                  <a:lnTo>
                    <a:pt x="256" y="116"/>
                  </a:lnTo>
                  <a:lnTo>
                    <a:pt x="257" y="119"/>
                  </a:lnTo>
                  <a:lnTo>
                    <a:pt x="258" y="123"/>
                  </a:lnTo>
                  <a:lnTo>
                    <a:pt x="260" y="126"/>
                  </a:lnTo>
                  <a:lnTo>
                    <a:pt x="261" y="129"/>
                  </a:lnTo>
                  <a:lnTo>
                    <a:pt x="261" y="133"/>
                  </a:lnTo>
                  <a:lnTo>
                    <a:pt x="262" y="137"/>
                  </a:lnTo>
                  <a:lnTo>
                    <a:pt x="264" y="137"/>
                  </a:lnTo>
                  <a:lnTo>
                    <a:pt x="267" y="135"/>
                  </a:lnTo>
                  <a:lnTo>
                    <a:pt x="271" y="134"/>
                  </a:lnTo>
                  <a:lnTo>
                    <a:pt x="272" y="134"/>
                  </a:lnTo>
                  <a:lnTo>
                    <a:pt x="274" y="135"/>
                  </a:lnTo>
                  <a:lnTo>
                    <a:pt x="275" y="139"/>
                  </a:lnTo>
                  <a:lnTo>
                    <a:pt x="278" y="142"/>
                  </a:lnTo>
                  <a:lnTo>
                    <a:pt x="280" y="144"/>
                  </a:lnTo>
                  <a:lnTo>
                    <a:pt x="284" y="148"/>
                  </a:lnTo>
                  <a:lnTo>
                    <a:pt x="287" y="149"/>
                  </a:lnTo>
                  <a:lnTo>
                    <a:pt x="290" y="149"/>
                  </a:lnTo>
                  <a:lnTo>
                    <a:pt x="293" y="149"/>
                  </a:lnTo>
                  <a:lnTo>
                    <a:pt x="295" y="149"/>
                  </a:lnTo>
                  <a:lnTo>
                    <a:pt x="298" y="150"/>
                  </a:lnTo>
                  <a:lnTo>
                    <a:pt x="301" y="153"/>
                  </a:lnTo>
                  <a:lnTo>
                    <a:pt x="305" y="154"/>
                  </a:lnTo>
                  <a:lnTo>
                    <a:pt x="306" y="156"/>
                  </a:lnTo>
                  <a:lnTo>
                    <a:pt x="306" y="159"/>
                  </a:lnTo>
                  <a:lnTo>
                    <a:pt x="307" y="161"/>
                  </a:lnTo>
                  <a:lnTo>
                    <a:pt x="309" y="162"/>
                  </a:lnTo>
                  <a:lnTo>
                    <a:pt x="314" y="164"/>
                  </a:lnTo>
                  <a:lnTo>
                    <a:pt x="323" y="167"/>
                  </a:lnTo>
                  <a:lnTo>
                    <a:pt x="328" y="170"/>
                  </a:lnTo>
                  <a:lnTo>
                    <a:pt x="332" y="173"/>
                  </a:lnTo>
                  <a:lnTo>
                    <a:pt x="330" y="175"/>
                  </a:lnTo>
                  <a:lnTo>
                    <a:pt x="327" y="176"/>
                  </a:lnTo>
                  <a:lnTo>
                    <a:pt x="325" y="182"/>
                  </a:lnTo>
                  <a:lnTo>
                    <a:pt x="322" y="188"/>
                  </a:lnTo>
                  <a:lnTo>
                    <a:pt x="319" y="192"/>
                  </a:lnTo>
                  <a:lnTo>
                    <a:pt x="317" y="193"/>
                  </a:lnTo>
                  <a:lnTo>
                    <a:pt x="317" y="194"/>
                  </a:lnTo>
                  <a:lnTo>
                    <a:pt x="316" y="198"/>
                  </a:lnTo>
                  <a:lnTo>
                    <a:pt x="316" y="201"/>
                  </a:lnTo>
                  <a:lnTo>
                    <a:pt x="316" y="202"/>
                  </a:lnTo>
                  <a:lnTo>
                    <a:pt x="317" y="203"/>
                  </a:lnTo>
                  <a:lnTo>
                    <a:pt x="317" y="205"/>
                  </a:lnTo>
                  <a:lnTo>
                    <a:pt x="316" y="209"/>
                  </a:lnTo>
                  <a:lnTo>
                    <a:pt x="315" y="213"/>
                  </a:lnTo>
                  <a:lnTo>
                    <a:pt x="314" y="215"/>
                  </a:lnTo>
                  <a:lnTo>
                    <a:pt x="315" y="219"/>
                  </a:lnTo>
                  <a:lnTo>
                    <a:pt x="317" y="221"/>
                  </a:lnTo>
                  <a:lnTo>
                    <a:pt x="322" y="224"/>
                  </a:lnTo>
                  <a:lnTo>
                    <a:pt x="326" y="225"/>
                  </a:lnTo>
                  <a:lnTo>
                    <a:pt x="327" y="225"/>
                  </a:lnTo>
                  <a:lnTo>
                    <a:pt x="327" y="224"/>
                  </a:lnTo>
                  <a:lnTo>
                    <a:pt x="336" y="228"/>
                  </a:lnTo>
                  <a:lnTo>
                    <a:pt x="343" y="231"/>
                  </a:lnTo>
                  <a:lnTo>
                    <a:pt x="347" y="235"/>
                  </a:lnTo>
                  <a:lnTo>
                    <a:pt x="351" y="237"/>
                  </a:lnTo>
                  <a:lnTo>
                    <a:pt x="353" y="240"/>
                  </a:lnTo>
                  <a:lnTo>
                    <a:pt x="357" y="242"/>
                  </a:lnTo>
                  <a:lnTo>
                    <a:pt x="359" y="244"/>
                  </a:lnTo>
                  <a:lnTo>
                    <a:pt x="364" y="246"/>
                  </a:lnTo>
                  <a:lnTo>
                    <a:pt x="368" y="248"/>
                  </a:lnTo>
                  <a:lnTo>
                    <a:pt x="370" y="250"/>
                  </a:lnTo>
                  <a:lnTo>
                    <a:pt x="374" y="248"/>
                  </a:lnTo>
                  <a:lnTo>
                    <a:pt x="378" y="251"/>
                  </a:lnTo>
                  <a:lnTo>
                    <a:pt x="385" y="255"/>
                  </a:lnTo>
                  <a:lnTo>
                    <a:pt x="387" y="256"/>
                  </a:lnTo>
                  <a:lnTo>
                    <a:pt x="390" y="256"/>
                  </a:lnTo>
                  <a:lnTo>
                    <a:pt x="392" y="257"/>
                  </a:lnTo>
                  <a:lnTo>
                    <a:pt x="395" y="257"/>
                  </a:lnTo>
                  <a:lnTo>
                    <a:pt x="397" y="260"/>
                  </a:lnTo>
                  <a:lnTo>
                    <a:pt x="398" y="262"/>
                  </a:lnTo>
                  <a:lnTo>
                    <a:pt x="401" y="263"/>
                  </a:lnTo>
                  <a:lnTo>
                    <a:pt x="405" y="264"/>
                  </a:lnTo>
                  <a:lnTo>
                    <a:pt x="411" y="266"/>
                  </a:lnTo>
                  <a:lnTo>
                    <a:pt x="412" y="266"/>
                  </a:lnTo>
                  <a:lnTo>
                    <a:pt x="414" y="264"/>
                  </a:lnTo>
                  <a:lnTo>
                    <a:pt x="418" y="263"/>
                  </a:lnTo>
                  <a:lnTo>
                    <a:pt x="422" y="264"/>
                  </a:lnTo>
                  <a:lnTo>
                    <a:pt x="428" y="267"/>
                  </a:lnTo>
                  <a:lnTo>
                    <a:pt x="428" y="264"/>
                  </a:lnTo>
                  <a:lnTo>
                    <a:pt x="430" y="263"/>
                  </a:lnTo>
                  <a:lnTo>
                    <a:pt x="433" y="263"/>
                  </a:lnTo>
                  <a:lnTo>
                    <a:pt x="437" y="264"/>
                  </a:lnTo>
                  <a:lnTo>
                    <a:pt x="444" y="267"/>
                  </a:lnTo>
                  <a:lnTo>
                    <a:pt x="446" y="268"/>
                  </a:lnTo>
                  <a:lnTo>
                    <a:pt x="448" y="268"/>
                  </a:lnTo>
                  <a:lnTo>
                    <a:pt x="451" y="271"/>
                  </a:lnTo>
                  <a:lnTo>
                    <a:pt x="453" y="274"/>
                  </a:lnTo>
                  <a:lnTo>
                    <a:pt x="455" y="277"/>
                  </a:lnTo>
                  <a:lnTo>
                    <a:pt x="457" y="279"/>
                  </a:lnTo>
                  <a:lnTo>
                    <a:pt x="465" y="282"/>
                  </a:lnTo>
                  <a:lnTo>
                    <a:pt x="470" y="287"/>
                  </a:lnTo>
                  <a:lnTo>
                    <a:pt x="472" y="288"/>
                  </a:lnTo>
                  <a:lnTo>
                    <a:pt x="475" y="287"/>
                  </a:lnTo>
                  <a:lnTo>
                    <a:pt x="477" y="285"/>
                  </a:lnTo>
                  <a:lnTo>
                    <a:pt x="480" y="285"/>
                  </a:lnTo>
                  <a:lnTo>
                    <a:pt x="483" y="287"/>
                  </a:lnTo>
                  <a:lnTo>
                    <a:pt x="486" y="289"/>
                  </a:lnTo>
                  <a:lnTo>
                    <a:pt x="488" y="292"/>
                  </a:lnTo>
                  <a:lnTo>
                    <a:pt x="489" y="292"/>
                  </a:lnTo>
                  <a:lnTo>
                    <a:pt x="493" y="290"/>
                  </a:lnTo>
                  <a:lnTo>
                    <a:pt x="496" y="292"/>
                  </a:lnTo>
                  <a:lnTo>
                    <a:pt x="501" y="293"/>
                  </a:lnTo>
                  <a:lnTo>
                    <a:pt x="505" y="294"/>
                  </a:lnTo>
                  <a:lnTo>
                    <a:pt x="509" y="295"/>
                  </a:lnTo>
                  <a:lnTo>
                    <a:pt x="513" y="296"/>
                  </a:lnTo>
                  <a:lnTo>
                    <a:pt x="517" y="296"/>
                  </a:lnTo>
                  <a:lnTo>
                    <a:pt x="519" y="295"/>
                  </a:lnTo>
                  <a:lnTo>
                    <a:pt x="523" y="293"/>
                  </a:lnTo>
                  <a:lnTo>
                    <a:pt x="524" y="296"/>
                  </a:lnTo>
                  <a:lnTo>
                    <a:pt x="528" y="299"/>
                  </a:lnTo>
                  <a:lnTo>
                    <a:pt x="530" y="299"/>
                  </a:lnTo>
                  <a:lnTo>
                    <a:pt x="534" y="299"/>
                  </a:lnTo>
                  <a:lnTo>
                    <a:pt x="536" y="299"/>
                  </a:lnTo>
                  <a:lnTo>
                    <a:pt x="540" y="299"/>
                  </a:lnTo>
                  <a:lnTo>
                    <a:pt x="544" y="299"/>
                  </a:lnTo>
                  <a:lnTo>
                    <a:pt x="546" y="299"/>
                  </a:lnTo>
                  <a:lnTo>
                    <a:pt x="550" y="299"/>
                  </a:lnTo>
                  <a:lnTo>
                    <a:pt x="551" y="298"/>
                  </a:lnTo>
                  <a:lnTo>
                    <a:pt x="552" y="295"/>
                  </a:lnTo>
                  <a:lnTo>
                    <a:pt x="553" y="293"/>
                  </a:lnTo>
                  <a:lnTo>
                    <a:pt x="553" y="288"/>
                  </a:lnTo>
                  <a:lnTo>
                    <a:pt x="551" y="284"/>
                  </a:lnTo>
                  <a:lnTo>
                    <a:pt x="548" y="280"/>
                  </a:lnTo>
                  <a:lnTo>
                    <a:pt x="546" y="276"/>
                  </a:lnTo>
                  <a:lnTo>
                    <a:pt x="546" y="272"/>
                  </a:lnTo>
                  <a:lnTo>
                    <a:pt x="546" y="268"/>
                  </a:lnTo>
                  <a:lnTo>
                    <a:pt x="546" y="262"/>
                  </a:lnTo>
                  <a:lnTo>
                    <a:pt x="546" y="255"/>
                  </a:lnTo>
                  <a:lnTo>
                    <a:pt x="546" y="247"/>
                  </a:lnTo>
                  <a:lnTo>
                    <a:pt x="550" y="247"/>
                  </a:lnTo>
                  <a:lnTo>
                    <a:pt x="553" y="246"/>
                  </a:lnTo>
                  <a:lnTo>
                    <a:pt x="557" y="245"/>
                  </a:lnTo>
                  <a:lnTo>
                    <a:pt x="562" y="245"/>
                  </a:lnTo>
                  <a:lnTo>
                    <a:pt x="564" y="246"/>
                  </a:lnTo>
                  <a:lnTo>
                    <a:pt x="566" y="248"/>
                  </a:lnTo>
                  <a:lnTo>
                    <a:pt x="567" y="253"/>
                  </a:lnTo>
                  <a:lnTo>
                    <a:pt x="566" y="260"/>
                  </a:lnTo>
                  <a:lnTo>
                    <a:pt x="567" y="264"/>
                  </a:lnTo>
                  <a:lnTo>
                    <a:pt x="569" y="267"/>
                  </a:lnTo>
                  <a:lnTo>
                    <a:pt x="571" y="268"/>
                  </a:lnTo>
                  <a:lnTo>
                    <a:pt x="571" y="269"/>
                  </a:lnTo>
                  <a:lnTo>
                    <a:pt x="568" y="272"/>
                  </a:lnTo>
                  <a:lnTo>
                    <a:pt x="568" y="273"/>
                  </a:lnTo>
                  <a:lnTo>
                    <a:pt x="569" y="276"/>
                  </a:lnTo>
                  <a:lnTo>
                    <a:pt x="573" y="280"/>
                  </a:lnTo>
                  <a:lnTo>
                    <a:pt x="577" y="283"/>
                  </a:lnTo>
                  <a:lnTo>
                    <a:pt x="587" y="284"/>
                  </a:lnTo>
                  <a:lnTo>
                    <a:pt x="590" y="285"/>
                  </a:lnTo>
                  <a:lnTo>
                    <a:pt x="594" y="287"/>
                  </a:lnTo>
                  <a:lnTo>
                    <a:pt x="596" y="289"/>
                  </a:lnTo>
                  <a:lnTo>
                    <a:pt x="600" y="289"/>
                  </a:lnTo>
                  <a:lnTo>
                    <a:pt x="604" y="288"/>
                  </a:lnTo>
                  <a:lnTo>
                    <a:pt x="608" y="287"/>
                  </a:lnTo>
                  <a:lnTo>
                    <a:pt x="609" y="285"/>
                  </a:lnTo>
                  <a:lnTo>
                    <a:pt x="611" y="284"/>
                  </a:lnTo>
                  <a:lnTo>
                    <a:pt x="614" y="283"/>
                  </a:lnTo>
                  <a:lnTo>
                    <a:pt x="616" y="283"/>
                  </a:lnTo>
                  <a:lnTo>
                    <a:pt x="622" y="285"/>
                  </a:lnTo>
                  <a:lnTo>
                    <a:pt x="627" y="287"/>
                  </a:lnTo>
                  <a:lnTo>
                    <a:pt x="639" y="287"/>
                  </a:lnTo>
                  <a:lnTo>
                    <a:pt x="644" y="284"/>
                  </a:lnTo>
                  <a:lnTo>
                    <a:pt x="646" y="284"/>
                  </a:lnTo>
                  <a:lnTo>
                    <a:pt x="647" y="284"/>
                  </a:lnTo>
                  <a:lnTo>
                    <a:pt x="649" y="285"/>
                  </a:lnTo>
                  <a:lnTo>
                    <a:pt x="653" y="285"/>
                  </a:lnTo>
                  <a:lnTo>
                    <a:pt x="657" y="284"/>
                  </a:lnTo>
                  <a:lnTo>
                    <a:pt x="660" y="284"/>
                  </a:lnTo>
                  <a:lnTo>
                    <a:pt x="662" y="284"/>
                  </a:lnTo>
                  <a:lnTo>
                    <a:pt x="663" y="283"/>
                  </a:lnTo>
                  <a:lnTo>
                    <a:pt x="663" y="280"/>
                  </a:lnTo>
                  <a:lnTo>
                    <a:pt x="660" y="277"/>
                  </a:lnTo>
                  <a:lnTo>
                    <a:pt x="659" y="273"/>
                  </a:lnTo>
                  <a:lnTo>
                    <a:pt x="660" y="269"/>
                  </a:lnTo>
                  <a:lnTo>
                    <a:pt x="659" y="267"/>
                  </a:lnTo>
                  <a:lnTo>
                    <a:pt x="654" y="264"/>
                  </a:lnTo>
                  <a:lnTo>
                    <a:pt x="649" y="264"/>
                  </a:lnTo>
                  <a:lnTo>
                    <a:pt x="648" y="263"/>
                  </a:lnTo>
                  <a:lnTo>
                    <a:pt x="647" y="262"/>
                  </a:lnTo>
                  <a:lnTo>
                    <a:pt x="646" y="256"/>
                  </a:lnTo>
                  <a:lnTo>
                    <a:pt x="646" y="255"/>
                  </a:lnTo>
                  <a:lnTo>
                    <a:pt x="648" y="255"/>
                  </a:lnTo>
                  <a:lnTo>
                    <a:pt x="655" y="255"/>
                  </a:lnTo>
                  <a:lnTo>
                    <a:pt x="662" y="253"/>
                  </a:lnTo>
                  <a:lnTo>
                    <a:pt x="665" y="252"/>
                  </a:lnTo>
                  <a:lnTo>
                    <a:pt x="669" y="251"/>
                  </a:lnTo>
                  <a:lnTo>
                    <a:pt x="671" y="248"/>
                  </a:lnTo>
                  <a:lnTo>
                    <a:pt x="673" y="244"/>
                  </a:lnTo>
                  <a:lnTo>
                    <a:pt x="675" y="240"/>
                  </a:lnTo>
                  <a:lnTo>
                    <a:pt x="679" y="237"/>
                  </a:lnTo>
                  <a:lnTo>
                    <a:pt x="683" y="234"/>
                  </a:lnTo>
                  <a:lnTo>
                    <a:pt x="684" y="229"/>
                  </a:lnTo>
                  <a:lnTo>
                    <a:pt x="685" y="226"/>
                  </a:lnTo>
                  <a:lnTo>
                    <a:pt x="686" y="225"/>
                  </a:lnTo>
                  <a:lnTo>
                    <a:pt x="691" y="223"/>
                  </a:lnTo>
                  <a:lnTo>
                    <a:pt x="696" y="223"/>
                  </a:lnTo>
                  <a:lnTo>
                    <a:pt x="701" y="220"/>
                  </a:lnTo>
                  <a:lnTo>
                    <a:pt x="707" y="213"/>
                  </a:lnTo>
                  <a:lnTo>
                    <a:pt x="713" y="207"/>
                  </a:lnTo>
                  <a:lnTo>
                    <a:pt x="719" y="203"/>
                  </a:lnTo>
                  <a:lnTo>
                    <a:pt x="721" y="203"/>
                  </a:lnTo>
                  <a:lnTo>
                    <a:pt x="724" y="205"/>
                  </a:lnTo>
                  <a:lnTo>
                    <a:pt x="728" y="208"/>
                  </a:lnTo>
                  <a:lnTo>
                    <a:pt x="731" y="209"/>
                  </a:lnTo>
                  <a:lnTo>
                    <a:pt x="729" y="208"/>
                  </a:lnTo>
                  <a:lnTo>
                    <a:pt x="733" y="209"/>
                  </a:lnTo>
                  <a:lnTo>
                    <a:pt x="738" y="210"/>
                  </a:lnTo>
                  <a:lnTo>
                    <a:pt x="742" y="212"/>
                  </a:lnTo>
                  <a:lnTo>
                    <a:pt x="744" y="212"/>
                  </a:lnTo>
                  <a:lnTo>
                    <a:pt x="744" y="209"/>
                  </a:lnTo>
                  <a:lnTo>
                    <a:pt x="745" y="205"/>
                  </a:lnTo>
                  <a:lnTo>
                    <a:pt x="748" y="203"/>
                  </a:lnTo>
                  <a:lnTo>
                    <a:pt x="751" y="202"/>
                  </a:lnTo>
                  <a:lnTo>
                    <a:pt x="758" y="198"/>
                  </a:lnTo>
                  <a:lnTo>
                    <a:pt x="760" y="199"/>
                  </a:lnTo>
                  <a:lnTo>
                    <a:pt x="764" y="202"/>
                  </a:lnTo>
                  <a:lnTo>
                    <a:pt x="766" y="204"/>
                  </a:lnTo>
                  <a:lnTo>
                    <a:pt x="769" y="207"/>
                  </a:lnTo>
                  <a:lnTo>
                    <a:pt x="765" y="209"/>
                  </a:lnTo>
                  <a:lnTo>
                    <a:pt x="764" y="212"/>
                  </a:lnTo>
                  <a:lnTo>
                    <a:pt x="764" y="213"/>
                  </a:lnTo>
                  <a:lnTo>
                    <a:pt x="765" y="214"/>
                  </a:lnTo>
                  <a:lnTo>
                    <a:pt x="766" y="214"/>
                  </a:lnTo>
                  <a:lnTo>
                    <a:pt x="769" y="213"/>
                  </a:lnTo>
                  <a:lnTo>
                    <a:pt x="771" y="212"/>
                  </a:lnTo>
                  <a:lnTo>
                    <a:pt x="774" y="210"/>
                  </a:lnTo>
                  <a:lnTo>
                    <a:pt x="774" y="214"/>
                  </a:lnTo>
                  <a:lnTo>
                    <a:pt x="776" y="217"/>
                  </a:lnTo>
                  <a:lnTo>
                    <a:pt x="777" y="219"/>
                  </a:lnTo>
                  <a:lnTo>
                    <a:pt x="778" y="221"/>
                  </a:lnTo>
                  <a:lnTo>
                    <a:pt x="776" y="224"/>
                  </a:lnTo>
                  <a:lnTo>
                    <a:pt x="775" y="226"/>
                  </a:lnTo>
                  <a:lnTo>
                    <a:pt x="774" y="229"/>
                  </a:lnTo>
                  <a:lnTo>
                    <a:pt x="772" y="232"/>
                  </a:lnTo>
                  <a:lnTo>
                    <a:pt x="774" y="234"/>
                  </a:lnTo>
                  <a:lnTo>
                    <a:pt x="776" y="232"/>
                  </a:lnTo>
                  <a:lnTo>
                    <a:pt x="778" y="232"/>
                  </a:lnTo>
                  <a:lnTo>
                    <a:pt x="780" y="231"/>
                  </a:lnTo>
                  <a:lnTo>
                    <a:pt x="783" y="231"/>
                  </a:lnTo>
                  <a:lnTo>
                    <a:pt x="787" y="232"/>
                  </a:lnTo>
                  <a:lnTo>
                    <a:pt x="791" y="235"/>
                  </a:lnTo>
                  <a:lnTo>
                    <a:pt x="796" y="235"/>
                  </a:lnTo>
                  <a:lnTo>
                    <a:pt x="798" y="235"/>
                  </a:lnTo>
                  <a:lnTo>
                    <a:pt x="801" y="237"/>
                  </a:lnTo>
                  <a:lnTo>
                    <a:pt x="802" y="240"/>
                  </a:lnTo>
                  <a:lnTo>
                    <a:pt x="803" y="242"/>
                  </a:lnTo>
                  <a:lnTo>
                    <a:pt x="804" y="245"/>
                  </a:lnTo>
                  <a:lnTo>
                    <a:pt x="804" y="246"/>
                  </a:lnTo>
                  <a:lnTo>
                    <a:pt x="804" y="248"/>
                  </a:lnTo>
                  <a:lnTo>
                    <a:pt x="802" y="251"/>
                  </a:lnTo>
                  <a:lnTo>
                    <a:pt x="798" y="253"/>
                  </a:lnTo>
                  <a:lnTo>
                    <a:pt x="796" y="257"/>
                  </a:lnTo>
                  <a:lnTo>
                    <a:pt x="796" y="261"/>
                  </a:lnTo>
                  <a:lnTo>
                    <a:pt x="796" y="263"/>
                  </a:lnTo>
                  <a:lnTo>
                    <a:pt x="797" y="266"/>
                  </a:lnTo>
                  <a:lnTo>
                    <a:pt x="802" y="271"/>
                  </a:lnTo>
                  <a:lnTo>
                    <a:pt x="804" y="276"/>
                  </a:lnTo>
                  <a:lnTo>
                    <a:pt x="802" y="277"/>
                  </a:lnTo>
                  <a:lnTo>
                    <a:pt x="801" y="276"/>
                  </a:lnTo>
                  <a:lnTo>
                    <a:pt x="797" y="273"/>
                  </a:lnTo>
                  <a:lnTo>
                    <a:pt x="794" y="269"/>
                  </a:lnTo>
                  <a:lnTo>
                    <a:pt x="791" y="268"/>
                  </a:lnTo>
                  <a:lnTo>
                    <a:pt x="783" y="271"/>
                  </a:lnTo>
                  <a:lnTo>
                    <a:pt x="777" y="272"/>
                  </a:lnTo>
                  <a:lnTo>
                    <a:pt x="775" y="273"/>
                  </a:lnTo>
                  <a:lnTo>
                    <a:pt x="772" y="276"/>
                  </a:lnTo>
                  <a:lnTo>
                    <a:pt x="769" y="280"/>
                  </a:lnTo>
                  <a:lnTo>
                    <a:pt x="765" y="283"/>
                  </a:lnTo>
                  <a:lnTo>
                    <a:pt x="764" y="284"/>
                  </a:lnTo>
                  <a:lnTo>
                    <a:pt x="762" y="284"/>
                  </a:lnTo>
                  <a:lnTo>
                    <a:pt x="761" y="285"/>
                  </a:lnTo>
                  <a:lnTo>
                    <a:pt x="761" y="287"/>
                  </a:lnTo>
                  <a:lnTo>
                    <a:pt x="761" y="288"/>
                  </a:lnTo>
                  <a:lnTo>
                    <a:pt x="760" y="288"/>
                  </a:lnTo>
                  <a:lnTo>
                    <a:pt x="759" y="289"/>
                  </a:lnTo>
                  <a:lnTo>
                    <a:pt x="755" y="290"/>
                  </a:lnTo>
                  <a:lnTo>
                    <a:pt x="753" y="292"/>
                  </a:lnTo>
                  <a:lnTo>
                    <a:pt x="750" y="294"/>
                  </a:lnTo>
                  <a:lnTo>
                    <a:pt x="750" y="299"/>
                  </a:lnTo>
                  <a:lnTo>
                    <a:pt x="751" y="304"/>
                  </a:lnTo>
                  <a:lnTo>
                    <a:pt x="753" y="306"/>
                  </a:lnTo>
                  <a:lnTo>
                    <a:pt x="754" y="310"/>
                  </a:lnTo>
                  <a:lnTo>
                    <a:pt x="754" y="314"/>
                  </a:lnTo>
                  <a:lnTo>
                    <a:pt x="753" y="319"/>
                  </a:lnTo>
                  <a:lnTo>
                    <a:pt x="751" y="323"/>
                  </a:lnTo>
                  <a:lnTo>
                    <a:pt x="748" y="328"/>
                  </a:lnTo>
                  <a:lnTo>
                    <a:pt x="744" y="332"/>
                  </a:lnTo>
                  <a:lnTo>
                    <a:pt x="744" y="335"/>
                  </a:lnTo>
                  <a:lnTo>
                    <a:pt x="744" y="337"/>
                  </a:lnTo>
                  <a:lnTo>
                    <a:pt x="746" y="341"/>
                  </a:lnTo>
                  <a:lnTo>
                    <a:pt x="749" y="346"/>
                  </a:lnTo>
                  <a:lnTo>
                    <a:pt x="746" y="355"/>
                  </a:lnTo>
                  <a:lnTo>
                    <a:pt x="744" y="364"/>
                  </a:lnTo>
                  <a:lnTo>
                    <a:pt x="740" y="374"/>
                  </a:lnTo>
                  <a:lnTo>
                    <a:pt x="738" y="384"/>
                  </a:lnTo>
                  <a:lnTo>
                    <a:pt x="734" y="381"/>
                  </a:lnTo>
                  <a:lnTo>
                    <a:pt x="731" y="380"/>
                  </a:lnTo>
                  <a:lnTo>
                    <a:pt x="727" y="379"/>
                  </a:lnTo>
                  <a:lnTo>
                    <a:pt x="724" y="378"/>
                  </a:lnTo>
                  <a:lnTo>
                    <a:pt x="719" y="379"/>
                  </a:lnTo>
                  <a:lnTo>
                    <a:pt x="717" y="378"/>
                  </a:lnTo>
                  <a:lnTo>
                    <a:pt x="713" y="378"/>
                  </a:lnTo>
                  <a:lnTo>
                    <a:pt x="717" y="389"/>
                  </a:lnTo>
                  <a:lnTo>
                    <a:pt x="718" y="400"/>
                  </a:lnTo>
                  <a:lnTo>
                    <a:pt x="718" y="403"/>
                  </a:lnTo>
                  <a:lnTo>
                    <a:pt x="718" y="408"/>
                  </a:lnTo>
                  <a:lnTo>
                    <a:pt x="717" y="411"/>
                  </a:lnTo>
                  <a:lnTo>
                    <a:pt x="715" y="411"/>
                  </a:lnTo>
                  <a:lnTo>
                    <a:pt x="713" y="410"/>
                  </a:lnTo>
                  <a:lnTo>
                    <a:pt x="713" y="419"/>
                  </a:lnTo>
                  <a:lnTo>
                    <a:pt x="715" y="424"/>
                  </a:lnTo>
                  <a:lnTo>
                    <a:pt x="716" y="429"/>
                  </a:lnTo>
                  <a:lnTo>
                    <a:pt x="717" y="433"/>
                  </a:lnTo>
                  <a:lnTo>
                    <a:pt x="717" y="435"/>
                  </a:lnTo>
                  <a:lnTo>
                    <a:pt x="717" y="438"/>
                  </a:lnTo>
                  <a:lnTo>
                    <a:pt x="713" y="438"/>
                  </a:lnTo>
                  <a:lnTo>
                    <a:pt x="713" y="441"/>
                  </a:lnTo>
                  <a:lnTo>
                    <a:pt x="713" y="444"/>
                  </a:lnTo>
                  <a:lnTo>
                    <a:pt x="712" y="445"/>
                  </a:lnTo>
                  <a:lnTo>
                    <a:pt x="711" y="445"/>
                  </a:lnTo>
                  <a:lnTo>
                    <a:pt x="708" y="443"/>
                  </a:lnTo>
                  <a:lnTo>
                    <a:pt x="705" y="439"/>
                  </a:lnTo>
                  <a:lnTo>
                    <a:pt x="703" y="443"/>
                  </a:lnTo>
                  <a:lnTo>
                    <a:pt x="702" y="445"/>
                  </a:lnTo>
                  <a:lnTo>
                    <a:pt x="694" y="418"/>
                  </a:lnTo>
                  <a:lnTo>
                    <a:pt x="690" y="403"/>
                  </a:lnTo>
                  <a:lnTo>
                    <a:pt x="685" y="389"/>
                  </a:lnTo>
                  <a:lnTo>
                    <a:pt x="684" y="387"/>
                  </a:lnTo>
                  <a:lnTo>
                    <a:pt x="681" y="389"/>
                  </a:lnTo>
                  <a:lnTo>
                    <a:pt x="679" y="390"/>
                  </a:lnTo>
                  <a:lnTo>
                    <a:pt x="675" y="389"/>
                  </a:lnTo>
                  <a:lnTo>
                    <a:pt x="676" y="392"/>
                  </a:lnTo>
                  <a:lnTo>
                    <a:pt x="675" y="397"/>
                  </a:lnTo>
                  <a:lnTo>
                    <a:pt x="674" y="400"/>
                  </a:lnTo>
                  <a:lnTo>
                    <a:pt x="674" y="402"/>
                  </a:lnTo>
                  <a:lnTo>
                    <a:pt x="675" y="407"/>
                  </a:lnTo>
                  <a:lnTo>
                    <a:pt x="674" y="412"/>
                  </a:lnTo>
                  <a:lnTo>
                    <a:pt x="671" y="413"/>
                  </a:lnTo>
                  <a:lnTo>
                    <a:pt x="669" y="412"/>
                  </a:lnTo>
                  <a:lnTo>
                    <a:pt x="665" y="407"/>
                  </a:lnTo>
                  <a:lnTo>
                    <a:pt x="662" y="403"/>
                  </a:lnTo>
                  <a:lnTo>
                    <a:pt x="662" y="406"/>
                  </a:lnTo>
                  <a:lnTo>
                    <a:pt x="662" y="408"/>
                  </a:lnTo>
                  <a:lnTo>
                    <a:pt x="658" y="400"/>
                  </a:lnTo>
                  <a:lnTo>
                    <a:pt x="654" y="391"/>
                  </a:lnTo>
                  <a:lnTo>
                    <a:pt x="654" y="387"/>
                  </a:lnTo>
                  <a:lnTo>
                    <a:pt x="657" y="382"/>
                  </a:lnTo>
                  <a:lnTo>
                    <a:pt x="658" y="379"/>
                  </a:lnTo>
                  <a:lnTo>
                    <a:pt x="658" y="375"/>
                  </a:lnTo>
                  <a:lnTo>
                    <a:pt x="663" y="375"/>
                  </a:lnTo>
                  <a:lnTo>
                    <a:pt x="664" y="374"/>
                  </a:lnTo>
                  <a:lnTo>
                    <a:pt x="665" y="371"/>
                  </a:lnTo>
                  <a:lnTo>
                    <a:pt x="667" y="373"/>
                  </a:lnTo>
                  <a:lnTo>
                    <a:pt x="669" y="373"/>
                  </a:lnTo>
                  <a:lnTo>
                    <a:pt x="670" y="371"/>
                  </a:lnTo>
                  <a:lnTo>
                    <a:pt x="673" y="373"/>
                  </a:lnTo>
                  <a:lnTo>
                    <a:pt x="674" y="366"/>
                  </a:lnTo>
                  <a:lnTo>
                    <a:pt x="678" y="362"/>
                  </a:lnTo>
                  <a:lnTo>
                    <a:pt x="680" y="355"/>
                  </a:lnTo>
                  <a:lnTo>
                    <a:pt x="680" y="352"/>
                  </a:lnTo>
                  <a:lnTo>
                    <a:pt x="679" y="349"/>
                  </a:lnTo>
                  <a:lnTo>
                    <a:pt x="681" y="349"/>
                  </a:lnTo>
                  <a:lnTo>
                    <a:pt x="683" y="349"/>
                  </a:lnTo>
                  <a:lnTo>
                    <a:pt x="684" y="348"/>
                  </a:lnTo>
                  <a:lnTo>
                    <a:pt x="684" y="347"/>
                  </a:lnTo>
                  <a:lnTo>
                    <a:pt x="676" y="342"/>
                  </a:lnTo>
                  <a:lnTo>
                    <a:pt x="668" y="339"/>
                  </a:lnTo>
                  <a:lnTo>
                    <a:pt x="662" y="339"/>
                  </a:lnTo>
                  <a:lnTo>
                    <a:pt x="653" y="339"/>
                  </a:lnTo>
                  <a:lnTo>
                    <a:pt x="644" y="339"/>
                  </a:lnTo>
                  <a:lnTo>
                    <a:pt x="635" y="339"/>
                  </a:lnTo>
                  <a:lnTo>
                    <a:pt x="626" y="339"/>
                  </a:lnTo>
                  <a:lnTo>
                    <a:pt x="617" y="338"/>
                  </a:lnTo>
                  <a:lnTo>
                    <a:pt x="610" y="336"/>
                  </a:lnTo>
                  <a:lnTo>
                    <a:pt x="608" y="332"/>
                  </a:lnTo>
                  <a:lnTo>
                    <a:pt x="608" y="328"/>
                  </a:lnTo>
                  <a:lnTo>
                    <a:pt x="608" y="323"/>
                  </a:lnTo>
                  <a:lnTo>
                    <a:pt x="605" y="316"/>
                  </a:lnTo>
                  <a:lnTo>
                    <a:pt x="603" y="309"/>
                  </a:lnTo>
                  <a:lnTo>
                    <a:pt x="600" y="307"/>
                  </a:lnTo>
                  <a:lnTo>
                    <a:pt x="598" y="306"/>
                  </a:lnTo>
                  <a:lnTo>
                    <a:pt x="598" y="310"/>
                  </a:lnTo>
                  <a:lnTo>
                    <a:pt x="596" y="314"/>
                  </a:lnTo>
                  <a:lnTo>
                    <a:pt x="590" y="311"/>
                  </a:lnTo>
                  <a:lnTo>
                    <a:pt x="584" y="306"/>
                  </a:lnTo>
                  <a:lnTo>
                    <a:pt x="582" y="301"/>
                  </a:lnTo>
                  <a:lnTo>
                    <a:pt x="579" y="299"/>
                  </a:lnTo>
                  <a:lnTo>
                    <a:pt x="577" y="299"/>
                  </a:lnTo>
                  <a:lnTo>
                    <a:pt x="579" y="301"/>
                  </a:lnTo>
                  <a:lnTo>
                    <a:pt x="580" y="305"/>
                  </a:lnTo>
                  <a:lnTo>
                    <a:pt x="577" y="304"/>
                  </a:lnTo>
                  <a:lnTo>
                    <a:pt x="572" y="303"/>
                  </a:lnTo>
                  <a:lnTo>
                    <a:pt x="569" y="300"/>
                  </a:lnTo>
                  <a:lnTo>
                    <a:pt x="568" y="298"/>
                  </a:lnTo>
                  <a:lnTo>
                    <a:pt x="564" y="295"/>
                  </a:lnTo>
                  <a:lnTo>
                    <a:pt x="561" y="293"/>
                  </a:lnTo>
                  <a:lnTo>
                    <a:pt x="560" y="296"/>
                  </a:lnTo>
                  <a:lnTo>
                    <a:pt x="563" y="296"/>
                  </a:lnTo>
                  <a:lnTo>
                    <a:pt x="566" y="300"/>
                  </a:lnTo>
                  <a:lnTo>
                    <a:pt x="560" y="304"/>
                  </a:lnTo>
                  <a:lnTo>
                    <a:pt x="557" y="310"/>
                  </a:lnTo>
                  <a:lnTo>
                    <a:pt x="557" y="315"/>
                  </a:lnTo>
                  <a:lnTo>
                    <a:pt x="558" y="317"/>
                  </a:lnTo>
                  <a:lnTo>
                    <a:pt x="562" y="320"/>
                  </a:lnTo>
                  <a:lnTo>
                    <a:pt x="567" y="323"/>
                  </a:lnTo>
                  <a:lnTo>
                    <a:pt x="571" y="328"/>
                  </a:lnTo>
                  <a:lnTo>
                    <a:pt x="573" y="328"/>
                  </a:lnTo>
                  <a:lnTo>
                    <a:pt x="576" y="328"/>
                  </a:lnTo>
                  <a:lnTo>
                    <a:pt x="578" y="330"/>
                  </a:lnTo>
                  <a:lnTo>
                    <a:pt x="579" y="331"/>
                  </a:lnTo>
                  <a:lnTo>
                    <a:pt x="580" y="333"/>
                  </a:lnTo>
                  <a:lnTo>
                    <a:pt x="583" y="335"/>
                  </a:lnTo>
                  <a:lnTo>
                    <a:pt x="584" y="337"/>
                  </a:lnTo>
                  <a:lnTo>
                    <a:pt x="584" y="339"/>
                  </a:lnTo>
                  <a:lnTo>
                    <a:pt x="579" y="338"/>
                  </a:lnTo>
                  <a:lnTo>
                    <a:pt x="574" y="339"/>
                  </a:lnTo>
                  <a:lnTo>
                    <a:pt x="572" y="339"/>
                  </a:lnTo>
                  <a:lnTo>
                    <a:pt x="571" y="343"/>
                  </a:lnTo>
                  <a:lnTo>
                    <a:pt x="569" y="346"/>
                  </a:lnTo>
                  <a:lnTo>
                    <a:pt x="568" y="348"/>
                  </a:lnTo>
                  <a:lnTo>
                    <a:pt x="566" y="349"/>
                  </a:lnTo>
                  <a:lnTo>
                    <a:pt x="564" y="348"/>
                  </a:lnTo>
                  <a:lnTo>
                    <a:pt x="563" y="347"/>
                  </a:lnTo>
                  <a:lnTo>
                    <a:pt x="562" y="351"/>
                  </a:lnTo>
                  <a:lnTo>
                    <a:pt x="561" y="354"/>
                  </a:lnTo>
                  <a:lnTo>
                    <a:pt x="561" y="358"/>
                  </a:lnTo>
                  <a:lnTo>
                    <a:pt x="562" y="359"/>
                  </a:lnTo>
                  <a:lnTo>
                    <a:pt x="564" y="362"/>
                  </a:lnTo>
                  <a:lnTo>
                    <a:pt x="568" y="363"/>
                  </a:lnTo>
                  <a:lnTo>
                    <a:pt x="572" y="365"/>
                  </a:lnTo>
                  <a:lnTo>
                    <a:pt x="576" y="365"/>
                  </a:lnTo>
                  <a:lnTo>
                    <a:pt x="579" y="368"/>
                  </a:lnTo>
                  <a:lnTo>
                    <a:pt x="583" y="371"/>
                  </a:lnTo>
                  <a:lnTo>
                    <a:pt x="584" y="374"/>
                  </a:lnTo>
                  <a:lnTo>
                    <a:pt x="584" y="376"/>
                  </a:lnTo>
                  <a:lnTo>
                    <a:pt x="584" y="379"/>
                  </a:lnTo>
                  <a:lnTo>
                    <a:pt x="583" y="381"/>
                  </a:lnTo>
                  <a:lnTo>
                    <a:pt x="580" y="384"/>
                  </a:lnTo>
                  <a:lnTo>
                    <a:pt x="579" y="386"/>
                  </a:lnTo>
                  <a:lnTo>
                    <a:pt x="580" y="387"/>
                  </a:lnTo>
                  <a:lnTo>
                    <a:pt x="582" y="390"/>
                  </a:lnTo>
                  <a:lnTo>
                    <a:pt x="584" y="392"/>
                  </a:lnTo>
                  <a:lnTo>
                    <a:pt x="585" y="394"/>
                  </a:lnTo>
                  <a:lnTo>
                    <a:pt x="587" y="395"/>
                  </a:lnTo>
                  <a:lnTo>
                    <a:pt x="587" y="397"/>
                  </a:lnTo>
                  <a:lnTo>
                    <a:pt x="587" y="402"/>
                  </a:lnTo>
                  <a:lnTo>
                    <a:pt x="589" y="403"/>
                  </a:lnTo>
                  <a:lnTo>
                    <a:pt x="592" y="403"/>
                  </a:lnTo>
                  <a:lnTo>
                    <a:pt x="593" y="405"/>
                  </a:lnTo>
                  <a:lnTo>
                    <a:pt x="593" y="407"/>
                  </a:lnTo>
                  <a:lnTo>
                    <a:pt x="593" y="411"/>
                  </a:lnTo>
                  <a:lnTo>
                    <a:pt x="594" y="416"/>
                  </a:lnTo>
                  <a:lnTo>
                    <a:pt x="595" y="419"/>
                  </a:lnTo>
                  <a:lnTo>
                    <a:pt x="596" y="426"/>
                  </a:lnTo>
                  <a:lnTo>
                    <a:pt x="599" y="432"/>
                  </a:lnTo>
                  <a:lnTo>
                    <a:pt x="601" y="439"/>
                  </a:lnTo>
                  <a:lnTo>
                    <a:pt x="601" y="443"/>
                  </a:lnTo>
                  <a:lnTo>
                    <a:pt x="600" y="446"/>
                  </a:lnTo>
                  <a:lnTo>
                    <a:pt x="596" y="445"/>
                  </a:lnTo>
                  <a:lnTo>
                    <a:pt x="599" y="446"/>
                  </a:lnTo>
                  <a:lnTo>
                    <a:pt x="600" y="450"/>
                  </a:lnTo>
                  <a:lnTo>
                    <a:pt x="603" y="454"/>
                  </a:lnTo>
                  <a:lnTo>
                    <a:pt x="601" y="456"/>
                  </a:lnTo>
                  <a:lnTo>
                    <a:pt x="600" y="456"/>
                  </a:lnTo>
                  <a:lnTo>
                    <a:pt x="599" y="455"/>
                  </a:lnTo>
                  <a:lnTo>
                    <a:pt x="596" y="454"/>
                  </a:lnTo>
                  <a:lnTo>
                    <a:pt x="596" y="451"/>
                  </a:lnTo>
                  <a:lnTo>
                    <a:pt x="595" y="454"/>
                  </a:lnTo>
                  <a:lnTo>
                    <a:pt x="594" y="455"/>
                  </a:lnTo>
                  <a:lnTo>
                    <a:pt x="593" y="455"/>
                  </a:lnTo>
                  <a:lnTo>
                    <a:pt x="592" y="454"/>
                  </a:lnTo>
                  <a:lnTo>
                    <a:pt x="590" y="450"/>
                  </a:lnTo>
                  <a:lnTo>
                    <a:pt x="592" y="446"/>
                  </a:lnTo>
                  <a:lnTo>
                    <a:pt x="592" y="440"/>
                  </a:lnTo>
                  <a:lnTo>
                    <a:pt x="590" y="441"/>
                  </a:lnTo>
                  <a:lnTo>
                    <a:pt x="590" y="443"/>
                  </a:lnTo>
                  <a:lnTo>
                    <a:pt x="590" y="444"/>
                  </a:lnTo>
                  <a:lnTo>
                    <a:pt x="589" y="446"/>
                  </a:lnTo>
                  <a:lnTo>
                    <a:pt x="589" y="441"/>
                  </a:lnTo>
                  <a:lnTo>
                    <a:pt x="589" y="440"/>
                  </a:lnTo>
                  <a:lnTo>
                    <a:pt x="589" y="438"/>
                  </a:lnTo>
                  <a:lnTo>
                    <a:pt x="588" y="441"/>
                  </a:lnTo>
                  <a:lnTo>
                    <a:pt x="587" y="448"/>
                  </a:lnTo>
                  <a:lnTo>
                    <a:pt x="588" y="455"/>
                  </a:lnTo>
                  <a:lnTo>
                    <a:pt x="588" y="460"/>
                  </a:lnTo>
                  <a:lnTo>
                    <a:pt x="588" y="454"/>
                  </a:lnTo>
                  <a:lnTo>
                    <a:pt x="587" y="450"/>
                  </a:lnTo>
                  <a:lnTo>
                    <a:pt x="584" y="448"/>
                  </a:lnTo>
                  <a:lnTo>
                    <a:pt x="585" y="450"/>
                  </a:lnTo>
                  <a:lnTo>
                    <a:pt x="585" y="453"/>
                  </a:lnTo>
                  <a:lnTo>
                    <a:pt x="585" y="456"/>
                  </a:lnTo>
                  <a:lnTo>
                    <a:pt x="584" y="457"/>
                  </a:lnTo>
                  <a:lnTo>
                    <a:pt x="583" y="455"/>
                  </a:lnTo>
                  <a:lnTo>
                    <a:pt x="582" y="454"/>
                  </a:lnTo>
                  <a:lnTo>
                    <a:pt x="582" y="454"/>
                  </a:lnTo>
                  <a:lnTo>
                    <a:pt x="580" y="455"/>
                  </a:lnTo>
                  <a:lnTo>
                    <a:pt x="580" y="456"/>
                  </a:lnTo>
                  <a:lnTo>
                    <a:pt x="580" y="455"/>
                  </a:lnTo>
                  <a:lnTo>
                    <a:pt x="579" y="453"/>
                  </a:lnTo>
                  <a:lnTo>
                    <a:pt x="580" y="456"/>
                  </a:lnTo>
                  <a:lnTo>
                    <a:pt x="579" y="459"/>
                  </a:lnTo>
                  <a:lnTo>
                    <a:pt x="578" y="456"/>
                  </a:lnTo>
                  <a:lnTo>
                    <a:pt x="577" y="453"/>
                  </a:lnTo>
                  <a:lnTo>
                    <a:pt x="576" y="444"/>
                  </a:lnTo>
                  <a:lnTo>
                    <a:pt x="574" y="440"/>
                  </a:lnTo>
                  <a:lnTo>
                    <a:pt x="572" y="438"/>
                  </a:lnTo>
                  <a:lnTo>
                    <a:pt x="569" y="435"/>
                  </a:lnTo>
                  <a:lnTo>
                    <a:pt x="567" y="432"/>
                  </a:lnTo>
                  <a:lnTo>
                    <a:pt x="569" y="435"/>
                  </a:lnTo>
                  <a:lnTo>
                    <a:pt x="572" y="438"/>
                  </a:lnTo>
                  <a:lnTo>
                    <a:pt x="574" y="440"/>
                  </a:lnTo>
                  <a:lnTo>
                    <a:pt x="574" y="441"/>
                  </a:lnTo>
                  <a:lnTo>
                    <a:pt x="573" y="444"/>
                  </a:lnTo>
                  <a:lnTo>
                    <a:pt x="569" y="450"/>
                  </a:lnTo>
                  <a:lnTo>
                    <a:pt x="566" y="454"/>
                  </a:lnTo>
                  <a:lnTo>
                    <a:pt x="561" y="456"/>
                  </a:lnTo>
                  <a:lnTo>
                    <a:pt x="553" y="459"/>
                  </a:lnTo>
                  <a:lnTo>
                    <a:pt x="546" y="462"/>
                  </a:lnTo>
                  <a:lnTo>
                    <a:pt x="542" y="465"/>
                  </a:lnTo>
                  <a:lnTo>
                    <a:pt x="541" y="469"/>
                  </a:lnTo>
                  <a:lnTo>
                    <a:pt x="541" y="473"/>
                  </a:lnTo>
                  <a:lnTo>
                    <a:pt x="542" y="480"/>
                  </a:lnTo>
                  <a:lnTo>
                    <a:pt x="545" y="485"/>
                  </a:lnTo>
                  <a:lnTo>
                    <a:pt x="547" y="488"/>
                  </a:lnTo>
                  <a:lnTo>
                    <a:pt x="544" y="491"/>
                  </a:lnTo>
                  <a:lnTo>
                    <a:pt x="541" y="494"/>
                  </a:lnTo>
                  <a:lnTo>
                    <a:pt x="541" y="497"/>
                  </a:lnTo>
                  <a:lnTo>
                    <a:pt x="541" y="498"/>
                  </a:lnTo>
                  <a:lnTo>
                    <a:pt x="541" y="499"/>
                  </a:lnTo>
                  <a:lnTo>
                    <a:pt x="539" y="502"/>
                  </a:lnTo>
                  <a:lnTo>
                    <a:pt x="536" y="505"/>
                  </a:lnTo>
                  <a:lnTo>
                    <a:pt x="533" y="508"/>
                  </a:lnTo>
                  <a:lnTo>
                    <a:pt x="530" y="509"/>
                  </a:lnTo>
                  <a:lnTo>
                    <a:pt x="528" y="508"/>
                  </a:lnTo>
                  <a:lnTo>
                    <a:pt x="525" y="505"/>
                  </a:lnTo>
                  <a:lnTo>
                    <a:pt x="529" y="509"/>
                  </a:lnTo>
                  <a:lnTo>
                    <a:pt x="533" y="512"/>
                  </a:lnTo>
                  <a:lnTo>
                    <a:pt x="520" y="518"/>
                  </a:lnTo>
                  <a:lnTo>
                    <a:pt x="507" y="520"/>
                  </a:lnTo>
                  <a:lnTo>
                    <a:pt x="509" y="519"/>
                  </a:lnTo>
                  <a:lnTo>
                    <a:pt x="509" y="516"/>
                  </a:lnTo>
                  <a:lnTo>
                    <a:pt x="509" y="514"/>
                  </a:lnTo>
                  <a:lnTo>
                    <a:pt x="507" y="514"/>
                  </a:lnTo>
                  <a:lnTo>
                    <a:pt x="503" y="516"/>
                  </a:lnTo>
                  <a:lnTo>
                    <a:pt x="501" y="519"/>
                  </a:lnTo>
                  <a:lnTo>
                    <a:pt x="499" y="523"/>
                  </a:lnTo>
                  <a:lnTo>
                    <a:pt x="499" y="526"/>
                  </a:lnTo>
                  <a:lnTo>
                    <a:pt x="501" y="525"/>
                  </a:lnTo>
                  <a:lnTo>
                    <a:pt x="502" y="523"/>
                  </a:lnTo>
                  <a:lnTo>
                    <a:pt x="504" y="521"/>
                  </a:lnTo>
                  <a:lnTo>
                    <a:pt x="505" y="523"/>
                  </a:lnTo>
                  <a:lnTo>
                    <a:pt x="503" y="524"/>
                  </a:lnTo>
                  <a:lnTo>
                    <a:pt x="501" y="526"/>
                  </a:lnTo>
                  <a:lnTo>
                    <a:pt x="498" y="530"/>
                  </a:lnTo>
                  <a:lnTo>
                    <a:pt x="496" y="532"/>
                  </a:lnTo>
                  <a:lnTo>
                    <a:pt x="488" y="542"/>
                  </a:lnTo>
                  <a:lnTo>
                    <a:pt x="482" y="553"/>
                  </a:lnTo>
                  <a:lnTo>
                    <a:pt x="476" y="563"/>
                  </a:lnTo>
                  <a:lnTo>
                    <a:pt x="471" y="568"/>
                  </a:lnTo>
                  <a:lnTo>
                    <a:pt x="465" y="572"/>
                  </a:lnTo>
                  <a:lnTo>
                    <a:pt x="461" y="574"/>
                  </a:lnTo>
                  <a:lnTo>
                    <a:pt x="459" y="579"/>
                  </a:lnTo>
                  <a:lnTo>
                    <a:pt x="455" y="583"/>
                  </a:lnTo>
                  <a:lnTo>
                    <a:pt x="451" y="587"/>
                  </a:lnTo>
                  <a:lnTo>
                    <a:pt x="451" y="588"/>
                  </a:lnTo>
                  <a:lnTo>
                    <a:pt x="450" y="589"/>
                  </a:lnTo>
                  <a:lnTo>
                    <a:pt x="448" y="591"/>
                  </a:lnTo>
                  <a:lnTo>
                    <a:pt x="444" y="594"/>
                  </a:lnTo>
                  <a:lnTo>
                    <a:pt x="437" y="599"/>
                  </a:lnTo>
                  <a:lnTo>
                    <a:pt x="433" y="600"/>
                  </a:lnTo>
                  <a:lnTo>
                    <a:pt x="432" y="601"/>
                  </a:lnTo>
                  <a:lnTo>
                    <a:pt x="428" y="605"/>
                  </a:lnTo>
                  <a:lnTo>
                    <a:pt x="426" y="609"/>
                  </a:lnTo>
                  <a:lnTo>
                    <a:pt x="426" y="612"/>
                  </a:lnTo>
                  <a:lnTo>
                    <a:pt x="427" y="615"/>
                  </a:lnTo>
                  <a:lnTo>
                    <a:pt x="428" y="617"/>
                  </a:lnTo>
                  <a:lnTo>
                    <a:pt x="428" y="621"/>
                  </a:lnTo>
                  <a:lnTo>
                    <a:pt x="423" y="626"/>
                  </a:lnTo>
                  <a:lnTo>
                    <a:pt x="417" y="630"/>
                  </a:lnTo>
                  <a:lnTo>
                    <a:pt x="410" y="631"/>
                  </a:lnTo>
                  <a:lnTo>
                    <a:pt x="402" y="631"/>
                  </a:lnTo>
                  <a:lnTo>
                    <a:pt x="398" y="632"/>
                  </a:lnTo>
                  <a:lnTo>
                    <a:pt x="397" y="637"/>
                  </a:lnTo>
                  <a:lnTo>
                    <a:pt x="395" y="643"/>
                  </a:lnTo>
                  <a:lnTo>
                    <a:pt x="394" y="647"/>
                  </a:lnTo>
                  <a:lnTo>
                    <a:pt x="392" y="649"/>
                  </a:lnTo>
                  <a:lnTo>
                    <a:pt x="390" y="647"/>
                  </a:lnTo>
                  <a:lnTo>
                    <a:pt x="389" y="642"/>
                  </a:lnTo>
                  <a:lnTo>
                    <a:pt x="389" y="647"/>
                  </a:lnTo>
                  <a:lnTo>
                    <a:pt x="387" y="652"/>
                  </a:lnTo>
                  <a:lnTo>
                    <a:pt x="387" y="648"/>
                  </a:lnTo>
                  <a:lnTo>
                    <a:pt x="386" y="647"/>
                  </a:lnTo>
                  <a:lnTo>
                    <a:pt x="381" y="647"/>
                  </a:lnTo>
                  <a:lnTo>
                    <a:pt x="376" y="648"/>
                  </a:lnTo>
                  <a:lnTo>
                    <a:pt x="373" y="652"/>
                  </a:lnTo>
                  <a:lnTo>
                    <a:pt x="370" y="657"/>
                  </a:lnTo>
                  <a:lnTo>
                    <a:pt x="368" y="664"/>
                  </a:lnTo>
                  <a:lnTo>
                    <a:pt x="366" y="670"/>
                  </a:lnTo>
                  <a:lnTo>
                    <a:pt x="368" y="675"/>
                  </a:lnTo>
                  <a:lnTo>
                    <a:pt x="370" y="685"/>
                  </a:lnTo>
                  <a:lnTo>
                    <a:pt x="373" y="695"/>
                  </a:lnTo>
                  <a:lnTo>
                    <a:pt x="374" y="709"/>
                  </a:lnTo>
                  <a:lnTo>
                    <a:pt x="378" y="724"/>
                  </a:lnTo>
                  <a:lnTo>
                    <a:pt x="376" y="722"/>
                  </a:lnTo>
                  <a:lnTo>
                    <a:pt x="375" y="719"/>
                  </a:lnTo>
                  <a:lnTo>
                    <a:pt x="374" y="718"/>
                  </a:lnTo>
                  <a:lnTo>
                    <a:pt x="373" y="719"/>
                  </a:lnTo>
                  <a:lnTo>
                    <a:pt x="373" y="721"/>
                  </a:lnTo>
                  <a:lnTo>
                    <a:pt x="371" y="719"/>
                  </a:lnTo>
                  <a:lnTo>
                    <a:pt x="371" y="719"/>
                  </a:lnTo>
                  <a:lnTo>
                    <a:pt x="371" y="722"/>
                  </a:lnTo>
                  <a:lnTo>
                    <a:pt x="373" y="723"/>
                  </a:lnTo>
                  <a:lnTo>
                    <a:pt x="376" y="725"/>
                  </a:lnTo>
                  <a:lnTo>
                    <a:pt x="379" y="728"/>
                  </a:lnTo>
                  <a:lnTo>
                    <a:pt x="380" y="733"/>
                  </a:lnTo>
                  <a:lnTo>
                    <a:pt x="380" y="739"/>
                  </a:lnTo>
                  <a:lnTo>
                    <a:pt x="379" y="745"/>
                  </a:lnTo>
                  <a:lnTo>
                    <a:pt x="379" y="750"/>
                  </a:lnTo>
                  <a:lnTo>
                    <a:pt x="376" y="756"/>
                  </a:lnTo>
                  <a:lnTo>
                    <a:pt x="374" y="762"/>
                  </a:lnTo>
                  <a:lnTo>
                    <a:pt x="369" y="775"/>
                  </a:lnTo>
                  <a:lnTo>
                    <a:pt x="368" y="781"/>
                  </a:lnTo>
                  <a:lnTo>
                    <a:pt x="368" y="787"/>
                  </a:lnTo>
                  <a:lnTo>
                    <a:pt x="368" y="792"/>
                  </a:lnTo>
                  <a:lnTo>
                    <a:pt x="365" y="797"/>
                  </a:lnTo>
                  <a:lnTo>
                    <a:pt x="368" y="796"/>
                  </a:lnTo>
                  <a:lnTo>
                    <a:pt x="370" y="802"/>
                  </a:lnTo>
                  <a:lnTo>
                    <a:pt x="370" y="808"/>
                  </a:lnTo>
                  <a:lnTo>
                    <a:pt x="371" y="819"/>
                  </a:lnTo>
                  <a:lnTo>
                    <a:pt x="371" y="830"/>
                  </a:lnTo>
                  <a:lnTo>
                    <a:pt x="366" y="829"/>
                  </a:lnTo>
                  <a:lnTo>
                    <a:pt x="369" y="830"/>
                  </a:lnTo>
                  <a:lnTo>
                    <a:pt x="369" y="830"/>
                  </a:lnTo>
                  <a:lnTo>
                    <a:pt x="369" y="831"/>
                  </a:lnTo>
                  <a:lnTo>
                    <a:pt x="366" y="830"/>
                  </a:lnTo>
                  <a:lnTo>
                    <a:pt x="365" y="830"/>
                  </a:lnTo>
                  <a:lnTo>
                    <a:pt x="360" y="829"/>
                  </a:lnTo>
                  <a:lnTo>
                    <a:pt x="358" y="830"/>
                  </a:lnTo>
                  <a:lnTo>
                    <a:pt x="357" y="831"/>
                  </a:lnTo>
                  <a:lnTo>
                    <a:pt x="355" y="835"/>
                  </a:lnTo>
                  <a:lnTo>
                    <a:pt x="355" y="837"/>
                  </a:lnTo>
                  <a:lnTo>
                    <a:pt x="355" y="840"/>
                  </a:lnTo>
                  <a:lnTo>
                    <a:pt x="354" y="841"/>
                  </a:lnTo>
                  <a:lnTo>
                    <a:pt x="351" y="846"/>
                  </a:lnTo>
                  <a:lnTo>
                    <a:pt x="349" y="850"/>
                  </a:lnTo>
                  <a:lnTo>
                    <a:pt x="347" y="855"/>
                  </a:lnTo>
                  <a:lnTo>
                    <a:pt x="347" y="859"/>
                  </a:lnTo>
                  <a:lnTo>
                    <a:pt x="351" y="863"/>
                  </a:lnTo>
                  <a:lnTo>
                    <a:pt x="354" y="863"/>
                  </a:lnTo>
                  <a:lnTo>
                    <a:pt x="357" y="863"/>
                  </a:lnTo>
                  <a:lnTo>
                    <a:pt x="358" y="863"/>
                  </a:lnTo>
                  <a:lnTo>
                    <a:pt x="360" y="864"/>
                  </a:lnTo>
                  <a:lnTo>
                    <a:pt x="362" y="867"/>
                  </a:lnTo>
                  <a:lnTo>
                    <a:pt x="362" y="868"/>
                  </a:lnTo>
                  <a:lnTo>
                    <a:pt x="355" y="864"/>
                  </a:lnTo>
                  <a:lnTo>
                    <a:pt x="348" y="864"/>
                  </a:lnTo>
                  <a:lnTo>
                    <a:pt x="341" y="867"/>
                  </a:lnTo>
                  <a:lnTo>
                    <a:pt x="333" y="869"/>
                  </a:lnTo>
                  <a:lnTo>
                    <a:pt x="331" y="872"/>
                  </a:lnTo>
                  <a:lnTo>
                    <a:pt x="328" y="874"/>
                  </a:lnTo>
                  <a:lnTo>
                    <a:pt x="326" y="879"/>
                  </a:lnTo>
                  <a:lnTo>
                    <a:pt x="326" y="887"/>
                  </a:lnTo>
                  <a:lnTo>
                    <a:pt x="323" y="893"/>
                  </a:lnTo>
                  <a:lnTo>
                    <a:pt x="317" y="898"/>
                  </a:lnTo>
                  <a:lnTo>
                    <a:pt x="311" y="901"/>
                  </a:lnTo>
                  <a:lnTo>
                    <a:pt x="306" y="902"/>
                  </a:lnTo>
                  <a:lnTo>
                    <a:pt x="303" y="901"/>
                  </a:lnTo>
                  <a:lnTo>
                    <a:pt x="299" y="900"/>
                  </a:lnTo>
                  <a:lnTo>
                    <a:pt x="295" y="896"/>
                  </a:lnTo>
                  <a:lnTo>
                    <a:pt x="294" y="895"/>
                  </a:lnTo>
                  <a:lnTo>
                    <a:pt x="291" y="893"/>
                  </a:lnTo>
                  <a:lnTo>
                    <a:pt x="285" y="885"/>
                  </a:lnTo>
                  <a:lnTo>
                    <a:pt x="283" y="882"/>
                  </a:lnTo>
                  <a:lnTo>
                    <a:pt x="280" y="878"/>
                  </a:lnTo>
                  <a:lnTo>
                    <a:pt x="279" y="875"/>
                  </a:lnTo>
                  <a:lnTo>
                    <a:pt x="280" y="874"/>
                  </a:lnTo>
                  <a:lnTo>
                    <a:pt x="278" y="873"/>
                  </a:lnTo>
                  <a:lnTo>
                    <a:pt x="275" y="871"/>
                  </a:lnTo>
                  <a:lnTo>
                    <a:pt x="273" y="866"/>
                  </a:lnTo>
                  <a:lnTo>
                    <a:pt x="272" y="862"/>
                  </a:lnTo>
                  <a:lnTo>
                    <a:pt x="268" y="852"/>
                  </a:lnTo>
                  <a:lnTo>
                    <a:pt x="268" y="847"/>
                  </a:lnTo>
                  <a:lnTo>
                    <a:pt x="268" y="841"/>
                  </a:lnTo>
                  <a:lnTo>
                    <a:pt x="271" y="846"/>
                  </a:lnTo>
                  <a:lnTo>
                    <a:pt x="271" y="850"/>
                  </a:lnTo>
                  <a:lnTo>
                    <a:pt x="271" y="848"/>
                  </a:lnTo>
                  <a:lnTo>
                    <a:pt x="271" y="848"/>
                  </a:lnTo>
                  <a:lnTo>
                    <a:pt x="272" y="851"/>
                  </a:lnTo>
                  <a:lnTo>
                    <a:pt x="272" y="855"/>
                  </a:lnTo>
                  <a:lnTo>
                    <a:pt x="274" y="857"/>
                  </a:lnTo>
                  <a:lnTo>
                    <a:pt x="273" y="851"/>
                  </a:lnTo>
                  <a:lnTo>
                    <a:pt x="272" y="845"/>
                  </a:lnTo>
                  <a:lnTo>
                    <a:pt x="269" y="841"/>
                  </a:lnTo>
                  <a:lnTo>
                    <a:pt x="268" y="837"/>
                  </a:lnTo>
                  <a:lnTo>
                    <a:pt x="268" y="839"/>
                  </a:lnTo>
                  <a:lnTo>
                    <a:pt x="267" y="840"/>
                  </a:lnTo>
                  <a:lnTo>
                    <a:pt x="267" y="840"/>
                  </a:lnTo>
                  <a:lnTo>
                    <a:pt x="266" y="837"/>
                  </a:lnTo>
                  <a:lnTo>
                    <a:pt x="266" y="836"/>
                  </a:lnTo>
                  <a:lnTo>
                    <a:pt x="264" y="831"/>
                  </a:lnTo>
                  <a:lnTo>
                    <a:pt x="262" y="828"/>
                  </a:lnTo>
                  <a:lnTo>
                    <a:pt x="255" y="807"/>
                  </a:lnTo>
                  <a:lnTo>
                    <a:pt x="253" y="804"/>
                  </a:lnTo>
                  <a:lnTo>
                    <a:pt x="251" y="800"/>
                  </a:lnTo>
                  <a:lnTo>
                    <a:pt x="246" y="791"/>
                  </a:lnTo>
                  <a:lnTo>
                    <a:pt x="241" y="781"/>
                  </a:lnTo>
                  <a:lnTo>
                    <a:pt x="239" y="778"/>
                  </a:lnTo>
                  <a:lnTo>
                    <a:pt x="239" y="776"/>
                  </a:lnTo>
                  <a:lnTo>
                    <a:pt x="231" y="766"/>
                  </a:lnTo>
                  <a:lnTo>
                    <a:pt x="225" y="756"/>
                  </a:lnTo>
                  <a:lnTo>
                    <a:pt x="221" y="745"/>
                  </a:lnTo>
                  <a:lnTo>
                    <a:pt x="218" y="733"/>
                  </a:lnTo>
                  <a:lnTo>
                    <a:pt x="216" y="725"/>
                  </a:lnTo>
                  <a:lnTo>
                    <a:pt x="214" y="718"/>
                  </a:lnTo>
                  <a:lnTo>
                    <a:pt x="209" y="707"/>
                  </a:lnTo>
                  <a:lnTo>
                    <a:pt x="209" y="705"/>
                  </a:lnTo>
                  <a:lnTo>
                    <a:pt x="208" y="702"/>
                  </a:lnTo>
                  <a:lnTo>
                    <a:pt x="208" y="700"/>
                  </a:lnTo>
                  <a:lnTo>
                    <a:pt x="209" y="700"/>
                  </a:lnTo>
                  <a:lnTo>
                    <a:pt x="207" y="698"/>
                  </a:lnTo>
                  <a:lnTo>
                    <a:pt x="205" y="695"/>
                  </a:lnTo>
                  <a:lnTo>
                    <a:pt x="204" y="691"/>
                  </a:lnTo>
                  <a:lnTo>
                    <a:pt x="203" y="687"/>
                  </a:lnTo>
                  <a:lnTo>
                    <a:pt x="200" y="686"/>
                  </a:lnTo>
                  <a:lnTo>
                    <a:pt x="198" y="684"/>
                  </a:lnTo>
                  <a:lnTo>
                    <a:pt x="197" y="681"/>
                  </a:lnTo>
                  <a:lnTo>
                    <a:pt x="198" y="680"/>
                  </a:lnTo>
                  <a:lnTo>
                    <a:pt x="199" y="680"/>
                  </a:lnTo>
                  <a:lnTo>
                    <a:pt x="197" y="680"/>
                  </a:lnTo>
                  <a:lnTo>
                    <a:pt x="194" y="679"/>
                  </a:lnTo>
                  <a:lnTo>
                    <a:pt x="192" y="673"/>
                  </a:lnTo>
                  <a:lnTo>
                    <a:pt x="189" y="666"/>
                  </a:lnTo>
                  <a:lnTo>
                    <a:pt x="187" y="663"/>
                  </a:lnTo>
                  <a:lnTo>
                    <a:pt x="187" y="663"/>
                  </a:lnTo>
                  <a:lnTo>
                    <a:pt x="189" y="662"/>
                  </a:lnTo>
                  <a:lnTo>
                    <a:pt x="187" y="662"/>
                  </a:lnTo>
                  <a:lnTo>
                    <a:pt x="186" y="659"/>
                  </a:lnTo>
                  <a:lnTo>
                    <a:pt x="184" y="655"/>
                  </a:lnTo>
                  <a:lnTo>
                    <a:pt x="183" y="653"/>
                  </a:lnTo>
                  <a:lnTo>
                    <a:pt x="180" y="649"/>
                  </a:lnTo>
                  <a:lnTo>
                    <a:pt x="175" y="639"/>
                  </a:lnTo>
                  <a:lnTo>
                    <a:pt x="170" y="628"/>
                  </a:lnTo>
                  <a:lnTo>
                    <a:pt x="167" y="620"/>
                  </a:lnTo>
                  <a:lnTo>
                    <a:pt x="167" y="612"/>
                  </a:lnTo>
                  <a:lnTo>
                    <a:pt x="165" y="604"/>
                  </a:lnTo>
                  <a:lnTo>
                    <a:pt x="162" y="595"/>
                  </a:lnTo>
                  <a:lnTo>
                    <a:pt x="161" y="588"/>
                  </a:lnTo>
                  <a:lnTo>
                    <a:pt x="157" y="580"/>
                  </a:lnTo>
                  <a:lnTo>
                    <a:pt x="156" y="577"/>
                  </a:lnTo>
                  <a:lnTo>
                    <a:pt x="154" y="572"/>
                  </a:lnTo>
                  <a:lnTo>
                    <a:pt x="154" y="569"/>
                  </a:lnTo>
                  <a:lnTo>
                    <a:pt x="155" y="568"/>
                  </a:lnTo>
                  <a:lnTo>
                    <a:pt x="156" y="568"/>
                  </a:lnTo>
                  <a:lnTo>
                    <a:pt x="154" y="566"/>
                  </a:lnTo>
                  <a:lnTo>
                    <a:pt x="153" y="563"/>
                  </a:lnTo>
                  <a:lnTo>
                    <a:pt x="151" y="561"/>
                  </a:lnTo>
                  <a:lnTo>
                    <a:pt x="153" y="561"/>
                  </a:lnTo>
                  <a:lnTo>
                    <a:pt x="154" y="561"/>
                  </a:lnTo>
                  <a:lnTo>
                    <a:pt x="153" y="558"/>
                  </a:lnTo>
                  <a:lnTo>
                    <a:pt x="151" y="556"/>
                  </a:lnTo>
                  <a:lnTo>
                    <a:pt x="150" y="552"/>
                  </a:lnTo>
                  <a:lnTo>
                    <a:pt x="150" y="550"/>
                  </a:lnTo>
                  <a:lnTo>
                    <a:pt x="153" y="552"/>
                  </a:lnTo>
                  <a:lnTo>
                    <a:pt x="153" y="548"/>
                  </a:lnTo>
                  <a:lnTo>
                    <a:pt x="150" y="546"/>
                  </a:lnTo>
                  <a:lnTo>
                    <a:pt x="153" y="545"/>
                  </a:lnTo>
                  <a:lnTo>
                    <a:pt x="153" y="542"/>
                  </a:lnTo>
                  <a:lnTo>
                    <a:pt x="151" y="537"/>
                  </a:lnTo>
                  <a:lnTo>
                    <a:pt x="149" y="544"/>
                  </a:lnTo>
                  <a:lnTo>
                    <a:pt x="148" y="540"/>
                  </a:lnTo>
                  <a:lnTo>
                    <a:pt x="148" y="535"/>
                  </a:lnTo>
                  <a:lnTo>
                    <a:pt x="149" y="534"/>
                  </a:lnTo>
                  <a:lnTo>
                    <a:pt x="151" y="534"/>
                  </a:lnTo>
                  <a:lnTo>
                    <a:pt x="154" y="536"/>
                  </a:lnTo>
                  <a:lnTo>
                    <a:pt x="151" y="534"/>
                  </a:lnTo>
                  <a:lnTo>
                    <a:pt x="148" y="532"/>
                  </a:lnTo>
                  <a:lnTo>
                    <a:pt x="145" y="530"/>
                  </a:lnTo>
                  <a:lnTo>
                    <a:pt x="145" y="528"/>
                  </a:lnTo>
                  <a:lnTo>
                    <a:pt x="145" y="526"/>
                  </a:lnTo>
                  <a:lnTo>
                    <a:pt x="144" y="524"/>
                  </a:lnTo>
                  <a:lnTo>
                    <a:pt x="143" y="521"/>
                  </a:lnTo>
                  <a:lnTo>
                    <a:pt x="141" y="519"/>
                  </a:lnTo>
                  <a:lnTo>
                    <a:pt x="140" y="513"/>
                  </a:lnTo>
                  <a:lnTo>
                    <a:pt x="140" y="505"/>
                  </a:lnTo>
                  <a:lnTo>
                    <a:pt x="144" y="494"/>
                  </a:lnTo>
                  <a:lnTo>
                    <a:pt x="145" y="489"/>
                  </a:lnTo>
                  <a:lnTo>
                    <a:pt x="144" y="483"/>
                  </a:lnTo>
                  <a:lnTo>
                    <a:pt x="143" y="481"/>
                  </a:lnTo>
                  <a:lnTo>
                    <a:pt x="141" y="477"/>
                  </a:lnTo>
                  <a:lnTo>
                    <a:pt x="140" y="473"/>
                  </a:lnTo>
                  <a:lnTo>
                    <a:pt x="139" y="473"/>
                  </a:lnTo>
                  <a:lnTo>
                    <a:pt x="138" y="475"/>
                  </a:lnTo>
                  <a:lnTo>
                    <a:pt x="138" y="472"/>
                  </a:lnTo>
                  <a:lnTo>
                    <a:pt x="138" y="472"/>
                  </a:lnTo>
                  <a:lnTo>
                    <a:pt x="135" y="475"/>
                  </a:lnTo>
                  <a:lnTo>
                    <a:pt x="137" y="472"/>
                  </a:lnTo>
                  <a:lnTo>
                    <a:pt x="135" y="470"/>
                  </a:lnTo>
                  <a:lnTo>
                    <a:pt x="134" y="469"/>
                  </a:lnTo>
                  <a:lnTo>
                    <a:pt x="134" y="466"/>
                  </a:lnTo>
                  <a:lnTo>
                    <a:pt x="135" y="460"/>
                  </a:lnTo>
                  <a:lnTo>
                    <a:pt x="138" y="459"/>
                  </a:lnTo>
                  <a:lnTo>
                    <a:pt x="141" y="456"/>
                  </a:lnTo>
                  <a:lnTo>
                    <a:pt x="145" y="454"/>
                  </a:lnTo>
                  <a:lnTo>
                    <a:pt x="148" y="451"/>
                  </a:lnTo>
                  <a:lnTo>
                    <a:pt x="141" y="454"/>
                  </a:lnTo>
                  <a:lnTo>
                    <a:pt x="134" y="454"/>
                  </a:lnTo>
                  <a:lnTo>
                    <a:pt x="132" y="453"/>
                  </a:lnTo>
                  <a:lnTo>
                    <a:pt x="132" y="450"/>
                  </a:lnTo>
                  <a:lnTo>
                    <a:pt x="132" y="448"/>
                  </a:lnTo>
                  <a:lnTo>
                    <a:pt x="135" y="445"/>
                  </a:lnTo>
                  <a:lnTo>
                    <a:pt x="132" y="445"/>
                  </a:lnTo>
                  <a:lnTo>
                    <a:pt x="129" y="445"/>
                  </a:lnTo>
                  <a:lnTo>
                    <a:pt x="128" y="443"/>
                  </a:lnTo>
                  <a:lnTo>
                    <a:pt x="129" y="440"/>
                  </a:lnTo>
                  <a:lnTo>
                    <a:pt x="132" y="438"/>
                  </a:lnTo>
                  <a:lnTo>
                    <a:pt x="134" y="438"/>
                  </a:lnTo>
                  <a:lnTo>
                    <a:pt x="137" y="438"/>
                  </a:lnTo>
                  <a:lnTo>
                    <a:pt x="138" y="437"/>
                  </a:lnTo>
                  <a:lnTo>
                    <a:pt x="134" y="437"/>
                  </a:lnTo>
                  <a:lnTo>
                    <a:pt x="130" y="437"/>
                  </a:lnTo>
                  <a:lnTo>
                    <a:pt x="127" y="434"/>
                  </a:lnTo>
                  <a:lnTo>
                    <a:pt x="124" y="432"/>
                  </a:lnTo>
                  <a:lnTo>
                    <a:pt x="123" y="433"/>
                  </a:lnTo>
                  <a:lnTo>
                    <a:pt x="122" y="434"/>
                  </a:lnTo>
                  <a:lnTo>
                    <a:pt x="121" y="434"/>
                  </a:lnTo>
                  <a:lnTo>
                    <a:pt x="121" y="434"/>
                  </a:lnTo>
                  <a:lnTo>
                    <a:pt x="122" y="437"/>
                  </a:lnTo>
                  <a:lnTo>
                    <a:pt x="123" y="439"/>
                  </a:lnTo>
                  <a:lnTo>
                    <a:pt x="121" y="443"/>
                  </a:lnTo>
                  <a:lnTo>
                    <a:pt x="117" y="445"/>
                  </a:lnTo>
                  <a:lnTo>
                    <a:pt x="119" y="448"/>
                  </a:lnTo>
                  <a:lnTo>
                    <a:pt x="117" y="448"/>
                  </a:lnTo>
                  <a:lnTo>
                    <a:pt x="114" y="450"/>
                  </a:lnTo>
                  <a:lnTo>
                    <a:pt x="119" y="453"/>
                  </a:lnTo>
                  <a:lnTo>
                    <a:pt x="123" y="456"/>
                  </a:lnTo>
                  <a:lnTo>
                    <a:pt x="123" y="460"/>
                  </a:lnTo>
                  <a:lnTo>
                    <a:pt x="121" y="465"/>
                  </a:lnTo>
                  <a:lnTo>
                    <a:pt x="119" y="470"/>
                  </a:lnTo>
                  <a:lnTo>
                    <a:pt x="118" y="471"/>
                  </a:lnTo>
                  <a:lnTo>
                    <a:pt x="117" y="472"/>
                  </a:lnTo>
                  <a:lnTo>
                    <a:pt x="111" y="476"/>
                  </a:lnTo>
                  <a:lnTo>
                    <a:pt x="105" y="480"/>
                  </a:lnTo>
                  <a:lnTo>
                    <a:pt x="100" y="482"/>
                  </a:lnTo>
                  <a:lnTo>
                    <a:pt x="93" y="486"/>
                  </a:lnTo>
                  <a:lnTo>
                    <a:pt x="87" y="487"/>
                  </a:lnTo>
                  <a:lnTo>
                    <a:pt x="81" y="486"/>
                  </a:lnTo>
                  <a:lnTo>
                    <a:pt x="75" y="483"/>
                  </a:lnTo>
                  <a:lnTo>
                    <a:pt x="69" y="478"/>
                  </a:lnTo>
                  <a:lnTo>
                    <a:pt x="63" y="473"/>
                  </a:lnTo>
                  <a:lnTo>
                    <a:pt x="58" y="469"/>
                  </a:lnTo>
                  <a:lnTo>
                    <a:pt x="52" y="461"/>
                  </a:lnTo>
                  <a:lnTo>
                    <a:pt x="46" y="454"/>
                  </a:lnTo>
                  <a:lnTo>
                    <a:pt x="31" y="441"/>
                  </a:lnTo>
                  <a:lnTo>
                    <a:pt x="30" y="439"/>
                  </a:lnTo>
                  <a:lnTo>
                    <a:pt x="27" y="434"/>
                  </a:lnTo>
                  <a:lnTo>
                    <a:pt x="27" y="432"/>
                  </a:lnTo>
                  <a:lnTo>
                    <a:pt x="27" y="430"/>
                  </a:lnTo>
                  <a:lnTo>
                    <a:pt x="30" y="429"/>
                  </a:lnTo>
                  <a:lnTo>
                    <a:pt x="31" y="429"/>
                  </a:lnTo>
                  <a:lnTo>
                    <a:pt x="32" y="432"/>
                  </a:lnTo>
                  <a:lnTo>
                    <a:pt x="33" y="434"/>
                  </a:lnTo>
                  <a:lnTo>
                    <a:pt x="39" y="434"/>
                  </a:lnTo>
                  <a:lnTo>
                    <a:pt x="41" y="433"/>
                  </a:lnTo>
                  <a:lnTo>
                    <a:pt x="42" y="430"/>
                  </a:lnTo>
                  <a:lnTo>
                    <a:pt x="46" y="432"/>
                  </a:lnTo>
                  <a:lnTo>
                    <a:pt x="52" y="429"/>
                  </a:lnTo>
                  <a:lnTo>
                    <a:pt x="58" y="427"/>
                  </a:lnTo>
                  <a:lnTo>
                    <a:pt x="62" y="424"/>
                  </a:lnTo>
                  <a:lnTo>
                    <a:pt x="63" y="419"/>
                  </a:lnTo>
                  <a:lnTo>
                    <a:pt x="65" y="416"/>
                  </a:lnTo>
                  <a:lnTo>
                    <a:pt x="68" y="411"/>
                  </a:lnTo>
                  <a:lnTo>
                    <a:pt x="69" y="410"/>
                  </a:lnTo>
                  <a:lnTo>
                    <a:pt x="68" y="407"/>
                  </a:lnTo>
                  <a:lnTo>
                    <a:pt x="66" y="408"/>
                  </a:lnTo>
                  <a:lnTo>
                    <a:pt x="66" y="411"/>
                  </a:lnTo>
                  <a:lnTo>
                    <a:pt x="65" y="412"/>
                  </a:lnTo>
                  <a:lnTo>
                    <a:pt x="64" y="413"/>
                  </a:lnTo>
                  <a:lnTo>
                    <a:pt x="58" y="413"/>
                  </a:lnTo>
                  <a:lnTo>
                    <a:pt x="52" y="416"/>
                  </a:lnTo>
                  <a:lnTo>
                    <a:pt x="48" y="418"/>
                  </a:lnTo>
                  <a:lnTo>
                    <a:pt x="47" y="419"/>
                  </a:lnTo>
                  <a:lnTo>
                    <a:pt x="44" y="419"/>
                  </a:lnTo>
                  <a:lnTo>
                    <a:pt x="37" y="418"/>
                  </a:lnTo>
                  <a:lnTo>
                    <a:pt x="31" y="414"/>
                  </a:lnTo>
                  <a:lnTo>
                    <a:pt x="25" y="412"/>
                  </a:lnTo>
                  <a:lnTo>
                    <a:pt x="18" y="408"/>
                  </a:lnTo>
                  <a:lnTo>
                    <a:pt x="15" y="403"/>
                  </a:lnTo>
                  <a:lnTo>
                    <a:pt x="14" y="401"/>
                  </a:lnTo>
                  <a:lnTo>
                    <a:pt x="11" y="400"/>
                  </a:lnTo>
                  <a:lnTo>
                    <a:pt x="7" y="397"/>
                  </a:lnTo>
                  <a:lnTo>
                    <a:pt x="6" y="395"/>
                  </a:lnTo>
                  <a:lnTo>
                    <a:pt x="7" y="394"/>
                  </a:lnTo>
                  <a:lnTo>
                    <a:pt x="9" y="391"/>
                  </a:lnTo>
                  <a:lnTo>
                    <a:pt x="12" y="386"/>
                  </a:lnTo>
                  <a:lnTo>
                    <a:pt x="17" y="382"/>
                  </a:lnTo>
                  <a:lnTo>
                    <a:pt x="12" y="385"/>
                  </a:lnTo>
                  <a:lnTo>
                    <a:pt x="9" y="389"/>
                  </a:lnTo>
                  <a:lnTo>
                    <a:pt x="5" y="391"/>
                  </a:lnTo>
                  <a:lnTo>
                    <a:pt x="2" y="392"/>
                  </a:lnTo>
                  <a:lnTo>
                    <a:pt x="0" y="391"/>
                  </a:lnTo>
                  <a:lnTo>
                    <a:pt x="1" y="389"/>
                  </a:lnTo>
                  <a:lnTo>
                    <a:pt x="0" y="386"/>
                  </a:lnTo>
                  <a:lnTo>
                    <a:pt x="0" y="38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80" name="Freeform 1008"/>
            <p:cNvSpPr>
              <a:spLocks/>
            </p:cNvSpPr>
            <p:nvPr/>
          </p:nvSpPr>
          <p:spPr bwMode="auto">
            <a:xfrm>
              <a:off x="9266518" y="2884625"/>
              <a:ext cx="2109" cy="4216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81" name="Freeform 1232"/>
            <p:cNvSpPr>
              <a:spLocks/>
            </p:cNvSpPr>
            <p:nvPr/>
          </p:nvSpPr>
          <p:spPr bwMode="auto">
            <a:xfrm>
              <a:off x="9300244" y="2890948"/>
              <a:ext cx="4216" cy="0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82" name="Freeform 1233"/>
            <p:cNvSpPr>
              <a:spLocks/>
            </p:cNvSpPr>
            <p:nvPr/>
          </p:nvSpPr>
          <p:spPr bwMode="auto">
            <a:xfrm>
              <a:off x="9363481" y="3150220"/>
              <a:ext cx="23188" cy="10540"/>
            </a:xfrm>
            <a:custGeom>
              <a:avLst/>
              <a:gdLst>
                <a:gd name="T0" fmla="*/ 0 w 23"/>
                <a:gd name="T1" fmla="*/ 0 h 11"/>
                <a:gd name="T2" fmla="*/ 5 w 23"/>
                <a:gd name="T3" fmla="*/ 3 h 11"/>
                <a:gd name="T4" fmla="*/ 11 w 23"/>
                <a:gd name="T5" fmla="*/ 8 h 11"/>
                <a:gd name="T6" fmla="*/ 17 w 23"/>
                <a:gd name="T7" fmla="*/ 11 h 11"/>
                <a:gd name="T8" fmla="*/ 21 w 23"/>
                <a:gd name="T9" fmla="*/ 11 h 11"/>
                <a:gd name="T10" fmla="*/ 23 w 23"/>
                <a:gd name="T11" fmla="*/ 9 h 11"/>
                <a:gd name="T12" fmla="*/ 18 w 23"/>
                <a:gd name="T13" fmla="*/ 6 h 11"/>
                <a:gd name="T14" fmla="*/ 12 w 23"/>
                <a:gd name="T15" fmla="*/ 2 h 11"/>
                <a:gd name="T16" fmla="*/ 5 w 23"/>
                <a:gd name="T17" fmla="*/ 0 h 11"/>
                <a:gd name="T18" fmla="*/ 2 w 23"/>
                <a:gd name="T19" fmla="*/ 0 h 11"/>
                <a:gd name="T20" fmla="*/ 0 w 23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lnTo>
                    <a:pt x="5" y="3"/>
                  </a:lnTo>
                  <a:lnTo>
                    <a:pt x="11" y="8"/>
                  </a:lnTo>
                  <a:lnTo>
                    <a:pt x="17" y="11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18" y="6"/>
                  </a:lnTo>
                  <a:lnTo>
                    <a:pt x="12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83" name="Freeform 1234"/>
            <p:cNvSpPr>
              <a:spLocks/>
            </p:cNvSpPr>
            <p:nvPr/>
          </p:nvSpPr>
          <p:spPr bwMode="auto">
            <a:xfrm>
              <a:off x="9399316" y="3276694"/>
              <a:ext cx="4216" cy="4216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4 h 4"/>
                <a:gd name="T4" fmla="*/ 4 w 4"/>
                <a:gd name="T5" fmla="*/ 1 h 4"/>
                <a:gd name="T6" fmla="*/ 2 w 4"/>
                <a:gd name="T7" fmla="*/ 0 h 4"/>
                <a:gd name="T8" fmla="*/ 1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1" y="4"/>
                  </a:lnTo>
                  <a:lnTo>
                    <a:pt x="4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84" name="Freeform 1235"/>
            <p:cNvSpPr>
              <a:spLocks/>
            </p:cNvSpPr>
            <p:nvPr/>
          </p:nvSpPr>
          <p:spPr bwMode="auto">
            <a:xfrm>
              <a:off x="9405639" y="3207133"/>
              <a:ext cx="10540" cy="6324"/>
            </a:xfrm>
            <a:custGeom>
              <a:avLst/>
              <a:gdLst>
                <a:gd name="T0" fmla="*/ 1 w 10"/>
                <a:gd name="T1" fmla="*/ 4 h 5"/>
                <a:gd name="T2" fmla="*/ 6 w 10"/>
                <a:gd name="T3" fmla="*/ 5 h 5"/>
                <a:gd name="T4" fmla="*/ 9 w 10"/>
                <a:gd name="T5" fmla="*/ 5 h 5"/>
                <a:gd name="T6" fmla="*/ 10 w 10"/>
                <a:gd name="T7" fmla="*/ 4 h 5"/>
                <a:gd name="T8" fmla="*/ 9 w 10"/>
                <a:gd name="T9" fmla="*/ 2 h 5"/>
                <a:gd name="T10" fmla="*/ 6 w 10"/>
                <a:gd name="T11" fmla="*/ 1 h 5"/>
                <a:gd name="T12" fmla="*/ 3 w 10"/>
                <a:gd name="T13" fmla="*/ 0 h 5"/>
                <a:gd name="T14" fmla="*/ 0 w 10"/>
                <a:gd name="T15" fmla="*/ 1 h 5"/>
                <a:gd name="T16" fmla="*/ 1 w 10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1" y="4"/>
                  </a:moveTo>
                  <a:lnTo>
                    <a:pt x="6" y="5"/>
                  </a:lnTo>
                  <a:lnTo>
                    <a:pt x="9" y="5"/>
                  </a:lnTo>
                  <a:lnTo>
                    <a:pt x="10" y="4"/>
                  </a:lnTo>
                  <a:lnTo>
                    <a:pt x="9" y="2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85" name="Freeform 1236"/>
            <p:cNvSpPr>
              <a:spLocks/>
            </p:cNvSpPr>
            <p:nvPr/>
          </p:nvSpPr>
          <p:spPr bwMode="auto">
            <a:xfrm>
              <a:off x="9407748" y="3200810"/>
              <a:ext cx="4216" cy="4216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4 w 4"/>
                <a:gd name="T5" fmla="*/ 2 h 2"/>
                <a:gd name="T6" fmla="*/ 3 w 4"/>
                <a:gd name="T7" fmla="*/ 0 h 2"/>
                <a:gd name="T8" fmla="*/ 0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86" name="Freeform 1237"/>
            <p:cNvSpPr>
              <a:spLocks/>
            </p:cNvSpPr>
            <p:nvPr/>
          </p:nvSpPr>
          <p:spPr bwMode="auto">
            <a:xfrm>
              <a:off x="9411963" y="3221889"/>
              <a:ext cx="2109" cy="2109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1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3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87" name="Freeform 1238"/>
            <p:cNvSpPr>
              <a:spLocks/>
            </p:cNvSpPr>
            <p:nvPr/>
          </p:nvSpPr>
          <p:spPr bwMode="auto">
            <a:xfrm>
              <a:off x="9321323" y="3430570"/>
              <a:ext cx="2109" cy="2109"/>
            </a:xfrm>
            <a:custGeom>
              <a:avLst/>
              <a:gdLst>
                <a:gd name="T0" fmla="*/ 0 w 4"/>
                <a:gd name="T1" fmla="*/ 3 h 4"/>
                <a:gd name="T2" fmla="*/ 2 w 4"/>
                <a:gd name="T3" fmla="*/ 4 h 4"/>
                <a:gd name="T4" fmla="*/ 4 w 4"/>
                <a:gd name="T5" fmla="*/ 1 h 4"/>
                <a:gd name="T6" fmla="*/ 4 w 4"/>
                <a:gd name="T7" fmla="*/ 0 h 4"/>
                <a:gd name="T8" fmla="*/ 1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2" y="4"/>
                  </a:lnTo>
                  <a:lnTo>
                    <a:pt x="4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88" name="Freeform 1239"/>
            <p:cNvSpPr>
              <a:spLocks/>
            </p:cNvSpPr>
            <p:nvPr/>
          </p:nvSpPr>
          <p:spPr bwMode="auto">
            <a:xfrm>
              <a:off x="9378237" y="3365226"/>
              <a:ext cx="4216" cy="6324"/>
            </a:xfrm>
            <a:custGeom>
              <a:avLst/>
              <a:gdLst>
                <a:gd name="T0" fmla="*/ 0 w 4"/>
                <a:gd name="T1" fmla="*/ 5 h 6"/>
                <a:gd name="T2" fmla="*/ 2 w 4"/>
                <a:gd name="T3" fmla="*/ 6 h 6"/>
                <a:gd name="T4" fmla="*/ 3 w 4"/>
                <a:gd name="T5" fmla="*/ 5 h 6"/>
                <a:gd name="T6" fmla="*/ 4 w 4"/>
                <a:gd name="T7" fmla="*/ 2 h 6"/>
                <a:gd name="T8" fmla="*/ 3 w 4"/>
                <a:gd name="T9" fmla="*/ 0 h 6"/>
                <a:gd name="T10" fmla="*/ 0 w 4"/>
                <a:gd name="T11" fmla="*/ 1 h 6"/>
                <a:gd name="T12" fmla="*/ 3 w 4"/>
                <a:gd name="T13" fmla="*/ 3 h 6"/>
                <a:gd name="T14" fmla="*/ 0 w 4"/>
                <a:gd name="T1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0" y="5"/>
                  </a:moveTo>
                  <a:lnTo>
                    <a:pt x="2" y="6"/>
                  </a:lnTo>
                  <a:lnTo>
                    <a:pt x="3" y="5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0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89" name="Freeform 1240"/>
            <p:cNvSpPr>
              <a:spLocks/>
            </p:cNvSpPr>
            <p:nvPr/>
          </p:nvSpPr>
          <p:spPr bwMode="auto">
            <a:xfrm>
              <a:off x="9361374" y="3348362"/>
              <a:ext cx="6324" cy="4216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2 h 2"/>
                <a:gd name="T4" fmla="*/ 3 w 6"/>
                <a:gd name="T5" fmla="*/ 2 h 2"/>
                <a:gd name="T6" fmla="*/ 0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90" name="Freeform 1241"/>
            <p:cNvSpPr>
              <a:spLocks/>
            </p:cNvSpPr>
            <p:nvPr/>
          </p:nvSpPr>
          <p:spPr bwMode="auto">
            <a:xfrm>
              <a:off x="9338186" y="3403168"/>
              <a:ext cx="2109" cy="4216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3 h 4"/>
                <a:gd name="T4" fmla="*/ 3 w 3"/>
                <a:gd name="T5" fmla="*/ 4 h 4"/>
                <a:gd name="T6" fmla="*/ 3 w 3"/>
                <a:gd name="T7" fmla="*/ 2 h 4"/>
                <a:gd name="T8" fmla="*/ 0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3"/>
                  </a:lnTo>
                  <a:lnTo>
                    <a:pt x="3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91" name="Freeform 1242"/>
            <p:cNvSpPr>
              <a:spLocks/>
            </p:cNvSpPr>
            <p:nvPr/>
          </p:nvSpPr>
          <p:spPr bwMode="auto">
            <a:xfrm>
              <a:off x="9085239" y="3557044"/>
              <a:ext cx="67453" cy="65346"/>
            </a:xfrm>
            <a:custGeom>
              <a:avLst/>
              <a:gdLst>
                <a:gd name="T0" fmla="*/ 0 w 65"/>
                <a:gd name="T1" fmla="*/ 25 h 61"/>
                <a:gd name="T2" fmla="*/ 0 w 65"/>
                <a:gd name="T3" fmla="*/ 28 h 61"/>
                <a:gd name="T4" fmla="*/ 1 w 65"/>
                <a:gd name="T5" fmla="*/ 33 h 61"/>
                <a:gd name="T6" fmla="*/ 1 w 65"/>
                <a:gd name="T7" fmla="*/ 37 h 61"/>
                <a:gd name="T8" fmla="*/ 3 w 65"/>
                <a:gd name="T9" fmla="*/ 39 h 61"/>
                <a:gd name="T10" fmla="*/ 4 w 65"/>
                <a:gd name="T11" fmla="*/ 46 h 61"/>
                <a:gd name="T12" fmla="*/ 6 w 65"/>
                <a:gd name="T13" fmla="*/ 53 h 61"/>
                <a:gd name="T14" fmla="*/ 10 w 65"/>
                <a:gd name="T15" fmla="*/ 55 h 61"/>
                <a:gd name="T16" fmla="*/ 14 w 65"/>
                <a:gd name="T17" fmla="*/ 56 h 61"/>
                <a:gd name="T18" fmla="*/ 21 w 65"/>
                <a:gd name="T19" fmla="*/ 59 h 61"/>
                <a:gd name="T20" fmla="*/ 28 w 65"/>
                <a:gd name="T21" fmla="*/ 61 h 61"/>
                <a:gd name="T22" fmla="*/ 37 w 65"/>
                <a:gd name="T23" fmla="*/ 61 h 61"/>
                <a:gd name="T24" fmla="*/ 37 w 65"/>
                <a:gd name="T25" fmla="*/ 57 h 61"/>
                <a:gd name="T26" fmla="*/ 38 w 65"/>
                <a:gd name="T27" fmla="*/ 56 h 61"/>
                <a:gd name="T28" fmla="*/ 42 w 65"/>
                <a:gd name="T29" fmla="*/ 55 h 61"/>
                <a:gd name="T30" fmla="*/ 44 w 65"/>
                <a:gd name="T31" fmla="*/ 56 h 61"/>
                <a:gd name="T32" fmla="*/ 44 w 65"/>
                <a:gd name="T33" fmla="*/ 54 h 61"/>
                <a:gd name="T34" fmla="*/ 47 w 65"/>
                <a:gd name="T35" fmla="*/ 50 h 61"/>
                <a:gd name="T36" fmla="*/ 51 w 65"/>
                <a:gd name="T37" fmla="*/ 48 h 61"/>
                <a:gd name="T38" fmla="*/ 53 w 65"/>
                <a:gd name="T39" fmla="*/ 45 h 61"/>
                <a:gd name="T40" fmla="*/ 54 w 65"/>
                <a:gd name="T41" fmla="*/ 43 h 61"/>
                <a:gd name="T42" fmla="*/ 56 w 65"/>
                <a:gd name="T43" fmla="*/ 38 h 61"/>
                <a:gd name="T44" fmla="*/ 57 w 65"/>
                <a:gd name="T45" fmla="*/ 33 h 61"/>
                <a:gd name="T46" fmla="*/ 54 w 65"/>
                <a:gd name="T47" fmla="*/ 30 h 61"/>
                <a:gd name="T48" fmla="*/ 57 w 65"/>
                <a:gd name="T49" fmla="*/ 28 h 61"/>
                <a:gd name="T50" fmla="*/ 59 w 65"/>
                <a:gd name="T51" fmla="*/ 24 h 61"/>
                <a:gd name="T52" fmla="*/ 60 w 65"/>
                <a:gd name="T53" fmla="*/ 19 h 61"/>
                <a:gd name="T54" fmla="*/ 60 w 65"/>
                <a:gd name="T55" fmla="*/ 16 h 61"/>
                <a:gd name="T56" fmla="*/ 63 w 65"/>
                <a:gd name="T57" fmla="*/ 17 h 61"/>
                <a:gd name="T58" fmla="*/ 64 w 65"/>
                <a:gd name="T59" fmla="*/ 17 h 61"/>
                <a:gd name="T60" fmla="*/ 65 w 65"/>
                <a:gd name="T61" fmla="*/ 13 h 61"/>
                <a:gd name="T62" fmla="*/ 64 w 65"/>
                <a:gd name="T63" fmla="*/ 8 h 61"/>
                <a:gd name="T64" fmla="*/ 63 w 65"/>
                <a:gd name="T65" fmla="*/ 5 h 61"/>
                <a:gd name="T66" fmla="*/ 60 w 65"/>
                <a:gd name="T67" fmla="*/ 2 h 61"/>
                <a:gd name="T68" fmla="*/ 56 w 65"/>
                <a:gd name="T69" fmla="*/ 0 h 61"/>
                <a:gd name="T70" fmla="*/ 53 w 65"/>
                <a:gd name="T71" fmla="*/ 1 h 61"/>
                <a:gd name="T72" fmla="*/ 52 w 65"/>
                <a:gd name="T73" fmla="*/ 2 h 61"/>
                <a:gd name="T74" fmla="*/ 53 w 65"/>
                <a:gd name="T75" fmla="*/ 6 h 61"/>
                <a:gd name="T76" fmla="*/ 52 w 65"/>
                <a:gd name="T77" fmla="*/ 5 h 61"/>
                <a:gd name="T78" fmla="*/ 48 w 65"/>
                <a:gd name="T79" fmla="*/ 3 h 61"/>
                <a:gd name="T80" fmla="*/ 47 w 65"/>
                <a:gd name="T81" fmla="*/ 3 h 61"/>
                <a:gd name="T82" fmla="*/ 48 w 65"/>
                <a:gd name="T83" fmla="*/ 6 h 61"/>
                <a:gd name="T84" fmla="*/ 46 w 65"/>
                <a:gd name="T85" fmla="*/ 2 h 61"/>
                <a:gd name="T86" fmla="*/ 42 w 65"/>
                <a:gd name="T87" fmla="*/ 2 h 61"/>
                <a:gd name="T88" fmla="*/ 38 w 65"/>
                <a:gd name="T89" fmla="*/ 3 h 61"/>
                <a:gd name="T90" fmla="*/ 36 w 65"/>
                <a:gd name="T91" fmla="*/ 6 h 61"/>
                <a:gd name="T92" fmla="*/ 33 w 65"/>
                <a:gd name="T93" fmla="*/ 3 h 61"/>
                <a:gd name="T94" fmla="*/ 30 w 65"/>
                <a:gd name="T95" fmla="*/ 3 h 61"/>
                <a:gd name="T96" fmla="*/ 25 w 65"/>
                <a:gd name="T97" fmla="*/ 3 h 61"/>
                <a:gd name="T98" fmla="*/ 22 w 65"/>
                <a:gd name="T99" fmla="*/ 5 h 61"/>
                <a:gd name="T100" fmla="*/ 24 w 65"/>
                <a:gd name="T101" fmla="*/ 8 h 61"/>
                <a:gd name="T102" fmla="*/ 22 w 65"/>
                <a:gd name="T103" fmla="*/ 8 h 61"/>
                <a:gd name="T104" fmla="*/ 20 w 65"/>
                <a:gd name="T105" fmla="*/ 7 h 61"/>
                <a:gd name="T106" fmla="*/ 17 w 65"/>
                <a:gd name="T107" fmla="*/ 6 h 61"/>
                <a:gd name="T108" fmla="*/ 16 w 65"/>
                <a:gd name="T109" fmla="*/ 6 h 61"/>
                <a:gd name="T110" fmla="*/ 14 w 65"/>
                <a:gd name="T111" fmla="*/ 7 h 61"/>
                <a:gd name="T112" fmla="*/ 14 w 65"/>
                <a:gd name="T113" fmla="*/ 9 h 61"/>
                <a:gd name="T114" fmla="*/ 15 w 65"/>
                <a:gd name="T115" fmla="*/ 12 h 61"/>
                <a:gd name="T116" fmla="*/ 17 w 65"/>
                <a:gd name="T117" fmla="*/ 13 h 61"/>
                <a:gd name="T118" fmla="*/ 13 w 65"/>
                <a:gd name="T119" fmla="*/ 14 h 61"/>
                <a:gd name="T120" fmla="*/ 8 w 65"/>
                <a:gd name="T121" fmla="*/ 18 h 61"/>
                <a:gd name="T122" fmla="*/ 0 w 65"/>
                <a:gd name="T123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" h="61">
                  <a:moveTo>
                    <a:pt x="0" y="25"/>
                  </a:moveTo>
                  <a:lnTo>
                    <a:pt x="0" y="28"/>
                  </a:lnTo>
                  <a:lnTo>
                    <a:pt x="1" y="33"/>
                  </a:lnTo>
                  <a:lnTo>
                    <a:pt x="1" y="37"/>
                  </a:lnTo>
                  <a:lnTo>
                    <a:pt x="3" y="39"/>
                  </a:lnTo>
                  <a:lnTo>
                    <a:pt x="4" y="46"/>
                  </a:lnTo>
                  <a:lnTo>
                    <a:pt x="6" y="53"/>
                  </a:lnTo>
                  <a:lnTo>
                    <a:pt x="10" y="55"/>
                  </a:lnTo>
                  <a:lnTo>
                    <a:pt x="14" y="56"/>
                  </a:lnTo>
                  <a:lnTo>
                    <a:pt x="21" y="59"/>
                  </a:lnTo>
                  <a:lnTo>
                    <a:pt x="28" y="61"/>
                  </a:lnTo>
                  <a:lnTo>
                    <a:pt x="37" y="61"/>
                  </a:lnTo>
                  <a:lnTo>
                    <a:pt x="37" y="57"/>
                  </a:lnTo>
                  <a:lnTo>
                    <a:pt x="38" y="56"/>
                  </a:lnTo>
                  <a:lnTo>
                    <a:pt x="42" y="55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5"/>
                  </a:lnTo>
                  <a:lnTo>
                    <a:pt x="54" y="43"/>
                  </a:lnTo>
                  <a:lnTo>
                    <a:pt x="56" y="38"/>
                  </a:lnTo>
                  <a:lnTo>
                    <a:pt x="57" y="33"/>
                  </a:lnTo>
                  <a:lnTo>
                    <a:pt x="54" y="30"/>
                  </a:lnTo>
                  <a:lnTo>
                    <a:pt x="57" y="28"/>
                  </a:lnTo>
                  <a:lnTo>
                    <a:pt x="59" y="24"/>
                  </a:lnTo>
                  <a:lnTo>
                    <a:pt x="60" y="19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5" y="13"/>
                  </a:lnTo>
                  <a:lnTo>
                    <a:pt x="64" y="8"/>
                  </a:lnTo>
                  <a:lnTo>
                    <a:pt x="63" y="5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2" y="2"/>
                  </a:lnTo>
                  <a:lnTo>
                    <a:pt x="53" y="6"/>
                  </a:lnTo>
                  <a:lnTo>
                    <a:pt x="52" y="5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8" y="3"/>
                  </a:lnTo>
                  <a:lnTo>
                    <a:pt x="36" y="6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25" y="3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3"/>
                  </a:lnTo>
                  <a:lnTo>
                    <a:pt x="13" y="14"/>
                  </a:lnTo>
                  <a:lnTo>
                    <a:pt x="8" y="18"/>
                  </a:lnTo>
                  <a:lnTo>
                    <a:pt x="0" y="2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92" name="Freeform 1243"/>
            <p:cNvSpPr>
              <a:spLocks/>
            </p:cNvSpPr>
            <p:nvPr/>
          </p:nvSpPr>
          <p:spPr bwMode="auto">
            <a:xfrm>
              <a:off x="9123181" y="3523317"/>
              <a:ext cx="8432" cy="4216"/>
            </a:xfrm>
            <a:custGeom>
              <a:avLst/>
              <a:gdLst>
                <a:gd name="T0" fmla="*/ 0 w 9"/>
                <a:gd name="T1" fmla="*/ 3 h 5"/>
                <a:gd name="T2" fmla="*/ 5 w 9"/>
                <a:gd name="T3" fmla="*/ 2 h 5"/>
                <a:gd name="T4" fmla="*/ 6 w 9"/>
                <a:gd name="T5" fmla="*/ 3 h 5"/>
                <a:gd name="T6" fmla="*/ 9 w 9"/>
                <a:gd name="T7" fmla="*/ 5 h 5"/>
                <a:gd name="T8" fmla="*/ 9 w 9"/>
                <a:gd name="T9" fmla="*/ 1 h 5"/>
                <a:gd name="T10" fmla="*/ 6 w 9"/>
                <a:gd name="T11" fmla="*/ 0 h 5"/>
                <a:gd name="T12" fmla="*/ 3 w 9"/>
                <a:gd name="T13" fmla="*/ 1 h 5"/>
                <a:gd name="T14" fmla="*/ 0 w 9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5" y="2"/>
                  </a:lnTo>
                  <a:lnTo>
                    <a:pt x="6" y="3"/>
                  </a:lnTo>
                  <a:lnTo>
                    <a:pt x="9" y="5"/>
                  </a:lnTo>
                  <a:lnTo>
                    <a:pt x="9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93" name="Freeform 1244"/>
            <p:cNvSpPr>
              <a:spLocks/>
            </p:cNvSpPr>
            <p:nvPr/>
          </p:nvSpPr>
          <p:spPr bwMode="auto">
            <a:xfrm>
              <a:off x="9129505" y="3519102"/>
              <a:ext cx="2109" cy="2109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3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1"/>
                  </a:lnTo>
                  <a:lnTo>
                    <a:pt x="3" y="2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94" name="Freeform 1245"/>
            <p:cNvSpPr>
              <a:spLocks/>
            </p:cNvSpPr>
            <p:nvPr/>
          </p:nvSpPr>
          <p:spPr bwMode="auto">
            <a:xfrm>
              <a:off x="9167447" y="3502238"/>
              <a:ext cx="2109" cy="4216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2 h 4"/>
                <a:gd name="T4" fmla="*/ 2 w 2"/>
                <a:gd name="T5" fmla="*/ 0 h 4"/>
                <a:gd name="T6" fmla="*/ 1 w 2"/>
                <a:gd name="T7" fmla="*/ 1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95" name="Freeform 1246"/>
            <p:cNvSpPr>
              <a:spLocks/>
            </p:cNvSpPr>
            <p:nvPr/>
          </p:nvSpPr>
          <p:spPr bwMode="auto">
            <a:xfrm>
              <a:off x="9188526" y="3500131"/>
              <a:ext cx="4216" cy="4216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1 h 3"/>
                <a:gd name="T4" fmla="*/ 0 w 3"/>
                <a:gd name="T5" fmla="*/ 3 h 3"/>
                <a:gd name="T6" fmla="*/ 3 w 3"/>
                <a:gd name="T7" fmla="*/ 2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96" name="Freeform 1247"/>
            <p:cNvSpPr>
              <a:spLocks/>
            </p:cNvSpPr>
            <p:nvPr/>
          </p:nvSpPr>
          <p:spPr bwMode="auto">
            <a:xfrm>
              <a:off x="9194849" y="3500131"/>
              <a:ext cx="2109" cy="6324"/>
            </a:xfrm>
            <a:custGeom>
              <a:avLst/>
              <a:gdLst>
                <a:gd name="T0" fmla="*/ 1 w 1"/>
                <a:gd name="T1" fmla="*/ 6 h 6"/>
                <a:gd name="T2" fmla="*/ 1 w 1"/>
                <a:gd name="T3" fmla="*/ 2 h 6"/>
                <a:gd name="T4" fmla="*/ 0 w 1"/>
                <a:gd name="T5" fmla="*/ 0 h 6"/>
                <a:gd name="T6" fmla="*/ 1 w 1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1" y="6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97" name="Freeform 1248"/>
            <p:cNvSpPr>
              <a:spLocks/>
            </p:cNvSpPr>
            <p:nvPr/>
          </p:nvSpPr>
          <p:spPr bwMode="auto">
            <a:xfrm>
              <a:off x="9209605" y="3460080"/>
              <a:ext cx="6324" cy="4216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2 h 5"/>
                <a:gd name="T4" fmla="*/ 3 w 6"/>
                <a:gd name="T5" fmla="*/ 4 h 5"/>
                <a:gd name="T6" fmla="*/ 4 w 6"/>
                <a:gd name="T7" fmla="*/ 5 h 5"/>
                <a:gd name="T8" fmla="*/ 6 w 6"/>
                <a:gd name="T9" fmla="*/ 5 h 5"/>
                <a:gd name="T10" fmla="*/ 4 w 6"/>
                <a:gd name="T11" fmla="*/ 2 h 5"/>
                <a:gd name="T12" fmla="*/ 0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4" y="5"/>
                  </a:lnTo>
                  <a:lnTo>
                    <a:pt x="6" y="5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98" name="Freeform 1249"/>
            <p:cNvSpPr>
              <a:spLocks/>
            </p:cNvSpPr>
            <p:nvPr/>
          </p:nvSpPr>
          <p:spPr bwMode="auto">
            <a:xfrm>
              <a:off x="9211713" y="3464296"/>
              <a:ext cx="4216" cy="4216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3 h 4"/>
                <a:gd name="T4" fmla="*/ 2 w 2"/>
                <a:gd name="T5" fmla="*/ 4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699" name="Freeform 1250"/>
            <p:cNvSpPr>
              <a:spLocks/>
            </p:cNvSpPr>
            <p:nvPr/>
          </p:nvSpPr>
          <p:spPr bwMode="auto">
            <a:xfrm>
              <a:off x="7911141" y="2406131"/>
              <a:ext cx="1578816" cy="1144589"/>
            </a:xfrm>
            <a:custGeom>
              <a:avLst/>
              <a:gdLst>
                <a:gd name="T0" fmla="*/ 62 w 1498"/>
                <a:gd name="T1" fmla="*/ 424 h 1087"/>
                <a:gd name="T2" fmla="*/ 150 w 1498"/>
                <a:gd name="T3" fmla="*/ 334 h 1087"/>
                <a:gd name="T4" fmla="*/ 166 w 1498"/>
                <a:gd name="T5" fmla="*/ 268 h 1087"/>
                <a:gd name="T6" fmla="*/ 222 w 1498"/>
                <a:gd name="T7" fmla="*/ 211 h 1087"/>
                <a:gd name="T8" fmla="*/ 268 w 1498"/>
                <a:gd name="T9" fmla="*/ 147 h 1087"/>
                <a:gd name="T10" fmla="*/ 383 w 1498"/>
                <a:gd name="T11" fmla="*/ 221 h 1087"/>
                <a:gd name="T12" fmla="*/ 535 w 1498"/>
                <a:gd name="T13" fmla="*/ 309 h 1087"/>
                <a:gd name="T14" fmla="*/ 742 w 1498"/>
                <a:gd name="T15" fmla="*/ 368 h 1087"/>
                <a:gd name="T16" fmla="*/ 942 w 1498"/>
                <a:gd name="T17" fmla="*/ 344 h 1087"/>
                <a:gd name="T18" fmla="*/ 993 w 1498"/>
                <a:gd name="T19" fmla="*/ 281 h 1087"/>
                <a:gd name="T20" fmla="*/ 1073 w 1498"/>
                <a:gd name="T21" fmla="*/ 222 h 1087"/>
                <a:gd name="T22" fmla="*/ 1037 w 1498"/>
                <a:gd name="T23" fmla="*/ 184 h 1087"/>
                <a:gd name="T24" fmla="*/ 1037 w 1498"/>
                <a:gd name="T25" fmla="*/ 113 h 1087"/>
                <a:gd name="T26" fmla="*/ 1020 w 1498"/>
                <a:gd name="T27" fmla="*/ 31 h 1087"/>
                <a:gd name="T28" fmla="*/ 1157 w 1498"/>
                <a:gd name="T29" fmla="*/ 23 h 1087"/>
                <a:gd name="T30" fmla="*/ 1285 w 1498"/>
                <a:gd name="T31" fmla="*/ 125 h 1087"/>
                <a:gd name="T32" fmla="*/ 1399 w 1498"/>
                <a:gd name="T33" fmla="*/ 187 h 1087"/>
                <a:gd name="T34" fmla="*/ 1485 w 1498"/>
                <a:gd name="T35" fmla="*/ 181 h 1087"/>
                <a:gd name="T36" fmla="*/ 1497 w 1498"/>
                <a:gd name="T37" fmla="*/ 267 h 1087"/>
                <a:gd name="T38" fmla="*/ 1476 w 1498"/>
                <a:gd name="T39" fmla="*/ 345 h 1087"/>
                <a:gd name="T40" fmla="*/ 1423 w 1498"/>
                <a:gd name="T41" fmla="*/ 371 h 1087"/>
                <a:gd name="T42" fmla="*/ 1367 w 1498"/>
                <a:gd name="T43" fmla="*/ 422 h 1087"/>
                <a:gd name="T44" fmla="*/ 1288 w 1498"/>
                <a:gd name="T45" fmla="*/ 473 h 1087"/>
                <a:gd name="T46" fmla="*/ 1274 w 1498"/>
                <a:gd name="T47" fmla="*/ 407 h 1087"/>
                <a:gd name="T48" fmla="*/ 1193 w 1498"/>
                <a:gd name="T49" fmla="*/ 466 h 1087"/>
                <a:gd name="T50" fmla="*/ 1282 w 1498"/>
                <a:gd name="T51" fmla="*/ 514 h 1087"/>
                <a:gd name="T52" fmla="*/ 1352 w 1498"/>
                <a:gd name="T53" fmla="*/ 537 h 1087"/>
                <a:gd name="T54" fmla="*/ 1311 w 1498"/>
                <a:gd name="T55" fmla="*/ 563 h 1087"/>
                <a:gd name="T56" fmla="*/ 1303 w 1498"/>
                <a:gd name="T57" fmla="*/ 615 h 1087"/>
                <a:gd name="T58" fmla="*/ 1369 w 1498"/>
                <a:gd name="T59" fmla="*/ 703 h 1087"/>
                <a:gd name="T60" fmla="*/ 1365 w 1498"/>
                <a:gd name="T61" fmla="*/ 704 h 1087"/>
                <a:gd name="T62" fmla="*/ 1378 w 1498"/>
                <a:gd name="T63" fmla="*/ 756 h 1087"/>
                <a:gd name="T64" fmla="*/ 1424 w 1498"/>
                <a:gd name="T65" fmla="*/ 789 h 1087"/>
                <a:gd name="T66" fmla="*/ 1417 w 1498"/>
                <a:gd name="T67" fmla="*/ 810 h 1087"/>
                <a:gd name="T68" fmla="*/ 1403 w 1498"/>
                <a:gd name="T69" fmla="*/ 856 h 1087"/>
                <a:gd name="T70" fmla="*/ 1385 w 1498"/>
                <a:gd name="T71" fmla="*/ 885 h 1087"/>
                <a:gd name="T72" fmla="*/ 1381 w 1498"/>
                <a:gd name="T73" fmla="*/ 912 h 1087"/>
                <a:gd name="T74" fmla="*/ 1360 w 1498"/>
                <a:gd name="T75" fmla="*/ 945 h 1087"/>
                <a:gd name="T76" fmla="*/ 1327 w 1498"/>
                <a:gd name="T77" fmla="*/ 975 h 1087"/>
                <a:gd name="T78" fmla="*/ 1294 w 1498"/>
                <a:gd name="T79" fmla="*/ 1007 h 1087"/>
                <a:gd name="T80" fmla="*/ 1237 w 1498"/>
                <a:gd name="T81" fmla="*/ 1001 h 1087"/>
                <a:gd name="T82" fmla="*/ 1226 w 1498"/>
                <a:gd name="T83" fmla="*/ 1014 h 1087"/>
                <a:gd name="T84" fmla="*/ 1191 w 1498"/>
                <a:gd name="T85" fmla="*/ 1038 h 1087"/>
                <a:gd name="T86" fmla="*/ 1154 w 1498"/>
                <a:gd name="T87" fmla="*/ 1068 h 1087"/>
                <a:gd name="T88" fmla="*/ 1137 w 1498"/>
                <a:gd name="T89" fmla="*/ 1052 h 1087"/>
                <a:gd name="T90" fmla="*/ 1103 w 1498"/>
                <a:gd name="T91" fmla="*/ 1038 h 1087"/>
                <a:gd name="T92" fmla="*/ 1054 w 1498"/>
                <a:gd name="T93" fmla="*/ 1033 h 1087"/>
                <a:gd name="T94" fmla="*/ 983 w 1498"/>
                <a:gd name="T95" fmla="*/ 1003 h 1087"/>
                <a:gd name="T96" fmla="*/ 910 w 1498"/>
                <a:gd name="T97" fmla="*/ 1015 h 1087"/>
                <a:gd name="T98" fmla="*/ 877 w 1498"/>
                <a:gd name="T99" fmla="*/ 1044 h 1087"/>
                <a:gd name="T100" fmla="*/ 821 w 1498"/>
                <a:gd name="T101" fmla="*/ 992 h 1087"/>
                <a:gd name="T102" fmla="*/ 771 w 1498"/>
                <a:gd name="T103" fmla="*/ 938 h 1087"/>
                <a:gd name="T104" fmla="*/ 782 w 1498"/>
                <a:gd name="T105" fmla="*/ 846 h 1087"/>
                <a:gd name="T106" fmla="*/ 716 w 1498"/>
                <a:gd name="T107" fmla="*/ 810 h 1087"/>
                <a:gd name="T108" fmla="*/ 653 w 1498"/>
                <a:gd name="T109" fmla="*/ 793 h 1087"/>
                <a:gd name="T110" fmla="*/ 564 w 1498"/>
                <a:gd name="T111" fmla="*/ 831 h 1087"/>
                <a:gd name="T112" fmla="*/ 449 w 1498"/>
                <a:gd name="T113" fmla="*/ 831 h 1087"/>
                <a:gd name="T114" fmla="*/ 390 w 1498"/>
                <a:gd name="T115" fmla="*/ 813 h 1087"/>
                <a:gd name="T116" fmla="*/ 263 w 1498"/>
                <a:gd name="T117" fmla="*/ 752 h 1087"/>
                <a:gd name="T118" fmla="*/ 185 w 1498"/>
                <a:gd name="T119" fmla="*/ 685 h 1087"/>
                <a:gd name="T120" fmla="*/ 187 w 1498"/>
                <a:gd name="T121" fmla="*/ 624 h 1087"/>
                <a:gd name="T122" fmla="*/ 67 w 1498"/>
                <a:gd name="T123" fmla="*/ 537 h 1087"/>
                <a:gd name="T124" fmla="*/ 19 w 1498"/>
                <a:gd name="T125" fmla="*/ 482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8" h="1087">
                  <a:moveTo>
                    <a:pt x="0" y="454"/>
                  </a:moveTo>
                  <a:lnTo>
                    <a:pt x="5" y="452"/>
                  </a:lnTo>
                  <a:lnTo>
                    <a:pt x="6" y="451"/>
                  </a:lnTo>
                  <a:lnTo>
                    <a:pt x="6" y="447"/>
                  </a:lnTo>
                  <a:lnTo>
                    <a:pt x="5" y="445"/>
                  </a:lnTo>
                  <a:lnTo>
                    <a:pt x="4" y="443"/>
                  </a:lnTo>
                  <a:lnTo>
                    <a:pt x="4" y="441"/>
                  </a:lnTo>
                  <a:lnTo>
                    <a:pt x="4" y="438"/>
                  </a:lnTo>
                  <a:lnTo>
                    <a:pt x="5" y="435"/>
                  </a:lnTo>
                  <a:lnTo>
                    <a:pt x="8" y="434"/>
                  </a:lnTo>
                  <a:lnTo>
                    <a:pt x="10" y="434"/>
                  </a:lnTo>
                  <a:lnTo>
                    <a:pt x="13" y="433"/>
                  </a:lnTo>
                  <a:lnTo>
                    <a:pt x="16" y="431"/>
                  </a:lnTo>
                  <a:lnTo>
                    <a:pt x="19" y="429"/>
                  </a:lnTo>
                  <a:lnTo>
                    <a:pt x="21" y="427"/>
                  </a:lnTo>
                  <a:lnTo>
                    <a:pt x="24" y="425"/>
                  </a:lnTo>
                  <a:lnTo>
                    <a:pt x="24" y="423"/>
                  </a:lnTo>
                  <a:lnTo>
                    <a:pt x="24" y="419"/>
                  </a:lnTo>
                  <a:lnTo>
                    <a:pt x="29" y="422"/>
                  </a:lnTo>
                  <a:lnTo>
                    <a:pt x="32" y="422"/>
                  </a:lnTo>
                  <a:lnTo>
                    <a:pt x="35" y="420"/>
                  </a:lnTo>
                  <a:lnTo>
                    <a:pt x="37" y="418"/>
                  </a:lnTo>
                  <a:lnTo>
                    <a:pt x="41" y="415"/>
                  </a:lnTo>
                  <a:lnTo>
                    <a:pt x="43" y="417"/>
                  </a:lnTo>
                  <a:lnTo>
                    <a:pt x="45" y="419"/>
                  </a:lnTo>
                  <a:lnTo>
                    <a:pt x="46" y="423"/>
                  </a:lnTo>
                  <a:lnTo>
                    <a:pt x="47" y="424"/>
                  </a:lnTo>
                  <a:lnTo>
                    <a:pt x="51" y="425"/>
                  </a:lnTo>
                  <a:lnTo>
                    <a:pt x="54" y="425"/>
                  </a:lnTo>
                  <a:lnTo>
                    <a:pt x="58" y="424"/>
                  </a:lnTo>
                  <a:lnTo>
                    <a:pt x="62" y="424"/>
                  </a:lnTo>
                  <a:lnTo>
                    <a:pt x="67" y="423"/>
                  </a:lnTo>
                  <a:lnTo>
                    <a:pt x="69" y="418"/>
                  </a:lnTo>
                  <a:lnTo>
                    <a:pt x="70" y="413"/>
                  </a:lnTo>
                  <a:lnTo>
                    <a:pt x="72" y="408"/>
                  </a:lnTo>
                  <a:lnTo>
                    <a:pt x="73" y="403"/>
                  </a:lnTo>
                  <a:lnTo>
                    <a:pt x="79" y="402"/>
                  </a:lnTo>
                  <a:lnTo>
                    <a:pt x="88" y="403"/>
                  </a:lnTo>
                  <a:lnTo>
                    <a:pt x="96" y="402"/>
                  </a:lnTo>
                  <a:lnTo>
                    <a:pt x="102" y="402"/>
                  </a:lnTo>
                  <a:lnTo>
                    <a:pt x="105" y="402"/>
                  </a:lnTo>
                  <a:lnTo>
                    <a:pt x="107" y="401"/>
                  </a:lnTo>
                  <a:lnTo>
                    <a:pt x="110" y="395"/>
                  </a:lnTo>
                  <a:lnTo>
                    <a:pt x="112" y="388"/>
                  </a:lnTo>
                  <a:lnTo>
                    <a:pt x="118" y="384"/>
                  </a:lnTo>
                  <a:lnTo>
                    <a:pt x="126" y="381"/>
                  </a:lnTo>
                  <a:lnTo>
                    <a:pt x="133" y="377"/>
                  </a:lnTo>
                  <a:lnTo>
                    <a:pt x="139" y="374"/>
                  </a:lnTo>
                  <a:lnTo>
                    <a:pt x="144" y="371"/>
                  </a:lnTo>
                  <a:lnTo>
                    <a:pt x="149" y="370"/>
                  </a:lnTo>
                  <a:lnTo>
                    <a:pt x="152" y="369"/>
                  </a:lnTo>
                  <a:lnTo>
                    <a:pt x="153" y="369"/>
                  </a:lnTo>
                  <a:lnTo>
                    <a:pt x="152" y="366"/>
                  </a:lnTo>
                  <a:lnTo>
                    <a:pt x="150" y="364"/>
                  </a:lnTo>
                  <a:lnTo>
                    <a:pt x="148" y="358"/>
                  </a:lnTo>
                  <a:lnTo>
                    <a:pt x="144" y="350"/>
                  </a:lnTo>
                  <a:lnTo>
                    <a:pt x="144" y="347"/>
                  </a:lnTo>
                  <a:lnTo>
                    <a:pt x="145" y="344"/>
                  </a:lnTo>
                  <a:lnTo>
                    <a:pt x="149" y="343"/>
                  </a:lnTo>
                  <a:lnTo>
                    <a:pt x="153" y="342"/>
                  </a:lnTo>
                  <a:lnTo>
                    <a:pt x="147" y="338"/>
                  </a:lnTo>
                  <a:lnTo>
                    <a:pt x="150" y="334"/>
                  </a:lnTo>
                  <a:lnTo>
                    <a:pt x="153" y="334"/>
                  </a:lnTo>
                  <a:lnTo>
                    <a:pt x="155" y="334"/>
                  </a:lnTo>
                  <a:lnTo>
                    <a:pt x="155" y="332"/>
                  </a:lnTo>
                  <a:lnTo>
                    <a:pt x="154" y="329"/>
                  </a:lnTo>
                  <a:lnTo>
                    <a:pt x="152" y="327"/>
                  </a:lnTo>
                  <a:lnTo>
                    <a:pt x="150" y="325"/>
                  </a:lnTo>
                  <a:lnTo>
                    <a:pt x="149" y="321"/>
                  </a:lnTo>
                  <a:lnTo>
                    <a:pt x="148" y="318"/>
                  </a:lnTo>
                  <a:lnTo>
                    <a:pt x="142" y="311"/>
                  </a:lnTo>
                  <a:lnTo>
                    <a:pt x="136" y="304"/>
                  </a:lnTo>
                  <a:lnTo>
                    <a:pt x="131" y="294"/>
                  </a:lnTo>
                  <a:lnTo>
                    <a:pt x="131" y="290"/>
                  </a:lnTo>
                  <a:lnTo>
                    <a:pt x="131" y="286"/>
                  </a:lnTo>
                  <a:lnTo>
                    <a:pt x="129" y="283"/>
                  </a:lnTo>
                  <a:lnTo>
                    <a:pt x="128" y="280"/>
                  </a:lnTo>
                  <a:lnTo>
                    <a:pt x="123" y="280"/>
                  </a:lnTo>
                  <a:lnTo>
                    <a:pt x="118" y="279"/>
                  </a:lnTo>
                  <a:lnTo>
                    <a:pt x="115" y="278"/>
                  </a:lnTo>
                  <a:lnTo>
                    <a:pt x="113" y="277"/>
                  </a:lnTo>
                  <a:lnTo>
                    <a:pt x="115" y="274"/>
                  </a:lnTo>
                  <a:lnTo>
                    <a:pt x="117" y="273"/>
                  </a:lnTo>
                  <a:lnTo>
                    <a:pt x="121" y="272"/>
                  </a:lnTo>
                  <a:lnTo>
                    <a:pt x="126" y="270"/>
                  </a:lnTo>
                  <a:lnTo>
                    <a:pt x="128" y="269"/>
                  </a:lnTo>
                  <a:lnTo>
                    <a:pt x="139" y="267"/>
                  </a:lnTo>
                  <a:lnTo>
                    <a:pt x="149" y="264"/>
                  </a:lnTo>
                  <a:lnTo>
                    <a:pt x="153" y="263"/>
                  </a:lnTo>
                  <a:lnTo>
                    <a:pt x="156" y="264"/>
                  </a:lnTo>
                  <a:lnTo>
                    <a:pt x="159" y="266"/>
                  </a:lnTo>
                  <a:lnTo>
                    <a:pt x="163" y="267"/>
                  </a:lnTo>
                  <a:lnTo>
                    <a:pt x="166" y="268"/>
                  </a:lnTo>
                  <a:lnTo>
                    <a:pt x="169" y="267"/>
                  </a:lnTo>
                  <a:lnTo>
                    <a:pt x="172" y="267"/>
                  </a:lnTo>
                  <a:lnTo>
                    <a:pt x="175" y="268"/>
                  </a:lnTo>
                  <a:lnTo>
                    <a:pt x="179" y="269"/>
                  </a:lnTo>
                  <a:lnTo>
                    <a:pt x="180" y="267"/>
                  </a:lnTo>
                  <a:lnTo>
                    <a:pt x="180" y="264"/>
                  </a:lnTo>
                  <a:lnTo>
                    <a:pt x="180" y="262"/>
                  </a:lnTo>
                  <a:lnTo>
                    <a:pt x="177" y="259"/>
                  </a:lnTo>
                  <a:lnTo>
                    <a:pt x="175" y="258"/>
                  </a:lnTo>
                  <a:lnTo>
                    <a:pt x="171" y="257"/>
                  </a:lnTo>
                  <a:lnTo>
                    <a:pt x="169" y="256"/>
                  </a:lnTo>
                  <a:lnTo>
                    <a:pt x="168" y="252"/>
                  </a:lnTo>
                  <a:lnTo>
                    <a:pt x="168" y="248"/>
                  </a:lnTo>
                  <a:lnTo>
                    <a:pt x="169" y="242"/>
                  </a:lnTo>
                  <a:lnTo>
                    <a:pt x="169" y="234"/>
                  </a:lnTo>
                  <a:lnTo>
                    <a:pt x="169" y="225"/>
                  </a:lnTo>
                  <a:lnTo>
                    <a:pt x="169" y="216"/>
                  </a:lnTo>
                  <a:lnTo>
                    <a:pt x="170" y="208"/>
                  </a:lnTo>
                  <a:lnTo>
                    <a:pt x="170" y="204"/>
                  </a:lnTo>
                  <a:lnTo>
                    <a:pt x="171" y="203"/>
                  </a:lnTo>
                  <a:lnTo>
                    <a:pt x="174" y="202"/>
                  </a:lnTo>
                  <a:lnTo>
                    <a:pt x="177" y="203"/>
                  </a:lnTo>
                  <a:lnTo>
                    <a:pt x="184" y="206"/>
                  </a:lnTo>
                  <a:lnTo>
                    <a:pt x="191" y="209"/>
                  </a:lnTo>
                  <a:lnTo>
                    <a:pt x="196" y="209"/>
                  </a:lnTo>
                  <a:lnTo>
                    <a:pt x="201" y="209"/>
                  </a:lnTo>
                  <a:lnTo>
                    <a:pt x="211" y="208"/>
                  </a:lnTo>
                  <a:lnTo>
                    <a:pt x="214" y="210"/>
                  </a:lnTo>
                  <a:lnTo>
                    <a:pt x="217" y="211"/>
                  </a:lnTo>
                  <a:lnTo>
                    <a:pt x="219" y="213"/>
                  </a:lnTo>
                  <a:lnTo>
                    <a:pt x="222" y="211"/>
                  </a:lnTo>
                  <a:lnTo>
                    <a:pt x="228" y="209"/>
                  </a:lnTo>
                  <a:lnTo>
                    <a:pt x="234" y="205"/>
                  </a:lnTo>
                  <a:lnTo>
                    <a:pt x="236" y="203"/>
                  </a:lnTo>
                  <a:lnTo>
                    <a:pt x="235" y="199"/>
                  </a:lnTo>
                  <a:lnTo>
                    <a:pt x="231" y="192"/>
                  </a:lnTo>
                  <a:lnTo>
                    <a:pt x="227" y="184"/>
                  </a:lnTo>
                  <a:lnTo>
                    <a:pt x="224" y="181"/>
                  </a:lnTo>
                  <a:lnTo>
                    <a:pt x="223" y="178"/>
                  </a:lnTo>
                  <a:lnTo>
                    <a:pt x="223" y="175"/>
                  </a:lnTo>
                  <a:lnTo>
                    <a:pt x="223" y="171"/>
                  </a:lnTo>
                  <a:lnTo>
                    <a:pt x="223" y="166"/>
                  </a:lnTo>
                  <a:lnTo>
                    <a:pt x="224" y="163"/>
                  </a:lnTo>
                  <a:lnTo>
                    <a:pt x="228" y="162"/>
                  </a:lnTo>
                  <a:lnTo>
                    <a:pt x="230" y="162"/>
                  </a:lnTo>
                  <a:lnTo>
                    <a:pt x="233" y="162"/>
                  </a:lnTo>
                  <a:lnTo>
                    <a:pt x="236" y="162"/>
                  </a:lnTo>
                  <a:lnTo>
                    <a:pt x="241" y="159"/>
                  </a:lnTo>
                  <a:lnTo>
                    <a:pt x="243" y="155"/>
                  </a:lnTo>
                  <a:lnTo>
                    <a:pt x="243" y="151"/>
                  </a:lnTo>
                  <a:lnTo>
                    <a:pt x="241" y="145"/>
                  </a:lnTo>
                  <a:lnTo>
                    <a:pt x="241" y="143"/>
                  </a:lnTo>
                  <a:lnTo>
                    <a:pt x="244" y="141"/>
                  </a:lnTo>
                  <a:lnTo>
                    <a:pt x="249" y="140"/>
                  </a:lnTo>
                  <a:lnTo>
                    <a:pt x="256" y="141"/>
                  </a:lnTo>
                  <a:lnTo>
                    <a:pt x="261" y="141"/>
                  </a:lnTo>
                  <a:lnTo>
                    <a:pt x="266" y="139"/>
                  </a:lnTo>
                  <a:lnTo>
                    <a:pt x="270" y="143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68" y="146"/>
                  </a:lnTo>
                  <a:lnTo>
                    <a:pt x="268" y="147"/>
                  </a:lnTo>
                  <a:lnTo>
                    <a:pt x="270" y="149"/>
                  </a:lnTo>
                  <a:lnTo>
                    <a:pt x="273" y="150"/>
                  </a:lnTo>
                  <a:lnTo>
                    <a:pt x="275" y="151"/>
                  </a:lnTo>
                  <a:lnTo>
                    <a:pt x="277" y="154"/>
                  </a:lnTo>
                  <a:lnTo>
                    <a:pt x="278" y="155"/>
                  </a:lnTo>
                  <a:lnTo>
                    <a:pt x="278" y="156"/>
                  </a:lnTo>
                  <a:lnTo>
                    <a:pt x="279" y="159"/>
                  </a:lnTo>
                  <a:lnTo>
                    <a:pt x="288" y="161"/>
                  </a:lnTo>
                  <a:lnTo>
                    <a:pt x="292" y="162"/>
                  </a:lnTo>
                  <a:lnTo>
                    <a:pt x="295" y="166"/>
                  </a:lnTo>
                  <a:lnTo>
                    <a:pt x="300" y="170"/>
                  </a:lnTo>
                  <a:lnTo>
                    <a:pt x="306" y="173"/>
                  </a:lnTo>
                  <a:lnTo>
                    <a:pt x="314" y="176"/>
                  </a:lnTo>
                  <a:lnTo>
                    <a:pt x="320" y="176"/>
                  </a:lnTo>
                  <a:lnTo>
                    <a:pt x="322" y="176"/>
                  </a:lnTo>
                  <a:lnTo>
                    <a:pt x="325" y="176"/>
                  </a:lnTo>
                  <a:lnTo>
                    <a:pt x="330" y="179"/>
                  </a:lnTo>
                  <a:lnTo>
                    <a:pt x="335" y="181"/>
                  </a:lnTo>
                  <a:lnTo>
                    <a:pt x="336" y="181"/>
                  </a:lnTo>
                  <a:lnTo>
                    <a:pt x="337" y="179"/>
                  </a:lnTo>
                  <a:lnTo>
                    <a:pt x="341" y="181"/>
                  </a:lnTo>
                  <a:lnTo>
                    <a:pt x="345" y="183"/>
                  </a:lnTo>
                  <a:lnTo>
                    <a:pt x="348" y="186"/>
                  </a:lnTo>
                  <a:lnTo>
                    <a:pt x="352" y="188"/>
                  </a:lnTo>
                  <a:lnTo>
                    <a:pt x="357" y="195"/>
                  </a:lnTo>
                  <a:lnTo>
                    <a:pt x="363" y="203"/>
                  </a:lnTo>
                  <a:lnTo>
                    <a:pt x="370" y="208"/>
                  </a:lnTo>
                  <a:lnTo>
                    <a:pt x="377" y="215"/>
                  </a:lnTo>
                  <a:lnTo>
                    <a:pt x="380" y="219"/>
                  </a:lnTo>
                  <a:lnTo>
                    <a:pt x="383" y="220"/>
                  </a:lnTo>
                  <a:lnTo>
                    <a:pt x="383" y="221"/>
                  </a:lnTo>
                  <a:lnTo>
                    <a:pt x="383" y="224"/>
                  </a:lnTo>
                  <a:lnTo>
                    <a:pt x="385" y="231"/>
                  </a:lnTo>
                  <a:lnTo>
                    <a:pt x="388" y="236"/>
                  </a:lnTo>
                  <a:lnTo>
                    <a:pt x="388" y="240"/>
                  </a:lnTo>
                  <a:lnTo>
                    <a:pt x="388" y="242"/>
                  </a:lnTo>
                  <a:lnTo>
                    <a:pt x="385" y="247"/>
                  </a:lnTo>
                  <a:lnTo>
                    <a:pt x="385" y="251"/>
                  </a:lnTo>
                  <a:lnTo>
                    <a:pt x="385" y="254"/>
                  </a:lnTo>
                  <a:lnTo>
                    <a:pt x="389" y="258"/>
                  </a:lnTo>
                  <a:lnTo>
                    <a:pt x="394" y="263"/>
                  </a:lnTo>
                  <a:lnTo>
                    <a:pt x="401" y="267"/>
                  </a:lnTo>
                  <a:lnTo>
                    <a:pt x="420" y="270"/>
                  </a:lnTo>
                  <a:lnTo>
                    <a:pt x="439" y="273"/>
                  </a:lnTo>
                  <a:lnTo>
                    <a:pt x="448" y="273"/>
                  </a:lnTo>
                  <a:lnTo>
                    <a:pt x="457" y="272"/>
                  </a:lnTo>
                  <a:lnTo>
                    <a:pt x="465" y="274"/>
                  </a:lnTo>
                  <a:lnTo>
                    <a:pt x="473" y="277"/>
                  </a:lnTo>
                  <a:lnTo>
                    <a:pt x="486" y="283"/>
                  </a:lnTo>
                  <a:lnTo>
                    <a:pt x="491" y="285"/>
                  </a:lnTo>
                  <a:lnTo>
                    <a:pt x="493" y="286"/>
                  </a:lnTo>
                  <a:lnTo>
                    <a:pt x="498" y="289"/>
                  </a:lnTo>
                  <a:lnTo>
                    <a:pt x="502" y="291"/>
                  </a:lnTo>
                  <a:lnTo>
                    <a:pt x="511" y="295"/>
                  </a:lnTo>
                  <a:lnTo>
                    <a:pt x="517" y="296"/>
                  </a:lnTo>
                  <a:lnTo>
                    <a:pt x="522" y="296"/>
                  </a:lnTo>
                  <a:lnTo>
                    <a:pt x="525" y="297"/>
                  </a:lnTo>
                  <a:lnTo>
                    <a:pt x="527" y="299"/>
                  </a:lnTo>
                  <a:lnTo>
                    <a:pt x="527" y="301"/>
                  </a:lnTo>
                  <a:lnTo>
                    <a:pt x="529" y="304"/>
                  </a:lnTo>
                  <a:lnTo>
                    <a:pt x="532" y="306"/>
                  </a:lnTo>
                  <a:lnTo>
                    <a:pt x="535" y="309"/>
                  </a:lnTo>
                  <a:lnTo>
                    <a:pt x="538" y="311"/>
                  </a:lnTo>
                  <a:lnTo>
                    <a:pt x="541" y="315"/>
                  </a:lnTo>
                  <a:lnTo>
                    <a:pt x="546" y="321"/>
                  </a:lnTo>
                  <a:lnTo>
                    <a:pt x="552" y="327"/>
                  </a:lnTo>
                  <a:lnTo>
                    <a:pt x="560" y="333"/>
                  </a:lnTo>
                  <a:lnTo>
                    <a:pt x="567" y="339"/>
                  </a:lnTo>
                  <a:lnTo>
                    <a:pt x="570" y="341"/>
                  </a:lnTo>
                  <a:lnTo>
                    <a:pt x="571" y="343"/>
                  </a:lnTo>
                  <a:lnTo>
                    <a:pt x="572" y="345"/>
                  </a:lnTo>
                  <a:lnTo>
                    <a:pt x="575" y="347"/>
                  </a:lnTo>
                  <a:lnTo>
                    <a:pt x="584" y="345"/>
                  </a:lnTo>
                  <a:lnTo>
                    <a:pt x="593" y="344"/>
                  </a:lnTo>
                  <a:lnTo>
                    <a:pt x="602" y="345"/>
                  </a:lnTo>
                  <a:lnTo>
                    <a:pt x="611" y="347"/>
                  </a:lnTo>
                  <a:lnTo>
                    <a:pt x="624" y="349"/>
                  </a:lnTo>
                  <a:lnTo>
                    <a:pt x="634" y="350"/>
                  </a:lnTo>
                  <a:lnTo>
                    <a:pt x="645" y="352"/>
                  </a:lnTo>
                  <a:lnTo>
                    <a:pt x="655" y="352"/>
                  </a:lnTo>
                  <a:lnTo>
                    <a:pt x="659" y="352"/>
                  </a:lnTo>
                  <a:lnTo>
                    <a:pt x="664" y="349"/>
                  </a:lnTo>
                  <a:lnTo>
                    <a:pt x="668" y="348"/>
                  </a:lnTo>
                  <a:lnTo>
                    <a:pt x="673" y="348"/>
                  </a:lnTo>
                  <a:lnTo>
                    <a:pt x="684" y="349"/>
                  </a:lnTo>
                  <a:lnTo>
                    <a:pt x="695" y="352"/>
                  </a:lnTo>
                  <a:lnTo>
                    <a:pt x="700" y="352"/>
                  </a:lnTo>
                  <a:lnTo>
                    <a:pt x="705" y="352"/>
                  </a:lnTo>
                  <a:lnTo>
                    <a:pt x="710" y="352"/>
                  </a:lnTo>
                  <a:lnTo>
                    <a:pt x="715" y="354"/>
                  </a:lnTo>
                  <a:lnTo>
                    <a:pt x="722" y="359"/>
                  </a:lnTo>
                  <a:lnTo>
                    <a:pt x="730" y="364"/>
                  </a:lnTo>
                  <a:lnTo>
                    <a:pt x="742" y="368"/>
                  </a:lnTo>
                  <a:lnTo>
                    <a:pt x="754" y="370"/>
                  </a:lnTo>
                  <a:lnTo>
                    <a:pt x="773" y="375"/>
                  </a:lnTo>
                  <a:lnTo>
                    <a:pt x="781" y="376"/>
                  </a:lnTo>
                  <a:lnTo>
                    <a:pt x="792" y="376"/>
                  </a:lnTo>
                  <a:lnTo>
                    <a:pt x="796" y="376"/>
                  </a:lnTo>
                  <a:lnTo>
                    <a:pt x="798" y="377"/>
                  </a:lnTo>
                  <a:lnTo>
                    <a:pt x="800" y="379"/>
                  </a:lnTo>
                  <a:lnTo>
                    <a:pt x="802" y="380"/>
                  </a:lnTo>
                  <a:lnTo>
                    <a:pt x="807" y="382"/>
                  </a:lnTo>
                  <a:lnTo>
                    <a:pt x="812" y="382"/>
                  </a:lnTo>
                  <a:lnTo>
                    <a:pt x="816" y="382"/>
                  </a:lnTo>
                  <a:lnTo>
                    <a:pt x="817" y="382"/>
                  </a:lnTo>
                  <a:lnTo>
                    <a:pt x="816" y="382"/>
                  </a:lnTo>
                  <a:lnTo>
                    <a:pt x="816" y="382"/>
                  </a:lnTo>
                  <a:lnTo>
                    <a:pt x="818" y="381"/>
                  </a:lnTo>
                  <a:lnTo>
                    <a:pt x="822" y="377"/>
                  </a:lnTo>
                  <a:lnTo>
                    <a:pt x="828" y="375"/>
                  </a:lnTo>
                  <a:lnTo>
                    <a:pt x="840" y="368"/>
                  </a:lnTo>
                  <a:lnTo>
                    <a:pt x="845" y="365"/>
                  </a:lnTo>
                  <a:lnTo>
                    <a:pt x="848" y="364"/>
                  </a:lnTo>
                  <a:lnTo>
                    <a:pt x="853" y="363"/>
                  </a:lnTo>
                  <a:lnTo>
                    <a:pt x="857" y="361"/>
                  </a:lnTo>
                  <a:lnTo>
                    <a:pt x="867" y="359"/>
                  </a:lnTo>
                  <a:lnTo>
                    <a:pt x="878" y="358"/>
                  </a:lnTo>
                  <a:lnTo>
                    <a:pt x="892" y="356"/>
                  </a:lnTo>
                  <a:lnTo>
                    <a:pt x="910" y="356"/>
                  </a:lnTo>
                  <a:lnTo>
                    <a:pt x="919" y="356"/>
                  </a:lnTo>
                  <a:lnTo>
                    <a:pt x="926" y="353"/>
                  </a:lnTo>
                  <a:lnTo>
                    <a:pt x="935" y="349"/>
                  </a:lnTo>
                  <a:lnTo>
                    <a:pt x="939" y="347"/>
                  </a:lnTo>
                  <a:lnTo>
                    <a:pt x="942" y="344"/>
                  </a:lnTo>
                  <a:lnTo>
                    <a:pt x="946" y="337"/>
                  </a:lnTo>
                  <a:lnTo>
                    <a:pt x="948" y="329"/>
                  </a:lnTo>
                  <a:lnTo>
                    <a:pt x="951" y="328"/>
                  </a:lnTo>
                  <a:lnTo>
                    <a:pt x="953" y="326"/>
                  </a:lnTo>
                  <a:lnTo>
                    <a:pt x="956" y="325"/>
                  </a:lnTo>
                  <a:lnTo>
                    <a:pt x="958" y="322"/>
                  </a:lnTo>
                  <a:lnTo>
                    <a:pt x="962" y="320"/>
                  </a:lnTo>
                  <a:lnTo>
                    <a:pt x="964" y="317"/>
                  </a:lnTo>
                  <a:lnTo>
                    <a:pt x="967" y="316"/>
                  </a:lnTo>
                  <a:lnTo>
                    <a:pt x="968" y="315"/>
                  </a:lnTo>
                  <a:lnTo>
                    <a:pt x="967" y="312"/>
                  </a:lnTo>
                  <a:lnTo>
                    <a:pt x="966" y="310"/>
                  </a:lnTo>
                  <a:lnTo>
                    <a:pt x="958" y="304"/>
                  </a:lnTo>
                  <a:lnTo>
                    <a:pt x="951" y="299"/>
                  </a:lnTo>
                  <a:lnTo>
                    <a:pt x="947" y="296"/>
                  </a:lnTo>
                  <a:lnTo>
                    <a:pt x="945" y="294"/>
                  </a:lnTo>
                  <a:lnTo>
                    <a:pt x="944" y="291"/>
                  </a:lnTo>
                  <a:lnTo>
                    <a:pt x="944" y="289"/>
                  </a:lnTo>
                  <a:lnTo>
                    <a:pt x="945" y="286"/>
                  </a:lnTo>
                  <a:lnTo>
                    <a:pt x="944" y="284"/>
                  </a:lnTo>
                  <a:lnTo>
                    <a:pt x="942" y="279"/>
                  </a:lnTo>
                  <a:lnTo>
                    <a:pt x="944" y="275"/>
                  </a:lnTo>
                  <a:lnTo>
                    <a:pt x="946" y="272"/>
                  </a:lnTo>
                  <a:lnTo>
                    <a:pt x="950" y="269"/>
                  </a:lnTo>
                  <a:lnTo>
                    <a:pt x="956" y="269"/>
                  </a:lnTo>
                  <a:lnTo>
                    <a:pt x="962" y="272"/>
                  </a:lnTo>
                  <a:lnTo>
                    <a:pt x="972" y="277"/>
                  </a:lnTo>
                  <a:lnTo>
                    <a:pt x="978" y="278"/>
                  </a:lnTo>
                  <a:lnTo>
                    <a:pt x="987" y="280"/>
                  </a:lnTo>
                  <a:lnTo>
                    <a:pt x="989" y="280"/>
                  </a:lnTo>
                  <a:lnTo>
                    <a:pt x="993" y="281"/>
                  </a:lnTo>
                  <a:lnTo>
                    <a:pt x="996" y="281"/>
                  </a:lnTo>
                  <a:lnTo>
                    <a:pt x="998" y="280"/>
                  </a:lnTo>
                  <a:lnTo>
                    <a:pt x="999" y="277"/>
                  </a:lnTo>
                  <a:lnTo>
                    <a:pt x="1003" y="275"/>
                  </a:lnTo>
                  <a:lnTo>
                    <a:pt x="1005" y="273"/>
                  </a:lnTo>
                  <a:lnTo>
                    <a:pt x="1007" y="270"/>
                  </a:lnTo>
                  <a:lnTo>
                    <a:pt x="1010" y="266"/>
                  </a:lnTo>
                  <a:lnTo>
                    <a:pt x="1011" y="261"/>
                  </a:lnTo>
                  <a:lnTo>
                    <a:pt x="1014" y="259"/>
                  </a:lnTo>
                  <a:lnTo>
                    <a:pt x="1017" y="259"/>
                  </a:lnTo>
                  <a:lnTo>
                    <a:pt x="1021" y="259"/>
                  </a:lnTo>
                  <a:lnTo>
                    <a:pt x="1023" y="261"/>
                  </a:lnTo>
                  <a:lnTo>
                    <a:pt x="1031" y="261"/>
                  </a:lnTo>
                  <a:lnTo>
                    <a:pt x="1037" y="258"/>
                  </a:lnTo>
                  <a:lnTo>
                    <a:pt x="1043" y="253"/>
                  </a:lnTo>
                  <a:lnTo>
                    <a:pt x="1047" y="248"/>
                  </a:lnTo>
                  <a:lnTo>
                    <a:pt x="1047" y="246"/>
                  </a:lnTo>
                  <a:lnTo>
                    <a:pt x="1046" y="243"/>
                  </a:lnTo>
                  <a:lnTo>
                    <a:pt x="1044" y="240"/>
                  </a:lnTo>
                  <a:lnTo>
                    <a:pt x="1046" y="236"/>
                  </a:lnTo>
                  <a:lnTo>
                    <a:pt x="1047" y="232"/>
                  </a:lnTo>
                  <a:lnTo>
                    <a:pt x="1048" y="230"/>
                  </a:lnTo>
                  <a:lnTo>
                    <a:pt x="1052" y="229"/>
                  </a:lnTo>
                  <a:lnTo>
                    <a:pt x="1054" y="227"/>
                  </a:lnTo>
                  <a:lnTo>
                    <a:pt x="1058" y="229"/>
                  </a:lnTo>
                  <a:lnTo>
                    <a:pt x="1063" y="229"/>
                  </a:lnTo>
                  <a:lnTo>
                    <a:pt x="1064" y="227"/>
                  </a:lnTo>
                  <a:lnTo>
                    <a:pt x="1065" y="224"/>
                  </a:lnTo>
                  <a:lnTo>
                    <a:pt x="1066" y="221"/>
                  </a:lnTo>
                  <a:lnTo>
                    <a:pt x="1069" y="221"/>
                  </a:lnTo>
                  <a:lnTo>
                    <a:pt x="1073" y="222"/>
                  </a:lnTo>
                  <a:lnTo>
                    <a:pt x="1074" y="222"/>
                  </a:lnTo>
                  <a:lnTo>
                    <a:pt x="1076" y="221"/>
                  </a:lnTo>
                  <a:lnTo>
                    <a:pt x="1079" y="220"/>
                  </a:lnTo>
                  <a:lnTo>
                    <a:pt x="1082" y="219"/>
                  </a:lnTo>
                  <a:lnTo>
                    <a:pt x="1085" y="218"/>
                  </a:lnTo>
                  <a:lnTo>
                    <a:pt x="1089" y="218"/>
                  </a:lnTo>
                  <a:lnTo>
                    <a:pt x="1092" y="218"/>
                  </a:lnTo>
                  <a:lnTo>
                    <a:pt x="1095" y="218"/>
                  </a:lnTo>
                  <a:lnTo>
                    <a:pt x="1097" y="218"/>
                  </a:lnTo>
                  <a:lnTo>
                    <a:pt x="1098" y="216"/>
                  </a:lnTo>
                  <a:lnTo>
                    <a:pt x="1098" y="216"/>
                  </a:lnTo>
                  <a:lnTo>
                    <a:pt x="1103" y="218"/>
                  </a:lnTo>
                  <a:lnTo>
                    <a:pt x="1107" y="219"/>
                  </a:lnTo>
                  <a:lnTo>
                    <a:pt x="1113" y="220"/>
                  </a:lnTo>
                  <a:lnTo>
                    <a:pt x="1119" y="220"/>
                  </a:lnTo>
                  <a:lnTo>
                    <a:pt x="1123" y="220"/>
                  </a:lnTo>
                  <a:lnTo>
                    <a:pt x="1126" y="218"/>
                  </a:lnTo>
                  <a:lnTo>
                    <a:pt x="1126" y="215"/>
                  </a:lnTo>
                  <a:lnTo>
                    <a:pt x="1124" y="213"/>
                  </a:lnTo>
                  <a:lnTo>
                    <a:pt x="1119" y="208"/>
                  </a:lnTo>
                  <a:lnTo>
                    <a:pt x="1114" y="204"/>
                  </a:lnTo>
                  <a:lnTo>
                    <a:pt x="1092" y="191"/>
                  </a:lnTo>
                  <a:lnTo>
                    <a:pt x="1069" y="178"/>
                  </a:lnTo>
                  <a:lnTo>
                    <a:pt x="1064" y="176"/>
                  </a:lnTo>
                  <a:lnTo>
                    <a:pt x="1058" y="175"/>
                  </a:lnTo>
                  <a:lnTo>
                    <a:pt x="1052" y="176"/>
                  </a:lnTo>
                  <a:lnTo>
                    <a:pt x="1048" y="181"/>
                  </a:lnTo>
                  <a:lnTo>
                    <a:pt x="1046" y="184"/>
                  </a:lnTo>
                  <a:lnTo>
                    <a:pt x="1043" y="186"/>
                  </a:lnTo>
                  <a:lnTo>
                    <a:pt x="1039" y="186"/>
                  </a:lnTo>
                  <a:lnTo>
                    <a:pt x="1037" y="184"/>
                  </a:lnTo>
                  <a:lnTo>
                    <a:pt x="1031" y="182"/>
                  </a:lnTo>
                  <a:lnTo>
                    <a:pt x="1028" y="181"/>
                  </a:lnTo>
                  <a:lnTo>
                    <a:pt x="1025" y="181"/>
                  </a:lnTo>
                  <a:lnTo>
                    <a:pt x="1019" y="181"/>
                  </a:lnTo>
                  <a:lnTo>
                    <a:pt x="1012" y="181"/>
                  </a:lnTo>
                  <a:lnTo>
                    <a:pt x="1010" y="182"/>
                  </a:lnTo>
                  <a:lnTo>
                    <a:pt x="1009" y="184"/>
                  </a:lnTo>
                  <a:lnTo>
                    <a:pt x="1006" y="186"/>
                  </a:lnTo>
                  <a:lnTo>
                    <a:pt x="1003" y="184"/>
                  </a:lnTo>
                  <a:lnTo>
                    <a:pt x="999" y="182"/>
                  </a:lnTo>
                  <a:lnTo>
                    <a:pt x="994" y="179"/>
                  </a:lnTo>
                  <a:lnTo>
                    <a:pt x="991" y="175"/>
                  </a:lnTo>
                  <a:lnTo>
                    <a:pt x="990" y="173"/>
                  </a:lnTo>
                  <a:lnTo>
                    <a:pt x="990" y="171"/>
                  </a:lnTo>
                  <a:lnTo>
                    <a:pt x="993" y="168"/>
                  </a:lnTo>
                  <a:lnTo>
                    <a:pt x="993" y="167"/>
                  </a:lnTo>
                  <a:lnTo>
                    <a:pt x="993" y="165"/>
                  </a:lnTo>
                  <a:lnTo>
                    <a:pt x="990" y="160"/>
                  </a:lnTo>
                  <a:lnTo>
                    <a:pt x="990" y="154"/>
                  </a:lnTo>
                  <a:lnTo>
                    <a:pt x="990" y="136"/>
                  </a:lnTo>
                  <a:lnTo>
                    <a:pt x="988" y="118"/>
                  </a:lnTo>
                  <a:lnTo>
                    <a:pt x="995" y="120"/>
                  </a:lnTo>
                  <a:lnTo>
                    <a:pt x="1003" y="122"/>
                  </a:lnTo>
                  <a:lnTo>
                    <a:pt x="1009" y="123"/>
                  </a:lnTo>
                  <a:lnTo>
                    <a:pt x="1016" y="125"/>
                  </a:lnTo>
                  <a:lnTo>
                    <a:pt x="1020" y="127"/>
                  </a:lnTo>
                  <a:lnTo>
                    <a:pt x="1022" y="127"/>
                  </a:lnTo>
                  <a:lnTo>
                    <a:pt x="1026" y="124"/>
                  </a:lnTo>
                  <a:lnTo>
                    <a:pt x="1028" y="120"/>
                  </a:lnTo>
                  <a:lnTo>
                    <a:pt x="1032" y="116"/>
                  </a:lnTo>
                  <a:lnTo>
                    <a:pt x="1037" y="113"/>
                  </a:lnTo>
                  <a:lnTo>
                    <a:pt x="1042" y="112"/>
                  </a:lnTo>
                  <a:lnTo>
                    <a:pt x="1047" y="111"/>
                  </a:lnTo>
                  <a:lnTo>
                    <a:pt x="1048" y="108"/>
                  </a:lnTo>
                  <a:lnTo>
                    <a:pt x="1048" y="106"/>
                  </a:lnTo>
                  <a:lnTo>
                    <a:pt x="1046" y="104"/>
                  </a:lnTo>
                  <a:lnTo>
                    <a:pt x="1043" y="103"/>
                  </a:lnTo>
                  <a:lnTo>
                    <a:pt x="1041" y="101"/>
                  </a:lnTo>
                  <a:lnTo>
                    <a:pt x="1039" y="98"/>
                  </a:lnTo>
                  <a:lnTo>
                    <a:pt x="1039" y="95"/>
                  </a:lnTo>
                  <a:lnTo>
                    <a:pt x="1041" y="91"/>
                  </a:lnTo>
                  <a:lnTo>
                    <a:pt x="1041" y="88"/>
                  </a:lnTo>
                  <a:lnTo>
                    <a:pt x="1039" y="86"/>
                  </a:lnTo>
                  <a:lnTo>
                    <a:pt x="1039" y="84"/>
                  </a:lnTo>
                  <a:lnTo>
                    <a:pt x="1039" y="81"/>
                  </a:lnTo>
                  <a:lnTo>
                    <a:pt x="1039" y="79"/>
                  </a:lnTo>
                  <a:lnTo>
                    <a:pt x="1039" y="77"/>
                  </a:lnTo>
                  <a:lnTo>
                    <a:pt x="1038" y="72"/>
                  </a:lnTo>
                  <a:lnTo>
                    <a:pt x="1038" y="66"/>
                  </a:lnTo>
                  <a:lnTo>
                    <a:pt x="1038" y="61"/>
                  </a:lnTo>
                  <a:lnTo>
                    <a:pt x="1038" y="58"/>
                  </a:lnTo>
                  <a:lnTo>
                    <a:pt x="1042" y="53"/>
                  </a:lnTo>
                  <a:lnTo>
                    <a:pt x="1044" y="52"/>
                  </a:lnTo>
                  <a:lnTo>
                    <a:pt x="1046" y="49"/>
                  </a:lnTo>
                  <a:lnTo>
                    <a:pt x="1043" y="44"/>
                  </a:lnTo>
                  <a:lnTo>
                    <a:pt x="1039" y="41"/>
                  </a:lnTo>
                  <a:lnTo>
                    <a:pt x="1036" y="36"/>
                  </a:lnTo>
                  <a:lnTo>
                    <a:pt x="1033" y="33"/>
                  </a:lnTo>
                  <a:lnTo>
                    <a:pt x="1031" y="31"/>
                  </a:lnTo>
                  <a:lnTo>
                    <a:pt x="1026" y="29"/>
                  </a:lnTo>
                  <a:lnTo>
                    <a:pt x="1022" y="29"/>
                  </a:lnTo>
                  <a:lnTo>
                    <a:pt x="1020" y="31"/>
                  </a:lnTo>
                  <a:lnTo>
                    <a:pt x="1016" y="29"/>
                  </a:lnTo>
                  <a:lnTo>
                    <a:pt x="1012" y="25"/>
                  </a:lnTo>
                  <a:lnTo>
                    <a:pt x="1016" y="21"/>
                  </a:lnTo>
                  <a:lnTo>
                    <a:pt x="1020" y="16"/>
                  </a:lnTo>
                  <a:lnTo>
                    <a:pt x="1022" y="11"/>
                  </a:lnTo>
                  <a:lnTo>
                    <a:pt x="1027" y="7"/>
                  </a:lnTo>
                  <a:lnTo>
                    <a:pt x="1043" y="4"/>
                  </a:lnTo>
                  <a:lnTo>
                    <a:pt x="1052" y="2"/>
                  </a:lnTo>
                  <a:lnTo>
                    <a:pt x="1059" y="2"/>
                  </a:lnTo>
                  <a:lnTo>
                    <a:pt x="1068" y="1"/>
                  </a:lnTo>
                  <a:lnTo>
                    <a:pt x="1075" y="0"/>
                  </a:lnTo>
                  <a:lnTo>
                    <a:pt x="1084" y="0"/>
                  </a:lnTo>
                  <a:lnTo>
                    <a:pt x="1091" y="1"/>
                  </a:lnTo>
                  <a:lnTo>
                    <a:pt x="1095" y="2"/>
                  </a:lnTo>
                  <a:lnTo>
                    <a:pt x="1098" y="4"/>
                  </a:lnTo>
                  <a:lnTo>
                    <a:pt x="1103" y="5"/>
                  </a:lnTo>
                  <a:lnTo>
                    <a:pt x="1107" y="7"/>
                  </a:lnTo>
                  <a:lnTo>
                    <a:pt x="1111" y="10"/>
                  </a:lnTo>
                  <a:lnTo>
                    <a:pt x="1116" y="11"/>
                  </a:lnTo>
                  <a:lnTo>
                    <a:pt x="1126" y="13"/>
                  </a:lnTo>
                  <a:lnTo>
                    <a:pt x="1126" y="12"/>
                  </a:lnTo>
                  <a:lnTo>
                    <a:pt x="1128" y="11"/>
                  </a:lnTo>
                  <a:lnTo>
                    <a:pt x="1132" y="11"/>
                  </a:lnTo>
                  <a:lnTo>
                    <a:pt x="1137" y="12"/>
                  </a:lnTo>
                  <a:lnTo>
                    <a:pt x="1141" y="13"/>
                  </a:lnTo>
                  <a:lnTo>
                    <a:pt x="1145" y="15"/>
                  </a:lnTo>
                  <a:lnTo>
                    <a:pt x="1148" y="16"/>
                  </a:lnTo>
                  <a:lnTo>
                    <a:pt x="1148" y="17"/>
                  </a:lnTo>
                  <a:lnTo>
                    <a:pt x="1149" y="20"/>
                  </a:lnTo>
                  <a:lnTo>
                    <a:pt x="1154" y="22"/>
                  </a:lnTo>
                  <a:lnTo>
                    <a:pt x="1157" y="23"/>
                  </a:lnTo>
                  <a:lnTo>
                    <a:pt x="1161" y="25"/>
                  </a:lnTo>
                  <a:lnTo>
                    <a:pt x="1162" y="26"/>
                  </a:lnTo>
                  <a:lnTo>
                    <a:pt x="1162" y="27"/>
                  </a:lnTo>
                  <a:lnTo>
                    <a:pt x="1164" y="28"/>
                  </a:lnTo>
                  <a:lnTo>
                    <a:pt x="1164" y="28"/>
                  </a:lnTo>
                  <a:lnTo>
                    <a:pt x="1172" y="34"/>
                  </a:lnTo>
                  <a:lnTo>
                    <a:pt x="1182" y="41"/>
                  </a:lnTo>
                  <a:lnTo>
                    <a:pt x="1186" y="43"/>
                  </a:lnTo>
                  <a:lnTo>
                    <a:pt x="1189" y="47"/>
                  </a:lnTo>
                  <a:lnTo>
                    <a:pt x="1193" y="53"/>
                  </a:lnTo>
                  <a:lnTo>
                    <a:pt x="1199" y="57"/>
                  </a:lnTo>
                  <a:lnTo>
                    <a:pt x="1204" y="61"/>
                  </a:lnTo>
                  <a:lnTo>
                    <a:pt x="1207" y="64"/>
                  </a:lnTo>
                  <a:lnTo>
                    <a:pt x="1210" y="65"/>
                  </a:lnTo>
                  <a:lnTo>
                    <a:pt x="1214" y="68"/>
                  </a:lnTo>
                  <a:lnTo>
                    <a:pt x="1218" y="71"/>
                  </a:lnTo>
                  <a:lnTo>
                    <a:pt x="1220" y="75"/>
                  </a:lnTo>
                  <a:lnTo>
                    <a:pt x="1223" y="77"/>
                  </a:lnTo>
                  <a:lnTo>
                    <a:pt x="1231" y="84"/>
                  </a:lnTo>
                  <a:lnTo>
                    <a:pt x="1239" y="88"/>
                  </a:lnTo>
                  <a:lnTo>
                    <a:pt x="1241" y="91"/>
                  </a:lnTo>
                  <a:lnTo>
                    <a:pt x="1242" y="95"/>
                  </a:lnTo>
                  <a:lnTo>
                    <a:pt x="1247" y="101"/>
                  </a:lnTo>
                  <a:lnTo>
                    <a:pt x="1250" y="103"/>
                  </a:lnTo>
                  <a:lnTo>
                    <a:pt x="1253" y="104"/>
                  </a:lnTo>
                  <a:lnTo>
                    <a:pt x="1256" y="106"/>
                  </a:lnTo>
                  <a:lnTo>
                    <a:pt x="1257" y="109"/>
                  </a:lnTo>
                  <a:lnTo>
                    <a:pt x="1262" y="116"/>
                  </a:lnTo>
                  <a:lnTo>
                    <a:pt x="1269" y="122"/>
                  </a:lnTo>
                  <a:lnTo>
                    <a:pt x="1278" y="125"/>
                  </a:lnTo>
                  <a:lnTo>
                    <a:pt x="1285" y="125"/>
                  </a:lnTo>
                  <a:lnTo>
                    <a:pt x="1293" y="125"/>
                  </a:lnTo>
                  <a:lnTo>
                    <a:pt x="1300" y="127"/>
                  </a:lnTo>
                  <a:lnTo>
                    <a:pt x="1309" y="130"/>
                  </a:lnTo>
                  <a:lnTo>
                    <a:pt x="1319" y="133"/>
                  </a:lnTo>
                  <a:lnTo>
                    <a:pt x="1317" y="130"/>
                  </a:lnTo>
                  <a:lnTo>
                    <a:pt x="1317" y="130"/>
                  </a:lnTo>
                  <a:lnTo>
                    <a:pt x="1321" y="132"/>
                  </a:lnTo>
                  <a:lnTo>
                    <a:pt x="1325" y="134"/>
                  </a:lnTo>
                  <a:lnTo>
                    <a:pt x="1328" y="135"/>
                  </a:lnTo>
                  <a:lnTo>
                    <a:pt x="1332" y="136"/>
                  </a:lnTo>
                  <a:lnTo>
                    <a:pt x="1336" y="140"/>
                  </a:lnTo>
                  <a:lnTo>
                    <a:pt x="1339" y="143"/>
                  </a:lnTo>
                  <a:lnTo>
                    <a:pt x="1342" y="145"/>
                  </a:lnTo>
                  <a:lnTo>
                    <a:pt x="1347" y="147"/>
                  </a:lnTo>
                  <a:lnTo>
                    <a:pt x="1352" y="147"/>
                  </a:lnTo>
                  <a:lnTo>
                    <a:pt x="1357" y="147"/>
                  </a:lnTo>
                  <a:lnTo>
                    <a:pt x="1362" y="149"/>
                  </a:lnTo>
                  <a:lnTo>
                    <a:pt x="1362" y="150"/>
                  </a:lnTo>
                  <a:lnTo>
                    <a:pt x="1363" y="151"/>
                  </a:lnTo>
                  <a:lnTo>
                    <a:pt x="1364" y="155"/>
                  </a:lnTo>
                  <a:lnTo>
                    <a:pt x="1367" y="159"/>
                  </a:lnTo>
                  <a:lnTo>
                    <a:pt x="1370" y="160"/>
                  </a:lnTo>
                  <a:lnTo>
                    <a:pt x="1374" y="162"/>
                  </a:lnTo>
                  <a:lnTo>
                    <a:pt x="1376" y="166"/>
                  </a:lnTo>
                  <a:lnTo>
                    <a:pt x="1376" y="170"/>
                  </a:lnTo>
                  <a:lnTo>
                    <a:pt x="1378" y="173"/>
                  </a:lnTo>
                  <a:lnTo>
                    <a:pt x="1381" y="177"/>
                  </a:lnTo>
                  <a:lnTo>
                    <a:pt x="1386" y="181"/>
                  </a:lnTo>
                  <a:lnTo>
                    <a:pt x="1392" y="184"/>
                  </a:lnTo>
                  <a:lnTo>
                    <a:pt x="1396" y="187"/>
                  </a:lnTo>
                  <a:lnTo>
                    <a:pt x="1399" y="187"/>
                  </a:lnTo>
                  <a:lnTo>
                    <a:pt x="1400" y="186"/>
                  </a:lnTo>
                  <a:lnTo>
                    <a:pt x="1403" y="184"/>
                  </a:lnTo>
                  <a:lnTo>
                    <a:pt x="1410" y="186"/>
                  </a:lnTo>
                  <a:lnTo>
                    <a:pt x="1414" y="187"/>
                  </a:lnTo>
                  <a:lnTo>
                    <a:pt x="1419" y="187"/>
                  </a:lnTo>
                  <a:lnTo>
                    <a:pt x="1427" y="186"/>
                  </a:lnTo>
                  <a:lnTo>
                    <a:pt x="1432" y="184"/>
                  </a:lnTo>
                  <a:lnTo>
                    <a:pt x="1433" y="183"/>
                  </a:lnTo>
                  <a:lnTo>
                    <a:pt x="1433" y="182"/>
                  </a:lnTo>
                  <a:lnTo>
                    <a:pt x="1433" y="178"/>
                  </a:lnTo>
                  <a:lnTo>
                    <a:pt x="1437" y="175"/>
                  </a:lnTo>
                  <a:lnTo>
                    <a:pt x="1440" y="173"/>
                  </a:lnTo>
                  <a:lnTo>
                    <a:pt x="1445" y="172"/>
                  </a:lnTo>
                  <a:lnTo>
                    <a:pt x="1446" y="173"/>
                  </a:lnTo>
                  <a:lnTo>
                    <a:pt x="1448" y="173"/>
                  </a:lnTo>
                  <a:lnTo>
                    <a:pt x="1450" y="173"/>
                  </a:lnTo>
                  <a:lnTo>
                    <a:pt x="1450" y="173"/>
                  </a:lnTo>
                  <a:lnTo>
                    <a:pt x="1451" y="170"/>
                  </a:lnTo>
                  <a:lnTo>
                    <a:pt x="1453" y="168"/>
                  </a:lnTo>
                  <a:lnTo>
                    <a:pt x="1455" y="168"/>
                  </a:lnTo>
                  <a:lnTo>
                    <a:pt x="1458" y="167"/>
                  </a:lnTo>
                  <a:lnTo>
                    <a:pt x="1461" y="166"/>
                  </a:lnTo>
                  <a:lnTo>
                    <a:pt x="1464" y="165"/>
                  </a:lnTo>
                  <a:lnTo>
                    <a:pt x="1467" y="163"/>
                  </a:lnTo>
                  <a:lnTo>
                    <a:pt x="1470" y="165"/>
                  </a:lnTo>
                  <a:lnTo>
                    <a:pt x="1474" y="166"/>
                  </a:lnTo>
                  <a:lnTo>
                    <a:pt x="1476" y="167"/>
                  </a:lnTo>
                  <a:lnTo>
                    <a:pt x="1478" y="168"/>
                  </a:lnTo>
                  <a:lnTo>
                    <a:pt x="1478" y="173"/>
                  </a:lnTo>
                  <a:lnTo>
                    <a:pt x="1481" y="177"/>
                  </a:lnTo>
                  <a:lnTo>
                    <a:pt x="1485" y="181"/>
                  </a:lnTo>
                  <a:lnTo>
                    <a:pt x="1488" y="184"/>
                  </a:lnTo>
                  <a:lnTo>
                    <a:pt x="1491" y="188"/>
                  </a:lnTo>
                  <a:lnTo>
                    <a:pt x="1490" y="192"/>
                  </a:lnTo>
                  <a:lnTo>
                    <a:pt x="1487" y="194"/>
                  </a:lnTo>
                  <a:lnTo>
                    <a:pt x="1485" y="197"/>
                  </a:lnTo>
                  <a:lnTo>
                    <a:pt x="1483" y="199"/>
                  </a:lnTo>
                  <a:lnTo>
                    <a:pt x="1485" y="200"/>
                  </a:lnTo>
                  <a:lnTo>
                    <a:pt x="1487" y="204"/>
                  </a:lnTo>
                  <a:lnTo>
                    <a:pt x="1488" y="208"/>
                  </a:lnTo>
                  <a:lnTo>
                    <a:pt x="1488" y="210"/>
                  </a:lnTo>
                  <a:lnTo>
                    <a:pt x="1491" y="216"/>
                  </a:lnTo>
                  <a:lnTo>
                    <a:pt x="1492" y="219"/>
                  </a:lnTo>
                  <a:lnTo>
                    <a:pt x="1492" y="221"/>
                  </a:lnTo>
                  <a:lnTo>
                    <a:pt x="1493" y="225"/>
                  </a:lnTo>
                  <a:lnTo>
                    <a:pt x="1496" y="230"/>
                  </a:lnTo>
                  <a:lnTo>
                    <a:pt x="1497" y="234"/>
                  </a:lnTo>
                  <a:lnTo>
                    <a:pt x="1496" y="235"/>
                  </a:lnTo>
                  <a:lnTo>
                    <a:pt x="1494" y="236"/>
                  </a:lnTo>
                  <a:lnTo>
                    <a:pt x="1496" y="238"/>
                  </a:lnTo>
                  <a:lnTo>
                    <a:pt x="1497" y="241"/>
                  </a:lnTo>
                  <a:lnTo>
                    <a:pt x="1496" y="242"/>
                  </a:lnTo>
                  <a:lnTo>
                    <a:pt x="1496" y="246"/>
                  </a:lnTo>
                  <a:lnTo>
                    <a:pt x="1496" y="247"/>
                  </a:lnTo>
                  <a:lnTo>
                    <a:pt x="1497" y="250"/>
                  </a:lnTo>
                  <a:lnTo>
                    <a:pt x="1498" y="252"/>
                  </a:lnTo>
                  <a:lnTo>
                    <a:pt x="1498" y="253"/>
                  </a:lnTo>
                  <a:lnTo>
                    <a:pt x="1497" y="256"/>
                  </a:lnTo>
                  <a:lnTo>
                    <a:pt x="1494" y="257"/>
                  </a:lnTo>
                  <a:lnTo>
                    <a:pt x="1494" y="258"/>
                  </a:lnTo>
                  <a:lnTo>
                    <a:pt x="1496" y="263"/>
                  </a:lnTo>
                  <a:lnTo>
                    <a:pt x="1497" y="267"/>
                  </a:lnTo>
                  <a:lnTo>
                    <a:pt x="1498" y="270"/>
                  </a:lnTo>
                  <a:lnTo>
                    <a:pt x="1498" y="272"/>
                  </a:lnTo>
                  <a:lnTo>
                    <a:pt x="1496" y="272"/>
                  </a:lnTo>
                  <a:lnTo>
                    <a:pt x="1488" y="270"/>
                  </a:lnTo>
                  <a:lnTo>
                    <a:pt x="1480" y="268"/>
                  </a:lnTo>
                  <a:lnTo>
                    <a:pt x="1476" y="268"/>
                  </a:lnTo>
                  <a:lnTo>
                    <a:pt x="1474" y="267"/>
                  </a:lnTo>
                  <a:lnTo>
                    <a:pt x="1472" y="267"/>
                  </a:lnTo>
                  <a:lnTo>
                    <a:pt x="1469" y="264"/>
                  </a:lnTo>
                  <a:lnTo>
                    <a:pt x="1465" y="264"/>
                  </a:lnTo>
                  <a:lnTo>
                    <a:pt x="1462" y="264"/>
                  </a:lnTo>
                  <a:lnTo>
                    <a:pt x="1461" y="269"/>
                  </a:lnTo>
                  <a:lnTo>
                    <a:pt x="1460" y="272"/>
                  </a:lnTo>
                  <a:lnTo>
                    <a:pt x="1459" y="274"/>
                  </a:lnTo>
                  <a:lnTo>
                    <a:pt x="1454" y="275"/>
                  </a:lnTo>
                  <a:lnTo>
                    <a:pt x="1450" y="278"/>
                  </a:lnTo>
                  <a:lnTo>
                    <a:pt x="1450" y="279"/>
                  </a:lnTo>
                  <a:lnTo>
                    <a:pt x="1453" y="281"/>
                  </a:lnTo>
                  <a:lnTo>
                    <a:pt x="1455" y="283"/>
                  </a:lnTo>
                  <a:lnTo>
                    <a:pt x="1456" y="284"/>
                  </a:lnTo>
                  <a:lnTo>
                    <a:pt x="1467" y="297"/>
                  </a:lnTo>
                  <a:lnTo>
                    <a:pt x="1475" y="312"/>
                  </a:lnTo>
                  <a:lnTo>
                    <a:pt x="1478" y="318"/>
                  </a:lnTo>
                  <a:lnTo>
                    <a:pt x="1483" y="325"/>
                  </a:lnTo>
                  <a:lnTo>
                    <a:pt x="1486" y="329"/>
                  </a:lnTo>
                  <a:lnTo>
                    <a:pt x="1487" y="337"/>
                  </a:lnTo>
                  <a:lnTo>
                    <a:pt x="1487" y="342"/>
                  </a:lnTo>
                  <a:lnTo>
                    <a:pt x="1487" y="343"/>
                  </a:lnTo>
                  <a:lnTo>
                    <a:pt x="1485" y="343"/>
                  </a:lnTo>
                  <a:lnTo>
                    <a:pt x="1478" y="343"/>
                  </a:lnTo>
                  <a:lnTo>
                    <a:pt x="1476" y="345"/>
                  </a:lnTo>
                  <a:lnTo>
                    <a:pt x="1474" y="348"/>
                  </a:lnTo>
                  <a:lnTo>
                    <a:pt x="1478" y="350"/>
                  </a:lnTo>
                  <a:lnTo>
                    <a:pt x="1483" y="353"/>
                  </a:lnTo>
                  <a:lnTo>
                    <a:pt x="1488" y="360"/>
                  </a:lnTo>
                  <a:lnTo>
                    <a:pt x="1490" y="361"/>
                  </a:lnTo>
                  <a:lnTo>
                    <a:pt x="1487" y="361"/>
                  </a:lnTo>
                  <a:lnTo>
                    <a:pt x="1485" y="360"/>
                  </a:lnTo>
                  <a:lnTo>
                    <a:pt x="1481" y="358"/>
                  </a:lnTo>
                  <a:lnTo>
                    <a:pt x="1474" y="350"/>
                  </a:lnTo>
                  <a:lnTo>
                    <a:pt x="1470" y="348"/>
                  </a:lnTo>
                  <a:lnTo>
                    <a:pt x="1467" y="345"/>
                  </a:lnTo>
                  <a:lnTo>
                    <a:pt x="1465" y="342"/>
                  </a:lnTo>
                  <a:lnTo>
                    <a:pt x="1461" y="341"/>
                  </a:lnTo>
                  <a:lnTo>
                    <a:pt x="1454" y="339"/>
                  </a:lnTo>
                  <a:lnTo>
                    <a:pt x="1456" y="343"/>
                  </a:lnTo>
                  <a:lnTo>
                    <a:pt x="1458" y="348"/>
                  </a:lnTo>
                  <a:lnTo>
                    <a:pt x="1459" y="353"/>
                  </a:lnTo>
                  <a:lnTo>
                    <a:pt x="1459" y="356"/>
                  </a:lnTo>
                  <a:lnTo>
                    <a:pt x="1456" y="358"/>
                  </a:lnTo>
                  <a:lnTo>
                    <a:pt x="1454" y="358"/>
                  </a:lnTo>
                  <a:lnTo>
                    <a:pt x="1451" y="358"/>
                  </a:lnTo>
                  <a:lnTo>
                    <a:pt x="1449" y="358"/>
                  </a:lnTo>
                  <a:lnTo>
                    <a:pt x="1448" y="361"/>
                  </a:lnTo>
                  <a:lnTo>
                    <a:pt x="1449" y="364"/>
                  </a:lnTo>
                  <a:lnTo>
                    <a:pt x="1448" y="368"/>
                  </a:lnTo>
                  <a:lnTo>
                    <a:pt x="1446" y="369"/>
                  </a:lnTo>
                  <a:lnTo>
                    <a:pt x="1444" y="369"/>
                  </a:lnTo>
                  <a:lnTo>
                    <a:pt x="1439" y="370"/>
                  </a:lnTo>
                  <a:lnTo>
                    <a:pt x="1434" y="370"/>
                  </a:lnTo>
                  <a:lnTo>
                    <a:pt x="1429" y="370"/>
                  </a:lnTo>
                  <a:lnTo>
                    <a:pt x="1423" y="371"/>
                  </a:lnTo>
                  <a:lnTo>
                    <a:pt x="1428" y="375"/>
                  </a:lnTo>
                  <a:lnTo>
                    <a:pt x="1433" y="379"/>
                  </a:lnTo>
                  <a:lnTo>
                    <a:pt x="1438" y="384"/>
                  </a:lnTo>
                  <a:lnTo>
                    <a:pt x="1439" y="386"/>
                  </a:lnTo>
                  <a:lnTo>
                    <a:pt x="1439" y="388"/>
                  </a:lnTo>
                  <a:lnTo>
                    <a:pt x="1438" y="390"/>
                  </a:lnTo>
                  <a:lnTo>
                    <a:pt x="1435" y="390"/>
                  </a:lnTo>
                  <a:lnTo>
                    <a:pt x="1430" y="390"/>
                  </a:lnTo>
                  <a:lnTo>
                    <a:pt x="1423" y="390"/>
                  </a:lnTo>
                  <a:lnTo>
                    <a:pt x="1418" y="388"/>
                  </a:lnTo>
                  <a:lnTo>
                    <a:pt x="1408" y="386"/>
                  </a:lnTo>
                  <a:lnTo>
                    <a:pt x="1406" y="384"/>
                  </a:lnTo>
                  <a:lnTo>
                    <a:pt x="1403" y="381"/>
                  </a:lnTo>
                  <a:lnTo>
                    <a:pt x="1400" y="379"/>
                  </a:lnTo>
                  <a:lnTo>
                    <a:pt x="1397" y="379"/>
                  </a:lnTo>
                  <a:lnTo>
                    <a:pt x="1395" y="380"/>
                  </a:lnTo>
                  <a:lnTo>
                    <a:pt x="1391" y="381"/>
                  </a:lnTo>
                  <a:lnTo>
                    <a:pt x="1391" y="390"/>
                  </a:lnTo>
                  <a:lnTo>
                    <a:pt x="1390" y="397"/>
                  </a:lnTo>
                  <a:lnTo>
                    <a:pt x="1389" y="402"/>
                  </a:lnTo>
                  <a:lnTo>
                    <a:pt x="1386" y="406"/>
                  </a:lnTo>
                  <a:lnTo>
                    <a:pt x="1385" y="407"/>
                  </a:lnTo>
                  <a:lnTo>
                    <a:pt x="1383" y="407"/>
                  </a:lnTo>
                  <a:lnTo>
                    <a:pt x="1380" y="408"/>
                  </a:lnTo>
                  <a:lnTo>
                    <a:pt x="1379" y="409"/>
                  </a:lnTo>
                  <a:lnTo>
                    <a:pt x="1379" y="412"/>
                  </a:lnTo>
                  <a:lnTo>
                    <a:pt x="1376" y="414"/>
                  </a:lnTo>
                  <a:lnTo>
                    <a:pt x="1371" y="415"/>
                  </a:lnTo>
                  <a:lnTo>
                    <a:pt x="1369" y="419"/>
                  </a:lnTo>
                  <a:lnTo>
                    <a:pt x="1368" y="420"/>
                  </a:lnTo>
                  <a:lnTo>
                    <a:pt x="1367" y="422"/>
                  </a:lnTo>
                  <a:lnTo>
                    <a:pt x="1363" y="423"/>
                  </a:lnTo>
                  <a:lnTo>
                    <a:pt x="1359" y="427"/>
                  </a:lnTo>
                  <a:lnTo>
                    <a:pt x="1357" y="431"/>
                  </a:lnTo>
                  <a:lnTo>
                    <a:pt x="1357" y="436"/>
                  </a:lnTo>
                  <a:lnTo>
                    <a:pt x="1354" y="441"/>
                  </a:lnTo>
                  <a:lnTo>
                    <a:pt x="1351" y="443"/>
                  </a:lnTo>
                  <a:lnTo>
                    <a:pt x="1344" y="443"/>
                  </a:lnTo>
                  <a:lnTo>
                    <a:pt x="1341" y="440"/>
                  </a:lnTo>
                  <a:lnTo>
                    <a:pt x="1339" y="443"/>
                  </a:lnTo>
                  <a:lnTo>
                    <a:pt x="1337" y="443"/>
                  </a:lnTo>
                  <a:lnTo>
                    <a:pt x="1332" y="444"/>
                  </a:lnTo>
                  <a:lnTo>
                    <a:pt x="1332" y="445"/>
                  </a:lnTo>
                  <a:lnTo>
                    <a:pt x="1332" y="446"/>
                  </a:lnTo>
                  <a:lnTo>
                    <a:pt x="1328" y="447"/>
                  </a:lnTo>
                  <a:lnTo>
                    <a:pt x="1322" y="450"/>
                  </a:lnTo>
                  <a:lnTo>
                    <a:pt x="1316" y="455"/>
                  </a:lnTo>
                  <a:lnTo>
                    <a:pt x="1312" y="459"/>
                  </a:lnTo>
                  <a:lnTo>
                    <a:pt x="1311" y="461"/>
                  </a:lnTo>
                  <a:lnTo>
                    <a:pt x="1310" y="463"/>
                  </a:lnTo>
                  <a:lnTo>
                    <a:pt x="1309" y="466"/>
                  </a:lnTo>
                  <a:lnTo>
                    <a:pt x="1308" y="467"/>
                  </a:lnTo>
                  <a:lnTo>
                    <a:pt x="1306" y="468"/>
                  </a:lnTo>
                  <a:lnTo>
                    <a:pt x="1306" y="471"/>
                  </a:lnTo>
                  <a:lnTo>
                    <a:pt x="1304" y="470"/>
                  </a:lnTo>
                  <a:lnTo>
                    <a:pt x="1300" y="468"/>
                  </a:lnTo>
                  <a:lnTo>
                    <a:pt x="1301" y="471"/>
                  </a:lnTo>
                  <a:lnTo>
                    <a:pt x="1300" y="472"/>
                  </a:lnTo>
                  <a:lnTo>
                    <a:pt x="1296" y="476"/>
                  </a:lnTo>
                  <a:lnTo>
                    <a:pt x="1292" y="477"/>
                  </a:lnTo>
                  <a:lnTo>
                    <a:pt x="1289" y="476"/>
                  </a:lnTo>
                  <a:lnTo>
                    <a:pt x="1288" y="473"/>
                  </a:lnTo>
                  <a:lnTo>
                    <a:pt x="1288" y="471"/>
                  </a:lnTo>
                  <a:lnTo>
                    <a:pt x="1292" y="468"/>
                  </a:lnTo>
                  <a:lnTo>
                    <a:pt x="1295" y="468"/>
                  </a:lnTo>
                  <a:lnTo>
                    <a:pt x="1296" y="467"/>
                  </a:lnTo>
                  <a:lnTo>
                    <a:pt x="1298" y="466"/>
                  </a:lnTo>
                  <a:lnTo>
                    <a:pt x="1298" y="463"/>
                  </a:lnTo>
                  <a:lnTo>
                    <a:pt x="1296" y="461"/>
                  </a:lnTo>
                  <a:lnTo>
                    <a:pt x="1296" y="460"/>
                  </a:lnTo>
                  <a:lnTo>
                    <a:pt x="1298" y="459"/>
                  </a:lnTo>
                  <a:lnTo>
                    <a:pt x="1301" y="455"/>
                  </a:lnTo>
                  <a:lnTo>
                    <a:pt x="1295" y="457"/>
                  </a:lnTo>
                  <a:lnTo>
                    <a:pt x="1290" y="456"/>
                  </a:lnTo>
                  <a:lnTo>
                    <a:pt x="1285" y="454"/>
                  </a:lnTo>
                  <a:lnTo>
                    <a:pt x="1280" y="452"/>
                  </a:lnTo>
                  <a:lnTo>
                    <a:pt x="1283" y="450"/>
                  </a:lnTo>
                  <a:lnTo>
                    <a:pt x="1287" y="449"/>
                  </a:lnTo>
                  <a:lnTo>
                    <a:pt x="1284" y="444"/>
                  </a:lnTo>
                  <a:lnTo>
                    <a:pt x="1284" y="441"/>
                  </a:lnTo>
                  <a:lnTo>
                    <a:pt x="1287" y="440"/>
                  </a:lnTo>
                  <a:lnTo>
                    <a:pt x="1290" y="436"/>
                  </a:lnTo>
                  <a:lnTo>
                    <a:pt x="1292" y="434"/>
                  </a:lnTo>
                  <a:lnTo>
                    <a:pt x="1293" y="430"/>
                  </a:lnTo>
                  <a:lnTo>
                    <a:pt x="1294" y="427"/>
                  </a:lnTo>
                  <a:lnTo>
                    <a:pt x="1294" y="424"/>
                  </a:lnTo>
                  <a:lnTo>
                    <a:pt x="1294" y="420"/>
                  </a:lnTo>
                  <a:lnTo>
                    <a:pt x="1292" y="417"/>
                  </a:lnTo>
                  <a:lnTo>
                    <a:pt x="1285" y="413"/>
                  </a:lnTo>
                  <a:lnTo>
                    <a:pt x="1279" y="409"/>
                  </a:lnTo>
                  <a:lnTo>
                    <a:pt x="1277" y="407"/>
                  </a:lnTo>
                  <a:lnTo>
                    <a:pt x="1276" y="403"/>
                  </a:lnTo>
                  <a:lnTo>
                    <a:pt x="1274" y="407"/>
                  </a:lnTo>
                  <a:lnTo>
                    <a:pt x="1272" y="408"/>
                  </a:lnTo>
                  <a:lnTo>
                    <a:pt x="1268" y="408"/>
                  </a:lnTo>
                  <a:lnTo>
                    <a:pt x="1264" y="407"/>
                  </a:lnTo>
                  <a:lnTo>
                    <a:pt x="1261" y="407"/>
                  </a:lnTo>
                  <a:lnTo>
                    <a:pt x="1257" y="408"/>
                  </a:lnTo>
                  <a:lnTo>
                    <a:pt x="1255" y="411"/>
                  </a:lnTo>
                  <a:lnTo>
                    <a:pt x="1256" y="412"/>
                  </a:lnTo>
                  <a:lnTo>
                    <a:pt x="1257" y="413"/>
                  </a:lnTo>
                  <a:lnTo>
                    <a:pt x="1253" y="414"/>
                  </a:lnTo>
                  <a:lnTo>
                    <a:pt x="1251" y="418"/>
                  </a:lnTo>
                  <a:lnTo>
                    <a:pt x="1250" y="423"/>
                  </a:lnTo>
                  <a:lnTo>
                    <a:pt x="1250" y="428"/>
                  </a:lnTo>
                  <a:lnTo>
                    <a:pt x="1247" y="430"/>
                  </a:lnTo>
                  <a:lnTo>
                    <a:pt x="1244" y="434"/>
                  </a:lnTo>
                  <a:lnTo>
                    <a:pt x="1239" y="436"/>
                  </a:lnTo>
                  <a:lnTo>
                    <a:pt x="1235" y="438"/>
                  </a:lnTo>
                  <a:lnTo>
                    <a:pt x="1230" y="441"/>
                  </a:lnTo>
                  <a:lnTo>
                    <a:pt x="1228" y="445"/>
                  </a:lnTo>
                  <a:lnTo>
                    <a:pt x="1226" y="447"/>
                  </a:lnTo>
                  <a:lnTo>
                    <a:pt x="1228" y="451"/>
                  </a:lnTo>
                  <a:lnTo>
                    <a:pt x="1229" y="454"/>
                  </a:lnTo>
                  <a:lnTo>
                    <a:pt x="1229" y="456"/>
                  </a:lnTo>
                  <a:lnTo>
                    <a:pt x="1226" y="461"/>
                  </a:lnTo>
                  <a:lnTo>
                    <a:pt x="1221" y="463"/>
                  </a:lnTo>
                  <a:lnTo>
                    <a:pt x="1217" y="465"/>
                  </a:lnTo>
                  <a:lnTo>
                    <a:pt x="1212" y="466"/>
                  </a:lnTo>
                  <a:lnTo>
                    <a:pt x="1208" y="467"/>
                  </a:lnTo>
                  <a:lnTo>
                    <a:pt x="1204" y="465"/>
                  </a:lnTo>
                  <a:lnTo>
                    <a:pt x="1201" y="463"/>
                  </a:lnTo>
                  <a:lnTo>
                    <a:pt x="1197" y="462"/>
                  </a:lnTo>
                  <a:lnTo>
                    <a:pt x="1193" y="466"/>
                  </a:lnTo>
                  <a:lnTo>
                    <a:pt x="1192" y="471"/>
                  </a:lnTo>
                  <a:lnTo>
                    <a:pt x="1193" y="476"/>
                  </a:lnTo>
                  <a:lnTo>
                    <a:pt x="1194" y="481"/>
                  </a:lnTo>
                  <a:lnTo>
                    <a:pt x="1198" y="486"/>
                  </a:lnTo>
                  <a:lnTo>
                    <a:pt x="1203" y="490"/>
                  </a:lnTo>
                  <a:lnTo>
                    <a:pt x="1213" y="497"/>
                  </a:lnTo>
                  <a:lnTo>
                    <a:pt x="1218" y="498"/>
                  </a:lnTo>
                  <a:lnTo>
                    <a:pt x="1223" y="498"/>
                  </a:lnTo>
                  <a:lnTo>
                    <a:pt x="1225" y="498"/>
                  </a:lnTo>
                  <a:lnTo>
                    <a:pt x="1226" y="499"/>
                  </a:lnTo>
                  <a:lnTo>
                    <a:pt x="1229" y="502"/>
                  </a:lnTo>
                  <a:lnTo>
                    <a:pt x="1230" y="503"/>
                  </a:lnTo>
                  <a:lnTo>
                    <a:pt x="1231" y="499"/>
                  </a:lnTo>
                  <a:lnTo>
                    <a:pt x="1230" y="497"/>
                  </a:lnTo>
                  <a:lnTo>
                    <a:pt x="1235" y="498"/>
                  </a:lnTo>
                  <a:lnTo>
                    <a:pt x="1240" y="500"/>
                  </a:lnTo>
                  <a:lnTo>
                    <a:pt x="1244" y="503"/>
                  </a:lnTo>
                  <a:lnTo>
                    <a:pt x="1246" y="506"/>
                  </a:lnTo>
                  <a:lnTo>
                    <a:pt x="1247" y="513"/>
                  </a:lnTo>
                  <a:lnTo>
                    <a:pt x="1248" y="518"/>
                  </a:lnTo>
                  <a:lnTo>
                    <a:pt x="1248" y="521"/>
                  </a:lnTo>
                  <a:lnTo>
                    <a:pt x="1252" y="526"/>
                  </a:lnTo>
                  <a:lnTo>
                    <a:pt x="1261" y="530"/>
                  </a:lnTo>
                  <a:lnTo>
                    <a:pt x="1269" y="530"/>
                  </a:lnTo>
                  <a:lnTo>
                    <a:pt x="1273" y="530"/>
                  </a:lnTo>
                  <a:lnTo>
                    <a:pt x="1276" y="527"/>
                  </a:lnTo>
                  <a:lnTo>
                    <a:pt x="1276" y="526"/>
                  </a:lnTo>
                  <a:lnTo>
                    <a:pt x="1274" y="522"/>
                  </a:lnTo>
                  <a:lnTo>
                    <a:pt x="1277" y="520"/>
                  </a:lnTo>
                  <a:lnTo>
                    <a:pt x="1280" y="518"/>
                  </a:lnTo>
                  <a:lnTo>
                    <a:pt x="1282" y="514"/>
                  </a:lnTo>
                  <a:lnTo>
                    <a:pt x="1282" y="513"/>
                  </a:lnTo>
                  <a:lnTo>
                    <a:pt x="1279" y="513"/>
                  </a:lnTo>
                  <a:lnTo>
                    <a:pt x="1283" y="513"/>
                  </a:lnTo>
                  <a:lnTo>
                    <a:pt x="1285" y="511"/>
                  </a:lnTo>
                  <a:lnTo>
                    <a:pt x="1293" y="508"/>
                  </a:lnTo>
                  <a:lnTo>
                    <a:pt x="1295" y="508"/>
                  </a:lnTo>
                  <a:lnTo>
                    <a:pt x="1299" y="509"/>
                  </a:lnTo>
                  <a:lnTo>
                    <a:pt x="1303" y="511"/>
                  </a:lnTo>
                  <a:lnTo>
                    <a:pt x="1305" y="514"/>
                  </a:lnTo>
                  <a:lnTo>
                    <a:pt x="1308" y="515"/>
                  </a:lnTo>
                  <a:lnTo>
                    <a:pt x="1311" y="515"/>
                  </a:lnTo>
                  <a:lnTo>
                    <a:pt x="1312" y="515"/>
                  </a:lnTo>
                  <a:lnTo>
                    <a:pt x="1314" y="516"/>
                  </a:lnTo>
                  <a:lnTo>
                    <a:pt x="1316" y="519"/>
                  </a:lnTo>
                  <a:lnTo>
                    <a:pt x="1320" y="520"/>
                  </a:lnTo>
                  <a:lnTo>
                    <a:pt x="1323" y="520"/>
                  </a:lnTo>
                  <a:lnTo>
                    <a:pt x="1327" y="519"/>
                  </a:lnTo>
                  <a:lnTo>
                    <a:pt x="1330" y="521"/>
                  </a:lnTo>
                  <a:lnTo>
                    <a:pt x="1331" y="518"/>
                  </a:lnTo>
                  <a:lnTo>
                    <a:pt x="1336" y="519"/>
                  </a:lnTo>
                  <a:lnTo>
                    <a:pt x="1341" y="520"/>
                  </a:lnTo>
                  <a:lnTo>
                    <a:pt x="1346" y="520"/>
                  </a:lnTo>
                  <a:lnTo>
                    <a:pt x="1351" y="522"/>
                  </a:lnTo>
                  <a:lnTo>
                    <a:pt x="1348" y="524"/>
                  </a:lnTo>
                  <a:lnTo>
                    <a:pt x="1349" y="526"/>
                  </a:lnTo>
                  <a:lnTo>
                    <a:pt x="1349" y="527"/>
                  </a:lnTo>
                  <a:lnTo>
                    <a:pt x="1349" y="530"/>
                  </a:lnTo>
                  <a:lnTo>
                    <a:pt x="1348" y="532"/>
                  </a:lnTo>
                  <a:lnTo>
                    <a:pt x="1348" y="534"/>
                  </a:lnTo>
                  <a:lnTo>
                    <a:pt x="1351" y="535"/>
                  </a:lnTo>
                  <a:lnTo>
                    <a:pt x="1352" y="537"/>
                  </a:lnTo>
                  <a:lnTo>
                    <a:pt x="1349" y="540"/>
                  </a:lnTo>
                  <a:lnTo>
                    <a:pt x="1346" y="540"/>
                  </a:lnTo>
                  <a:lnTo>
                    <a:pt x="1344" y="538"/>
                  </a:lnTo>
                  <a:lnTo>
                    <a:pt x="1342" y="535"/>
                  </a:lnTo>
                  <a:lnTo>
                    <a:pt x="1339" y="538"/>
                  </a:lnTo>
                  <a:lnTo>
                    <a:pt x="1338" y="536"/>
                  </a:lnTo>
                  <a:lnTo>
                    <a:pt x="1337" y="536"/>
                  </a:lnTo>
                  <a:lnTo>
                    <a:pt x="1333" y="537"/>
                  </a:lnTo>
                  <a:lnTo>
                    <a:pt x="1332" y="540"/>
                  </a:lnTo>
                  <a:lnTo>
                    <a:pt x="1328" y="541"/>
                  </a:lnTo>
                  <a:lnTo>
                    <a:pt x="1327" y="542"/>
                  </a:lnTo>
                  <a:lnTo>
                    <a:pt x="1327" y="541"/>
                  </a:lnTo>
                  <a:lnTo>
                    <a:pt x="1328" y="540"/>
                  </a:lnTo>
                  <a:lnTo>
                    <a:pt x="1322" y="545"/>
                  </a:lnTo>
                  <a:lnTo>
                    <a:pt x="1319" y="546"/>
                  </a:lnTo>
                  <a:lnTo>
                    <a:pt x="1316" y="547"/>
                  </a:lnTo>
                  <a:lnTo>
                    <a:pt x="1314" y="547"/>
                  </a:lnTo>
                  <a:lnTo>
                    <a:pt x="1311" y="547"/>
                  </a:lnTo>
                  <a:lnTo>
                    <a:pt x="1309" y="547"/>
                  </a:lnTo>
                  <a:lnTo>
                    <a:pt x="1309" y="549"/>
                  </a:lnTo>
                  <a:lnTo>
                    <a:pt x="1312" y="548"/>
                  </a:lnTo>
                  <a:lnTo>
                    <a:pt x="1314" y="549"/>
                  </a:lnTo>
                  <a:lnTo>
                    <a:pt x="1315" y="552"/>
                  </a:lnTo>
                  <a:lnTo>
                    <a:pt x="1315" y="556"/>
                  </a:lnTo>
                  <a:lnTo>
                    <a:pt x="1311" y="553"/>
                  </a:lnTo>
                  <a:lnTo>
                    <a:pt x="1310" y="553"/>
                  </a:lnTo>
                  <a:lnTo>
                    <a:pt x="1309" y="556"/>
                  </a:lnTo>
                  <a:lnTo>
                    <a:pt x="1310" y="557"/>
                  </a:lnTo>
                  <a:lnTo>
                    <a:pt x="1310" y="559"/>
                  </a:lnTo>
                  <a:lnTo>
                    <a:pt x="1311" y="561"/>
                  </a:lnTo>
                  <a:lnTo>
                    <a:pt x="1311" y="563"/>
                  </a:lnTo>
                  <a:lnTo>
                    <a:pt x="1310" y="564"/>
                  </a:lnTo>
                  <a:lnTo>
                    <a:pt x="1309" y="565"/>
                  </a:lnTo>
                  <a:lnTo>
                    <a:pt x="1305" y="565"/>
                  </a:lnTo>
                  <a:lnTo>
                    <a:pt x="1304" y="564"/>
                  </a:lnTo>
                  <a:lnTo>
                    <a:pt x="1303" y="563"/>
                  </a:lnTo>
                  <a:lnTo>
                    <a:pt x="1301" y="561"/>
                  </a:lnTo>
                  <a:lnTo>
                    <a:pt x="1300" y="559"/>
                  </a:lnTo>
                  <a:lnTo>
                    <a:pt x="1301" y="562"/>
                  </a:lnTo>
                  <a:lnTo>
                    <a:pt x="1300" y="562"/>
                  </a:lnTo>
                  <a:lnTo>
                    <a:pt x="1298" y="561"/>
                  </a:lnTo>
                  <a:lnTo>
                    <a:pt x="1295" y="561"/>
                  </a:lnTo>
                  <a:lnTo>
                    <a:pt x="1296" y="563"/>
                  </a:lnTo>
                  <a:lnTo>
                    <a:pt x="1299" y="565"/>
                  </a:lnTo>
                  <a:lnTo>
                    <a:pt x="1301" y="568"/>
                  </a:lnTo>
                  <a:lnTo>
                    <a:pt x="1304" y="569"/>
                  </a:lnTo>
                  <a:lnTo>
                    <a:pt x="1300" y="572"/>
                  </a:lnTo>
                  <a:lnTo>
                    <a:pt x="1298" y="577"/>
                  </a:lnTo>
                  <a:lnTo>
                    <a:pt x="1296" y="580"/>
                  </a:lnTo>
                  <a:lnTo>
                    <a:pt x="1294" y="581"/>
                  </a:lnTo>
                  <a:lnTo>
                    <a:pt x="1292" y="581"/>
                  </a:lnTo>
                  <a:lnTo>
                    <a:pt x="1292" y="585"/>
                  </a:lnTo>
                  <a:lnTo>
                    <a:pt x="1290" y="589"/>
                  </a:lnTo>
                  <a:lnTo>
                    <a:pt x="1290" y="593"/>
                  </a:lnTo>
                  <a:lnTo>
                    <a:pt x="1289" y="596"/>
                  </a:lnTo>
                  <a:lnTo>
                    <a:pt x="1288" y="600"/>
                  </a:lnTo>
                  <a:lnTo>
                    <a:pt x="1288" y="604"/>
                  </a:lnTo>
                  <a:lnTo>
                    <a:pt x="1289" y="610"/>
                  </a:lnTo>
                  <a:lnTo>
                    <a:pt x="1293" y="609"/>
                  </a:lnTo>
                  <a:lnTo>
                    <a:pt x="1296" y="610"/>
                  </a:lnTo>
                  <a:lnTo>
                    <a:pt x="1300" y="612"/>
                  </a:lnTo>
                  <a:lnTo>
                    <a:pt x="1303" y="615"/>
                  </a:lnTo>
                  <a:lnTo>
                    <a:pt x="1312" y="620"/>
                  </a:lnTo>
                  <a:lnTo>
                    <a:pt x="1323" y="623"/>
                  </a:lnTo>
                  <a:lnTo>
                    <a:pt x="1327" y="626"/>
                  </a:lnTo>
                  <a:lnTo>
                    <a:pt x="1330" y="631"/>
                  </a:lnTo>
                  <a:lnTo>
                    <a:pt x="1332" y="634"/>
                  </a:lnTo>
                  <a:lnTo>
                    <a:pt x="1335" y="639"/>
                  </a:lnTo>
                  <a:lnTo>
                    <a:pt x="1342" y="649"/>
                  </a:lnTo>
                  <a:lnTo>
                    <a:pt x="1349" y="659"/>
                  </a:lnTo>
                  <a:lnTo>
                    <a:pt x="1355" y="666"/>
                  </a:lnTo>
                  <a:lnTo>
                    <a:pt x="1358" y="670"/>
                  </a:lnTo>
                  <a:lnTo>
                    <a:pt x="1359" y="675"/>
                  </a:lnTo>
                  <a:lnTo>
                    <a:pt x="1360" y="679"/>
                  </a:lnTo>
                  <a:lnTo>
                    <a:pt x="1365" y="681"/>
                  </a:lnTo>
                  <a:lnTo>
                    <a:pt x="1370" y="683"/>
                  </a:lnTo>
                  <a:lnTo>
                    <a:pt x="1375" y="685"/>
                  </a:lnTo>
                  <a:lnTo>
                    <a:pt x="1378" y="686"/>
                  </a:lnTo>
                  <a:lnTo>
                    <a:pt x="1378" y="688"/>
                  </a:lnTo>
                  <a:lnTo>
                    <a:pt x="1379" y="691"/>
                  </a:lnTo>
                  <a:lnTo>
                    <a:pt x="1379" y="693"/>
                  </a:lnTo>
                  <a:lnTo>
                    <a:pt x="1383" y="696"/>
                  </a:lnTo>
                  <a:lnTo>
                    <a:pt x="1386" y="697"/>
                  </a:lnTo>
                  <a:lnTo>
                    <a:pt x="1390" y="698"/>
                  </a:lnTo>
                  <a:lnTo>
                    <a:pt x="1395" y="702"/>
                  </a:lnTo>
                  <a:lnTo>
                    <a:pt x="1397" y="706"/>
                  </a:lnTo>
                  <a:lnTo>
                    <a:pt x="1397" y="709"/>
                  </a:lnTo>
                  <a:lnTo>
                    <a:pt x="1392" y="708"/>
                  </a:lnTo>
                  <a:lnTo>
                    <a:pt x="1387" y="706"/>
                  </a:lnTo>
                  <a:lnTo>
                    <a:pt x="1383" y="703"/>
                  </a:lnTo>
                  <a:lnTo>
                    <a:pt x="1378" y="704"/>
                  </a:lnTo>
                  <a:lnTo>
                    <a:pt x="1373" y="704"/>
                  </a:lnTo>
                  <a:lnTo>
                    <a:pt x="1369" y="703"/>
                  </a:lnTo>
                  <a:lnTo>
                    <a:pt x="1367" y="699"/>
                  </a:lnTo>
                  <a:lnTo>
                    <a:pt x="1362" y="697"/>
                  </a:lnTo>
                  <a:lnTo>
                    <a:pt x="1357" y="697"/>
                  </a:lnTo>
                  <a:lnTo>
                    <a:pt x="1353" y="699"/>
                  </a:lnTo>
                  <a:lnTo>
                    <a:pt x="1349" y="701"/>
                  </a:lnTo>
                  <a:lnTo>
                    <a:pt x="1346" y="701"/>
                  </a:lnTo>
                  <a:lnTo>
                    <a:pt x="1342" y="697"/>
                  </a:lnTo>
                  <a:lnTo>
                    <a:pt x="1338" y="693"/>
                  </a:lnTo>
                  <a:lnTo>
                    <a:pt x="1336" y="691"/>
                  </a:lnTo>
                  <a:lnTo>
                    <a:pt x="1333" y="690"/>
                  </a:lnTo>
                  <a:lnTo>
                    <a:pt x="1328" y="688"/>
                  </a:lnTo>
                  <a:lnTo>
                    <a:pt x="1331" y="691"/>
                  </a:lnTo>
                  <a:lnTo>
                    <a:pt x="1330" y="693"/>
                  </a:lnTo>
                  <a:lnTo>
                    <a:pt x="1332" y="692"/>
                  </a:lnTo>
                  <a:lnTo>
                    <a:pt x="1335" y="693"/>
                  </a:lnTo>
                  <a:lnTo>
                    <a:pt x="1332" y="691"/>
                  </a:lnTo>
                  <a:lnTo>
                    <a:pt x="1335" y="691"/>
                  </a:lnTo>
                  <a:lnTo>
                    <a:pt x="1337" y="693"/>
                  </a:lnTo>
                  <a:lnTo>
                    <a:pt x="1338" y="696"/>
                  </a:lnTo>
                  <a:lnTo>
                    <a:pt x="1337" y="696"/>
                  </a:lnTo>
                  <a:lnTo>
                    <a:pt x="1336" y="696"/>
                  </a:lnTo>
                  <a:lnTo>
                    <a:pt x="1339" y="698"/>
                  </a:lnTo>
                  <a:lnTo>
                    <a:pt x="1343" y="701"/>
                  </a:lnTo>
                  <a:lnTo>
                    <a:pt x="1347" y="703"/>
                  </a:lnTo>
                  <a:lnTo>
                    <a:pt x="1352" y="702"/>
                  </a:lnTo>
                  <a:lnTo>
                    <a:pt x="1354" y="699"/>
                  </a:lnTo>
                  <a:lnTo>
                    <a:pt x="1355" y="699"/>
                  </a:lnTo>
                  <a:lnTo>
                    <a:pt x="1357" y="698"/>
                  </a:lnTo>
                  <a:lnTo>
                    <a:pt x="1362" y="699"/>
                  </a:lnTo>
                  <a:lnTo>
                    <a:pt x="1365" y="702"/>
                  </a:lnTo>
                  <a:lnTo>
                    <a:pt x="1365" y="704"/>
                  </a:lnTo>
                  <a:lnTo>
                    <a:pt x="1367" y="706"/>
                  </a:lnTo>
                  <a:lnTo>
                    <a:pt x="1371" y="708"/>
                  </a:lnTo>
                  <a:lnTo>
                    <a:pt x="1376" y="709"/>
                  </a:lnTo>
                  <a:lnTo>
                    <a:pt x="1381" y="712"/>
                  </a:lnTo>
                  <a:lnTo>
                    <a:pt x="1386" y="715"/>
                  </a:lnTo>
                  <a:lnTo>
                    <a:pt x="1396" y="722"/>
                  </a:lnTo>
                  <a:lnTo>
                    <a:pt x="1400" y="724"/>
                  </a:lnTo>
                  <a:lnTo>
                    <a:pt x="1403" y="728"/>
                  </a:lnTo>
                  <a:lnTo>
                    <a:pt x="1406" y="731"/>
                  </a:lnTo>
                  <a:lnTo>
                    <a:pt x="1407" y="735"/>
                  </a:lnTo>
                  <a:lnTo>
                    <a:pt x="1406" y="736"/>
                  </a:lnTo>
                  <a:lnTo>
                    <a:pt x="1405" y="738"/>
                  </a:lnTo>
                  <a:lnTo>
                    <a:pt x="1402" y="738"/>
                  </a:lnTo>
                  <a:lnTo>
                    <a:pt x="1401" y="738"/>
                  </a:lnTo>
                  <a:lnTo>
                    <a:pt x="1399" y="738"/>
                  </a:lnTo>
                  <a:lnTo>
                    <a:pt x="1396" y="740"/>
                  </a:lnTo>
                  <a:lnTo>
                    <a:pt x="1391" y="744"/>
                  </a:lnTo>
                  <a:lnTo>
                    <a:pt x="1387" y="746"/>
                  </a:lnTo>
                  <a:lnTo>
                    <a:pt x="1385" y="750"/>
                  </a:lnTo>
                  <a:lnTo>
                    <a:pt x="1385" y="752"/>
                  </a:lnTo>
                  <a:lnTo>
                    <a:pt x="1383" y="755"/>
                  </a:lnTo>
                  <a:lnTo>
                    <a:pt x="1379" y="754"/>
                  </a:lnTo>
                  <a:lnTo>
                    <a:pt x="1376" y="752"/>
                  </a:lnTo>
                  <a:lnTo>
                    <a:pt x="1374" y="752"/>
                  </a:lnTo>
                  <a:lnTo>
                    <a:pt x="1369" y="756"/>
                  </a:lnTo>
                  <a:lnTo>
                    <a:pt x="1365" y="758"/>
                  </a:lnTo>
                  <a:lnTo>
                    <a:pt x="1368" y="757"/>
                  </a:lnTo>
                  <a:lnTo>
                    <a:pt x="1370" y="756"/>
                  </a:lnTo>
                  <a:lnTo>
                    <a:pt x="1374" y="754"/>
                  </a:lnTo>
                  <a:lnTo>
                    <a:pt x="1376" y="754"/>
                  </a:lnTo>
                  <a:lnTo>
                    <a:pt x="1378" y="756"/>
                  </a:lnTo>
                  <a:lnTo>
                    <a:pt x="1380" y="760"/>
                  </a:lnTo>
                  <a:lnTo>
                    <a:pt x="1383" y="762"/>
                  </a:lnTo>
                  <a:lnTo>
                    <a:pt x="1385" y="763"/>
                  </a:lnTo>
                  <a:lnTo>
                    <a:pt x="1381" y="761"/>
                  </a:lnTo>
                  <a:lnTo>
                    <a:pt x="1386" y="761"/>
                  </a:lnTo>
                  <a:lnTo>
                    <a:pt x="1390" y="758"/>
                  </a:lnTo>
                  <a:lnTo>
                    <a:pt x="1394" y="757"/>
                  </a:lnTo>
                  <a:lnTo>
                    <a:pt x="1399" y="756"/>
                  </a:lnTo>
                  <a:lnTo>
                    <a:pt x="1403" y="760"/>
                  </a:lnTo>
                  <a:lnTo>
                    <a:pt x="1408" y="765"/>
                  </a:lnTo>
                  <a:lnTo>
                    <a:pt x="1411" y="766"/>
                  </a:lnTo>
                  <a:lnTo>
                    <a:pt x="1416" y="768"/>
                  </a:lnTo>
                  <a:lnTo>
                    <a:pt x="1424" y="770"/>
                  </a:lnTo>
                  <a:lnTo>
                    <a:pt x="1421" y="773"/>
                  </a:lnTo>
                  <a:lnTo>
                    <a:pt x="1417" y="776"/>
                  </a:lnTo>
                  <a:lnTo>
                    <a:pt x="1414" y="781"/>
                  </a:lnTo>
                  <a:lnTo>
                    <a:pt x="1412" y="781"/>
                  </a:lnTo>
                  <a:lnTo>
                    <a:pt x="1408" y="782"/>
                  </a:lnTo>
                  <a:lnTo>
                    <a:pt x="1411" y="786"/>
                  </a:lnTo>
                  <a:lnTo>
                    <a:pt x="1414" y="782"/>
                  </a:lnTo>
                  <a:lnTo>
                    <a:pt x="1417" y="781"/>
                  </a:lnTo>
                  <a:lnTo>
                    <a:pt x="1419" y="782"/>
                  </a:lnTo>
                  <a:lnTo>
                    <a:pt x="1418" y="778"/>
                  </a:lnTo>
                  <a:lnTo>
                    <a:pt x="1419" y="777"/>
                  </a:lnTo>
                  <a:lnTo>
                    <a:pt x="1421" y="778"/>
                  </a:lnTo>
                  <a:lnTo>
                    <a:pt x="1422" y="779"/>
                  </a:lnTo>
                  <a:lnTo>
                    <a:pt x="1423" y="782"/>
                  </a:lnTo>
                  <a:lnTo>
                    <a:pt x="1422" y="783"/>
                  </a:lnTo>
                  <a:lnTo>
                    <a:pt x="1423" y="786"/>
                  </a:lnTo>
                  <a:lnTo>
                    <a:pt x="1423" y="787"/>
                  </a:lnTo>
                  <a:lnTo>
                    <a:pt x="1424" y="789"/>
                  </a:lnTo>
                  <a:lnTo>
                    <a:pt x="1424" y="792"/>
                  </a:lnTo>
                  <a:lnTo>
                    <a:pt x="1423" y="793"/>
                  </a:lnTo>
                  <a:lnTo>
                    <a:pt x="1421" y="789"/>
                  </a:lnTo>
                  <a:lnTo>
                    <a:pt x="1419" y="787"/>
                  </a:lnTo>
                  <a:lnTo>
                    <a:pt x="1419" y="792"/>
                  </a:lnTo>
                  <a:lnTo>
                    <a:pt x="1417" y="792"/>
                  </a:lnTo>
                  <a:lnTo>
                    <a:pt x="1416" y="789"/>
                  </a:lnTo>
                  <a:lnTo>
                    <a:pt x="1416" y="792"/>
                  </a:lnTo>
                  <a:lnTo>
                    <a:pt x="1416" y="792"/>
                  </a:lnTo>
                  <a:lnTo>
                    <a:pt x="1414" y="790"/>
                  </a:lnTo>
                  <a:lnTo>
                    <a:pt x="1414" y="789"/>
                  </a:lnTo>
                  <a:lnTo>
                    <a:pt x="1411" y="795"/>
                  </a:lnTo>
                  <a:lnTo>
                    <a:pt x="1414" y="795"/>
                  </a:lnTo>
                  <a:lnTo>
                    <a:pt x="1417" y="797"/>
                  </a:lnTo>
                  <a:lnTo>
                    <a:pt x="1419" y="799"/>
                  </a:lnTo>
                  <a:lnTo>
                    <a:pt x="1421" y="802"/>
                  </a:lnTo>
                  <a:lnTo>
                    <a:pt x="1418" y="800"/>
                  </a:lnTo>
                  <a:lnTo>
                    <a:pt x="1417" y="802"/>
                  </a:lnTo>
                  <a:lnTo>
                    <a:pt x="1419" y="803"/>
                  </a:lnTo>
                  <a:lnTo>
                    <a:pt x="1421" y="804"/>
                  </a:lnTo>
                  <a:lnTo>
                    <a:pt x="1421" y="805"/>
                  </a:lnTo>
                  <a:lnTo>
                    <a:pt x="1419" y="808"/>
                  </a:lnTo>
                  <a:lnTo>
                    <a:pt x="1416" y="808"/>
                  </a:lnTo>
                  <a:lnTo>
                    <a:pt x="1413" y="808"/>
                  </a:lnTo>
                  <a:lnTo>
                    <a:pt x="1410" y="805"/>
                  </a:lnTo>
                  <a:lnTo>
                    <a:pt x="1406" y="804"/>
                  </a:lnTo>
                  <a:lnTo>
                    <a:pt x="1408" y="806"/>
                  </a:lnTo>
                  <a:lnTo>
                    <a:pt x="1412" y="809"/>
                  </a:lnTo>
                  <a:lnTo>
                    <a:pt x="1413" y="809"/>
                  </a:lnTo>
                  <a:lnTo>
                    <a:pt x="1416" y="809"/>
                  </a:lnTo>
                  <a:lnTo>
                    <a:pt x="1417" y="810"/>
                  </a:lnTo>
                  <a:lnTo>
                    <a:pt x="1418" y="811"/>
                  </a:lnTo>
                  <a:lnTo>
                    <a:pt x="1421" y="814"/>
                  </a:lnTo>
                  <a:lnTo>
                    <a:pt x="1422" y="816"/>
                  </a:lnTo>
                  <a:lnTo>
                    <a:pt x="1423" y="819"/>
                  </a:lnTo>
                  <a:lnTo>
                    <a:pt x="1422" y="820"/>
                  </a:lnTo>
                  <a:lnTo>
                    <a:pt x="1419" y="822"/>
                  </a:lnTo>
                  <a:lnTo>
                    <a:pt x="1418" y="825"/>
                  </a:lnTo>
                  <a:lnTo>
                    <a:pt x="1418" y="826"/>
                  </a:lnTo>
                  <a:lnTo>
                    <a:pt x="1416" y="825"/>
                  </a:lnTo>
                  <a:lnTo>
                    <a:pt x="1414" y="822"/>
                  </a:lnTo>
                  <a:lnTo>
                    <a:pt x="1413" y="820"/>
                  </a:lnTo>
                  <a:lnTo>
                    <a:pt x="1411" y="819"/>
                  </a:lnTo>
                  <a:lnTo>
                    <a:pt x="1410" y="821"/>
                  </a:lnTo>
                  <a:lnTo>
                    <a:pt x="1408" y="821"/>
                  </a:lnTo>
                  <a:lnTo>
                    <a:pt x="1410" y="822"/>
                  </a:lnTo>
                  <a:lnTo>
                    <a:pt x="1410" y="825"/>
                  </a:lnTo>
                  <a:lnTo>
                    <a:pt x="1407" y="829"/>
                  </a:lnTo>
                  <a:lnTo>
                    <a:pt x="1406" y="831"/>
                  </a:lnTo>
                  <a:lnTo>
                    <a:pt x="1403" y="831"/>
                  </a:lnTo>
                  <a:lnTo>
                    <a:pt x="1400" y="831"/>
                  </a:lnTo>
                  <a:lnTo>
                    <a:pt x="1396" y="827"/>
                  </a:lnTo>
                  <a:lnTo>
                    <a:pt x="1399" y="830"/>
                  </a:lnTo>
                  <a:lnTo>
                    <a:pt x="1402" y="831"/>
                  </a:lnTo>
                  <a:lnTo>
                    <a:pt x="1405" y="833"/>
                  </a:lnTo>
                  <a:lnTo>
                    <a:pt x="1405" y="836"/>
                  </a:lnTo>
                  <a:lnTo>
                    <a:pt x="1405" y="840"/>
                  </a:lnTo>
                  <a:lnTo>
                    <a:pt x="1403" y="843"/>
                  </a:lnTo>
                  <a:lnTo>
                    <a:pt x="1403" y="847"/>
                  </a:lnTo>
                  <a:lnTo>
                    <a:pt x="1405" y="849"/>
                  </a:lnTo>
                  <a:lnTo>
                    <a:pt x="1403" y="852"/>
                  </a:lnTo>
                  <a:lnTo>
                    <a:pt x="1403" y="856"/>
                  </a:lnTo>
                  <a:lnTo>
                    <a:pt x="1402" y="858"/>
                  </a:lnTo>
                  <a:lnTo>
                    <a:pt x="1401" y="858"/>
                  </a:lnTo>
                  <a:lnTo>
                    <a:pt x="1401" y="857"/>
                  </a:lnTo>
                  <a:lnTo>
                    <a:pt x="1401" y="859"/>
                  </a:lnTo>
                  <a:lnTo>
                    <a:pt x="1395" y="854"/>
                  </a:lnTo>
                  <a:lnTo>
                    <a:pt x="1396" y="856"/>
                  </a:lnTo>
                  <a:lnTo>
                    <a:pt x="1399" y="859"/>
                  </a:lnTo>
                  <a:lnTo>
                    <a:pt x="1400" y="861"/>
                  </a:lnTo>
                  <a:lnTo>
                    <a:pt x="1399" y="862"/>
                  </a:lnTo>
                  <a:lnTo>
                    <a:pt x="1396" y="861"/>
                  </a:lnTo>
                  <a:lnTo>
                    <a:pt x="1397" y="863"/>
                  </a:lnTo>
                  <a:lnTo>
                    <a:pt x="1396" y="865"/>
                  </a:lnTo>
                  <a:lnTo>
                    <a:pt x="1392" y="868"/>
                  </a:lnTo>
                  <a:lnTo>
                    <a:pt x="1395" y="872"/>
                  </a:lnTo>
                  <a:lnTo>
                    <a:pt x="1396" y="877"/>
                  </a:lnTo>
                  <a:lnTo>
                    <a:pt x="1394" y="879"/>
                  </a:lnTo>
                  <a:lnTo>
                    <a:pt x="1389" y="879"/>
                  </a:lnTo>
                  <a:lnTo>
                    <a:pt x="1392" y="875"/>
                  </a:lnTo>
                  <a:lnTo>
                    <a:pt x="1391" y="872"/>
                  </a:lnTo>
                  <a:lnTo>
                    <a:pt x="1389" y="875"/>
                  </a:lnTo>
                  <a:lnTo>
                    <a:pt x="1386" y="873"/>
                  </a:lnTo>
                  <a:lnTo>
                    <a:pt x="1385" y="870"/>
                  </a:lnTo>
                  <a:lnTo>
                    <a:pt x="1383" y="872"/>
                  </a:lnTo>
                  <a:lnTo>
                    <a:pt x="1379" y="872"/>
                  </a:lnTo>
                  <a:lnTo>
                    <a:pt x="1381" y="874"/>
                  </a:lnTo>
                  <a:lnTo>
                    <a:pt x="1381" y="878"/>
                  </a:lnTo>
                  <a:lnTo>
                    <a:pt x="1385" y="878"/>
                  </a:lnTo>
                  <a:lnTo>
                    <a:pt x="1386" y="880"/>
                  </a:lnTo>
                  <a:lnTo>
                    <a:pt x="1387" y="881"/>
                  </a:lnTo>
                  <a:lnTo>
                    <a:pt x="1384" y="883"/>
                  </a:lnTo>
                  <a:lnTo>
                    <a:pt x="1385" y="885"/>
                  </a:lnTo>
                  <a:lnTo>
                    <a:pt x="1386" y="886"/>
                  </a:lnTo>
                  <a:lnTo>
                    <a:pt x="1389" y="886"/>
                  </a:lnTo>
                  <a:lnTo>
                    <a:pt x="1390" y="884"/>
                  </a:lnTo>
                  <a:lnTo>
                    <a:pt x="1391" y="886"/>
                  </a:lnTo>
                  <a:lnTo>
                    <a:pt x="1391" y="888"/>
                  </a:lnTo>
                  <a:lnTo>
                    <a:pt x="1387" y="889"/>
                  </a:lnTo>
                  <a:lnTo>
                    <a:pt x="1385" y="894"/>
                  </a:lnTo>
                  <a:lnTo>
                    <a:pt x="1383" y="899"/>
                  </a:lnTo>
                  <a:lnTo>
                    <a:pt x="1378" y="895"/>
                  </a:lnTo>
                  <a:lnTo>
                    <a:pt x="1371" y="892"/>
                  </a:lnTo>
                  <a:lnTo>
                    <a:pt x="1373" y="895"/>
                  </a:lnTo>
                  <a:lnTo>
                    <a:pt x="1375" y="897"/>
                  </a:lnTo>
                  <a:lnTo>
                    <a:pt x="1378" y="899"/>
                  </a:lnTo>
                  <a:lnTo>
                    <a:pt x="1380" y="899"/>
                  </a:lnTo>
                  <a:lnTo>
                    <a:pt x="1383" y="897"/>
                  </a:lnTo>
                  <a:lnTo>
                    <a:pt x="1385" y="897"/>
                  </a:lnTo>
                  <a:lnTo>
                    <a:pt x="1387" y="897"/>
                  </a:lnTo>
                  <a:lnTo>
                    <a:pt x="1389" y="899"/>
                  </a:lnTo>
                  <a:lnTo>
                    <a:pt x="1387" y="901"/>
                  </a:lnTo>
                  <a:lnTo>
                    <a:pt x="1387" y="902"/>
                  </a:lnTo>
                  <a:lnTo>
                    <a:pt x="1386" y="907"/>
                  </a:lnTo>
                  <a:lnTo>
                    <a:pt x="1387" y="911"/>
                  </a:lnTo>
                  <a:lnTo>
                    <a:pt x="1389" y="912"/>
                  </a:lnTo>
                  <a:lnTo>
                    <a:pt x="1391" y="915"/>
                  </a:lnTo>
                  <a:lnTo>
                    <a:pt x="1391" y="918"/>
                  </a:lnTo>
                  <a:lnTo>
                    <a:pt x="1390" y="916"/>
                  </a:lnTo>
                  <a:lnTo>
                    <a:pt x="1390" y="915"/>
                  </a:lnTo>
                  <a:lnTo>
                    <a:pt x="1389" y="916"/>
                  </a:lnTo>
                  <a:lnTo>
                    <a:pt x="1387" y="918"/>
                  </a:lnTo>
                  <a:lnTo>
                    <a:pt x="1385" y="915"/>
                  </a:lnTo>
                  <a:lnTo>
                    <a:pt x="1381" y="912"/>
                  </a:lnTo>
                  <a:lnTo>
                    <a:pt x="1380" y="915"/>
                  </a:lnTo>
                  <a:lnTo>
                    <a:pt x="1378" y="917"/>
                  </a:lnTo>
                  <a:lnTo>
                    <a:pt x="1381" y="920"/>
                  </a:lnTo>
                  <a:lnTo>
                    <a:pt x="1383" y="921"/>
                  </a:lnTo>
                  <a:lnTo>
                    <a:pt x="1384" y="922"/>
                  </a:lnTo>
                  <a:lnTo>
                    <a:pt x="1383" y="924"/>
                  </a:lnTo>
                  <a:lnTo>
                    <a:pt x="1380" y="924"/>
                  </a:lnTo>
                  <a:lnTo>
                    <a:pt x="1379" y="924"/>
                  </a:lnTo>
                  <a:lnTo>
                    <a:pt x="1379" y="924"/>
                  </a:lnTo>
                  <a:lnTo>
                    <a:pt x="1379" y="927"/>
                  </a:lnTo>
                  <a:lnTo>
                    <a:pt x="1378" y="924"/>
                  </a:lnTo>
                  <a:lnTo>
                    <a:pt x="1376" y="922"/>
                  </a:lnTo>
                  <a:lnTo>
                    <a:pt x="1374" y="922"/>
                  </a:lnTo>
                  <a:lnTo>
                    <a:pt x="1371" y="923"/>
                  </a:lnTo>
                  <a:lnTo>
                    <a:pt x="1374" y="924"/>
                  </a:lnTo>
                  <a:lnTo>
                    <a:pt x="1374" y="927"/>
                  </a:lnTo>
                  <a:lnTo>
                    <a:pt x="1375" y="929"/>
                  </a:lnTo>
                  <a:lnTo>
                    <a:pt x="1376" y="931"/>
                  </a:lnTo>
                  <a:lnTo>
                    <a:pt x="1375" y="933"/>
                  </a:lnTo>
                  <a:lnTo>
                    <a:pt x="1373" y="934"/>
                  </a:lnTo>
                  <a:lnTo>
                    <a:pt x="1370" y="934"/>
                  </a:lnTo>
                  <a:lnTo>
                    <a:pt x="1369" y="933"/>
                  </a:lnTo>
                  <a:lnTo>
                    <a:pt x="1368" y="934"/>
                  </a:lnTo>
                  <a:lnTo>
                    <a:pt x="1368" y="936"/>
                  </a:lnTo>
                  <a:lnTo>
                    <a:pt x="1370" y="937"/>
                  </a:lnTo>
                  <a:lnTo>
                    <a:pt x="1371" y="939"/>
                  </a:lnTo>
                  <a:lnTo>
                    <a:pt x="1371" y="942"/>
                  </a:lnTo>
                  <a:lnTo>
                    <a:pt x="1369" y="947"/>
                  </a:lnTo>
                  <a:lnTo>
                    <a:pt x="1364" y="942"/>
                  </a:lnTo>
                  <a:lnTo>
                    <a:pt x="1363" y="944"/>
                  </a:lnTo>
                  <a:lnTo>
                    <a:pt x="1360" y="945"/>
                  </a:lnTo>
                  <a:lnTo>
                    <a:pt x="1358" y="945"/>
                  </a:lnTo>
                  <a:lnTo>
                    <a:pt x="1357" y="943"/>
                  </a:lnTo>
                  <a:lnTo>
                    <a:pt x="1354" y="944"/>
                  </a:lnTo>
                  <a:lnTo>
                    <a:pt x="1352" y="945"/>
                  </a:lnTo>
                  <a:lnTo>
                    <a:pt x="1352" y="947"/>
                  </a:lnTo>
                  <a:lnTo>
                    <a:pt x="1352" y="948"/>
                  </a:lnTo>
                  <a:lnTo>
                    <a:pt x="1346" y="948"/>
                  </a:lnTo>
                  <a:lnTo>
                    <a:pt x="1349" y="950"/>
                  </a:lnTo>
                  <a:lnTo>
                    <a:pt x="1353" y="950"/>
                  </a:lnTo>
                  <a:lnTo>
                    <a:pt x="1354" y="953"/>
                  </a:lnTo>
                  <a:lnTo>
                    <a:pt x="1355" y="954"/>
                  </a:lnTo>
                  <a:lnTo>
                    <a:pt x="1354" y="955"/>
                  </a:lnTo>
                  <a:lnTo>
                    <a:pt x="1352" y="956"/>
                  </a:lnTo>
                  <a:lnTo>
                    <a:pt x="1351" y="959"/>
                  </a:lnTo>
                  <a:lnTo>
                    <a:pt x="1351" y="960"/>
                  </a:lnTo>
                  <a:lnTo>
                    <a:pt x="1349" y="963"/>
                  </a:lnTo>
                  <a:lnTo>
                    <a:pt x="1348" y="965"/>
                  </a:lnTo>
                  <a:lnTo>
                    <a:pt x="1348" y="961"/>
                  </a:lnTo>
                  <a:lnTo>
                    <a:pt x="1346" y="961"/>
                  </a:lnTo>
                  <a:lnTo>
                    <a:pt x="1346" y="966"/>
                  </a:lnTo>
                  <a:lnTo>
                    <a:pt x="1344" y="970"/>
                  </a:lnTo>
                  <a:lnTo>
                    <a:pt x="1343" y="967"/>
                  </a:lnTo>
                  <a:lnTo>
                    <a:pt x="1341" y="967"/>
                  </a:lnTo>
                  <a:lnTo>
                    <a:pt x="1338" y="969"/>
                  </a:lnTo>
                  <a:lnTo>
                    <a:pt x="1336" y="970"/>
                  </a:lnTo>
                  <a:lnTo>
                    <a:pt x="1335" y="972"/>
                  </a:lnTo>
                  <a:lnTo>
                    <a:pt x="1333" y="975"/>
                  </a:lnTo>
                  <a:lnTo>
                    <a:pt x="1332" y="977"/>
                  </a:lnTo>
                  <a:lnTo>
                    <a:pt x="1330" y="977"/>
                  </a:lnTo>
                  <a:lnTo>
                    <a:pt x="1328" y="976"/>
                  </a:lnTo>
                  <a:lnTo>
                    <a:pt x="1327" y="975"/>
                  </a:lnTo>
                  <a:lnTo>
                    <a:pt x="1326" y="976"/>
                  </a:lnTo>
                  <a:lnTo>
                    <a:pt x="1325" y="979"/>
                  </a:lnTo>
                  <a:lnTo>
                    <a:pt x="1325" y="982"/>
                  </a:lnTo>
                  <a:lnTo>
                    <a:pt x="1322" y="983"/>
                  </a:lnTo>
                  <a:lnTo>
                    <a:pt x="1317" y="985"/>
                  </a:lnTo>
                  <a:lnTo>
                    <a:pt x="1322" y="986"/>
                  </a:lnTo>
                  <a:lnTo>
                    <a:pt x="1323" y="987"/>
                  </a:lnTo>
                  <a:lnTo>
                    <a:pt x="1325" y="990"/>
                  </a:lnTo>
                  <a:lnTo>
                    <a:pt x="1322" y="988"/>
                  </a:lnTo>
                  <a:lnTo>
                    <a:pt x="1321" y="988"/>
                  </a:lnTo>
                  <a:lnTo>
                    <a:pt x="1321" y="990"/>
                  </a:lnTo>
                  <a:lnTo>
                    <a:pt x="1319" y="990"/>
                  </a:lnTo>
                  <a:lnTo>
                    <a:pt x="1319" y="992"/>
                  </a:lnTo>
                  <a:lnTo>
                    <a:pt x="1319" y="995"/>
                  </a:lnTo>
                  <a:lnTo>
                    <a:pt x="1317" y="997"/>
                  </a:lnTo>
                  <a:lnTo>
                    <a:pt x="1315" y="998"/>
                  </a:lnTo>
                  <a:lnTo>
                    <a:pt x="1310" y="999"/>
                  </a:lnTo>
                  <a:lnTo>
                    <a:pt x="1305" y="998"/>
                  </a:lnTo>
                  <a:lnTo>
                    <a:pt x="1305" y="999"/>
                  </a:lnTo>
                  <a:lnTo>
                    <a:pt x="1305" y="1002"/>
                  </a:lnTo>
                  <a:lnTo>
                    <a:pt x="1301" y="1003"/>
                  </a:lnTo>
                  <a:lnTo>
                    <a:pt x="1296" y="1002"/>
                  </a:lnTo>
                  <a:lnTo>
                    <a:pt x="1296" y="1001"/>
                  </a:lnTo>
                  <a:lnTo>
                    <a:pt x="1296" y="998"/>
                  </a:lnTo>
                  <a:lnTo>
                    <a:pt x="1295" y="999"/>
                  </a:lnTo>
                  <a:lnTo>
                    <a:pt x="1293" y="999"/>
                  </a:lnTo>
                  <a:lnTo>
                    <a:pt x="1288" y="998"/>
                  </a:lnTo>
                  <a:lnTo>
                    <a:pt x="1289" y="1001"/>
                  </a:lnTo>
                  <a:lnTo>
                    <a:pt x="1292" y="1002"/>
                  </a:lnTo>
                  <a:lnTo>
                    <a:pt x="1294" y="1004"/>
                  </a:lnTo>
                  <a:lnTo>
                    <a:pt x="1294" y="1007"/>
                  </a:lnTo>
                  <a:lnTo>
                    <a:pt x="1293" y="1008"/>
                  </a:lnTo>
                  <a:lnTo>
                    <a:pt x="1292" y="1008"/>
                  </a:lnTo>
                  <a:lnTo>
                    <a:pt x="1289" y="1007"/>
                  </a:lnTo>
                  <a:lnTo>
                    <a:pt x="1285" y="1004"/>
                  </a:lnTo>
                  <a:lnTo>
                    <a:pt x="1284" y="1003"/>
                  </a:lnTo>
                  <a:lnTo>
                    <a:pt x="1283" y="1001"/>
                  </a:lnTo>
                  <a:lnTo>
                    <a:pt x="1282" y="1003"/>
                  </a:lnTo>
                  <a:lnTo>
                    <a:pt x="1278" y="1004"/>
                  </a:lnTo>
                  <a:lnTo>
                    <a:pt x="1276" y="1006"/>
                  </a:lnTo>
                  <a:lnTo>
                    <a:pt x="1273" y="1006"/>
                  </a:lnTo>
                  <a:lnTo>
                    <a:pt x="1276" y="1007"/>
                  </a:lnTo>
                  <a:lnTo>
                    <a:pt x="1276" y="1008"/>
                  </a:lnTo>
                  <a:lnTo>
                    <a:pt x="1274" y="1009"/>
                  </a:lnTo>
                  <a:lnTo>
                    <a:pt x="1272" y="1011"/>
                  </a:lnTo>
                  <a:lnTo>
                    <a:pt x="1271" y="1009"/>
                  </a:lnTo>
                  <a:lnTo>
                    <a:pt x="1269" y="1007"/>
                  </a:lnTo>
                  <a:lnTo>
                    <a:pt x="1271" y="1003"/>
                  </a:lnTo>
                  <a:lnTo>
                    <a:pt x="1267" y="1004"/>
                  </a:lnTo>
                  <a:lnTo>
                    <a:pt x="1263" y="1007"/>
                  </a:lnTo>
                  <a:lnTo>
                    <a:pt x="1264" y="1008"/>
                  </a:lnTo>
                  <a:lnTo>
                    <a:pt x="1264" y="1009"/>
                  </a:lnTo>
                  <a:lnTo>
                    <a:pt x="1264" y="1012"/>
                  </a:lnTo>
                  <a:lnTo>
                    <a:pt x="1267" y="1013"/>
                  </a:lnTo>
                  <a:lnTo>
                    <a:pt x="1264" y="1014"/>
                  </a:lnTo>
                  <a:lnTo>
                    <a:pt x="1261" y="1012"/>
                  </a:lnTo>
                  <a:lnTo>
                    <a:pt x="1256" y="1011"/>
                  </a:lnTo>
                  <a:lnTo>
                    <a:pt x="1250" y="1011"/>
                  </a:lnTo>
                  <a:lnTo>
                    <a:pt x="1246" y="1014"/>
                  </a:lnTo>
                  <a:lnTo>
                    <a:pt x="1244" y="1009"/>
                  </a:lnTo>
                  <a:lnTo>
                    <a:pt x="1240" y="1004"/>
                  </a:lnTo>
                  <a:lnTo>
                    <a:pt x="1237" y="1001"/>
                  </a:lnTo>
                  <a:lnTo>
                    <a:pt x="1236" y="996"/>
                  </a:lnTo>
                  <a:lnTo>
                    <a:pt x="1236" y="998"/>
                  </a:lnTo>
                  <a:lnTo>
                    <a:pt x="1235" y="998"/>
                  </a:lnTo>
                  <a:lnTo>
                    <a:pt x="1235" y="997"/>
                  </a:lnTo>
                  <a:lnTo>
                    <a:pt x="1232" y="996"/>
                  </a:lnTo>
                  <a:lnTo>
                    <a:pt x="1236" y="993"/>
                  </a:lnTo>
                  <a:lnTo>
                    <a:pt x="1241" y="992"/>
                  </a:lnTo>
                  <a:lnTo>
                    <a:pt x="1239" y="992"/>
                  </a:lnTo>
                  <a:lnTo>
                    <a:pt x="1235" y="993"/>
                  </a:lnTo>
                  <a:lnTo>
                    <a:pt x="1232" y="993"/>
                  </a:lnTo>
                  <a:lnTo>
                    <a:pt x="1229" y="993"/>
                  </a:lnTo>
                  <a:lnTo>
                    <a:pt x="1231" y="996"/>
                  </a:lnTo>
                  <a:lnTo>
                    <a:pt x="1231" y="998"/>
                  </a:lnTo>
                  <a:lnTo>
                    <a:pt x="1229" y="999"/>
                  </a:lnTo>
                  <a:lnTo>
                    <a:pt x="1225" y="999"/>
                  </a:lnTo>
                  <a:lnTo>
                    <a:pt x="1226" y="999"/>
                  </a:lnTo>
                  <a:lnTo>
                    <a:pt x="1229" y="1001"/>
                  </a:lnTo>
                  <a:lnTo>
                    <a:pt x="1231" y="1003"/>
                  </a:lnTo>
                  <a:lnTo>
                    <a:pt x="1232" y="1004"/>
                  </a:lnTo>
                  <a:lnTo>
                    <a:pt x="1230" y="1004"/>
                  </a:lnTo>
                  <a:lnTo>
                    <a:pt x="1234" y="1007"/>
                  </a:lnTo>
                  <a:lnTo>
                    <a:pt x="1237" y="1012"/>
                  </a:lnTo>
                  <a:lnTo>
                    <a:pt x="1239" y="1018"/>
                  </a:lnTo>
                  <a:lnTo>
                    <a:pt x="1239" y="1022"/>
                  </a:lnTo>
                  <a:lnTo>
                    <a:pt x="1237" y="1023"/>
                  </a:lnTo>
                  <a:lnTo>
                    <a:pt x="1235" y="1023"/>
                  </a:lnTo>
                  <a:lnTo>
                    <a:pt x="1231" y="1019"/>
                  </a:lnTo>
                  <a:lnTo>
                    <a:pt x="1228" y="1014"/>
                  </a:lnTo>
                  <a:lnTo>
                    <a:pt x="1226" y="1012"/>
                  </a:lnTo>
                  <a:lnTo>
                    <a:pt x="1225" y="1011"/>
                  </a:lnTo>
                  <a:lnTo>
                    <a:pt x="1226" y="1014"/>
                  </a:lnTo>
                  <a:lnTo>
                    <a:pt x="1229" y="1018"/>
                  </a:lnTo>
                  <a:lnTo>
                    <a:pt x="1231" y="1020"/>
                  </a:lnTo>
                  <a:lnTo>
                    <a:pt x="1234" y="1024"/>
                  </a:lnTo>
                  <a:lnTo>
                    <a:pt x="1231" y="1025"/>
                  </a:lnTo>
                  <a:lnTo>
                    <a:pt x="1230" y="1028"/>
                  </a:lnTo>
                  <a:lnTo>
                    <a:pt x="1228" y="1025"/>
                  </a:lnTo>
                  <a:lnTo>
                    <a:pt x="1226" y="1023"/>
                  </a:lnTo>
                  <a:lnTo>
                    <a:pt x="1224" y="1024"/>
                  </a:lnTo>
                  <a:lnTo>
                    <a:pt x="1224" y="1028"/>
                  </a:lnTo>
                  <a:lnTo>
                    <a:pt x="1224" y="1031"/>
                  </a:lnTo>
                  <a:lnTo>
                    <a:pt x="1223" y="1034"/>
                  </a:lnTo>
                  <a:lnTo>
                    <a:pt x="1220" y="1031"/>
                  </a:lnTo>
                  <a:lnTo>
                    <a:pt x="1218" y="1031"/>
                  </a:lnTo>
                  <a:lnTo>
                    <a:pt x="1215" y="1034"/>
                  </a:lnTo>
                  <a:lnTo>
                    <a:pt x="1214" y="1036"/>
                  </a:lnTo>
                  <a:lnTo>
                    <a:pt x="1212" y="1036"/>
                  </a:lnTo>
                  <a:lnTo>
                    <a:pt x="1210" y="1035"/>
                  </a:lnTo>
                  <a:lnTo>
                    <a:pt x="1209" y="1033"/>
                  </a:lnTo>
                  <a:lnTo>
                    <a:pt x="1209" y="1030"/>
                  </a:lnTo>
                  <a:lnTo>
                    <a:pt x="1207" y="1030"/>
                  </a:lnTo>
                  <a:lnTo>
                    <a:pt x="1205" y="1028"/>
                  </a:lnTo>
                  <a:lnTo>
                    <a:pt x="1207" y="1033"/>
                  </a:lnTo>
                  <a:lnTo>
                    <a:pt x="1207" y="1035"/>
                  </a:lnTo>
                  <a:lnTo>
                    <a:pt x="1207" y="1038"/>
                  </a:lnTo>
                  <a:lnTo>
                    <a:pt x="1204" y="1039"/>
                  </a:lnTo>
                  <a:lnTo>
                    <a:pt x="1201" y="1038"/>
                  </a:lnTo>
                  <a:lnTo>
                    <a:pt x="1196" y="1035"/>
                  </a:lnTo>
                  <a:lnTo>
                    <a:pt x="1193" y="1034"/>
                  </a:lnTo>
                  <a:lnTo>
                    <a:pt x="1194" y="1036"/>
                  </a:lnTo>
                  <a:lnTo>
                    <a:pt x="1193" y="1038"/>
                  </a:lnTo>
                  <a:lnTo>
                    <a:pt x="1191" y="1038"/>
                  </a:lnTo>
                  <a:lnTo>
                    <a:pt x="1188" y="1036"/>
                  </a:lnTo>
                  <a:lnTo>
                    <a:pt x="1189" y="1038"/>
                  </a:lnTo>
                  <a:lnTo>
                    <a:pt x="1189" y="1040"/>
                  </a:lnTo>
                  <a:lnTo>
                    <a:pt x="1188" y="1042"/>
                  </a:lnTo>
                  <a:lnTo>
                    <a:pt x="1185" y="1045"/>
                  </a:lnTo>
                  <a:lnTo>
                    <a:pt x="1183" y="1045"/>
                  </a:lnTo>
                  <a:lnTo>
                    <a:pt x="1181" y="1042"/>
                  </a:lnTo>
                  <a:lnTo>
                    <a:pt x="1180" y="1046"/>
                  </a:lnTo>
                  <a:lnTo>
                    <a:pt x="1177" y="1047"/>
                  </a:lnTo>
                  <a:lnTo>
                    <a:pt x="1177" y="1046"/>
                  </a:lnTo>
                  <a:lnTo>
                    <a:pt x="1176" y="1046"/>
                  </a:lnTo>
                  <a:lnTo>
                    <a:pt x="1171" y="1047"/>
                  </a:lnTo>
                  <a:lnTo>
                    <a:pt x="1165" y="1049"/>
                  </a:lnTo>
                  <a:lnTo>
                    <a:pt x="1160" y="1052"/>
                  </a:lnTo>
                  <a:lnTo>
                    <a:pt x="1162" y="1047"/>
                  </a:lnTo>
                  <a:lnTo>
                    <a:pt x="1160" y="1051"/>
                  </a:lnTo>
                  <a:lnTo>
                    <a:pt x="1160" y="1052"/>
                  </a:lnTo>
                  <a:lnTo>
                    <a:pt x="1160" y="1055"/>
                  </a:lnTo>
                  <a:lnTo>
                    <a:pt x="1157" y="1055"/>
                  </a:lnTo>
                  <a:lnTo>
                    <a:pt x="1156" y="1054"/>
                  </a:lnTo>
                  <a:lnTo>
                    <a:pt x="1155" y="1051"/>
                  </a:lnTo>
                  <a:lnTo>
                    <a:pt x="1153" y="1050"/>
                  </a:lnTo>
                  <a:lnTo>
                    <a:pt x="1153" y="1052"/>
                  </a:lnTo>
                  <a:lnTo>
                    <a:pt x="1154" y="1054"/>
                  </a:lnTo>
                  <a:lnTo>
                    <a:pt x="1154" y="1056"/>
                  </a:lnTo>
                  <a:lnTo>
                    <a:pt x="1153" y="1057"/>
                  </a:lnTo>
                  <a:lnTo>
                    <a:pt x="1149" y="1061"/>
                  </a:lnTo>
                  <a:lnTo>
                    <a:pt x="1148" y="1063"/>
                  </a:lnTo>
                  <a:lnTo>
                    <a:pt x="1149" y="1065"/>
                  </a:lnTo>
                  <a:lnTo>
                    <a:pt x="1151" y="1067"/>
                  </a:lnTo>
                  <a:lnTo>
                    <a:pt x="1154" y="1068"/>
                  </a:lnTo>
                  <a:lnTo>
                    <a:pt x="1155" y="1070"/>
                  </a:lnTo>
                  <a:lnTo>
                    <a:pt x="1156" y="1071"/>
                  </a:lnTo>
                  <a:lnTo>
                    <a:pt x="1155" y="1071"/>
                  </a:lnTo>
                  <a:lnTo>
                    <a:pt x="1154" y="1068"/>
                  </a:lnTo>
                  <a:lnTo>
                    <a:pt x="1155" y="1072"/>
                  </a:lnTo>
                  <a:lnTo>
                    <a:pt x="1157" y="1074"/>
                  </a:lnTo>
                  <a:lnTo>
                    <a:pt x="1160" y="1077"/>
                  </a:lnTo>
                  <a:lnTo>
                    <a:pt x="1161" y="1081"/>
                  </a:lnTo>
                  <a:lnTo>
                    <a:pt x="1159" y="1084"/>
                  </a:lnTo>
                  <a:lnTo>
                    <a:pt x="1154" y="1085"/>
                  </a:lnTo>
                  <a:lnTo>
                    <a:pt x="1149" y="1087"/>
                  </a:lnTo>
                  <a:lnTo>
                    <a:pt x="1145" y="1087"/>
                  </a:lnTo>
                  <a:lnTo>
                    <a:pt x="1144" y="1084"/>
                  </a:lnTo>
                  <a:lnTo>
                    <a:pt x="1144" y="1083"/>
                  </a:lnTo>
                  <a:lnTo>
                    <a:pt x="1144" y="1082"/>
                  </a:lnTo>
                  <a:lnTo>
                    <a:pt x="1146" y="1082"/>
                  </a:lnTo>
                  <a:lnTo>
                    <a:pt x="1145" y="1079"/>
                  </a:lnTo>
                  <a:lnTo>
                    <a:pt x="1141" y="1078"/>
                  </a:lnTo>
                  <a:lnTo>
                    <a:pt x="1140" y="1076"/>
                  </a:lnTo>
                  <a:lnTo>
                    <a:pt x="1140" y="1072"/>
                  </a:lnTo>
                  <a:lnTo>
                    <a:pt x="1139" y="1072"/>
                  </a:lnTo>
                  <a:lnTo>
                    <a:pt x="1138" y="1070"/>
                  </a:lnTo>
                  <a:lnTo>
                    <a:pt x="1138" y="1068"/>
                  </a:lnTo>
                  <a:lnTo>
                    <a:pt x="1135" y="1067"/>
                  </a:lnTo>
                  <a:lnTo>
                    <a:pt x="1134" y="1066"/>
                  </a:lnTo>
                  <a:lnTo>
                    <a:pt x="1134" y="1062"/>
                  </a:lnTo>
                  <a:lnTo>
                    <a:pt x="1134" y="1060"/>
                  </a:lnTo>
                  <a:lnTo>
                    <a:pt x="1134" y="1057"/>
                  </a:lnTo>
                  <a:lnTo>
                    <a:pt x="1135" y="1056"/>
                  </a:lnTo>
                  <a:lnTo>
                    <a:pt x="1135" y="1054"/>
                  </a:lnTo>
                  <a:lnTo>
                    <a:pt x="1137" y="1052"/>
                  </a:lnTo>
                  <a:lnTo>
                    <a:pt x="1138" y="1050"/>
                  </a:lnTo>
                  <a:lnTo>
                    <a:pt x="1139" y="1049"/>
                  </a:lnTo>
                  <a:lnTo>
                    <a:pt x="1139" y="1049"/>
                  </a:lnTo>
                  <a:lnTo>
                    <a:pt x="1138" y="1046"/>
                  </a:lnTo>
                  <a:lnTo>
                    <a:pt x="1135" y="1045"/>
                  </a:lnTo>
                  <a:lnTo>
                    <a:pt x="1133" y="1042"/>
                  </a:lnTo>
                  <a:lnTo>
                    <a:pt x="1134" y="1046"/>
                  </a:lnTo>
                  <a:lnTo>
                    <a:pt x="1132" y="1045"/>
                  </a:lnTo>
                  <a:lnTo>
                    <a:pt x="1129" y="1044"/>
                  </a:lnTo>
                  <a:lnTo>
                    <a:pt x="1128" y="1040"/>
                  </a:lnTo>
                  <a:lnTo>
                    <a:pt x="1127" y="1038"/>
                  </a:lnTo>
                  <a:lnTo>
                    <a:pt x="1126" y="1041"/>
                  </a:lnTo>
                  <a:lnTo>
                    <a:pt x="1128" y="1044"/>
                  </a:lnTo>
                  <a:lnTo>
                    <a:pt x="1127" y="1045"/>
                  </a:lnTo>
                  <a:lnTo>
                    <a:pt x="1124" y="1047"/>
                  </a:lnTo>
                  <a:lnTo>
                    <a:pt x="1121" y="1047"/>
                  </a:lnTo>
                  <a:lnTo>
                    <a:pt x="1119" y="1046"/>
                  </a:lnTo>
                  <a:lnTo>
                    <a:pt x="1118" y="1049"/>
                  </a:lnTo>
                  <a:lnTo>
                    <a:pt x="1117" y="1049"/>
                  </a:lnTo>
                  <a:lnTo>
                    <a:pt x="1116" y="1047"/>
                  </a:lnTo>
                  <a:lnTo>
                    <a:pt x="1114" y="1044"/>
                  </a:lnTo>
                  <a:lnTo>
                    <a:pt x="1113" y="1041"/>
                  </a:lnTo>
                  <a:lnTo>
                    <a:pt x="1111" y="1041"/>
                  </a:lnTo>
                  <a:lnTo>
                    <a:pt x="1108" y="1040"/>
                  </a:lnTo>
                  <a:lnTo>
                    <a:pt x="1107" y="1040"/>
                  </a:lnTo>
                  <a:lnTo>
                    <a:pt x="1108" y="1036"/>
                  </a:lnTo>
                  <a:lnTo>
                    <a:pt x="1106" y="1036"/>
                  </a:lnTo>
                  <a:lnTo>
                    <a:pt x="1106" y="1039"/>
                  </a:lnTo>
                  <a:lnTo>
                    <a:pt x="1107" y="1041"/>
                  </a:lnTo>
                  <a:lnTo>
                    <a:pt x="1105" y="1040"/>
                  </a:lnTo>
                  <a:lnTo>
                    <a:pt x="1103" y="1038"/>
                  </a:lnTo>
                  <a:lnTo>
                    <a:pt x="1101" y="1036"/>
                  </a:lnTo>
                  <a:lnTo>
                    <a:pt x="1098" y="1035"/>
                  </a:lnTo>
                  <a:lnTo>
                    <a:pt x="1100" y="1033"/>
                  </a:lnTo>
                  <a:lnTo>
                    <a:pt x="1097" y="1031"/>
                  </a:lnTo>
                  <a:lnTo>
                    <a:pt x="1096" y="1034"/>
                  </a:lnTo>
                  <a:lnTo>
                    <a:pt x="1096" y="1034"/>
                  </a:lnTo>
                  <a:lnTo>
                    <a:pt x="1095" y="1031"/>
                  </a:lnTo>
                  <a:lnTo>
                    <a:pt x="1096" y="1035"/>
                  </a:lnTo>
                  <a:lnTo>
                    <a:pt x="1097" y="1038"/>
                  </a:lnTo>
                  <a:lnTo>
                    <a:pt x="1098" y="1040"/>
                  </a:lnTo>
                  <a:lnTo>
                    <a:pt x="1098" y="1042"/>
                  </a:lnTo>
                  <a:lnTo>
                    <a:pt x="1097" y="1042"/>
                  </a:lnTo>
                  <a:lnTo>
                    <a:pt x="1095" y="1042"/>
                  </a:lnTo>
                  <a:lnTo>
                    <a:pt x="1094" y="1040"/>
                  </a:lnTo>
                  <a:lnTo>
                    <a:pt x="1091" y="1040"/>
                  </a:lnTo>
                  <a:lnTo>
                    <a:pt x="1092" y="1044"/>
                  </a:lnTo>
                  <a:lnTo>
                    <a:pt x="1090" y="1046"/>
                  </a:lnTo>
                  <a:lnTo>
                    <a:pt x="1089" y="1044"/>
                  </a:lnTo>
                  <a:lnTo>
                    <a:pt x="1086" y="1042"/>
                  </a:lnTo>
                  <a:lnTo>
                    <a:pt x="1082" y="1042"/>
                  </a:lnTo>
                  <a:lnTo>
                    <a:pt x="1080" y="1041"/>
                  </a:lnTo>
                  <a:lnTo>
                    <a:pt x="1075" y="1041"/>
                  </a:lnTo>
                  <a:lnTo>
                    <a:pt x="1071" y="1042"/>
                  </a:lnTo>
                  <a:lnTo>
                    <a:pt x="1069" y="1042"/>
                  </a:lnTo>
                  <a:lnTo>
                    <a:pt x="1068" y="1040"/>
                  </a:lnTo>
                  <a:lnTo>
                    <a:pt x="1065" y="1042"/>
                  </a:lnTo>
                  <a:lnTo>
                    <a:pt x="1063" y="1040"/>
                  </a:lnTo>
                  <a:lnTo>
                    <a:pt x="1060" y="1039"/>
                  </a:lnTo>
                  <a:lnTo>
                    <a:pt x="1055" y="1036"/>
                  </a:lnTo>
                  <a:lnTo>
                    <a:pt x="1054" y="1035"/>
                  </a:lnTo>
                  <a:lnTo>
                    <a:pt x="1054" y="1033"/>
                  </a:lnTo>
                  <a:lnTo>
                    <a:pt x="1053" y="1031"/>
                  </a:lnTo>
                  <a:lnTo>
                    <a:pt x="1050" y="1030"/>
                  </a:lnTo>
                  <a:lnTo>
                    <a:pt x="1048" y="1029"/>
                  </a:lnTo>
                  <a:lnTo>
                    <a:pt x="1044" y="1030"/>
                  </a:lnTo>
                  <a:lnTo>
                    <a:pt x="1041" y="1020"/>
                  </a:lnTo>
                  <a:lnTo>
                    <a:pt x="1038" y="1015"/>
                  </a:lnTo>
                  <a:lnTo>
                    <a:pt x="1038" y="1009"/>
                  </a:lnTo>
                  <a:lnTo>
                    <a:pt x="1041" y="1009"/>
                  </a:lnTo>
                  <a:lnTo>
                    <a:pt x="1042" y="1008"/>
                  </a:lnTo>
                  <a:lnTo>
                    <a:pt x="1041" y="1004"/>
                  </a:lnTo>
                  <a:lnTo>
                    <a:pt x="1038" y="1001"/>
                  </a:lnTo>
                  <a:lnTo>
                    <a:pt x="1036" y="999"/>
                  </a:lnTo>
                  <a:lnTo>
                    <a:pt x="1032" y="1001"/>
                  </a:lnTo>
                  <a:lnTo>
                    <a:pt x="1030" y="1001"/>
                  </a:lnTo>
                  <a:lnTo>
                    <a:pt x="1027" y="1001"/>
                  </a:lnTo>
                  <a:lnTo>
                    <a:pt x="1023" y="997"/>
                  </a:lnTo>
                  <a:lnTo>
                    <a:pt x="1021" y="997"/>
                  </a:lnTo>
                  <a:lnTo>
                    <a:pt x="1020" y="997"/>
                  </a:lnTo>
                  <a:lnTo>
                    <a:pt x="1017" y="998"/>
                  </a:lnTo>
                  <a:lnTo>
                    <a:pt x="1014" y="997"/>
                  </a:lnTo>
                  <a:lnTo>
                    <a:pt x="1009" y="995"/>
                  </a:lnTo>
                  <a:lnTo>
                    <a:pt x="1005" y="992"/>
                  </a:lnTo>
                  <a:lnTo>
                    <a:pt x="998" y="983"/>
                  </a:lnTo>
                  <a:lnTo>
                    <a:pt x="996" y="986"/>
                  </a:lnTo>
                  <a:lnTo>
                    <a:pt x="993" y="988"/>
                  </a:lnTo>
                  <a:lnTo>
                    <a:pt x="987" y="992"/>
                  </a:lnTo>
                  <a:lnTo>
                    <a:pt x="987" y="993"/>
                  </a:lnTo>
                  <a:lnTo>
                    <a:pt x="987" y="996"/>
                  </a:lnTo>
                  <a:lnTo>
                    <a:pt x="987" y="998"/>
                  </a:lnTo>
                  <a:lnTo>
                    <a:pt x="985" y="1001"/>
                  </a:lnTo>
                  <a:lnTo>
                    <a:pt x="983" y="1003"/>
                  </a:lnTo>
                  <a:lnTo>
                    <a:pt x="977" y="1004"/>
                  </a:lnTo>
                  <a:lnTo>
                    <a:pt x="972" y="1006"/>
                  </a:lnTo>
                  <a:lnTo>
                    <a:pt x="971" y="1004"/>
                  </a:lnTo>
                  <a:lnTo>
                    <a:pt x="971" y="1002"/>
                  </a:lnTo>
                  <a:lnTo>
                    <a:pt x="968" y="1003"/>
                  </a:lnTo>
                  <a:lnTo>
                    <a:pt x="966" y="1008"/>
                  </a:lnTo>
                  <a:lnTo>
                    <a:pt x="964" y="1012"/>
                  </a:lnTo>
                  <a:lnTo>
                    <a:pt x="963" y="1013"/>
                  </a:lnTo>
                  <a:lnTo>
                    <a:pt x="959" y="1009"/>
                  </a:lnTo>
                  <a:lnTo>
                    <a:pt x="956" y="1007"/>
                  </a:lnTo>
                  <a:lnTo>
                    <a:pt x="953" y="1004"/>
                  </a:lnTo>
                  <a:lnTo>
                    <a:pt x="952" y="1006"/>
                  </a:lnTo>
                  <a:lnTo>
                    <a:pt x="952" y="1008"/>
                  </a:lnTo>
                  <a:lnTo>
                    <a:pt x="951" y="1011"/>
                  </a:lnTo>
                  <a:lnTo>
                    <a:pt x="947" y="1007"/>
                  </a:lnTo>
                  <a:lnTo>
                    <a:pt x="945" y="1006"/>
                  </a:lnTo>
                  <a:lnTo>
                    <a:pt x="944" y="1007"/>
                  </a:lnTo>
                  <a:lnTo>
                    <a:pt x="940" y="1011"/>
                  </a:lnTo>
                  <a:lnTo>
                    <a:pt x="939" y="1013"/>
                  </a:lnTo>
                  <a:lnTo>
                    <a:pt x="937" y="1013"/>
                  </a:lnTo>
                  <a:lnTo>
                    <a:pt x="934" y="1013"/>
                  </a:lnTo>
                  <a:lnTo>
                    <a:pt x="930" y="1009"/>
                  </a:lnTo>
                  <a:lnTo>
                    <a:pt x="928" y="1007"/>
                  </a:lnTo>
                  <a:lnTo>
                    <a:pt x="925" y="1006"/>
                  </a:lnTo>
                  <a:lnTo>
                    <a:pt x="923" y="1004"/>
                  </a:lnTo>
                  <a:lnTo>
                    <a:pt x="920" y="1007"/>
                  </a:lnTo>
                  <a:lnTo>
                    <a:pt x="918" y="1011"/>
                  </a:lnTo>
                  <a:lnTo>
                    <a:pt x="915" y="1015"/>
                  </a:lnTo>
                  <a:lnTo>
                    <a:pt x="914" y="1017"/>
                  </a:lnTo>
                  <a:lnTo>
                    <a:pt x="913" y="1015"/>
                  </a:lnTo>
                  <a:lnTo>
                    <a:pt x="910" y="1015"/>
                  </a:lnTo>
                  <a:lnTo>
                    <a:pt x="909" y="1014"/>
                  </a:lnTo>
                  <a:lnTo>
                    <a:pt x="904" y="1015"/>
                  </a:lnTo>
                  <a:lnTo>
                    <a:pt x="903" y="1015"/>
                  </a:lnTo>
                  <a:lnTo>
                    <a:pt x="903" y="1014"/>
                  </a:lnTo>
                  <a:lnTo>
                    <a:pt x="902" y="1013"/>
                  </a:lnTo>
                  <a:lnTo>
                    <a:pt x="899" y="1013"/>
                  </a:lnTo>
                  <a:lnTo>
                    <a:pt x="898" y="1015"/>
                  </a:lnTo>
                  <a:lnTo>
                    <a:pt x="897" y="1020"/>
                  </a:lnTo>
                  <a:lnTo>
                    <a:pt x="898" y="1025"/>
                  </a:lnTo>
                  <a:lnTo>
                    <a:pt x="899" y="1029"/>
                  </a:lnTo>
                  <a:lnTo>
                    <a:pt x="903" y="1034"/>
                  </a:lnTo>
                  <a:lnTo>
                    <a:pt x="905" y="1039"/>
                  </a:lnTo>
                  <a:lnTo>
                    <a:pt x="907" y="1042"/>
                  </a:lnTo>
                  <a:lnTo>
                    <a:pt x="907" y="1045"/>
                  </a:lnTo>
                  <a:lnTo>
                    <a:pt x="905" y="1047"/>
                  </a:lnTo>
                  <a:lnTo>
                    <a:pt x="907" y="1050"/>
                  </a:lnTo>
                  <a:lnTo>
                    <a:pt x="908" y="1052"/>
                  </a:lnTo>
                  <a:lnTo>
                    <a:pt x="909" y="1055"/>
                  </a:lnTo>
                  <a:lnTo>
                    <a:pt x="908" y="1056"/>
                  </a:lnTo>
                  <a:lnTo>
                    <a:pt x="907" y="1057"/>
                  </a:lnTo>
                  <a:lnTo>
                    <a:pt x="904" y="1056"/>
                  </a:lnTo>
                  <a:lnTo>
                    <a:pt x="902" y="1055"/>
                  </a:lnTo>
                  <a:lnTo>
                    <a:pt x="899" y="1055"/>
                  </a:lnTo>
                  <a:lnTo>
                    <a:pt x="896" y="1055"/>
                  </a:lnTo>
                  <a:lnTo>
                    <a:pt x="894" y="1055"/>
                  </a:lnTo>
                  <a:lnTo>
                    <a:pt x="893" y="1054"/>
                  </a:lnTo>
                  <a:lnTo>
                    <a:pt x="891" y="1051"/>
                  </a:lnTo>
                  <a:lnTo>
                    <a:pt x="888" y="1044"/>
                  </a:lnTo>
                  <a:lnTo>
                    <a:pt x="886" y="1036"/>
                  </a:lnTo>
                  <a:lnTo>
                    <a:pt x="882" y="1040"/>
                  </a:lnTo>
                  <a:lnTo>
                    <a:pt x="877" y="1044"/>
                  </a:lnTo>
                  <a:lnTo>
                    <a:pt x="872" y="1046"/>
                  </a:lnTo>
                  <a:lnTo>
                    <a:pt x="870" y="1046"/>
                  </a:lnTo>
                  <a:lnTo>
                    <a:pt x="867" y="1046"/>
                  </a:lnTo>
                  <a:lnTo>
                    <a:pt x="866" y="1045"/>
                  </a:lnTo>
                  <a:lnTo>
                    <a:pt x="864" y="1046"/>
                  </a:lnTo>
                  <a:lnTo>
                    <a:pt x="862" y="1047"/>
                  </a:lnTo>
                  <a:lnTo>
                    <a:pt x="861" y="1047"/>
                  </a:lnTo>
                  <a:lnTo>
                    <a:pt x="860" y="1046"/>
                  </a:lnTo>
                  <a:lnTo>
                    <a:pt x="859" y="1045"/>
                  </a:lnTo>
                  <a:lnTo>
                    <a:pt x="859" y="1041"/>
                  </a:lnTo>
                  <a:lnTo>
                    <a:pt x="859" y="1040"/>
                  </a:lnTo>
                  <a:lnTo>
                    <a:pt x="856" y="1040"/>
                  </a:lnTo>
                  <a:lnTo>
                    <a:pt x="855" y="1039"/>
                  </a:lnTo>
                  <a:lnTo>
                    <a:pt x="854" y="1035"/>
                  </a:lnTo>
                  <a:lnTo>
                    <a:pt x="854" y="1031"/>
                  </a:lnTo>
                  <a:lnTo>
                    <a:pt x="851" y="1028"/>
                  </a:lnTo>
                  <a:lnTo>
                    <a:pt x="843" y="1025"/>
                  </a:lnTo>
                  <a:lnTo>
                    <a:pt x="833" y="1026"/>
                  </a:lnTo>
                  <a:lnTo>
                    <a:pt x="832" y="1026"/>
                  </a:lnTo>
                  <a:lnTo>
                    <a:pt x="830" y="1025"/>
                  </a:lnTo>
                  <a:lnTo>
                    <a:pt x="829" y="1022"/>
                  </a:lnTo>
                  <a:lnTo>
                    <a:pt x="832" y="1017"/>
                  </a:lnTo>
                  <a:lnTo>
                    <a:pt x="832" y="1014"/>
                  </a:lnTo>
                  <a:lnTo>
                    <a:pt x="832" y="1009"/>
                  </a:lnTo>
                  <a:lnTo>
                    <a:pt x="832" y="1004"/>
                  </a:lnTo>
                  <a:lnTo>
                    <a:pt x="832" y="1001"/>
                  </a:lnTo>
                  <a:lnTo>
                    <a:pt x="835" y="999"/>
                  </a:lnTo>
                  <a:lnTo>
                    <a:pt x="834" y="996"/>
                  </a:lnTo>
                  <a:lnTo>
                    <a:pt x="832" y="993"/>
                  </a:lnTo>
                  <a:lnTo>
                    <a:pt x="824" y="993"/>
                  </a:lnTo>
                  <a:lnTo>
                    <a:pt x="821" y="992"/>
                  </a:lnTo>
                  <a:lnTo>
                    <a:pt x="818" y="990"/>
                  </a:lnTo>
                  <a:lnTo>
                    <a:pt x="817" y="986"/>
                  </a:lnTo>
                  <a:lnTo>
                    <a:pt x="814" y="982"/>
                  </a:lnTo>
                  <a:lnTo>
                    <a:pt x="813" y="980"/>
                  </a:lnTo>
                  <a:lnTo>
                    <a:pt x="812" y="979"/>
                  </a:lnTo>
                  <a:lnTo>
                    <a:pt x="813" y="976"/>
                  </a:lnTo>
                  <a:lnTo>
                    <a:pt x="812" y="974"/>
                  </a:lnTo>
                  <a:lnTo>
                    <a:pt x="809" y="971"/>
                  </a:lnTo>
                  <a:lnTo>
                    <a:pt x="808" y="969"/>
                  </a:lnTo>
                  <a:lnTo>
                    <a:pt x="807" y="966"/>
                  </a:lnTo>
                  <a:lnTo>
                    <a:pt x="809" y="964"/>
                  </a:lnTo>
                  <a:lnTo>
                    <a:pt x="811" y="961"/>
                  </a:lnTo>
                  <a:lnTo>
                    <a:pt x="811" y="958"/>
                  </a:lnTo>
                  <a:lnTo>
                    <a:pt x="806" y="960"/>
                  </a:lnTo>
                  <a:lnTo>
                    <a:pt x="800" y="960"/>
                  </a:lnTo>
                  <a:lnTo>
                    <a:pt x="795" y="959"/>
                  </a:lnTo>
                  <a:lnTo>
                    <a:pt x="789" y="960"/>
                  </a:lnTo>
                  <a:lnTo>
                    <a:pt x="786" y="963"/>
                  </a:lnTo>
                  <a:lnTo>
                    <a:pt x="782" y="965"/>
                  </a:lnTo>
                  <a:lnTo>
                    <a:pt x="779" y="967"/>
                  </a:lnTo>
                  <a:lnTo>
                    <a:pt x="776" y="967"/>
                  </a:lnTo>
                  <a:lnTo>
                    <a:pt x="775" y="965"/>
                  </a:lnTo>
                  <a:lnTo>
                    <a:pt x="775" y="964"/>
                  </a:lnTo>
                  <a:lnTo>
                    <a:pt x="777" y="959"/>
                  </a:lnTo>
                  <a:lnTo>
                    <a:pt x="777" y="954"/>
                  </a:lnTo>
                  <a:lnTo>
                    <a:pt x="775" y="950"/>
                  </a:lnTo>
                  <a:lnTo>
                    <a:pt x="774" y="948"/>
                  </a:lnTo>
                  <a:lnTo>
                    <a:pt x="773" y="947"/>
                  </a:lnTo>
                  <a:lnTo>
                    <a:pt x="771" y="945"/>
                  </a:lnTo>
                  <a:lnTo>
                    <a:pt x="771" y="942"/>
                  </a:lnTo>
                  <a:lnTo>
                    <a:pt x="771" y="938"/>
                  </a:lnTo>
                  <a:lnTo>
                    <a:pt x="776" y="936"/>
                  </a:lnTo>
                  <a:lnTo>
                    <a:pt x="775" y="932"/>
                  </a:lnTo>
                  <a:lnTo>
                    <a:pt x="775" y="929"/>
                  </a:lnTo>
                  <a:lnTo>
                    <a:pt x="775" y="922"/>
                  </a:lnTo>
                  <a:lnTo>
                    <a:pt x="777" y="923"/>
                  </a:lnTo>
                  <a:lnTo>
                    <a:pt x="779" y="923"/>
                  </a:lnTo>
                  <a:lnTo>
                    <a:pt x="781" y="920"/>
                  </a:lnTo>
                  <a:lnTo>
                    <a:pt x="782" y="915"/>
                  </a:lnTo>
                  <a:lnTo>
                    <a:pt x="782" y="912"/>
                  </a:lnTo>
                  <a:lnTo>
                    <a:pt x="782" y="911"/>
                  </a:lnTo>
                  <a:lnTo>
                    <a:pt x="785" y="911"/>
                  </a:lnTo>
                  <a:lnTo>
                    <a:pt x="787" y="911"/>
                  </a:lnTo>
                  <a:lnTo>
                    <a:pt x="789" y="908"/>
                  </a:lnTo>
                  <a:lnTo>
                    <a:pt x="789" y="906"/>
                  </a:lnTo>
                  <a:lnTo>
                    <a:pt x="791" y="902"/>
                  </a:lnTo>
                  <a:lnTo>
                    <a:pt x="793" y="902"/>
                  </a:lnTo>
                  <a:lnTo>
                    <a:pt x="796" y="904"/>
                  </a:lnTo>
                  <a:lnTo>
                    <a:pt x="796" y="902"/>
                  </a:lnTo>
                  <a:lnTo>
                    <a:pt x="796" y="900"/>
                  </a:lnTo>
                  <a:lnTo>
                    <a:pt x="795" y="897"/>
                  </a:lnTo>
                  <a:lnTo>
                    <a:pt x="792" y="896"/>
                  </a:lnTo>
                  <a:lnTo>
                    <a:pt x="791" y="894"/>
                  </a:lnTo>
                  <a:lnTo>
                    <a:pt x="793" y="894"/>
                  </a:lnTo>
                  <a:lnTo>
                    <a:pt x="795" y="890"/>
                  </a:lnTo>
                  <a:lnTo>
                    <a:pt x="795" y="886"/>
                  </a:lnTo>
                  <a:lnTo>
                    <a:pt x="793" y="883"/>
                  </a:lnTo>
                  <a:lnTo>
                    <a:pt x="793" y="874"/>
                  </a:lnTo>
                  <a:lnTo>
                    <a:pt x="791" y="864"/>
                  </a:lnTo>
                  <a:lnTo>
                    <a:pt x="789" y="857"/>
                  </a:lnTo>
                  <a:lnTo>
                    <a:pt x="786" y="851"/>
                  </a:lnTo>
                  <a:lnTo>
                    <a:pt x="782" y="846"/>
                  </a:lnTo>
                  <a:lnTo>
                    <a:pt x="776" y="842"/>
                  </a:lnTo>
                  <a:lnTo>
                    <a:pt x="777" y="845"/>
                  </a:lnTo>
                  <a:lnTo>
                    <a:pt x="775" y="846"/>
                  </a:lnTo>
                  <a:lnTo>
                    <a:pt x="771" y="841"/>
                  </a:lnTo>
                  <a:lnTo>
                    <a:pt x="768" y="833"/>
                  </a:lnTo>
                  <a:lnTo>
                    <a:pt x="766" y="829"/>
                  </a:lnTo>
                  <a:lnTo>
                    <a:pt x="764" y="825"/>
                  </a:lnTo>
                  <a:lnTo>
                    <a:pt x="754" y="819"/>
                  </a:lnTo>
                  <a:lnTo>
                    <a:pt x="750" y="816"/>
                  </a:lnTo>
                  <a:lnTo>
                    <a:pt x="747" y="814"/>
                  </a:lnTo>
                  <a:lnTo>
                    <a:pt x="746" y="819"/>
                  </a:lnTo>
                  <a:lnTo>
                    <a:pt x="744" y="821"/>
                  </a:lnTo>
                  <a:lnTo>
                    <a:pt x="744" y="824"/>
                  </a:lnTo>
                  <a:lnTo>
                    <a:pt x="743" y="825"/>
                  </a:lnTo>
                  <a:lnTo>
                    <a:pt x="742" y="825"/>
                  </a:lnTo>
                  <a:lnTo>
                    <a:pt x="742" y="824"/>
                  </a:lnTo>
                  <a:lnTo>
                    <a:pt x="739" y="821"/>
                  </a:lnTo>
                  <a:lnTo>
                    <a:pt x="738" y="820"/>
                  </a:lnTo>
                  <a:lnTo>
                    <a:pt x="736" y="820"/>
                  </a:lnTo>
                  <a:lnTo>
                    <a:pt x="733" y="820"/>
                  </a:lnTo>
                  <a:lnTo>
                    <a:pt x="731" y="820"/>
                  </a:lnTo>
                  <a:lnTo>
                    <a:pt x="726" y="817"/>
                  </a:lnTo>
                  <a:lnTo>
                    <a:pt x="721" y="816"/>
                  </a:lnTo>
                  <a:lnTo>
                    <a:pt x="720" y="816"/>
                  </a:lnTo>
                  <a:lnTo>
                    <a:pt x="717" y="817"/>
                  </a:lnTo>
                  <a:lnTo>
                    <a:pt x="716" y="819"/>
                  </a:lnTo>
                  <a:lnTo>
                    <a:pt x="714" y="819"/>
                  </a:lnTo>
                  <a:lnTo>
                    <a:pt x="712" y="817"/>
                  </a:lnTo>
                  <a:lnTo>
                    <a:pt x="712" y="816"/>
                  </a:lnTo>
                  <a:lnTo>
                    <a:pt x="714" y="813"/>
                  </a:lnTo>
                  <a:lnTo>
                    <a:pt x="716" y="810"/>
                  </a:lnTo>
                  <a:lnTo>
                    <a:pt x="717" y="806"/>
                  </a:lnTo>
                  <a:lnTo>
                    <a:pt x="717" y="804"/>
                  </a:lnTo>
                  <a:lnTo>
                    <a:pt x="715" y="802"/>
                  </a:lnTo>
                  <a:lnTo>
                    <a:pt x="714" y="799"/>
                  </a:lnTo>
                  <a:lnTo>
                    <a:pt x="714" y="795"/>
                  </a:lnTo>
                  <a:lnTo>
                    <a:pt x="710" y="798"/>
                  </a:lnTo>
                  <a:lnTo>
                    <a:pt x="707" y="799"/>
                  </a:lnTo>
                  <a:lnTo>
                    <a:pt x="705" y="799"/>
                  </a:lnTo>
                  <a:lnTo>
                    <a:pt x="702" y="798"/>
                  </a:lnTo>
                  <a:lnTo>
                    <a:pt x="704" y="795"/>
                  </a:lnTo>
                  <a:lnTo>
                    <a:pt x="706" y="793"/>
                  </a:lnTo>
                  <a:lnTo>
                    <a:pt x="709" y="792"/>
                  </a:lnTo>
                  <a:lnTo>
                    <a:pt x="704" y="788"/>
                  </a:lnTo>
                  <a:lnTo>
                    <a:pt x="700" y="784"/>
                  </a:lnTo>
                  <a:lnTo>
                    <a:pt x="696" y="784"/>
                  </a:lnTo>
                  <a:lnTo>
                    <a:pt x="693" y="786"/>
                  </a:lnTo>
                  <a:lnTo>
                    <a:pt x="689" y="788"/>
                  </a:lnTo>
                  <a:lnTo>
                    <a:pt x="686" y="789"/>
                  </a:lnTo>
                  <a:lnTo>
                    <a:pt x="685" y="793"/>
                  </a:lnTo>
                  <a:lnTo>
                    <a:pt x="683" y="797"/>
                  </a:lnTo>
                  <a:lnTo>
                    <a:pt x="679" y="797"/>
                  </a:lnTo>
                  <a:lnTo>
                    <a:pt x="677" y="795"/>
                  </a:lnTo>
                  <a:lnTo>
                    <a:pt x="674" y="794"/>
                  </a:lnTo>
                  <a:lnTo>
                    <a:pt x="672" y="793"/>
                  </a:lnTo>
                  <a:lnTo>
                    <a:pt x="671" y="793"/>
                  </a:lnTo>
                  <a:lnTo>
                    <a:pt x="671" y="794"/>
                  </a:lnTo>
                  <a:lnTo>
                    <a:pt x="667" y="792"/>
                  </a:lnTo>
                  <a:lnTo>
                    <a:pt x="662" y="789"/>
                  </a:lnTo>
                  <a:lnTo>
                    <a:pt x="659" y="789"/>
                  </a:lnTo>
                  <a:lnTo>
                    <a:pt x="657" y="789"/>
                  </a:lnTo>
                  <a:lnTo>
                    <a:pt x="653" y="793"/>
                  </a:lnTo>
                  <a:lnTo>
                    <a:pt x="647" y="798"/>
                  </a:lnTo>
                  <a:lnTo>
                    <a:pt x="643" y="804"/>
                  </a:lnTo>
                  <a:lnTo>
                    <a:pt x="640" y="806"/>
                  </a:lnTo>
                  <a:lnTo>
                    <a:pt x="637" y="808"/>
                  </a:lnTo>
                  <a:lnTo>
                    <a:pt x="630" y="809"/>
                  </a:lnTo>
                  <a:lnTo>
                    <a:pt x="626" y="810"/>
                  </a:lnTo>
                  <a:lnTo>
                    <a:pt x="625" y="813"/>
                  </a:lnTo>
                  <a:lnTo>
                    <a:pt x="624" y="815"/>
                  </a:lnTo>
                  <a:lnTo>
                    <a:pt x="623" y="819"/>
                  </a:lnTo>
                  <a:lnTo>
                    <a:pt x="620" y="821"/>
                  </a:lnTo>
                  <a:lnTo>
                    <a:pt x="618" y="822"/>
                  </a:lnTo>
                  <a:lnTo>
                    <a:pt x="615" y="825"/>
                  </a:lnTo>
                  <a:lnTo>
                    <a:pt x="613" y="827"/>
                  </a:lnTo>
                  <a:lnTo>
                    <a:pt x="611" y="835"/>
                  </a:lnTo>
                  <a:lnTo>
                    <a:pt x="609" y="836"/>
                  </a:lnTo>
                  <a:lnTo>
                    <a:pt x="604" y="837"/>
                  </a:lnTo>
                  <a:lnTo>
                    <a:pt x="598" y="840"/>
                  </a:lnTo>
                  <a:lnTo>
                    <a:pt x="594" y="840"/>
                  </a:lnTo>
                  <a:lnTo>
                    <a:pt x="591" y="840"/>
                  </a:lnTo>
                  <a:lnTo>
                    <a:pt x="588" y="840"/>
                  </a:lnTo>
                  <a:lnTo>
                    <a:pt x="586" y="840"/>
                  </a:lnTo>
                  <a:lnTo>
                    <a:pt x="584" y="838"/>
                  </a:lnTo>
                  <a:lnTo>
                    <a:pt x="584" y="835"/>
                  </a:lnTo>
                  <a:lnTo>
                    <a:pt x="583" y="833"/>
                  </a:lnTo>
                  <a:lnTo>
                    <a:pt x="581" y="831"/>
                  </a:lnTo>
                  <a:lnTo>
                    <a:pt x="577" y="830"/>
                  </a:lnTo>
                  <a:lnTo>
                    <a:pt x="573" y="830"/>
                  </a:lnTo>
                  <a:lnTo>
                    <a:pt x="571" y="831"/>
                  </a:lnTo>
                  <a:lnTo>
                    <a:pt x="570" y="832"/>
                  </a:lnTo>
                  <a:lnTo>
                    <a:pt x="567" y="833"/>
                  </a:lnTo>
                  <a:lnTo>
                    <a:pt x="564" y="831"/>
                  </a:lnTo>
                  <a:lnTo>
                    <a:pt x="559" y="831"/>
                  </a:lnTo>
                  <a:lnTo>
                    <a:pt x="554" y="831"/>
                  </a:lnTo>
                  <a:lnTo>
                    <a:pt x="549" y="830"/>
                  </a:lnTo>
                  <a:lnTo>
                    <a:pt x="546" y="827"/>
                  </a:lnTo>
                  <a:lnTo>
                    <a:pt x="546" y="826"/>
                  </a:lnTo>
                  <a:lnTo>
                    <a:pt x="546" y="824"/>
                  </a:lnTo>
                  <a:lnTo>
                    <a:pt x="544" y="822"/>
                  </a:lnTo>
                  <a:lnTo>
                    <a:pt x="536" y="822"/>
                  </a:lnTo>
                  <a:lnTo>
                    <a:pt x="529" y="825"/>
                  </a:lnTo>
                  <a:lnTo>
                    <a:pt x="525" y="829"/>
                  </a:lnTo>
                  <a:lnTo>
                    <a:pt x="523" y="832"/>
                  </a:lnTo>
                  <a:lnTo>
                    <a:pt x="518" y="842"/>
                  </a:lnTo>
                  <a:lnTo>
                    <a:pt x="514" y="848"/>
                  </a:lnTo>
                  <a:lnTo>
                    <a:pt x="512" y="851"/>
                  </a:lnTo>
                  <a:lnTo>
                    <a:pt x="511" y="854"/>
                  </a:lnTo>
                  <a:lnTo>
                    <a:pt x="508" y="852"/>
                  </a:lnTo>
                  <a:lnTo>
                    <a:pt x="506" y="849"/>
                  </a:lnTo>
                  <a:lnTo>
                    <a:pt x="506" y="843"/>
                  </a:lnTo>
                  <a:lnTo>
                    <a:pt x="506" y="838"/>
                  </a:lnTo>
                  <a:lnTo>
                    <a:pt x="506" y="835"/>
                  </a:lnTo>
                  <a:lnTo>
                    <a:pt x="504" y="831"/>
                  </a:lnTo>
                  <a:lnTo>
                    <a:pt x="502" y="830"/>
                  </a:lnTo>
                  <a:lnTo>
                    <a:pt x="497" y="830"/>
                  </a:lnTo>
                  <a:lnTo>
                    <a:pt x="491" y="831"/>
                  </a:lnTo>
                  <a:lnTo>
                    <a:pt x="486" y="832"/>
                  </a:lnTo>
                  <a:lnTo>
                    <a:pt x="486" y="836"/>
                  </a:lnTo>
                  <a:lnTo>
                    <a:pt x="481" y="835"/>
                  </a:lnTo>
                  <a:lnTo>
                    <a:pt x="476" y="836"/>
                  </a:lnTo>
                  <a:lnTo>
                    <a:pt x="465" y="836"/>
                  </a:lnTo>
                  <a:lnTo>
                    <a:pt x="457" y="835"/>
                  </a:lnTo>
                  <a:lnTo>
                    <a:pt x="449" y="831"/>
                  </a:lnTo>
                  <a:lnTo>
                    <a:pt x="445" y="830"/>
                  </a:lnTo>
                  <a:lnTo>
                    <a:pt x="444" y="829"/>
                  </a:lnTo>
                  <a:lnTo>
                    <a:pt x="442" y="829"/>
                  </a:lnTo>
                  <a:lnTo>
                    <a:pt x="441" y="830"/>
                  </a:lnTo>
                  <a:lnTo>
                    <a:pt x="441" y="831"/>
                  </a:lnTo>
                  <a:lnTo>
                    <a:pt x="441" y="832"/>
                  </a:lnTo>
                  <a:lnTo>
                    <a:pt x="439" y="833"/>
                  </a:lnTo>
                  <a:lnTo>
                    <a:pt x="436" y="833"/>
                  </a:lnTo>
                  <a:lnTo>
                    <a:pt x="433" y="831"/>
                  </a:lnTo>
                  <a:lnTo>
                    <a:pt x="431" y="829"/>
                  </a:lnTo>
                  <a:lnTo>
                    <a:pt x="429" y="826"/>
                  </a:lnTo>
                  <a:lnTo>
                    <a:pt x="428" y="829"/>
                  </a:lnTo>
                  <a:lnTo>
                    <a:pt x="428" y="831"/>
                  </a:lnTo>
                  <a:lnTo>
                    <a:pt x="427" y="835"/>
                  </a:lnTo>
                  <a:lnTo>
                    <a:pt x="426" y="835"/>
                  </a:lnTo>
                  <a:lnTo>
                    <a:pt x="426" y="833"/>
                  </a:lnTo>
                  <a:lnTo>
                    <a:pt x="420" y="827"/>
                  </a:lnTo>
                  <a:lnTo>
                    <a:pt x="416" y="824"/>
                  </a:lnTo>
                  <a:lnTo>
                    <a:pt x="415" y="820"/>
                  </a:lnTo>
                  <a:lnTo>
                    <a:pt x="413" y="821"/>
                  </a:lnTo>
                  <a:lnTo>
                    <a:pt x="411" y="822"/>
                  </a:lnTo>
                  <a:lnTo>
                    <a:pt x="406" y="822"/>
                  </a:lnTo>
                  <a:lnTo>
                    <a:pt x="400" y="821"/>
                  </a:lnTo>
                  <a:lnTo>
                    <a:pt x="399" y="820"/>
                  </a:lnTo>
                  <a:lnTo>
                    <a:pt x="397" y="819"/>
                  </a:lnTo>
                  <a:lnTo>
                    <a:pt x="397" y="815"/>
                  </a:lnTo>
                  <a:lnTo>
                    <a:pt x="399" y="813"/>
                  </a:lnTo>
                  <a:lnTo>
                    <a:pt x="397" y="811"/>
                  </a:lnTo>
                  <a:lnTo>
                    <a:pt x="395" y="811"/>
                  </a:lnTo>
                  <a:lnTo>
                    <a:pt x="393" y="811"/>
                  </a:lnTo>
                  <a:lnTo>
                    <a:pt x="390" y="813"/>
                  </a:lnTo>
                  <a:lnTo>
                    <a:pt x="388" y="811"/>
                  </a:lnTo>
                  <a:lnTo>
                    <a:pt x="383" y="809"/>
                  </a:lnTo>
                  <a:lnTo>
                    <a:pt x="378" y="806"/>
                  </a:lnTo>
                  <a:lnTo>
                    <a:pt x="373" y="804"/>
                  </a:lnTo>
                  <a:lnTo>
                    <a:pt x="369" y="799"/>
                  </a:lnTo>
                  <a:lnTo>
                    <a:pt x="367" y="794"/>
                  </a:lnTo>
                  <a:lnTo>
                    <a:pt x="363" y="790"/>
                  </a:lnTo>
                  <a:lnTo>
                    <a:pt x="358" y="789"/>
                  </a:lnTo>
                  <a:lnTo>
                    <a:pt x="356" y="790"/>
                  </a:lnTo>
                  <a:lnTo>
                    <a:pt x="353" y="792"/>
                  </a:lnTo>
                  <a:lnTo>
                    <a:pt x="352" y="793"/>
                  </a:lnTo>
                  <a:lnTo>
                    <a:pt x="350" y="792"/>
                  </a:lnTo>
                  <a:lnTo>
                    <a:pt x="346" y="789"/>
                  </a:lnTo>
                  <a:lnTo>
                    <a:pt x="342" y="784"/>
                  </a:lnTo>
                  <a:lnTo>
                    <a:pt x="341" y="782"/>
                  </a:lnTo>
                  <a:lnTo>
                    <a:pt x="337" y="779"/>
                  </a:lnTo>
                  <a:lnTo>
                    <a:pt x="332" y="777"/>
                  </a:lnTo>
                  <a:lnTo>
                    <a:pt x="324" y="773"/>
                  </a:lnTo>
                  <a:lnTo>
                    <a:pt x="311" y="765"/>
                  </a:lnTo>
                  <a:lnTo>
                    <a:pt x="300" y="755"/>
                  </a:lnTo>
                  <a:lnTo>
                    <a:pt x="295" y="754"/>
                  </a:lnTo>
                  <a:lnTo>
                    <a:pt x="289" y="752"/>
                  </a:lnTo>
                  <a:lnTo>
                    <a:pt x="287" y="752"/>
                  </a:lnTo>
                  <a:lnTo>
                    <a:pt x="286" y="754"/>
                  </a:lnTo>
                  <a:lnTo>
                    <a:pt x="284" y="755"/>
                  </a:lnTo>
                  <a:lnTo>
                    <a:pt x="282" y="754"/>
                  </a:lnTo>
                  <a:lnTo>
                    <a:pt x="282" y="760"/>
                  </a:lnTo>
                  <a:lnTo>
                    <a:pt x="279" y="762"/>
                  </a:lnTo>
                  <a:lnTo>
                    <a:pt x="276" y="762"/>
                  </a:lnTo>
                  <a:lnTo>
                    <a:pt x="272" y="758"/>
                  </a:lnTo>
                  <a:lnTo>
                    <a:pt x="263" y="752"/>
                  </a:lnTo>
                  <a:lnTo>
                    <a:pt x="252" y="749"/>
                  </a:lnTo>
                  <a:lnTo>
                    <a:pt x="250" y="747"/>
                  </a:lnTo>
                  <a:lnTo>
                    <a:pt x="246" y="746"/>
                  </a:lnTo>
                  <a:lnTo>
                    <a:pt x="246" y="745"/>
                  </a:lnTo>
                  <a:lnTo>
                    <a:pt x="246" y="743"/>
                  </a:lnTo>
                  <a:lnTo>
                    <a:pt x="246" y="741"/>
                  </a:lnTo>
                  <a:lnTo>
                    <a:pt x="245" y="740"/>
                  </a:lnTo>
                  <a:lnTo>
                    <a:pt x="241" y="738"/>
                  </a:lnTo>
                  <a:lnTo>
                    <a:pt x="238" y="736"/>
                  </a:lnTo>
                  <a:lnTo>
                    <a:pt x="235" y="734"/>
                  </a:lnTo>
                  <a:lnTo>
                    <a:pt x="233" y="734"/>
                  </a:lnTo>
                  <a:lnTo>
                    <a:pt x="230" y="734"/>
                  </a:lnTo>
                  <a:lnTo>
                    <a:pt x="227" y="734"/>
                  </a:lnTo>
                  <a:lnTo>
                    <a:pt x="223" y="731"/>
                  </a:lnTo>
                  <a:lnTo>
                    <a:pt x="219" y="728"/>
                  </a:lnTo>
                  <a:lnTo>
                    <a:pt x="213" y="720"/>
                  </a:lnTo>
                  <a:lnTo>
                    <a:pt x="212" y="719"/>
                  </a:lnTo>
                  <a:lnTo>
                    <a:pt x="209" y="719"/>
                  </a:lnTo>
                  <a:lnTo>
                    <a:pt x="207" y="722"/>
                  </a:lnTo>
                  <a:lnTo>
                    <a:pt x="203" y="723"/>
                  </a:lnTo>
                  <a:lnTo>
                    <a:pt x="202" y="722"/>
                  </a:lnTo>
                  <a:lnTo>
                    <a:pt x="201" y="719"/>
                  </a:lnTo>
                  <a:lnTo>
                    <a:pt x="201" y="714"/>
                  </a:lnTo>
                  <a:lnTo>
                    <a:pt x="200" y="711"/>
                  </a:lnTo>
                  <a:lnTo>
                    <a:pt x="197" y="706"/>
                  </a:lnTo>
                  <a:lnTo>
                    <a:pt x="196" y="702"/>
                  </a:lnTo>
                  <a:lnTo>
                    <a:pt x="193" y="697"/>
                  </a:lnTo>
                  <a:lnTo>
                    <a:pt x="190" y="693"/>
                  </a:lnTo>
                  <a:lnTo>
                    <a:pt x="187" y="691"/>
                  </a:lnTo>
                  <a:lnTo>
                    <a:pt x="186" y="687"/>
                  </a:lnTo>
                  <a:lnTo>
                    <a:pt x="185" y="685"/>
                  </a:lnTo>
                  <a:lnTo>
                    <a:pt x="184" y="681"/>
                  </a:lnTo>
                  <a:lnTo>
                    <a:pt x="188" y="679"/>
                  </a:lnTo>
                  <a:lnTo>
                    <a:pt x="191" y="680"/>
                  </a:lnTo>
                  <a:lnTo>
                    <a:pt x="193" y="682"/>
                  </a:lnTo>
                  <a:lnTo>
                    <a:pt x="197" y="685"/>
                  </a:lnTo>
                  <a:lnTo>
                    <a:pt x="201" y="687"/>
                  </a:lnTo>
                  <a:lnTo>
                    <a:pt x="202" y="687"/>
                  </a:lnTo>
                  <a:lnTo>
                    <a:pt x="203" y="685"/>
                  </a:lnTo>
                  <a:lnTo>
                    <a:pt x="206" y="683"/>
                  </a:lnTo>
                  <a:lnTo>
                    <a:pt x="208" y="682"/>
                  </a:lnTo>
                  <a:lnTo>
                    <a:pt x="209" y="681"/>
                  </a:lnTo>
                  <a:lnTo>
                    <a:pt x="212" y="679"/>
                  </a:lnTo>
                  <a:lnTo>
                    <a:pt x="213" y="676"/>
                  </a:lnTo>
                  <a:lnTo>
                    <a:pt x="212" y="674"/>
                  </a:lnTo>
                  <a:lnTo>
                    <a:pt x="208" y="669"/>
                  </a:lnTo>
                  <a:lnTo>
                    <a:pt x="208" y="666"/>
                  </a:lnTo>
                  <a:lnTo>
                    <a:pt x="207" y="664"/>
                  </a:lnTo>
                  <a:lnTo>
                    <a:pt x="207" y="661"/>
                  </a:lnTo>
                  <a:lnTo>
                    <a:pt x="206" y="660"/>
                  </a:lnTo>
                  <a:lnTo>
                    <a:pt x="201" y="659"/>
                  </a:lnTo>
                  <a:lnTo>
                    <a:pt x="197" y="658"/>
                  </a:lnTo>
                  <a:lnTo>
                    <a:pt x="195" y="655"/>
                  </a:lnTo>
                  <a:lnTo>
                    <a:pt x="191" y="652"/>
                  </a:lnTo>
                  <a:lnTo>
                    <a:pt x="186" y="645"/>
                  </a:lnTo>
                  <a:lnTo>
                    <a:pt x="184" y="638"/>
                  </a:lnTo>
                  <a:lnTo>
                    <a:pt x="184" y="633"/>
                  </a:lnTo>
                  <a:lnTo>
                    <a:pt x="182" y="629"/>
                  </a:lnTo>
                  <a:lnTo>
                    <a:pt x="185" y="628"/>
                  </a:lnTo>
                  <a:lnTo>
                    <a:pt x="187" y="627"/>
                  </a:lnTo>
                  <a:lnTo>
                    <a:pt x="187" y="626"/>
                  </a:lnTo>
                  <a:lnTo>
                    <a:pt x="187" y="624"/>
                  </a:lnTo>
                  <a:lnTo>
                    <a:pt x="185" y="623"/>
                  </a:lnTo>
                  <a:lnTo>
                    <a:pt x="175" y="618"/>
                  </a:lnTo>
                  <a:lnTo>
                    <a:pt x="165" y="612"/>
                  </a:lnTo>
                  <a:lnTo>
                    <a:pt x="160" y="606"/>
                  </a:lnTo>
                  <a:lnTo>
                    <a:pt x="158" y="600"/>
                  </a:lnTo>
                  <a:lnTo>
                    <a:pt x="153" y="593"/>
                  </a:lnTo>
                  <a:lnTo>
                    <a:pt x="149" y="589"/>
                  </a:lnTo>
                  <a:lnTo>
                    <a:pt x="144" y="585"/>
                  </a:lnTo>
                  <a:lnTo>
                    <a:pt x="140" y="585"/>
                  </a:lnTo>
                  <a:lnTo>
                    <a:pt x="136" y="585"/>
                  </a:lnTo>
                  <a:lnTo>
                    <a:pt x="123" y="583"/>
                  </a:lnTo>
                  <a:lnTo>
                    <a:pt x="118" y="581"/>
                  </a:lnTo>
                  <a:lnTo>
                    <a:pt x="113" y="578"/>
                  </a:lnTo>
                  <a:lnTo>
                    <a:pt x="110" y="575"/>
                  </a:lnTo>
                  <a:lnTo>
                    <a:pt x="109" y="570"/>
                  </a:lnTo>
                  <a:lnTo>
                    <a:pt x="104" y="573"/>
                  </a:lnTo>
                  <a:lnTo>
                    <a:pt x="101" y="574"/>
                  </a:lnTo>
                  <a:lnTo>
                    <a:pt x="99" y="573"/>
                  </a:lnTo>
                  <a:lnTo>
                    <a:pt x="97" y="572"/>
                  </a:lnTo>
                  <a:lnTo>
                    <a:pt x="94" y="569"/>
                  </a:lnTo>
                  <a:lnTo>
                    <a:pt x="91" y="567"/>
                  </a:lnTo>
                  <a:lnTo>
                    <a:pt x="90" y="565"/>
                  </a:lnTo>
                  <a:lnTo>
                    <a:pt x="89" y="561"/>
                  </a:lnTo>
                  <a:lnTo>
                    <a:pt x="89" y="556"/>
                  </a:lnTo>
                  <a:lnTo>
                    <a:pt x="86" y="551"/>
                  </a:lnTo>
                  <a:lnTo>
                    <a:pt x="83" y="546"/>
                  </a:lnTo>
                  <a:lnTo>
                    <a:pt x="79" y="545"/>
                  </a:lnTo>
                  <a:lnTo>
                    <a:pt x="75" y="543"/>
                  </a:lnTo>
                  <a:lnTo>
                    <a:pt x="72" y="542"/>
                  </a:lnTo>
                  <a:lnTo>
                    <a:pt x="69" y="541"/>
                  </a:lnTo>
                  <a:lnTo>
                    <a:pt x="67" y="537"/>
                  </a:lnTo>
                  <a:lnTo>
                    <a:pt x="62" y="535"/>
                  </a:lnTo>
                  <a:lnTo>
                    <a:pt x="58" y="535"/>
                  </a:lnTo>
                  <a:lnTo>
                    <a:pt x="54" y="537"/>
                  </a:lnTo>
                  <a:lnTo>
                    <a:pt x="52" y="535"/>
                  </a:lnTo>
                  <a:lnTo>
                    <a:pt x="48" y="534"/>
                  </a:lnTo>
                  <a:lnTo>
                    <a:pt x="45" y="534"/>
                  </a:lnTo>
                  <a:lnTo>
                    <a:pt x="42" y="531"/>
                  </a:lnTo>
                  <a:lnTo>
                    <a:pt x="41" y="529"/>
                  </a:lnTo>
                  <a:lnTo>
                    <a:pt x="42" y="527"/>
                  </a:lnTo>
                  <a:lnTo>
                    <a:pt x="45" y="526"/>
                  </a:lnTo>
                  <a:lnTo>
                    <a:pt x="49" y="527"/>
                  </a:lnTo>
                  <a:lnTo>
                    <a:pt x="52" y="527"/>
                  </a:lnTo>
                  <a:lnTo>
                    <a:pt x="56" y="525"/>
                  </a:lnTo>
                  <a:lnTo>
                    <a:pt x="57" y="522"/>
                  </a:lnTo>
                  <a:lnTo>
                    <a:pt x="54" y="519"/>
                  </a:lnTo>
                  <a:lnTo>
                    <a:pt x="52" y="516"/>
                  </a:lnTo>
                  <a:lnTo>
                    <a:pt x="51" y="515"/>
                  </a:lnTo>
                  <a:lnTo>
                    <a:pt x="49" y="514"/>
                  </a:lnTo>
                  <a:lnTo>
                    <a:pt x="51" y="510"/>
                  </a:lnTo>
                  <a:lnTo>
                    <a:pt x="48" y="506"/>
                  </a:lnTo>
                  <a:lnTo>
                    <a:pt x="47" y="503"/>
                  </a:lnTo>
                  <a:lnTo>
                    <a:pt x="45" y="500"/>
                  </a:lnTo>
                  <a:lnTo>
                    <a:pt x="42" y="498"/>
                  </a:lnTo>
                  <a:lnTo>
                    <a:pt x="42" y="493"/>
                  </a:lnTo>
                  <a:lnTo>
                    <a:pt x="42" y="488"/>
                  </a:lnTo>
                  <a:lnTo>
                    <a:pt x="40" y="484"/>
                  </a:lnTo>
                  <a:lnTo>
                    <a:pt x="36" y="483"/>
                  </a:lnTo>
                  <a:lnTo>
                    <a:pt x="31" y="481"/>
                  </a:lnTo>
                  <a:lnTo>
                    <a:pt x="26" y="481"/>
                  </a:lnTo>
                  <a:lnTo>
                    <a:pt x="22" y="481"/>
                  </a:lnTo>
                  <a:lnTo>
                    <a:pt x="19" y="482"/>
                  </a:lnTo>
                  <a:lnTo>
                    <a:pt x="15" y="483"/>
                  </a:lnTo>
                  <a:lnTo>
                    <a:pt x="14" y="483"/>
                  </a:lnTo>
                  <a:lnTo>
                    <a:pt x="11" y="481"/>
                  </a:lnTo>
                  <a:lnTo>
                    <a:pt x="10" y="478"/>
                  </a:lnTo>
                  <a:lnTo>
                    <a:pt x="8" y="476"/>
                  </a:lnTo>
                  <a:lnTo>
                    <a:pt x="8" y="472"/>
                  </a:lnTo>
                  <a:lnTo>
                    <a:pt x="10" y="471"/>
                  </a:lnTo>
                  <a:lnTo>
                    <a:pt x="6" y="467"/>
                  </a:lnTo>
                  <a:lnTo>
                    <a:pt x="3" y="463"/>
                  </a:lnTo>
                  <a:lnTo>
                    <a:pt x="2" y="461"/>
                  </a:lnTo>
                  <a:lnTo>
                    <a:pt x="2" y="459"/>
                  </a:lnTo>
                  <a:lnTo>
                    <a:pt x="0" y="45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00" name="Freeform 1251"/>
            <p:cNvSpPr>
              <a:spLocks/>
            </p:cNvSpPr>
            <p:nvPr/>
          </p:nvSpPr>
          <p:spPr bwMode="auto">
            <a:xfrm>
              <a:off x="9226468" y="3472728"/>
              <a:ext cx="12647" cy="8432"/>
            </a:xfrm>
            <a:custGeom>
              <a:avLst/>
              <a:gdLst>
                <a:gd name="T0" fmla="*/ 2 w 13"/>
                <a:gd name="T1" fmla="*/ 1 h 8"/>
                <a:gd name="T2" fmla="*/ 7 w 13"/>
                <a:gd name="T3" fmla="*/ 0 h 8"/>
                <a:gd name="T4" fmla="*/ 9 w 13"/>
                <a:gd name="T5" fmla="*/ 0 h 8"/>
                <a:gd name="T6" fmla="*/ 10 w 13"/>
                <a:gd name="T7" fmla="*/ 1 h 8"/>
                <a:gd name="T8" fmla="*/ 8 w 13"/>
                <a:gd name="T9" fmla="*/ 3 h 8"/>
                <a:gd name="T10" fmla="*/ 10 w 13"/>
                <a:gd name="T11" fmla="*/ 2 h 8"/>
                <a:gd name="T12" fmla="*/ 13 w 13"/>
                <a:gd name="T13" fmla="*/ 2 h 8"/>
                <a:gd name="T14" fmla="*/ 13 w 13"/>
                <a:gd name="T15" fmla="*/ 5 h 8"/>
                <a:gd name="T16" fmla="*/ 12 w 13"/>
                <a:gd name="T17" fmla="*/ 5 h 8"/>
                <a:gd name="T18" fmla="*/ 10 w 13"/>
                <a:gd name="T19" fmla="*/ 6 h 8"/>
                <a:gd name="T20" fmla="*/ 12 w 13"/>
                <a:gd name="T21" fmla="*/ 8 h 8"/>
                <a:gd name="T22" fmla="*/ 8 w 13"/>
                <a:gd name="T23" fmla="*/ 7 h 8"/>
                <a:gd name="T24" fmla="*/ 3 w 13"/>
                <a:gd name="T25" fmla="*/ 6 h 8"/>
                <a:gd name="T26" fmla="*/ 0 w 13"/>
                <a:gd name="T27" fmla="*/ 3 h 8"/>
                <a:gd name="T28" fmla="*/ 0 w 13"/>
                <a:gd name="T29" fmla="*/ 2 h 8"/>
                <a:gd name="T30" fmla="*/ 2 w 13"/>
                <a:gd name="T3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8">
                  <a:moveTo>
                    <a:pt x="2" y="1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8" y="7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01" name="Freeform 1252"/>
            <p:cNvSpPr>
              <a:spLocks/>
            </p:cNvSpPr>
            <p:nvPr/>
          </p:nvSpPr>
          <p:spPr bwMode="auto">
            <a:xfrm>
              <a:off x="9224360" y="3479052"/>
              <a:ext cx="6324" cy="4216"/>
            </a:xfrm>
            <a:custGeom>
              <a:avLst/>
              <a:gdLst>
                <a:gd name="T0" fmla="*/ 0 w 6"/>
                <a:gd name="T1" fmla="*/ 5 h 5"/>
                <a:gd name="T2" fmla="*/ 1 w 6"/>
                <a:gd name="T3" fmla="*/ 2 h 5"/>
                <a:gd name="T4" fmla="*/ 2 w 6"/>
                <a:gd name="T5" fmla="*/ 1 h 5"/>
                <a:gd name="T6" fmla="*/ 6 w 6"/>
                <a:gd name="T7" fmla="*/ 0 h 5"/>
                <a:gd name="T8" fmla="*/ 4 w 6"/>
                <a:gd name="T9" fmla="*/ 4 h 5"/>
                <a:gd name="T10" fmla="*/ 0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1" y="2"/>
                  </a:lnTo>
                  <a:lnTo>
                    <a:pt x="2" y="1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02" name="Freeform 1253"/>
            <p:cNvSpPr>
              <a:spLocks/>
            </p:cNvSpPr>
            <p:nvPr/>
          </p:nvSpPr>
          <p:spPr bwMode="auto">
            <a:xfrm>
              <a:off x="9234900" y="3481159"/>
              <a:ext cx="2109" cy="2109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03" name="Freeform 1254"/>
            <p:cNvSpPr>
              <a:spLocks/>
            </p:cNvSpPr>
            <p:nvPr/>
          </p:nvSpPr>
          <p:spPr bwMode="auto">
            <a:xfrm>
              <a:off x="9215928" y="3483268"/>
              <a:ext cx="0" cy="4216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1 h 3"/>
                <a:gd name="T4" fmla="*/ 2 w 2"/>
                <a:gd name="T5" fmla="*/ 1 h 3"/>
                <a:gd name="T6" fmla="*/ 2 w 2"/>
                <a:gd name="T7" fmla="*/ 0 h 3"/>
                <a:gd name="T8" fmla="*/ 2 w 2"/>
                <a:gd name="T9" fmla="*/ 3 h 3"/>
                <a:gd name="T10" fmla="*/ 0 w 2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04" name="Freeform 1255"/>
            <p:cNvSpPr>
              <a:spLocks/>
            </p:cNvSpPr>
            <p:nvPr/>
          </p:nvSpPr>
          <p:spPr bwMode="auto">
            <a:xfrm>
              <a:off x="5908638" y="2475693"/>
              <a:ext cx="101179" cy="65346"/>
            </a:xfrm>
            <a:custGeom>
              <a:avLst/>
              <a:gdLst>
                <a:gd name="T0" fmla="*/ 11 w 96"/>
                <a:gd name="T1" fmla="*/ 7 h 63"/>
                <a:gd name="T2" fmla="*/ 21 w 96"/>
                <a:gd name="T3" fmla="*/ 6 h 63"/>
                <a:gd name="T4" fmla="*/ 27 w 96"/>
                <a:gd name="T5" fmla="*/ 7 h 63"/>
                <a:gd name="T6" fmla="*/ 33 w 96"/>
                <a:gd name="T7" fmla="*/ 9 h 63"/>
                <a:gd name="T8" fmla="*/ 38 w 96"/>
                <a:gd name="T9" fmla="*/ 7 h 63"/>
                <a:gd name="T10" fmla="*/ 43 w 96"/>
                <a:gd name="T11" fmla="*/ 5 h 63"/>
                <a:gd name="T12" fmla="*/ 43 w 96"/>
                <a:gd name="T13" fmla="*/ 4 h 63"/>
                <a:gd name="T14" fmla="*/ 48 w 96"/>
                <a:gd name="T15" fmla="*/ 3 h 63"/>
                <a:gd name="T16" fmla="*/ 52 w 96"/>
                <a:gd name="T17" fmla="*/ 1 h 63"/>
                <a:gd name="T18" fmla="*/ 55 w 96"/>
                <a:gd name="T19" fmla="*/ 0 h 63"/>
                <a:gd name="T20" fmla="*/ 59 w 96"/>
                <a:gd name="T21" fmla="*/ 3 h 63"/>
                <a:gd name="T22" fmla="*/ 67 w 96"/>
                <a:gd name="T23" fmla="*/ 5 h 63"/>
                <a:gd name="T24" fmla="*/ 78 w 96"/>
                <a:gd name="T25" fmla="*/ 9 h 63"/>
                <a:gd name="T26" fmla="*/ 81 w 96"/>
                <a:gd name="T27" fmla="*/ 14 h 63"/>
                <a:gd name="T28" fmla="*/ 79 w 96"/>
                <a:gd name="T29" fmla="*/ 20 h 63"/>
                <a:gd name="T30" fmla="*/ 85 w 96"/>
                <a:gd name="T31" fmla="*/ 23 h 63"/>
                <a:gd name="T32" fmla="*/ 89 w 96"/>
                <a:gd name="T33" fmla="*/ 25 h 63"/>
                <a:gd name="T34" fmla="*/ 92 w 96"/>
                <a:gd name="T35" fmla="*/ 28 h 63"/>
                <a:gd name="T36" fmla="*/ 94 w 96"/>
                <a:gd name="T37" fmla="*/ 31 h 63"/>
                <a:gd name="T38" fmla="*/ 96 w 96"/>
                <a:gd name="T39" fmla="*/ 37 h 63"/>
                <a:gd name="T40" fmla="*/ 92 w 96"/>
                <a:gd name="T41" fmla="*/ 39 h 63"/>
                <a:gd name="T42" fmla="*/ 89 w 96"/>
                <a:gd name="T43" fmla="*/ 43 h 63"/>
                <a:gd name="T44" fmla="*/ 85 w 96"/>
                <a:gd name="T45" fmla="*/ 43 h 63"/>
                <a:gd name="T46" fmla="*/ 81 w 96"/>
                <a:gd name="T47" fmla="*/ 49 h 63"/>
                <a:gd name="T48" fmla="*/ 81 w 96"/>
                <a:gd name="T49" fmla="*/ 55 h 63"/>
                <a:gd name="T50" fmla="*/ 82 w 96"/>
                <a:gd name="T51" fmla="*/ 60 h 63"/>
                <a:gd name="T52" fmla="*/ 78 w 96"/>
                <a:gd name="T53" fmla="*/ 63 h 63"/>
                <a:gd name="T54" fmla="*/ 70 w 96"/>
                <a:gd name="T55" fmla="*/ 60 h 63"/>
                <a:gd name="T56" fmla="*/ 62 w 96"/>
                <a:gd name="T57" fmla="*/ 55 h 63"/>
                <a:gd name="T58" fmla="*/ 57 w 96"/>
                <a:gd name="T59" fmla="*/ 53 h 63"/>
                <a:gd name="T60" fmla="*/ 57 w 96"/>
                <a:gd name="T61" fmla="*/ 48 h 63"/>
                <a:gd name="T62" fmla="*/ 57 w 96"/>
                <a:gd name="T63" fmla="*/ 42 h 63"/>
                <a:gd name="T64" fmla="*/ 52 w 96"/>
                <a:gd name="T65" fmla="*/ 47 h 63"/>
                <a:gd name="T66" fmla="*/ 46 w 96"/>
                <a:gd name="T67" fmla="*/ 49 h 63"/>
                <a:gd name="T68" fmla="*/ 41 w 96"/>
                <a:gd name="T69" fmla="*/ 42 h 63"/>
                <a:gd name="T70" fmla="*/ 38 w 96"/>
                <a:gd name="T71" fmla="*/ 37 h 63"/>
                <a:gd name="T72" fmla="*/ 28 w 96"/>
                <a:gd name="T73" fmla="*/ 37 h 63"/>
                <a:gd name="T74" fmla="*/ 26 w 96"/>
                <a:gd name="T75" fmla="*/ 33 h 63"/>
                <a:gd name="T76" fmla="*/ 19 w 96"/>
                <a:gd name="T77" fmla="*/ 30 h 63"/>
                <a:gd name="T78" fmla="*/ 17 w 96"/>
                <a:gd name="T79" fmla="*/ 28 h 63"/>
                <a:gd name="T80" fmla="*/ 14 w 96"/>
                <a:gd name="T81" fmla="*/ 25 h 63"/>
                <a:gd name="T82" fmla="*/ 6 w 96"/>
                <a:gd name="T83" fmla="*/ 23 h 63"/>
                <a:gd name="T84" fmla="*/ 3 w 96"/>
                <a:gd name="T85" fmla="*/ 21 h 63"/>
                <a:gd name="T86" fmla="*/ 1 w 96"/>
                <a:gd name="T87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63">
                  <a:moveTo>
                    <a:pt x="0" y="12"/>
                  </a:moveTo>
                  <a:lnTo>
                    <a:pt x="11" y="7"/>
                  </a:lnTo>
                  <a:lnTo>
                    <a:pt x="22" y="4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38" y="7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4" y="7"/>
                  </a:lnTo>
                  <a:lnTo>
                    <a:pt x="43" y="4"/>
                  </a:lnTo>
                  <a:lnTo>
                    <a:pt x="47" y="4"/>
                  </a:lnTo>
                  <a:lnTo>
                    <a:pt x="48" y="3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7" y="1"/>
                  </a:lnTo>
                  <a:lnTo>
                    <a:pt x="59" y="3"/>
                  </a:lnTo>
                  <a:lnTo>
                    <a:pt x="63" y="0"/>
                  </a:lnTo>
                  <a:lnTo>
                    <a:pt x="67" y="5"/>
                  </a:lnTo>
                  <a:lnTo>
                    <a:pt x="71" y="7"/>
                  </a:lnTo>
                  <a:lnTo>
                    <a:pt x="78" y="9"/>
                  </a:lnTo>
                  <a:lnTo>
                    <a:pt x="84" y="10"/>
                  </a:lnTo>
                  <a:lnTo>
                    <a:pt x="81" y="14"/>
                  </a:lnTo>
                  <a:lnTo>
                    <a:pt x="79" y="17"/>
                  </a:lnTo>
                  <a:lnTo>
                    <a:pt x="79" y="20"/>
                  </a:lnTo>
                  <a:lnTo>
                    <a:pt x="82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9" y="25"/>
                  </a:lnTo>
                  <a:lnTo>
                    <a:pt x="91" y="27"/>
                  </a:lnTo>
                  <a:lnTo>
                    <a:pt x="92" y="28"/>
                  </a:lnTo>
                  <a:lnTo>
                    <a:pt x="91" y="31"/>
                  </a:lnTo>
                  <a:lnTo>
                    <a:pt x="94" y="31"/>
                  </a:lnTo>
                  <a:lnTo>
                    <a:pt x="95" y="33"/>
                  </a:lnTo>
                  <a:lnTo>
                    <a:pt x="96" y="37"/>
                  </a:lnTo>
                  <a:lnTo>
                    <a:pt x="94" y="38"/>
                  </a:lnTo>
                  <a:lnTo>
                    <a:pt x="92" y="39"/>
                  </a:lnTo>
                  <a:lnTo>
                    <a:pt x="90" y="42"/>
                  </a:lnTo>
                  <a:lnTo>
                    <a:pt x="89" y="43"/>
                  </a:lnTo>
                  <a:lnTo>
                    <a:pt x="87" y="42"/>
                  </a:lnTo>
                  <a:lnTo>
                    <a:pt x="85" y="43"/>
                  </a:lnTo>
                  <a:lnTo>
                    <a:pt x="84" y="44"/>
                  </a:lnTo>
                  <a:lnTo>
                    <a:pt x="81" y="49"/>
                  </a:lnTo>
                  <a:lnTo>
                    <a:pt x="80" y="53"/>
                  </a:lnTo>
                  <a:lnTo>
                    <a:pt x="81" y="55"/>
                  </a:lnTo>
                  <a:lnTo>
                    <a:pt x="82" y="58"/>
                  </a:lnTo>
                  <a:lnTo>
                    <a:pt x="82" y="60"/>
                  </a:lnTo>
                  <a:lnTo>
                    <a:pt x="80" y="63"/>
                  </a:lnTo>
                  <a:lnTo>
                    <a:pt x="78" y="63"/>
                  </a:lnTo>
                  <a:lnTo>
                    <a:pt x="73" y="63"/>
                  </a:lnTo>
                  <a:lnTo>
                    <a:pt x="70" y="60"/>
                  </a:lnTo>
                  <a:lnTo>
                    <a:pt x="68" y="57"/>
                  </a:lnTo>
                  <a:lnTo>
                    <a:pt x="62" y="55"/>
                  </a:lnTo>
                  <a:lnTo>
                    <a:pt x="59" y="54"/>
                  </a:lnTo>
                  <a:lnTo>
                    <a:pt x="57" y="53"/>
                  </a:lnTo>
                  <a:lnTo>
                    <a:pt x="57" y="51"/>
                  </a:lnTo>
                  <a:lnTo>
                    <a:pt x="57" y="48"/>
                  </a:lnTo>
                  <a:lnTo>
                    <a:pt x="57" y="44"/>
                  </a:lnTo>
                  <a:lnTo>
                    <a:pt x="57" y="42"/>
                  </a:lnTo>
                  <a:lnTo>
                    <a:pt x="54" y="44"/>
                  </a:lnTo>
                  <a:lnTo>
                    <a:pt x="52" y="47"/>
                  </a:lnTo>
                  <a:lnTo>
                    <a:pt x="49" y="48"/>
                  </a:lnTo>
                  <a:lnTo>
                    <a:pt x="46" y="49"/>
                  </a:lnTo>
                  <a:lnTo>
                    <a:pt x="39" y="48"/>
                  </a:lnTo>
                  <a:lnTo>
                    <a:pt x="41" y="42"/>
                  </a:lnTo>
                  <a:lnTo>
                    <a:pt x="41" y="39"/>
                  </a:lnTo>
                  <a:lnTo>
                    <a:pt x="38" y="37"/>
                  </a:lnTo>
                  <a:lnTo>
                    <a:pt x="33" y="36"/>
                  </a:lnTo>
                  <a:lnTo>
                    <a:pt x="28" y="37"/>
                  </a:lnTo>
                  <a:lnTo>
                    <a:pt x="27" y="35"/>
                  </a:lnTo>
                  <a:lnTo>
                    <a:pt x="26" y="33"/>
                  </a:lnTo>
                  <a:lnTo>
                    <a:pt x="21" y="31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5" y="26"/>
                  </a:lnTo>
                  <a:lnTo>
                    <a:pt x="14" y="25"/>
                  </a:lnTo>
                  <a:lnTo>
                    <a:pt x="10" y="25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05" name="Freeform 1256"/>
            <p:cNvSpPr>
              <a:spLocks/>
            </p:cNvSpPr>
            <p:nvPr/>
          </p:nvSpPr>
          <p:spPr bwMode="auto">
            <a:xfrm>
              <a:off x="6448260" y="2720209"/>
              <a:ext cx="172848" cy="101179"/>
            </a:xfrm>
            <a:custGeom>
              <a:avLst/>
              <a:gdLst>
                <a:gd name="T0" fmla="*/ 2 w 163"/>
                <a:gd name="T1" fmla="*/ 6 h 96"/>
                <a:gd name="T2" fmla="*/ 11 w 163"/>
                <a:gd name="T3" fmla="*/ 1 h 96"/>
                <a:gd name="T4" fmla="*/ 16 w 163"/>
                <a:gd name="T5" fmla="*/ 6 h 96"/>
                <a:gd name="T6" fmla="*/ 13 w 163"/>
                <a:gd name="T7" fmla="*/ 11 h 96"/>
                <a:gd name="T8" fmla="*/ 28 w 163"/>
                <a:gd name="T9" fmla="*/ 12 h 96"/>
                <a:gd name="T10" fmla="*/ 42 w 163"/>
                <a:gd name="T11" fmla="*/ 16 h 96"/>
                <a:gd name="T12" fmla="*/ 56 w 163"/>
                <a:gd name="T13" fmla="*/ 14 h 96"/>
                <a:gd name="T14" fmla="*/ 75 w 163"/>
                <a:gd name="T15" fmla="*/ 17 h 96"/>
                <a:gd name="T16" fmla="*/ 90 w 163"/>
                <a:gd name="T17" fmla="*/ 14 h 96"/>
                <a:gd name="T18" fmla="*/ 107 w 163"/>
                <a:gd name="T19" fmla="*/ 5 h 96"/>
                <a:gd name="T20" fmla="*/ 128 w 163"/>
                <a:gd name="T21" fmla="*/ 3 h 96"/>
                <a:gd name="T22" fmla="*/ 146 w 163"/>
                <a:gd name="T23" fmla="*/ 7 h 96"/>
                <a:gd name="T24" fmla="*/ 154 w 163"/>
                <a:gd name="T25" fmla="*/ 14 h 96"/>
                <a:gd name="T26" fmla="*/ 162 w 163"/>
                <a:gd name="T27" fmla="*/ 16 h 96"/>
                <a:gd name="T28" fmla="*/ 163 w 163"/>
                <a:gd name="T29" fmla="*/ 23 h 96"/>
                <a:gd name="T30" fmla="*/ 155 w 163"/>
                <a:gd name="T31" fmla="*/ 27 h 96"/>
                <a:gd name="T32" fmla="*/ 146 w 163"/>
                <a:gd name="T33" fmla="*/ 38 h 96"/>
                <a:gd name="T34" fmla="*/ 145 w 163"/>
                <a:gd name="T35" fmla="*/ 49 h 96"/>
                <a:gd name="T36" fmla="*/ 140 w 163"/>
                <a:gd name="T37" fmla="*/ 55 h 96"/>
                <a:gd name="T38" fmla="*/ 141 w 163"/>
                <a:gd name="T39" fmla="*/ 59 h 96"/>
                <a:gd name="T40" fmla="*/ 150 w 163"/>
                <a:gd name="T41" fmla="*/ 69 h 96"/>
                <a:gd name="T42" fmla="*/ 149 w 163"/>
                <a:gd name="T43" fmla="*/ 73 h 96"/>
                <a:gd name="T44" fmla="*/ 136 w 163"/>
                <a:gd name="T45" fmla="*/ 72 h 96"/>
                <a:gd name="T46" fmla="*/ 129 w 163"/>
                <a:gd name="T47" fmla="*/ 70 h 96"/>
                <a:gd name="T48" fmla="*/ 115 w 163"/>
                <a:gd name="T49" fmla="*/ 75 h 96"/>
                <a:gd name="T50" fmla="*/ 115 w 163"/>
                <a:gd name="T51" fmla="*/ 76 h 96"/>
                <a:gd name="T52" fmla="*/ 111 w 163"/>
                <a:gd name="T53" fmla="*/ 82 h 96"/>
                <a:gd name="T54" fmla="*/ 103 w 163"/>
                <a:gd name="T55" fmla="*/ 82 h 96"/>
                <a:gd name="T56" fmla="*/ 106 w 163"/>
                <a:gd name="T57" fmla="*/ 89 h 96"/>
                <a:gd name="T58" fmla="*/ 100 w 163"/>
                <a:gd name="T59" fmla="*/ 94 h 96"/>
                <a:gd name="T60" fmla="*/ 88 w 163"/>
                <a:gd name="T61" fmla="*/ 94 h 96"/>
                <a:gd name="T62" fmla="*/ 79 w 163"/>
                <a:gd name="T63" fmla="*/ 94 h 96"/>
                <a:gd name="T64" fmla="*/ 70 w 163"/>
                <a:gd name="T65" fmla="*/ 92 h 96"/>
                <a:gd name="T66" fmla="*/ 64 w 163"/>
                <a:gd name="T67" fmla="*/ 88 h 96"/>
                <a:gd name="T68" fmla="*/ 54 w 163"/>
                <a:gd name="T69" fmla="*/ 86 h 96"/>
                <a:gd name="T70" fmla="*/ 43 w 163"/>
                <a:gd name="T71" fmla="*/ 92 h 96"/>
                <a:gd name="T72" fmla="*/ 31 w 163"/>
                <a:gd name="T73" fmla="*/ 93 h 96"/>
                <a:gd name="T74" fmla="*/ 18 w 163"/>
                <a:gd name="T75" fmla="*/ 93 h 96"/>
                <a:gd name="T76" fmla="*/ 18 w 163"/>
                <a:gd name="T77" fmla="*/ 81 h 96"/>
                <a:gd name="T78" fmla="*/ 10 w 163"/>
                <a:gd name="T79" fmla="*/ 70 h 96"/>
                <a:gd name="T80" fmla="*/ 5 w 163"/>
                <a:gd name="T81" fmla="*/ 59 h 96"/>
                <a:gd name="T82" fmla="*/ 6 w 163"/>
                <a:gd name="T83" fmla="*/ 54 h 96"/>
                <a:gd name="T84" fmla="*/ 5 w 163"/>
                <a:gd name="T85" fmla="*/ 45 h 96"/>
                <a:gd name="T86" fmla="*/ 9 w 163"/>
                <a:gd name="T87" fmla="*/ 43 h 96"/>
                <a:gd name="T88" fmla="*/ 15 w 163"/>
                <a:gd name="T89" fmla="*/ 38 h 96"/>
                <a:gd name="T90" fmla="*/ 6 w 163"/>
                <a:gd name="T91" fmla="*/ 2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" h="96">
                  <a:moveTo>
                    <a:pt x="0" y="13"/>
                  </a:moveTo>
                  <a:lnTo>
                    <a:pt x="1" y="10"/>
                  </a:lnTo>
                  <a:lnTo>
                    <a:pt x="2" y="6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6" y="13"/>
                  </a:lnTo>
                  <a:lnTo>
                    <a:pt x="22" y="13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7" y="14"/>
                  </a:lnTo>
                  <a:lnTo>
                    <a:pt x="42" y="16"/>
                  </a:lnTo>
                  <a:lnTo>
                    <a:pt x="47" y="17"/>
                  </a:lnTo>
                  <a:lnTo>
                    <a:pt x="52" y="16"/>
                  </a:lnTo>
                  <a:lnTo>
                    <a:pt x="56" y="14"/>
                  </a:lnTo>
                  <a:lnTo>
                    <a:pt x="60" y="16"/>
                  </a:lnTo>
                  <a:lnTo>
                    <a:pt x="70" y="16"/>
                  </a:lnTo>
                  <a:lnTo>
                    <a:pt x="75" y="17"/>
                  </a:lnTo>
                  <a:lnTo>
                    <a:pt x="80" y="18"/>
                  </a:lnTo>
                  <a:lnTo>
                    <a:pt x="85" y="17"/>
                  </a:lnTo>
                  <a:lnTo>
                    <a:pt x="90" y="14"/>
                  </a:lnTo>
                  <a:lnTo>
                    <a:pt x="98" y="8"/>
                  </a:lnTo>
                  <a:lnTo>
                    <a:pt x="102" y="7"/>
                  </a:lnTo>
                  <a:lnTo>
                    <a:pt x="107" y="5"/>
                  </a:lnTo>
                  <a:lnTo>
                    <a:pt x="118" y="2"/>
                  </a:lnTo>
                  <a:lnTo>
                    <a:pt x="123" y="2"/>
                  </a:lnTo>
                  <a:lnTo>
                    <a:pt x="128" y="3"/>
                  </a:lnTo>
                  <a:lnTo>
                    <a:pt x="135" y="6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9" y="10"/>
                  </a:lnTo>
                  <a:lnTo>
                    <a:pt x="151" y="12"/>
                  </a:lnTo>
                  <a:lnTo>
                    <a:pt x="154" y="14"/>
                  </a:lnTo>
                  <a:lnTo>
                    <a:pt x="157" y="14"/>
                  </a:lnTo>
                  <a:lnTo>
                    <a:pt x="160" y="14"/>
                  </a:lnTo>
                  <a:lnTo>
                    <a:pt x="162" y="16"/>
                  </a:lnTo>
                  <a:lnTo>
                    <a:pt x="163" y="17"/>
                  </a:lnTo>
                  <a:lnTo>
                    <a:pt x="163" y="21"/>
                  </a:lnTo>
                  <a:lnTo>
                    <a:pt x="163" y="23"/>
                  </a:lnTo>
                  <a:lnTo>
                    <a:pt x="162" y="26"/>
                  </a:lnTo>
                  <a:lnTo>
                    <a:pt x="159" y="26"/>
                  </a:lnTo>
                  <a:lnTo>
                    <a:pt x="155" y="27"/>
                  </a:lnTo>
                  <a:lnTo>
                    <a:pt x="151" y="28"/>
                  </a:lnTo>
                  <a:lnTo>
                    <a:pt x="147" y="34"/>
                  </a:lnTo>
                  <a:lnTo>
                    <a:pt x="146" y="38"/>
                  </a:lnTo>
                  <a:lnTo>
                    <a:pt x="146" y="42"/>
                  </a:lnTo>
                  <a:lnTo>
                    <a:pt x="146" y="45"/>
                  </a:lnTo>
                  <a:lnTo>
                    <a:pt x="145" y="49"/>
                  </a:lnTo>
                  <a:lnTo>
                    <a:pt x="143" y="53"/>
                  </a:lnTo>
                  <a:lnTo>
                    <a:pt x="141" y="54"/>
                  </a:lnTo>
                  <a:lnTo>
                    <a:pt x="140" y="55"/>
                  </a:lnTo>
                  <a:lnTo>
                    <a:pt x="138" y="55"/>
                  </a:lnTo>
                  <a:lnTo>
                    <a:pt x="136" y="56"/>
                  </a:lnTo>
                  <a:lnTo>
                    <a:pt x="141" y="59"/>
                  </a:lnTo>
                  <a:lnTo>
                    <a:pt x="145" y="61"/>
                  </a:lnTo>
                  <a:lnTo>
                    <a:pt x="147" y="65"/>
                  </a:lnTo>
                  <a:lnTo>
                    <a:pt x="150" y="69"/>
                  </a:lnTo>
                  <a:lnTo>
                    <a:pt x="152" y="71"/>
                  </a:lnTo>
                  <a:lnTo>
                    <a:pt x="151" y="72"/>
                  </a:lnTo>
                  <a:lnTo>
                    <a:pt x="149" y="73"/>
                  </a:lnTo>
                  <a:lnTo>
                    <a:pt x="144" y="73"/>
                  </a:lnTo>
                  <a:lnTo>
                    <a:pt x="139" y="73"/>
                  </a:lnTo>
                  <a:lnTo>
                    <a:pt x="136" y="72"/>
                  </a:lnTo>
                  <a:lnTo>
                    <a:pt x="135" y="70"/>
                  </a:lnTo>
                  <a:lnTo>
                    <a:pt x="133" y="69"/>
                  </a:lnTo>
                  <a:lnTo>
                    <a:pt x="129" y="70"/>
                  </a:lnTo>
                  <a:lnTo>
                    <a:pt x="124" y="71"/>
                  </a:lnTo>
                  <a:lnTo>
                    <a:pt x="118" y="72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1" y="78"/>
                  </a:lnTo>
                  <a:lnTo>
                    <a:pt x="109" y="80"/>
                  </a:lnTo>
                  <a:lnTo>
                    <a:pt x="111" y="82"/>
                  </a:lnTo>
                  <a:lnTo>
                    <a:pt x="106" y="81"/>
                  </a:lnTo>
                  <a:lnTo>
                    <a:pt x="103" y="81"/>
                  </a:lnTo>
                  <a:lnTo>
                    <a:pt x="103" y="82"/>
                  </a:lnTo>
                  <a:lnTo>
                    <a:pt x="103" y="85"/>
                  </a:lnTo>
                  <a:lnTo>
                    <a:pt x="104" y="87"/>
                  </a:lnTo>
                  <a:lnTo>
                    <a:pt x="106" y="89"/>
                  </a:lnTo>
                  <a:lnTo>
                    <a:pt x="104" y="92"/>
                  </a:lnTo>
                  <a:lnTo>
                    <a:pt x="102" y="93"/>
                  </a:lnTo>
                  <a:lnTo>
                    <a:pt x="100" y="94"/>
                  </a:lnTo>
                  <a:lnTo>
                    <a:pt x="97" y="94"/>
                  </a:lnTo>
                  <a:lnTo>
                    <a:pt x="92" y="94"/>
                  </a:lnTo>
                  <a:lnTo>
                    <a:pt x="88" y="94"/>
                  </a:lnTo>
                  <a:lnTo>
                    <a:pt x="84" y="96"/>
                  </a:lnTo>
                  <a:lnTo>
                    <a:pt x="81" y="96"/>
                  </a:lnTo>
                  <a:lnTo>
                    <a:pt x="79" y="94"/>
                  </a:lnTo>
                  <a:lnTo>
                    <a:pt x="76" y="93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3"/>
                  </a:lnTo>
                  <a:lnTo>
                    <a:pt x="66" y="92"/>
                  </a:lnTo>
                  <a:lnTo>
                    <a:pt x="64" y="88"/>
                  </a:lnTo>
                  <a:lnTo>
                    <a:pt x="61" y="86"/>
                  </a:lnTo>
                  <a:lnTo>
                    <a:pt x="59" y="86"/>
                  </a:lnTo>
                  <a:lnTo>
                    <a:pt x="54" y="86"/>
                  </a:lnTo>
                  <a:lnTo>
                    <a:pt x="50" y="88"/>
                  </a:lnTo>
                  <a:lnTo>
                    <a:pt x="47" y="89"/>
                  </a:lnTo>
                  <a:lnTo>
                    <a:pt x="43" y="92"/>
                  </a:lnTo>
                  <a:lnTo>
                    <a:pt x="39" y="93"/>
                  </a:lnTo>
                  <a:lnTo>
                    <a:pt x="34" y="93"/>
                  </a:lnTo>
                  <a:lnTo>
                    <a:pt x="31" y="93"/>
                  </a:lnTo>
                  <a:lnTo>
                    <a:pt x="27" y="94"/>
                  </a:lnTo>
                  <a:lnTo>
                    <a:pt x="23" y="96"/>
                  </a:lnTo>
                  <a:lnTo>
                    <a:pt x="18" y="93"/>
                  </a:lnTo>
                  <a:lnTo>
                    <a:pt x="20" y="91"/>
                  </a:lnTo>
                  <a:lnTo>
                    <a:pt x="20" y="88"/>
                  </a:lnTo>
                  <a:lnTo>
                    <a:pt x="18" y="81"/>
                  </a:lnTo>
                  <a:lnTo>
                    <a:pt x="17" y="78"/>
                  </a:lnTo>
                  <a:lnTo>
                    <a:pt x="16" y="75"/>
                  </a:lnTo>
                  <a:lnTo>
                    <a:pt x="10" y="70"/>
                  </a:lnTo>
                  <a:lnTo>
                    <a:pt x="6" y="65"/>
                  </a:lnTo>
                  <a:lnTo>
                    <a:pt x="1" y="60"/>
                  </a:lnTo>
                  <a:lnTo>
                    <a:pt x="5" y="59"/>
                  </a:lnTo>
                  <a:lnTo>
                    <a:pt x="6" y="57"/>
                  </a:lnTo>
                  <a:lnTo>
                    <a:pt x="7" y="56"/>
                  </a:lnTo>
                  <a:lnTo>
                    <a:pt x="6" y="54"/>
                  </a:lnTo>
                  <a:lnTo>
                    <a:pt x="5" y="50"/>
                  </a:lnTo>
                  <a:lnTo>
                    <a:pt x="4" y="48"/>
                  </a:lnTo>
                  <a:lnTo>
                    <a:pt x="5" y="45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0"/>
                  </a:lnTo>
                  <a:lnTo>
                    <a:pt x="15" y="38"/>
                  </a:lnTo>
                  <a:lnTo>
                    <a:pt x="17" y="33"/>
                  </a:lnTo>
                  <a:lnTo>
                    <a:pt x="12" y="30"/>
                  </a:lnTo>
                  <a:lnTo>
                    <a:pt x="6" y="26"/>
                  </a:lnTo>
                  <a:lnTo>
                    <a:pt x="2" y="19"/>
                  </a:lnTo>
                  <a:lnTo>
                    <a:pt x="0" y="1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06" name="Freeform 1257"/>
            <p:cNvSpPr>
              <a:spLocks/>
            </p:cNvSpPr>
            <p:nvPr/>
          </p:nvSpPr>
          <p:spPr bwMode="auto">
            <a:xfrm>
              <a:off x="7089061" y="2798200"/>
              <a:ext cx="158093" cy="122258"/>
            </a:xfrm>
            <a:custGeom>
              <a:avLst/>
              <a:gdLst>
                <a:gd name="T0" fmla="*/ 9 w 148"/>
                <a:gd name="T1" fmla="*/ 18 h 116"/>
                <a:gd name="T2" fmla="*/ 23 w 148"/>
                <a:gd name="T3" fmla="*/ 24 h 116"/>
                <a:gd name="T4" fmla="*/ 33 w 148"/>
                <a:gd name="T5" fmla="*/ 25 h 116"/>
                <a:gd name="T6" fmla="*/ 41 w 148"/>
                <a:gd name="T7" fmla="*/ 28 h 116"/>
                <a:gd name="T8" fmla="*/ 44 w 148"/>
                <a:gd name="T9" fmla="*/ 21 h 116"/>
                <a:gd name="T10" fmla="*/ 35 w 148"/>
                <a:gd name="T11" fmla="*/ 15 h 116"/>
                <a:gd name="T12" fmla="*/ 29 w 148"/>
                <a:gd name="T13" fmla="*/ 8 h 116"/>
                <a:gd name="T14" fmla="*/ 33 w 148"/>
                <a:gd name="T15" fmla="*/ 3 h 116"/>
                <a:gd name="T16" fmla="*/ 40 w 148"/>
                <a:gd name="T17" fmla="*/ 3 h 116"/>
                <a:gd name="T18" fmla="*/ 54 w 148"/>
                <a:gd name="T19" fmla="*/ 13 h 116"/>
                <a:gd name="T20" fmla="*/ 60 w 148"/>
                <a:gd name="T21" fmla="*/ 20 h 116"/>
                <a:gd name="T22" fmla="*/ 73 w 148"/>
                <a:gd name="T23" fmla="*/ 25 h 116"/>
                <a:gd name="T24" fmla="*/ 80 w 148"/>
                <a:gd name="T25" fmla="*/ 18 h 116"/>
                <a:gd name="T26" fmla="*/ 89 w 148"/>
                <a:gd name="T27" fmla="*/ 7 h 116"/>
                <a:gd name="T28" fmla="*/ 94 w 148"/>
                <a:gd name="T29" fmla="*/ 5 h 116"/>
                <a:gd name="T30" fmla="*/ 105 w 148"/>
                <a:gd name="T31" fmla="*/ 18 h 116"/>
                <a:gd name="T32" fmla="*/ 123 w 148"/>
                <a:gd name="T33" fmla="*/ 37 h 116"/>
                <a:gd name="T34" fmla="*/ 132 w 148"/>
                <a:gd name="T35" fmla="*/ 46 h 116"/>
                <a:gd name="T36" fmla="*/ 146 w 148"/>
                <a:gd name="T37" fmla="*/ 52 h 116"/>
                <a:gd name="T38" fmla="*/ 141 w 148"/>
                <a:gd name="T39" fmla="*/ 52 h 116"/>
                <a:gd name="T40" fmla="*/ 129 w 148"/>
                <a:gd name="T41" fmla="*/ 57 h 116"/>
                <a:gd name="T42" fmla="*/ 124 w 148"/>
                <a:gd name="T43" fmla="*/ 68 h 116"/>
                <a:gd name="T44" fmla="*/ 125 w 148"/>
                <a:gd name="T45" fmla="*/ 85 h 116"/>
                <a:gd name="T46" fmla="*/ 123 w 148"/>
                <a:gd name="T47" fmla="*/ 95 h 116"/>
                <a:gd name="T48" fmla="*/ 120 w 148"/>
                <a:gd name="T49" fmla="*/ 95 h 116"/>
                <a:gd name="T50" fmla="*/ 116 w 148"/>
                <a:gd name="T51" fmla="*/ 93 h 116"/>
                <a:gd name="T52" fmla="*/ 116 w 148"/>
                <a:gd name="T53" fmla="*/ 105 h 116"/>
                <a:gd name="T54" fmla="*/ 113 w 148"/>
                <a:gd name="T55" fmla="*/ 116 h 116"/>
                <a:gd name="T56" fmla="*/ 98 w 148"/>
                <a:gd name="T57" fmla="*/ 107 h 116"/>
                <a:gd name="T58" fmla="*/ 93 w 148"/>
                <a:gd name="T59" fmla="*/ 99 h 116"/>
                <a:gd name="T60" fmla="*/ 98 w 148"/>
                <a:gd name="T61" fmla="*/ 96 h 116"/>
                <a:gd name="T62" fmla="*/ 96 w 148"/>
                <a:gd name="T63" fmla="*/ 87 h 116"/>
                <a:gd name="T64" fmla="*/ 93 w 148"/>
                <a:gd name="T65" fmla="*/ 79 h 116"/>
                <a:gd name="T66" fmla="*/ 81 w 148"/>
                <a:gd name="T67" fmla="*/ 75 h 116"/>
                <a:gd name="T68" fmla="*/ 68 w 148"/>
                <a:gd name="T69" fmla="*/ 85 h 116"/>
                <a:gd name="T70" fmla="*/ 61 w 148"/>
                <a:gd name="T71" fmla="*/ 93 h 116"/>
                <a:gd name="T72" fmla="*/ 50 w 148"/>
                <a:gd name="T73" fmla="*/ 98 h 116"/>
                <a:gd name="T74" fmla="*/ 53 w 148"/>
                <a:gd name="T75" fmla="*/ 89 h 116"/>
                <a:gd name="T76" fmla="*/ 46 w 148"/>
                <a:gd name="T77" fmla="*/ 84 h 116"/>
                <a:gd name="T78" fmla="*/ 48 w 148"/>
                <a:gd name="T79" fmla="*/ 80 h 116"/>
                <a:gd name="T80" fmla="*/ 41 w 148"/>
                <a:gd name="T81" fmla="*/ 77 h 116"/>
                <a:gd name="T82" fmla="*/ 27 w 148"/>
                <a:gd name="T83" fmla="*/ 68 h 116"/>
                <a:gd name="T84" fmla="*/ 29 w 148"/>
                <a:gd name="T85" fmla="*/ 62 h 116"/>
                <a:gd name="T86" fmla="*/ 29 w 148"/>
                <a:gd name="T87" fmla="*/ 56 h 116"/>
                <a:gd name="T88" fmla="*/ 16 w 148"/>
                <a:gd name="T89" fmla="*/ 46 h 116"/>
                <a:gd name="T90" fmla="*/ 14 w 148"/>
                <a:gd name="T91" fmla="*/ 40 h 116"/>
                <a:gd name="T92" fmla="*/ 11 w 148"/>
                <a:gd name="T93" fmla="*/ 31 h 116"/>
                <a:gd name="T94" fmla="*/ 5 w 148"/>
                <a:gd name="T95" fmla="*/ 28 h 116"/>
                <a:gd name="T96" fmla="*/ 1 w 148"/>
                <a:gd name="T97" fmla="*/ 2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116">
                  <a:moveTo>
                    <a:pt x="0" y="21"/>
                  </a:moveTo>
                  <a:lnTo>
                    <a:pt x="5" y="18"/>
                  </a:lnTo>
                  <a:lnTo>
                    <a:pt x="9" y="18"/>
                  </a:lnTo>
                  <a:lnTo>
                    <a:pt x="14" y="19"/>
                  </a:lnTo>
                  <a:lnTo>
                    <a:pt x="19" y="23"/>
                  </a:lnTo>
                  <a:lnTo>
                    <a:pt x="23" y="24"/>
                  </a:lnTo>
                  <a:lnTo>
                    <a:pt x="25" y="25"/>
                  </a:lnTo>
                  <a:lnTo>
                    <a:pt x="29" y="25"/>
                  </a:lnTo>
                  <a:lnTo>
                    <a:pt x="33" y="25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1"/>
                  </a:lnTo>
                  <a:lnTo>
                    <a:pt x="41" y="20"/>
                  </a:lnTo>
                  <a:lnTo>
                    <a:pt x="37" y="16"/>
                  </a:lnTo>
                  <a:lnTo>
                    <a:pt x="35" y="15"/>
                  </a:lnTo>
                  <a:lnTo>
                    <a:pt x="34" y="15"/>
                  </a:lnTo>
                  <a:lnTo>
                    <a:pt x="30" y="12"/>
                  </a:lnTo>
                  <a:lnTo>
                    <a:pt x="29" y="8"/>
                  </a:lnTo>
                  <a:lnTo>
                    <a:pt x="30" y="7"/>
                  </a:lnTo>
                  <a:lnTo>
                    <a:pt x="32" y="5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40" y="3"/>
                  </a:lnTo>
                  <a:lnTo>
                    <a:pt x="45" y="7"/>
                  </a:lnTo>
                  <a:lnTo>
                    <a:pt x="49" y="9"/>
                  </a:lnTo>
                  <a:lnTo>
                    <a:pt x="54" y="13"/>
                  </a:lnTo>
                  <a:lnTo>
                    <a:pt x="56" y="14"/>
                  </a:lnTo>
                  <a:lnTo>
                    <a:pt x="57" y="15"/>
                  </a:lnTo>
                  <a:lnTo>
                    <a:pt x="60" y="20"/>
                  </a:lnTo>
                  <a:lnTo>
                    <a:pt x="64" y="23"/>
                  </a:lnTo>
                  <a:lnTo>
                    <a:pt x="68" y="24"/>
                  </a:lnTo>
                  <a:lnTo>
                    <a:pt x="73" y="25"/>
                  </a:lnTo>
                  <a:lnTo>
                    <a:pt x="76" y="24"/>
                  </a:lnTo>
                  <a:lnTo>
                    <a:pt x="77" y="23"/>
                  </a:lnTo>
                  <a:lnTo>
                    <a:pt x="80" y="18"/>
                  </a:lnTo>
                  <a:lnTo>
                    <a:pt x="82" y="15"/>
                  </a:lnTo>
                  <a:lnTo>
                    <a:pt x="86" y="12"/>
                  </a:lnTo>
                  <a:lnTo>
                    <a:pt x="89" y="7"/>
                  </a:lnTo>
                  <a:lnTo>
                    <a:pt x="91" y="5"/>
                  </a:lnTo>
                  <a:lnTo>
                    <a:pt x="89" y="3"/>
                  </a:lnTo>
                  <a:lnTo>
                    <a:pt x="94" y="5"/>
                  </a:lnTo>
                  <a:lnTo>
                    <a:pt x="99" y="9"/>
                  </a:lnTo>
                  <a:lnTo>
                    <a:pt x="103" y="13"/>
                  </a:lnTo>
                  <a:lnTo>
                    <a:pt x="105" y="18"/>
                  </a:lnTo>
                  <a:lnTo>
                    <a:pt x="112" y="28"/>
                  </a:lnTo>
                  <a:lnTo>
                    <a:pt x="119" y="36"/>
                  </a:lnTo>
                  <a:lnTo>
                    <a:pt x="123" y="37"/>
                  </a:lnTo>
                  <a:lnTo>
                    <a:pt x="123" y="41"/>
                  </a:lnTo>
                  <a:lnTo>
                    <a:pt x="126" y="45"/>
                  </a:lnTo>
                  <a:lnTo>
                    <a:pt x="132" y="46"/>
                  </a:lnTo>
                  <a:lnTo>
                    <a:pt x="137" y="46"/>
                  </a:lnTo>
                  <a:lnTo>
                    <a:pt x="142" y="48"/>
                  </a:lnTo>
                  <a:lnTo>
                    <a:pt x="146" y="52"/>
                  </a:lnTo>
                  <a:lnTo>
                    <a:pt x="148" y="57"/>
                  </a:lnTo>
                  <a:lnTo>
                    <a:pt x="146" y="55"/>
                  </a:lnTo>
                  <a:lnTo>
                    <a:pt x="141" y="52"/>
                  </a:lnTo>
                  <a:lnTo>
                    <a:pt x="136" y="52"/>
                  </a:lnTo>
                  <a:lnTo>
                    <a:pt x="132" y="53"/>
                  </a:lnTo>
                  <a:lnTo>
                    <a:pt x="129" y="57"/>
                  </a:lnTo>
                  <a:lnTo>
                    <a:pt x="126" y="59"/>
                  </a:lnTo>
                  <a:lnTo>
                    <a:pt x="125" y="63"/>
                  </a:lnTo>
                  <a:lnTo>
                    <a:pt x="124" y="68"/>
                  </a:lnTo>
                  <a:lnTo>
                    <a:pt x="124" y="77"/>
                  </a:lnTo>
                  <a:lnTo>
                    <a:pt x="125" y="84"/>
                  </a:lnTo>
                  <a:lnTo>
                    <a:pt x="125" y="85"/>
                  </a:lnTo>
                  <a:lnTo>
                    <a:pt x="124" y="88"/>
                  </a:lnTo>
                  <a:lnTo>
                    <a:pt x="123" y="91"/>
                  </a:lnTo>
                  <a:lnTo>
                    <a:pt x="123" y="95"/>
                  </a:lnTo>
                  <a:lnTo>
                    <a:pt x="121" y="96"/>
                  </a:lnTo>
                  <a:lnTo>
                    <a:pt x="119" y="96"/>
                  </a:lnTo>
                  <a:lnTo>
                    <a:pt x="120" y="95"/>
                  </a:lnTo>
                  <a:lnTo>
                    <a:pt x="121" y="94"/>
                  </a:lnTo>
                  <a:lnTo>
                    <a:pt x="119" y="93"/>
                  </a:lnTo>
                  <a:lnTo>
                    <a:pt x="116" y="93"/>
                  </a:lnTo>
                  <a:lnTo>
                    <a:pt x="115" y="95"/>
                  </a:lnTo>
                  <a:lnTo>
                    <a:pt x="116" y="100"/>
                  </a:lnTo>
                  <a:lnTo>
                    <a:pt x="116" y="105"/>
                  </a:lnTo>
                  <a:lnTo>
                    <a:pt x="115" y="110"/>
                  </a:lnTo>
                  <a:lnTo>
                    <a:pt x="116" y="116"/>
                  </a:lnTo>
                  <a:lnTo>
                    <a:pt x="113" y="116"/>
                  </a:lnTo>
                  <a:lnTo>
                    <a:pt x="109" y="115"/>
                  </a:lnTo>
                  <a:lnTo>
                    <a:pt x="104" y="111"/>
                  </a:lnTo>
                  <a:lnTo>
                    <a:pt x="98" y="107"/>
                  </a:lnTo>
                  <a:lnTo>
                    <a:pt x="93" y="104"/>
                  </a:lnTo>
                  <a:lnTo>
                    <a:pt x="92" y="100"/>
                  </a:lnTo>
                  <a:lnTo>
                    <a:pt x="93" y="99"/>
                  </a:lnTo>
                  <a:lnTo>
                    <a:pt x="96" y="99"/>
                  </a:lnTo>
                  <a:lnTo>
                    <a:pt x="97" y="98"/>
                  </a:lnTo>
                  <a:lnTo>
                    <a:pt x="98" y="96"/>
                  </a:lnTo>
                  <a:lnTo>
                    <a:pt x="97" y="94"/>
                  </a:lnTo>
                  <a:lnTo>
                    <a:pt x="96" y="90"/>
                  </a:lnTo>
                  <a:lnTo>
                    <a:pt x="96" y="87"/>
                  </a:lnTo>
                  <a:lnTo>
                    <a:pt x="97" y="85"/>
                  </a:lnTo>
                  <a:lnTo>
                    <a:pt x="99" y="84"/>
                  </a:lnTo>
                  <a:lnTo>
                    <a:pt x="93" y="79"/>
                  </a:lnTo>
                  <a:lnTo>
                    <a:pt x="88" y="75"/>
                  </a:lnTo>
                  <a:lnTo>
                    <a:pt x="83" y="74"/>
                  </a:lnTo>
                  <a:lnTo>
                    <a:pt x="81" y="75"/>
                  </a:lnTo>
                  <a:lnTo>
                    <a:pt x="77" y="78"/>
                  </a:lnTo>
                  <a:lnTo>
                    <a:pt x="72" y="83"/>
                  </a:lnTo>
                  <a:lnTo>
                    <a:pt x="68" y="85"/>
                  </a:lnTo>
                  <a:lnTo>
                    <a:pt x="66" y="87"/>
                  </a:lnTo>
                  <a:lnTo>
                    <a:pt x="65" y="88"/>
                  </a:lnTo>
                  <a:lnTo>
                    <a:pt x="61" y="93"/>
                  </a:lnTo>
                  <a:lnTo>
                    <a:pt x="57" y="96"/>
                  </a:lnTo>
                  <a:lnTo>
                    <a:pt x="51" y="100"/>
                  </a:lnTo>
                  <a:lnTo>
                    <a:pt x="50" y="98"/>
                  </a:lnTo>
                  <a:lnTo>
                    <a:pt x="50" y="94"/>
                  </a:lnTo>
                  <a:lnTo>
                    <a:pt x="50" y="90"/>
                  </a:lnTo>
                  <a:lnTo>
                    <a:pt x="53" y="89"/>
                  </a:lnTo>
                  <a:lnTo>
                    <a:pt x="50" y="88"/>
                  </a:lnTo>
                  <a:lnTo>
                    <a:pt x="49" y="87"/>
                  </a:lnTo>
                  <a:lnTo>
                    <a:pt x="46" y="84"/>
                  </a:lnTo>
                  <a:lnTo>
                    <a:pt x="46" y="82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4" y="78"/>
                  </a:lnTo>
                  <a:lnTo>
                    <a:pt x="41" y="77"/>
                  </a:lnTo>
                  <a:lnTo>
                    <a:pt x="37" y="77"/>
                  </a:lnTo>
                  <a:lnTo>
                    <a:pt x="32" y="73"/>
                  </a:lnTo>
                  <a:lnTo>
                    <a:pt x="27" y="68"/>
                  </a:lnTo>
                  <a:lnTo>
                    <a:pt x="22" y="64"/>
                  </a:lnTo>
                  <a:lnTo>
                    <a:pt x="27" y="63"/>
                  </a:lnTo>
                  <a:lnTo>
                    <a:pt x="29" y="62"/>
                  </a:lnTo>
                  <a:lnTo>
                    <a:pt x="30" y="59"/>
                  </a:lnTo>
                  <a:lnTo>
                    <a:pt x="30" y="57"/>
                  </a:lnTo>
                  <a:lnTo>
                    <a:pt x="29" y="56"/>
                  </a:lnTo>
                  <a:lnTo>
                    <a:pt x="24" y="53"/>
                  </a:lnTo>
                  <a:lnTo>
                    <a:pt x="19" y="51"/>
                  </a:lnTo>
                  <a:lnTo>
                    <a:pt x="16" y="46"/>
                  </a:lnTo>
                  <a:lnTo>
                    <a:pt x="14" y="43"/>
                  </a:lnTo>
                  <a:lnTo>
                    <a:pt x="13" y="41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14" y="34"/>
                  </a:lnTo>
                  <a:lnTo>
                    <a:pt x="11" y="31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07" name="Freeform 1258"/>
            <p:cNvSpPr>
              <a:spLocks/>
            </p:cNvSpPr>
            <p:nvPr/>
          </p:nvSpPr>
          <p:spPr bwMode="auto">
            <a:xfrm>
              <a:off x="7091168" y="2874085"/>
              <a:ext cx="42158" cy="31619"/>
            </a:xfrm>
            <a:custGeom>
              <a:avLst/>
              <a:gdLst>
                <a:gd name="T0" fmla="*/ 0 w 40"/>
                <a:gd name="T1" fmla="*/ 1 h 28"/>
                <a:gd name="T2" fmla="*/ 4 w 40"/>
                <a:gd name="T3" fmla="*/ 0 h 28"/>
                <a:gd name="T4" fmla="*/ 7 w 40"/>
                <a:gd name="T5" fmla="*/ 0 h 28"/>
                <a:gd name="T6" fmla="*/ 10 w 40"/>
                <a:gd name="T7" fmla="*/ 1 h 28"/>
                <a:gd name="T8" fmla="*/ 11 w 40"/>
                <a:gd name="T9" fmla="*/ 5 h 28"/>
                <a:gd name="T10" fmla="*/ 13 w 40"/>
                <a:gd name="T11" fmla="*/ 5 h 28"/>
                <a:gd name="T12" fmla="*/ 16 w 40"/>
                <a:gd name="T13" fmla="*/ 5 h 28"/>
                <a:gd name="T14" fmla="*/ 17 w 40"/>
                <a:gd name="T15" fmla="*/ 6 h 28"/>
                <a:gd name="T16" fmla="*/ 20 w 40"/>
                <a:gd name="T17" fmla="*/ 6 h 28"/>
                <a:gd name="T18" fmla="*/ 22 w 40"/>
                <a:gd name="T19" fmla="*/ 6 h 28"/>
                <a:gd name="T20" fmla="*/ 24 w 40"/>
                <a:gd name="T21" fmla="*/ 5 h 28"/>
                <a:gd name="T22" fmla="*/ 27 w 40"/>
                <a:gd name="T23" fmla="*/ 6 h 28"/>
                <a:gd name="T24" fmla="*/ 28 w 40"/>
                <a:gd name="T25" fmla="*/ 6 h 28"/>
                <a:gd name="T26" fmla="*/ 29 w 40"/>
                <a:gd name="T27" fmla="*/ 10 h 28"/>
                <a:gd name="T28" fmla="*/ 29 w 40"/>
                <a:gd name="T29" fmla="*/ 11 h 28"/>
                <a:gd name="T30" fmla="*/ 31 w 40"/>
                <a:gd name="T31" fmla="*/ 12 h 28"/>
                <a:gd name="T32" fmla="*/ 33 w 40"/>
                <a:gd name="T33" fmla="*/ 15 h 28"/>
                <a:gd name="T34" fmla="*/ 36 w 40"/>
                <a:gd name="T35" fmla="*/ 17 h 28"/>
                <a:gd name="T36" fmla="*/ 37 w 40"/>
                <a:gd name="T37" fmla="*/ 21 h 28"/>
                <a:gd name="T38" fmla="*/ 39 w 40"/>
                <a:gd name="T39" fmla="*/ 25 h 28"/>
                <a:gd name="T40" fmla="*/ 40 w 40"/>
                <a:gd name="T41" fmla="*/ 28 h 28"/>
                <a:gd name="T42" fmla="*/ 36 w 40"/>
                <a:gd name="T43" fmla="*/ 28 h 28"/>
                <a:gd name="T44" fmla="*/ 32 w 40"/>
                <a:gd name="T45" fmla="*/ 27 h 28"/>
                <a:gd name="T46" fmla="*/ 26 w 40"/>
                <a:gd name="T47" fmla="*/ 26 h 28"/>
                <a:gd name="T48" fmla="*/ 22 w 40"/>
                <a:gd name="T49" fmla="*/ 23 h 28"/>
                <a:gd name="T50" fmla="*/ 17 w 40"/>
                <a:gd name="T51" fmla="*/ 20 h 28"/>
                <a:gd name="T52" fmla="*/ 7 w 40"/>
                <a:gd name="T53" fmla="*/ 11 h 28"/>
                <a:gd name="T54" fmla="*/ 2 w 40"/>
                <a:gd name="T55" fmla="*/ 6 h 28"/>
                <a:gd name="T56" fmla="*/ 0 w 40"/>
                <a:gd name="T5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28">
                  <a:moveTo>
                    <a:pt x="0" y="1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4" y="5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31" y="12"/>
                  </a:lnTo>
                  <a:lnTo>
                    <a:pt x="33" y="15"/>
                  </a:lnTo>
                  <a:lnTo>
                    <a:pt x="36" y="17"/>
                  </a:lnTo>
                  <a:lnTo>
                    <a:pt x="37" y="21"/>
                  </a:lnTo>
                  <a:lnTo>
                    <a:pt x="39" y="25"/>
                  </a:lnTo>
                  <a:lnTo>
                    <a:pt x="40" y="28"/>
                  </a:lnTo>
                  <a:lnTo>
                    <a:pt x="36" y="28"/>
                  </a:lnTo>
                  <a:lnTo>
                    <a:pt x="32" y="27"/>
                  </a:lnTo>
                  <a:lnTo>
                    <a:pt x="26" y="26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7" y="11"/>
                  </a:lnTo>
                  <a:lnTo>
                    <a:pt x="2" y="6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08" name="Freeform 1259"/>
            <p:cNvSpPr>
              <a:spLocks/>
            </p:cNvSpPr>
            <p:nvPr/>
          </p:nvSpPr>
          <p:spPr bwMode="auto">
            <a:xfrm>
              <a:off x="7388382" y="3323068"/>
              <a:ext cx="6324" cy="2109"/>
            </a:xfrm>
            <a:custGeom>
              <a:avLst/>
              <a:gdLst>
                <a:gd name="T0" fmla="*/ 3 w 6"/>
                <a:gd name="T1" fmla="*/ 2 h 2"/>
                <a:gd name="T2" fmla="*/ 6 w 6"/>
                <a:gd name="T3" fmla="*/ 0 h 2"/>
                <a:gd name="T4" fmla="*/ 3 w 6"/>
                <a:gd name="T5" fmla="*/ 0 h 2"/>
                <a:gd name="T6" fmla="*/ 0 w 6"/>
                <a:gd name="T7" fmla="*/ 0 h 2"/>
                <a:gd name="T8" fmla="*/ 3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09" name="Freeform 1260"/>
            <p:cNvSpPr>
              <a:spLocks/>
            </p:cNvSpPr>
            <p:nvPr/>
          </p:nvSpPr>
          <p:spPr bwMode="auto">
            <a:xfrm>
              <a:off x="7413677" y="3331499"/>
              <a:ext cx="2109" cy="4216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0 h 2"/>
                <a:gd name="T4" fmla="*/ 0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3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10" name="Freeform 1261"/>
            <p:cNvSpPr>
              <a:spLocks/>
            </p:cNvSpPr>
            <p:nvPr/>
          </p:nvSpPr>
          <p:spPr bwMode="auto">
            <a:xfrm>
              <a:off x="7451619" y="3316743"/>
              <a:ext cx="29511" cy="14756"/>
            </a:xfrm>
            <a:custGeom>
              <a:avLst/>
              <a:gdLst>
                <a:gd name="T0" fmla="*/ 15 w 27"/>
                <a:gd name="T1" fmla="*/ 3 h 15"/>
                <a:gd name="T2" fmla="*/ 9 w 27"/>
                <a:gd name="T3" fmla="*/ 9 h 15"/>
                <a:gd name="T4" fmla="*/ 5 w 27"/>
                <a:gd name="T5" fmla="*/ 11 h 15"/>
                <a:gd name="T6" fmla="*/ 0 w 27"/>
                <a:gd name="T7" fmla="*/ 11 h 15"/>
                <a:gd name="T8" fmla="*/ 0 w 27"/>
                <a:gd name="T9" fmla="*/ 14 h 15"/>
                <a:gd name="T10" fmla="*/ 1 w 27"/>
                <a:gd name="T11" fmla="*/ 15 h 15"/>
                <a:gd name="T12" fmla="*/ 5 w 27"/>
                <a:gd name="T13" fmla="*/ 14 h 15"/>
                <a:gd name="T14" fmla="*/ 9 w 27"/>
                <a:gd name="T15" fmla="*/ 13 h 15"/>
                <a:gd name="T16" fmla="*/ 12 w 27"/>
                <a:gd name="T17" fmla="*/ 10 h 15"/>
                <a:gd name="T18" fmla="*/ 16 w 27"/>
                <a:gd name="T19" fmla="*/ 10 h 15"/>
                <a:gd name="T20" fmla="*/ 20 w 27"/>
                <a:gd name="T21" fmla="*/ 9 h 15"/>
                <a:gd name="T22" fmla="*/ 22 w 27"/>
                <a:gd name="T23" fmla="*/ 8 h 15"/>
                <a:gd name="T24" fmla="*/ 23 w 27"/>
                <a:gd name="T25" fmla="*/ 5 h 15"/>
                <a:gd name="T26" fmla="*/ 25 w 27"/>
                <a:gd name="T27" fmla="*/ 3 h 15"/>
                <a:gd name="T28" fmla="*/ 27 w 27"/>
                <a:gd name="T29" fmla="*/ 1 h 15"/>
                <a:gd name="T30" fmla="*/ 25 w 27"/>
                <a:gd name="T31" fmla="*/ 0 h 15"/>
                <a:gd name="T32" fmla="*/ 21 w 27"/>
                <a:gd name="T33" fmla="*/ 1 h 15"/>
                <a:gd name="T34" fmla="*/ 18 w 27"/>
                <a:gd name="T35" fmla="*/ 3 h 15"/>
                <a:gd name="T36" fmla="*/ 15 w 27"/>
                <a:gd name="T37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15">
                  <a:moveTo>
                    <a:pt x="15" y="3"/>
                  </a:moveTo>
                  <a:lnTo>
                    <a:pt x="9" y="9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5" y="14"/>
                  </a:lnTo>
                  <a:lnTo>
                    <a:pt x="9" y="13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3" y="5"/>
                  </a:lnTo>
                  <a:lnTo>
                    <a:pt x="25" y="3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8" y="3"/>
                  </a:lnTo>
                  <a:lnTo>
                    <a:pt x="15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11" name="Freeform 1262"/>
            <p:cNvSpPr>
              <a:spLocks/>
            </p:cNvSpPr>
            <p:nvPr/>
          </p:nvSpPr>
          <p:spPr bwMode="auto">
            <a:xfrm>
              <a:off x="7072197" y="2874085"/>
              <a:ext cx="617615" cy="508004"/>
            </a:xfrm>
            <a:custGeom>
              <a:avLst/>
              <a:gdLst>
                <a:gd name="T0" fmla="*/ 13 w 587"/>
                <a:gd name="T1" fmla="*/ 0 h 483"/>
                <a:gd name="T2" fmla="*/ 52 w 587"/>
                <a:gd name="T3" fmla="*/ 28 h 483"/>
                <a:gd name="T4" fmla="*/ 90 w 587"/>
                <a:gd name="T5" fmla="*/ 11 h 483"/>
                <a:gd name="T6" fmla="*/ 114 w 587"/>
                <a:gd name="T7" fmla="*/ 16 h 483"/>
                <a:gd name="T8" fmla="*/ 111 w 587"/>
                <a:gd name="T9" fmla="*/ 32 h 483"/>
                <a:gd name="T10" fmla="*/ 137 w 587"/>
                <a:gd name="T11" fmla="*/ 51 h 483"/>
                <a:gd name="T12" fmla="*/ 176 w 587"/>
                <a:gd name="T13" fmla="*/ 80 h 483"/>
                <a:gd name="T14" fmla="*/ 237 w 587"/>
                <a:gd name="T15" fmla="*/ 102 h 483"/>
                <a:gd name="T16" fmla="*/ 277 w 587"/>
                <a:gd name="T17" fmla="*/ 97 h 483"/>
                <a:gd name="T18" fmla="*/ 294 w 587"/>
                <a:gd name="T19" fmla="*/ 77 h 483"/>
                <a:gd name="T20" fmla="*/ 321 w 587"/>
                <a:gd name="T21" fmla="*/ 54 h 483"/>
                <a:gd name="T22" fmla="*/ 358 w 587"/>
                <a:gd name="T23" fmla="*/ 50 h 483"/>
                <a:gd name="T24" fmla="*/ 387 w 587"/>
                <a:gd name="T25" fmla="*/ 64 h 483"/>
                <a:gd name="T26" fmla="*/ 425 w 587"/>
                <a:gd name="T27" fmla="*/ 75 h 483"/>
                <a:gd name="T28" fmla="*/ 462 w 587"/>
                <a:gd name="T29" fmla="*/ 102 h 483"/>
                <a:gd name="T30" fmla="*/ 484 w 587"/>
                <a:gd name="T31" fmla="*/ 123 h 483"/>
                <a:gd name="T32" fmla="*/ 489 w 587"/>
                <a:gd name="T33" fmla="*/ 141 h 483"/>
                <a:gd name="T34" fmla="*/ 482 w 587"/>
                <a:gd name="T35" fmla="*/ 174 h 483"/>
                <a:gd name="T36" fmla="*/ 478 w 587"/>
                <a:gd name="T37" fmla="*/ 195 h 483"/>
                <a:gd name="T38" fmla="*/ 485 w 587"/>
                <a:gd name="T39" fmla="*/ 216 h 483"/>
                <a:gd name="T40" fmla="*/ 506 w 587"/>
                <a:gd name="T41" fmla="*/ 273 h 483"/>
                <a:gd name="T42" fmla="*/ 526 w 587"/>
                <a:gd name="T43" fmla="*/ 299 h 483"/>
                <a:gd name="T44" fmla="*/ 514 w 587"/>
                <a:gd name="T45" fmla="*/ 333 h 483"/>
                <a:gd name="T46" fmla="*/ 565 w 587"/>
                <a:gd name="T47" fmla="*/ 378 h 483"/>
                <a:gd name="T48" fmla="*/ 572 w 587"/>
                <a:gd name="T49" fmla="*/ 409 h 483"/>
                <a:gd name="T50" fmla="*/ 586 w 587"/>
                <a:gd name="T51" fmla="*/ 429 h 483"/>
                <a:gd name="T52" fmla="*/ 556 w 587"/>
                <a:gd name="T53" fmla="*/ 442 h 483"/>
                <a:gd name="T54" fmla="*/ 543 w 587"/>
                <a:gd name="T55" fmla="*/ 479 h 483"/>
                <a:gd name="T56" fmla="*/ 522 w 587"/>
                <a:gd name="T57" fmla="*/ 478 h 483"/>
                <a:gd name="T58" fmla="*/ 505 w 587"/>
                <a:gd name="T59" fmla="*/ 476 h 483"/>
                <a:gd name="T60" fmla="*/ 473 w 587"/>
                <a:gd name="T61" fmla="*/ 473 h 483"/>
                <a:gd name="T62" fmla="*/ 444 w 587"/>
                <a:gd name="T63" fmla="*/ 467 h 483"/>
                <a:gd name="T64" fmla="*/ 422 w 587"/>
                <a:gd name="T65" fmla="*/ 458 h 483"/>
                <a:gd name="T66" fmla="*/ 390 w 587"/>
                <a:gd name="T67" fmla="*/ 414 h 483"/>
                <a:gd name="T68" fmla="*/ 367 w 587"/>
                <a:gd name="T69" fmla="*/ 428 h 483"/>
                <a:gd name="T70" fmla="*/ 335 w 587"/>
                <a:gd name="T71" fmla="*/ 431 h 483"/>
                <a:gd name="T72" fmla="*/ 283 w 587"/>
                <a:gd name="T73" fmla="*/ 408 h 483"/>
                <a:gd name="T74" fmla="*/ 259 w 587"/>
                <a:gd name="T75" fmla="*/ 393 h 483"/>
                <a:gd name="T76" fmla="*/ 237 w 587"/>
                <a:gd name="T77" fmla="*/ 364 h 483"/>
                <a:gd name="T78" fmla="*/ 229 w 587"/>
                <a:gd name="T79" fmla="*/ 350 h 483"/>
                <a:gd name="T80" fmla="*/ 209 w 587"/>
                <a:gd name="T81" fmla="*/ 326 h 483"/>
                <a:gd name="T82" fmla="*/ 189 w 587"/>
                <a:gd name="T83" fmla="*/ 319 h 483"/>
                <a:gd name="T84" fmla="*/ 171 w 587"/>
                <a:gd name="T85" fmla="*/ 308 h 483"/>
                <a:gd name="T86" fmla="*/ 170 w 587"/>
                <a:gd name="T87" fmla="*/ 310 h 483"/>
                <a:gd name="T88" fmla="*/ 160 w 587"/>
                <a:gd name="T89" fmla="*/ 322 h 483"/>
                <a:gd name="T90" fmla="*/ 144 w 587"/>
                <a:gd name="T91" fmla="*/ 294 h 483"/>
                <a:gd name="T92" fmla="*/ 134 w 587"/>
                <a:gd name="T93" fmla="*/ 263 h 483"/>
                <a:gd name="T94" fmla="*/ 110 w 587"/>
                <a:gd name="T95" fmla="*/ 238 h 483"/>
                <a:gd name="T96" fmla="*/ 83 w 587"/>
                <a:gd name="T97" fmla="*/ 221 h 483"/>
                <a:gd name="T98" fmla="*/ 68 w 587"/>
                <a:gd name="T99" fmla="*/ 198 h 483"/>
                <a:gd name="T100" fmla="*/ 59 w 587"/>
                <a:gd name="T101" fmla="*/ 173 h 483"/>
                <a:gd name="T102" fmla="*/ 69 w 587"/>
                <a:gd name="T103" fmla="*/ 157 h 483"/>
                <a:gd name="T104" fmla="*/ 72 w 587"/>
                <a:gd name="T105" fmla="*/ 144 h 483"/>
                <a:gd name="T106" fmla="*/ 71 w 587"/>
                <a:gd name="T107" fmla="*/ 129 h 483"/>
                <a:gd name="T108" fmla="*/ 51 w 587"/>
                <a:gd name="T109" fmla="*/ 120 h 483"/>
                <a:gd name="T110" fmla="*/ 36 w 587"/>
                <a:gd name="T111" fmla="*/ 98 h 483"/>
                <a:gd name="T112" fmla="*/ 24 w 587"/>
                <a:gd name="T113" fmla="*/ 76 h 483"/>
                <a:gd name="T114" fmla="*/ 11 w 587"/>
                <a:gd name="T115" fmla="*/ 59 h 483"/>
                <a:gd name="T116" fmla="*/ 5 w 587"/>
                <a:gd name="T117" fmla="*/ 2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7" h="483">
                  <a:moveTo>
                    <a:pt x="0" y="12"/>
                  </a:moveTo>
                  <a:lnTo>
                    <a:pt x="5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8" y="2"/>
                  </a:lnTo>
                  <a:lnTo>
                    <a:pt x="23" y="7"/>
                  </a:lnTo>
                  <a:lnTo>
                    <a:pt x="26" y="12"/>
                  </a:lnTo>
                  <a:lnTo>
                    <a:pt x="35" y="18"/>
                  </a:lnTo>
                  <a:lnTo>
                    <a:pt x="42" y="26"/>
                  </a:lnTo>
                  <a:lnTo>
                    <a:pt x="46" y="27"/>
                  </a:lnTo>
                  <a:lnTo>
                    <a:pt x="52" y="28"/>
                  </a:lnTo>
                  <a:lnTo>
                    <a:pt x="61" y="29"/>
                  </a:lnTo>
                  <a:lnTo>
                    <a:pt x="69" y="28"/>
                  </a:lnTo>
                  <a:lnTo>
                    <a:pt x="72" y="27"/>
                  </a:lnTo>
                  <a:lnTo>
                    <a:pt x="77" y="23"/>
                  </a:lnTo>
                  <a:lnTo>
                    <a:pt x="80" y="19"/>
                  </a:lnTo>
                  <a:lnTo>
                    <a:pt x="83" y="17"/>
                  </a:lnTo>
                  <a:lnTo>
                    <a:pt x="85" y="13"/>
                  </a:lnTo>
                  <a:lnTo>
                    <a:pt x="90" y="11"/>
                  </a:lnTo>
                  <a:lnTo>
                    <a:pt x="98" y="3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9" y="5"/>
                  </a:lnTo>
                  <a:lnTo>
                    <a:pt x="114" y="8"/>
                  </a:lnTo>
                  <a:lnTo>
                    <a:pt x="117" y="12"/>
                  </a:lnTo>
                  <a:lnTo>
                    <a:pt x="114" y="13"/>
                  </a:lnTo>
                  <a:lnTo>
                    <a:pt x="114" y="16"/>
                  </a:lnTo>
                  <a:lnTo>
                    <a:pt x="114" y="19"/>
                  </a:lnTo>
                  <a:lnTo>
                    <a:pt x="116" y="23"/>
                  </a:lnTo>
                  <a:lnTo>
                    <a:pt x="116" y="26"/>
                  </a:lnTo>
                  <a:lnTo>
                    <a:pt x="115" y="26"/>
                  </a:lnTo>
                  <a:lnTo>
                    <a:pt x="111" y="27"/>
                  </a:lnTo>
                  <a:lnTo>
                    <a:pt x="110" y="28"/>
                  </a:lnTo>
                  <a:lnTo>
                    <a:pt x="110" y="29"/>
                  </a:lnTo>
                  <a:lnTo>
                    <a:pt x="111" y="32"/>
                  </a:lnTo>
                  <a:lnTo>
                    <a:pt x="116" y="34"/>
                  </a:lnTo>
                  <a:lnTo>
                    <a:pt x="120" y="37"/>
                  </a:lnTo>
                  <a:lnTo>
                    <a:pt x="125" y="40"/>
                  </a:lnTo>
                  <a:lnTo>
                    <a:pt x="128" y="44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4" y="44"/>
                  </a:lnTo>
                  <a:lnTo>
                    <a:pt x="137" y="51"/>
                  </a:lnTo>
                  <a:lnTo>
                    <a:pt x="139" y="59"/>
                  </a:lnTo>
                  <a:lnTo>
                    <a:pt x="142" y="66"/>
                  </a:lnTo>
                  <a:lnTo>
                    <a:pt x="148" y="72"/>
                  </a:lnTo>
                  <a:lnTo>
                    <a:pt x="154" y="74"/>
                  </a:lnTo>
                  <a:lnTo>
                    <a:pt x="160" y="75"/>
                  </a:lnTo>
                  <a:lnTo>
                    <a:pt x="168" y="76"/>
                  </a:lnTo>
                  <a:lnTo>
                    <a:pt x="174" y="77"/>
                  </a:lnTo>
                  <a:lnTo>
                    <a:pt x="176" y="80"/>
                  </a:lnTo>
                  <a:lnTo>
                    <a:pt x="180" y="82"/>
                  </a:lnTo>
                  <a:lnTo>
                    <a:pt x="185" y="90"/>
                  </a:lnTo>
                  <a:lnTo>
                    <a:pt x="193" y="94"/>
                  </a:lnTo>
                  <a:lnTo>
                    <a:pt x="202" y="98"/>
                  </a:lnTo>
                  <a:lnTo>
                    <a:pt x="209" y="101"/>
                  </a:lnTo>
                  <a:lnTo>
                    <a:pt x="219" y="103"/>
                  </a:lnTo>
                  <a:lnTo>
                    <a:pt x="228" y="103"/>
                  </a:lnTo>
                  <a:lnTo>
                    <a:pt x="237" y="102"/>
                  </a:lnTo>
                  <a:lnTo>
                    <a:pt x="248" y="99"/>
                  </a:lnTo>
                  <a:lnTo>
                    <a:pt x="259" y="96"/>
                  </a:lnTo>
                  <a:lnTo>
                    <a:pt x="270" y="94"/>
                  </a:lnTo>
                  <a:lnTo>
                    <a:pt x="281" y="94"/>
                  </a:lnTo>
                  <a:lnTo>
                    <a:pt x="276" y="94"/>
                  </a:lnTo>
                  <a:lnTo>
                    <a:pt x="272" y="96"/>
                  </a:lnTo>
                  <a:lnTo>
                    <a:pt x="275" y="97"/>
                  </a:lnTo>
                  <a:lnTo>
                    <a:pt x="277" y="97"/>
                  </a:lnTo>
                  <a:lnTo>
                    <a:pt x="281" y="97"/>
                  </a:lnTo>
                  <a:lnTo>
                    <a:pt x="283" y="96"/>
                  </a:lnTo>
                  <a:lnTo>
                    <a:pt x="282" y="92"/>
                  </a:lnTo>
                  <a:lnTo>
                    <a:pt x="281" y="87"/>
                  </a:lnTo>
                  <a:lnTo>
                    <a:pt x="278" y="82"/>
                  </a:lnTo>
                  <a:lnTo>
                    <a:pt x="277" y="78"/>
                  </a:lnTo>
                  <a:lnTo>
                    <a:pt x="286" y="80"/>
                  </a:lnTo>
                  <a:lnTo>
                    <a:pt x="294" y="77"/>
                  </a:lnTo>
                  <a:lnTo>
                    <a:pt x="298" y="75"/>
                  </a:lnTo>
                  <a:lnTo>
                    <a:pt x="299" y="72"/>
                  </a:lnTo>
                  <a:lnTo>
                    <a:pt x="299" y="70"/>
                  </a:lnTo>
                  <a:lnTo>
                    <a:pt x="300" y="66"/>
                  </a:lnTo>
                  <a:lnTo>
                    <a:pt x="303" y="62"/>
                  </a:lnTo>
                  <a:lnTo>
                    <a:pt x="308" y="60"/>
                  </a:lnTo>
                  <a:lnTo>
                    <a:pt x="316" y="55"/>
                  </a:lnTo>
                  <a:lnTo>
                    <a:pt x="321" y="54"/>
                  </a:lnTo>
                  <a:lnTo>
                    <a:pt x="328" y="54"/>
                  </a:lnTo>
                  <a:lnTo>
                    <a:pt x="334" y="55"/>
                  </a:lnTo>
                  <a:lnTo>
                    <a:pt x="339" y="55"/>
                  </a:lnTo>
                  <a:lnTo>
                    <a:pt x="339" y="53"/>
                  </a:lnTo>
                  <a:lnTo>
                    <a:pt x="340" y="50"/>
                  </a:lnTo>
                  <a:lnTo>
                    <a:pt x="346" y="50"/>
                  </a:lnTo>
                  <a:lnTo>
                    <a:pt x="352" y="50"/>
                  </a:lnTo>
                  <a:lnTo>
                    <a:pt x="358" y="50"/>
                  </a:lnTo>
                  <a:lnTo>
                    <a:pt x="362" y="50"/>
                  </a:lnTo>
                  <a:lnTo>
                    <a:pt x="364" y="51"/>
                  </a:lnTo>
                  <a:lnTo>
                    <a:pt x="366" y="53"/>
                  </a:lnTo>
                  <a:lnTo>
                    <a:pt x="367" y="56"/>
                  </a:lnTo>
                  <a:lnTo>
                    <a:pt x="371" y="59"/>
                  </a:lnTo>
                  <a:lnTo>
                    <a:pt x="374" y="60"/>
                  </a:lnTo>
                  <a:lnTo>
                    <a:pt x="383" y="61"/>
                  </a:lnTo>
                  <a:lnTo>
                    <a:pt x="387" y="64"/>
                  </a:lnTo>
                  <a:lnTo>
                    <a:pt x="390" y="66"/>
                  </a:lnTo>
                  <a:lnTo>
                    <a:pt x="394" y="67"/>
                  </a:lnTo>
                  <a:lnTo>
                    <a:pt x="399" y="69"/>
                  </a:lnTo>
                  <a:lnTo>
                    <a:pt x="409" y="70"/>
                  </a:lnTo>
                  <a:lnTo>
                    <a:pt x="412" y="70"/>
                  </a:lnTo>
                  <a:lnTo>
                    <a:pt x="417" y="71"/>
                  </a:lnTo>
                  <a:lnTo>
                    <a:pt x="421" y="72"/>
                  </a:lnTo>
                  <a:lnTo>
                    <a:pt x="425" y="75"/>
                  </a:lnTo>
                  <a:lnTo>
                    <a:pt x="430" y="81"/>
                  </a:lnTo>
                  <a:lnTo>
                    <a:pt x="432" y="85"/>
                  </a:lnTo>
                  <a:lnTo>
                    <a:pt x="437" y="86"/>
                  </a:lnTo>
                  <a:lnTo>
                    <a:pt x="442" y="87"/>
                  </a:lnTo>
                  <a:lnTo>
                    <a:pt x="446" y="90"/>
                  </a:lnTo>
                  <a:lnTo>
                    <a:pt x="452" y="96"/>
                  </a:lnTo>
                  <a:lnTo>
                    <a:pt x="457" y="101"/>
                  </a:lnTo>
                  <a:lnTo>
                    <a:pt x="462" y="102"/>
                  </a:lnTo>
                  <a:lnTo>
                    <a:pt x="468" y="101"/>
                  </a:lnTo>
                  <a:lnTo>
                    <a:pt x="475" y="101"/>
                  </a:lnTo>
                  <a:lnTo>
                    <a:pt x="479" y="102"/>
                  </a:lnTo>
                  <a:lnTo>
                    <a:pt x="481" y="105"/>
                  </a:lnTo>
                  <a:lnTo>
                    <a:pt x="482" y="110"/>
                  </a:lnTo>
                  <a:lnTo>
                    <a:pt x="482" y="115"/>
                  </a:lnTo>
                  <a:lnTo>
                    <a:pt x="484" y="120"/>
                  </a:lnTo>
                  <a:lnTo>
                    <a:pt x="484" y="123"/>
                  </a:lnTo>
                  <a:lnTo>
                    <a:pt x="482" y="123"/>
                  </a:lnTo>
                  <a:lnTo>
                    <a:pt x="482" y="124"/>
                  </a:lnTo>
                  <a:lnTo>
                    <a:pt x="484" y="125"/>
                  </a:lnTo>
                  <a:lnTo>
                    <a:pt x="486" y="128"/>
                  </a:lnTo>
                  <a:lnTo>
                    <a:pt x="487" y="131"/>
                  </a:lnTo>
                  <a:lnTo>
                    <a:pt x="489" y="135"/>
                  </a:lnTo>
                  <a:lnTo>
                    <a:pt x="489" y="139"/>
                  </a:lnTo>
                  <a:lnTo>
                    <a:pt x="489" y="141"/>
                  </a:lnTo>
                  <a:lnTo>
                    <a:pt x="487" y="144"/>
                  </a:lnTo>
                  <a:lnTo>
                    <a:pt x="486" y="147"/>
                  </a:lnTo>
                  <a:lnTo>
                    <a:pt x="486" y="150"/>
                  </a:lnTo>
                  <a:lnTo>
                    <a:pt x="487" y="156"/>
                  </a:lnTo>
                  <a:lnTo>
                    <a:pt x="487" y="163"/>
                  </a:lnTo>
                  <a:lnTo>
                    <a:pt x="485" y="168"/>
                  </a:lnTo>
                  <a:lnTo>
                    <a:pt x="480" y="172"/>
                  </a:lnTo>
                  <a:lnTo>
                    <a:pt x="482" y="174"/>
                  </a:lnTo>
                  <a:lnTo>
                    <a:pt x="484" y="176"/>
                  </a:lnTo>
                  <a:lnTo>
                    <a:pt x="484" y="177"/>
                  </a:lnTo>
                  <a:lnTo>
                    <a:pt x="482" y="178"/>
                  </a:lnTo>
                  <a:lnTo>
                    <a:pt x="480" y="180"/>
                  </a:lnTo>
                  <a:lnTo>
                    <a:pt x="478" y="182"/>
                  </a:lnTo>
                  <a:lnTo>
                    <a:pt x="476" y="183"/>
                  </a:lnTo>
                  <a:lnTo>
                    <a:pt x="476" y="189"/>
                  </a:lnTo>
                  <a:lnTo>
                    <a:pt x="478" y="195"/>
                  </a:lnTo>
                  <a:lnTo>
                    <a:pt x="480" y="201"/>
                  </a:lnTo>
                  <a:lnTo>
                    <a:pt x="482" y="203"/>
                  </a:lnTo>
                  <a:lnTo>
                    <a:pt x="485" y="204"/>
                  </a:lnTo>
                  <a:lnTo>
                    <a:pt x="487" y="205"/>
                  </a:lnTo>
                  <a:lnTo>
                    <a:pt x="489" y="205"/>
                  </a:lnTo>
                  <a:lnTo>
                    <a:pt x="489" y="209"/>
                  </a:lnTo>
                  <a:lnTo>
                    <a:pt x="486" y="212"/>
                  </a:lnTo>
                  <a:lnTo>
                    <a:pt x="485" y="216"/>
                  </a:lnTo>
                  <a:lnTo>
                    <a:pt x="485" y="224"/>
                  </a:lnTo>
                  <a:lnTo>
                    <a:pt x="487" y="231"/>
                  </a:lnTo>
                  <a:lnTo>
                    <a:pt x="491" y="239"/>
                  </a:lnTo>
                  <a:lnTo>
                    <a:pt x="495" y="247"/>
                  </a:lnTo>
                  <a:lnTo>
                    <a:pt x="496" y="259"/>
                  </a:lnTo>
                  <a:lnTo>
                    <a:pt x="498" y="265"/>
                  </a:lnTo>
                  <a:lnTo>
                    <a:pt x="502" y="270"/>
                  </a:lnTo>
                  <a:lnTo>
                    <a:pt x="506" y="273"/>
                  </a:lnTo>
                  <a:lnTo>
                    <a:pt x="512" y="274"/>
                  </a:lnTo>
                  <a:lnTo>
                    <a:pt x="518" y="274"/>
                  </a:lnTo>
                  <a:lnTo>
                    <a:pt x="523" y="276"/>
                  </a:lnTo>
                  <a:lnTo>
                    <a:pt x="527" y="280"/>
                  </a:lnTo>
                  <a:lnTo>
                    <a:pt x="528" y="285"/>
                  </a:lnTo>
                  <a:lnTo>
                    <a:pt x="528" y="290"/>
                  </a:lnTo>
                  <a:lnTo>
                    <a:pt x="528" y="295"/>
                  </a:lnTo>
                  <a:lnTo>
                    <a:pt x="526" y="299"/>
                  </a:lnTo>
                  <a:lnTo>
                    <a:pt x="523" y="302"/>
                  </a:lnTo>
                  <a:lnTo>
                    <a:pt x="518" y="311"/>
                  </a:lnTo>
                  <a:lnTo>
                    <a:pt x="516" y="314"/>
                  </a:lnTo>
                  <a:lnTo>
                    <a:pt x="512" y="319"/>
                  </a:lnTo>
                  <a:lnTo>
                    <a:pt x="510" y="323"/>
                  </a:lnTo>
                  <a:lnTo>
                    <a:pt x="507" y="326"/>
                  </a:lnTo>
                  <a:lnTo>
                    <a:pt x="511" y="329"/>
                  </a:lnTo>
                  <a:lnTo>
                    <a:pt x="514" y="333"/>
                  </a:lnTo>
                  <a:lnTo>
                    <a:pt x="523" y="343"/>
                  </a:lnTo>
                  <a:lnTo>
                    <a:pt x="529" y="353"/>
                  </a:lnTo>
                  <a:lnTo>
                    <a:pt x="537" y="362"/>
                  </a:lnTo>
                  <a:lnTo>
                    <a:pt x="544" y="369"/>
                  </a:lnTo>
                  <a:lnTo>
                    <a:pt x="549" y="371"/>
                  </a:lnTo>
                  <a:lnTo>
                    <a:pt x="554" y="373"/>
                  </a:lnTo>
                  <a:lnTo>
                    <a:pt x="559" y="376"/>
                  </a:lnTo>
                  <a:lnTo>
                    <a:pt x="565" y="378"/>
                  </a:lnTo>
                  <a:lnTo>
                    <a:pt x="566" y="378"/>
                  </a:lnTo>
                  <a:lnTo>
                    <a:pt x="567" y="381"/>
                  </a:lnTo>
                  <a:lnTo>
                    <a:pt x="570" y="388"/>
                  </a:lnTo>
                  <a:lnTo>
                    <a:pt x="571" y="396"/>
                  </a:lnTo>
                  <a:lnTo>
                    <a:pt x="572" y="398"/>
                  </a:lnTo>
                  <a:lnTo>
                    <a:pt x="572" y="401"/>
                  </a:lnTo>
                  <a:lnTo>
                    <a:pt x="572" y="405"/>
                  </a:lnTo>
                  <a:lnTo>
                    <a:pt x="572" y="409"/>
                  </a:lnTo>
                  <a:lnTo>
                    <a:pt x="573" y="412"/>
                  </a:lnTo>
                  <a:lnTo>
                    <a:pt x="575" y="413"/>
                  </a:lnTo>
                  <a:lnTo>
                    <a:pt x="578" y="413"/>
                  </a:lnTo>
                  <a:lnTo>
                    <a:pt x="585" y="413"/>
                  </a:lnTo>
                  <a:lnTo>
                    <a:pt x="587" y="414"/>
                  </a:lnTo>
                  <a:lnTo>
                    <a:pt x="587" y="419"/>
                  </a:lnTo>
                  <a:lnTo>
                    <a:pt x="587" y="424"/>
                  </a:lnTo>
                  <a:lnTo>
                    <a:pt x="586" y="429"/>
                  </a:lnTo>
                  <a:lnTo>
                    <a:pt x="585" y="431"/>
                  </a:lnTo>
                  <a:lnTo>
                    <a:pt x="581" y="433"/>
                  </a:lnTo>
                  <a:lnTo>
                    <a:pt x="571" y="434"/>
                  </a:lnTo>
                  <a:lnTo>
                    <a:pt x="566" y="434"/>
                  </a:lnTo>
                  <a:lnTo>
                    <a:pt x="562" y="435"/>
                  </a:lnTo>
                  <a:lnTo>
                    <a:pt x="560" y="437"/>
                  </a:lnTo>
                  <a:lnTo>
                    <a:pt x="561" y="441"/>
                  </a:lnTo>
                  <a:lnTo>
                    <a:pt x="556" y="442"/>
                  </a:lnTo>
                  <a:lnTo>
                    <a:pt x="554" y="444"/>
                  </a:lnTo>
                  <a:lnTo>
                    <a:pt x="551" y="445"/>
                  </a:lnTo>
                  <a:lnTo>
                    <a:pt x="549" y="451"/>
                  </a:lnTo>
                  <a:lnTo>
                    <a:pt x="548" y="458"/>
                  </a:lnTo>
                  <a:lnTo>
                    <a:pt x="546" y="473"/>
                  </a:lnTo>
                  <a:lnTo>
                    <a:pt x="546" y="478"/>
                  </a:lnTo>
                  <a:lnTo>
                    <a:pt x="545" y="479"/>
                  </a:lnTo>
                  <a:lnTo>
                    <a:pt x="543" y="479"/>
                  </a:lnTo>
                  <a:lnTo>
                    <a:pt x="543" y="482"/>
                  </a:lnTo>
                  <a:lnTo>
                    <a:pt x="542" y="483"/>
                  </a:lnTo>
                  <a:lnTo>
                    <a:pt x="537" y="483"/>
                  </a:lnTo>
                  <a:lnTo>
                    <a:pt x="530" y="480"/>
                  </a:lnTo>
                  <a:lnTo>
                    <a:pt x="528" y="480"/>
                  </a:lnTo>
                  <a:lnTo>
                    <a:pt x="527" y="479"/>
                  </a:lnTo>
                  <a:lnTo>
                    <a:pt x="524" y="479"/>
                  </a:lnTo>
                  <a:lnTo>
                    <a:pt x="522" y="478"/>
                  </a:lnTo>
                  <a:lnTo>
                    <a:pt x="518" y="477"/>
                  </a:lnTo>
                  <a:lnTo>
                    <a:pt x="517" y="476"/>
                  </a:lnTo>
                  <a:lnTo>
                    <a:pt x="516" y="473"/>
                  </a:lnTo>
                  <a:lnTo>
                    <a:pt x="513" y="472"/>
                  </a:lnTo>
                  <a:lnTo>
                    <a:pt x="512" y="473"/>
                  </a:lnTo>
                  <a:lnTo>
                    <a:pt x="512" y="476"/>
                  </a:lnTo>
                  <a:lnTo>
                    <a:pt x="510" y="476"/>
                  </a:lnTo>
                  <a:lnTo>
                    <a:pt x="505" y="476"/>
                  </a:lnTo>
                  <a:lnTo>
                    <a:pt x="500" y="476"/>
                  </a:lnTo>
                  <a:lnTo>
                    <a:pt x="496" y="474"/>
                  </a:lnTo>
                  <a:lnTo>
                    <a:pt x="492" y="472"/>
                  </a:lnTo>
                  <a:lnTo>
                    <a:pt x="487" y="472"/>
                  </a:lnTo>
                  <a:lnTo>
                    <a:pt x="482" y="472"/>
                  </a:lnTo>
                  <a:lnTo>
                    <a:pt x="478" y="473"/>
                  </a:lnTo>
                  <a:lnTo>
                    <a:pt x="475" y="473"/>
                  </a:lnTo>
                  <a:lnTo>
                    <a:pt x="473" y="473"/>
                  </a:lnTo>
                  <a:lnTo>
                    <a:pt x="468" y="469"/>
                  </a:lnTo>
                  <a:lnTo>
                    <a:pt x="464" y="468"/>
                  </a:lnTo>
                  <a:lnTo>
                    <a:pt x="462" y="468"/>
                  </a:lnTo>
                  <a:lnTo>
                    <a:pt x="455" y="467"/>
                  </a:lnTo>
                  <a:lnTo>
                    <a:pt x="452" y="467"/>
                  </a:lnTo>
                  <a:lnTo>
                    <a:pt x="449" y="467"/>
                  </a:lnTo>
                  <a:lnTo>
                    <a:pt x="447" y="468"/>
                  </a:lnTo>
                  <a:lnTo>
                    <a:pt x="444" y="467"/>
                  </a:lnTo>
                  <a:lnTo>
                    <a:pt x="442" y="466"/>
                  </a:lnTo>
                  <a:lnTo>
                    <a:pt x="441" y="464"/>
                  </a:lnTo>
                  <a:lnTo>
                    <a:pt x="438" y="464"/>
                  </a:lnTo>
                  <a:lnTo>
                    <a:pt x="436" y="466"/>
                  </a:lnTo>
                  <a:lnTo>
                    <a:pt x="435" y="463"/>
                  </a:lnTo>
                  <a:lnTo>
                    <a:pt x="431" y="462"/>
                  </a:lnTo>
                  <a:lnTo>
                    <a:pt x="426" y="461"/>
                  </a:lnTo>
                  <a:lnTo>
                    <a:pt x="422" y="458"/>
                  </a:lnTo>
                  <a:lnTo>
                    <a:pt x="419" y="453"/>
                  </a:lnTo>
                  <a:lnTo>
                    <a:pt x="415" y="445"/>
                  </a:lnTo>
                  <a:lnTo>
                    <a:pt x="414" y="437"/>
                  </a:lnTo>
                  <a:lnTo>
                    <a:pt x="412" y="430"/>
                  </a:lnTo>
                  <a:lnTo>
                    <a:pt x="409" y="423"/>
                  </a:lnTo>
                  <a:lnTo>
                    <a:pt x="404" y="418"/>
                  </a:lnTo>
                  <a:lnTo>
                    <a:pt x="398" y="414"/>
                  </a:lnTo>
                  <a:lnTo>
                    <a:pt x="390" y="414"/>
                  </a:lnTo>
                  <a:lnTo>
                    <a:pt x="387" y="415"/>
                  </a:lnTo>
                  <a:lnTo>
                    <a:pt x="383" y="417"/>
                  </a:lnTo>
                  <a:lnTo>
                    <a:pt x="377" y="420"/>
                  </a:lnTo>
                  <a:lnTo>
                    <a:pt x="372" y="421"/>
                  </a:lnTo>
                  <a:lnTo>
                    <a:pt x="371" y="424"/>
                  </a:lnTo>
                  <a:lnTo>
                    <a:pt x="371" y="426"/>
                  </a:lnTo>
                  <a:lnTo>
                    <a:pt x="369" y="428"/>
                  </a:lnTo>
                  <a:lnTo>
                    <a:pt x="367" y="428"/>
                  </a:lnTo>
                  <a:lnTo>
                    <a:pt x="363" y="428"/>
                  </a:lnTo>
                  <a:lnTo>
                    <a:pt x="361" y="428"/>
                  </a:lnTo>
                  <a:lnTo>
                    <a:pt x="358" y="429"/>
                  </a:lnTo>
                  <a:lnTo>
                    <a:pt x="356" y="431"/>
                  </a:lnTo>
                  <a:lnTo>
                    <a:pt x="351" y="436"/>
                  </a:lnTo>
                  <a:lnTo>
                    <a:pt x="345" y="436"/>
                  </a:lnTo>
                  <a:lnTo>
                    <a:pt x="340" y="434"/>
                  </a:lnTo>
                  <a:lnTo>
                    <a:pt x="335" y="431"/>
                  </a:lnTo>
                  <a:lnTo>
                    <a:pt x="330" y="430"/>
                  </a:lnTo>
                  <a:lnTo>
                    <a:pt x="324" y="430"/>
                  </a:lnTo>
                  <a:lnTo>
                    <a:pt x="320" y="430"/>
                  </a:lnTo>
                  <a:lnTo>
                    <a:pt x="315" y="428"/>
                  </a:lnTo>
                  <a:lnTo>
                    <a:pt x="312" y="424"/>
                  </a:lnTo>
                  <a:lnTo>
                    <a:pt x="307" y="420"/>
                  </a:lnTo>
                  <a:lnTo>
                    <a:pt x="299" y="417"/>
                  </a:lnTo>
                  <a:lnTo>
                    <a:pt x="283" y="408"/>
                  </a:lnTo>
                  <a:lnTo>
                    <a:pt x="284" y="407"/>
                  </a:lnTo>
                  <a:lnTo>
                    <a:pt x="284" y="404"/>
                  </a:lnTo>
                  <a:lnTo>
                    <a:pt x="282" y="402"/>
                  </a:lnTo>
                  <a:lnTo>
                    <a:pt x="277" y="399"/>
                  </a:lnTo>
                  <a:lnTo>
                    <a:pt x="273" y="397"/>
                  </a:lnTo>
                  <a:lnTo>
                    <a:pt x="270" y="396"/>
                  </a:lnTo>
                  <a:lnTo>
                    <a:pt x="266" y="393"/>
                  </a:lnTo>
                  <a:lnTo>
                    <a:pt x="259" y="393"/>
                  </a:lnTo>
                  <a:lnTo>
                    <a:pt x="256" y="392"/>
                  </a:lnTo>
                  <a:lnTo>
                    <a:pt x="253" y="391"/>
                  </a:lnTo>
                  <a:lnTo>
                    <a:pt x="249" y="387"/>
                  </a:lnTo>
                  <a:lnTo>
                    <a:pt x="245" y="383"/>
                  </a:lnTo>
                  <a:lnTo>
                    <a:pt x="239" y="373"/>
                  </a:lnTo>
                  <a:lnTo>
                    <a:pt x="238" y="370"/>
                  </a:lnTo>
                  <a:lnTo>
                    <a:pt x="238" y="367"/>
                  </a:lnTo>
                  <a:lnTo>
                    <a:pt x="237" y="364"/>
                  </a:lnTo>
                  <a:lnTo>
                    <a:pt x="235" y="361"/>
                  </a:lnTo>
                  <a:lnTo>
                    <a:pt x="230" y="359"/>
                  </a:lnTo>
                  <a:lnTo>
                    <a:pt x="229" y="358"/>
                  </a:lnTo>
                  <a:lnTo>
                    <a:pt x="228" y="355"/>
                  </a:lnTo>
                  <a:lnTo>
                    <a:pt x="230" y="354"/>
                  </a:lnTo>
                  <a:lnTo>
                    <a:pt x="232" y="353"/>
                  </a:lnTo>
                  <a:lnTo>
                    <a:pt x="232" y="351"/>
                  </a:lnTo>
                  <a:lnTo>
                    <a:pt x="229" y="350"/>
                  </a:lnTo>
                  <a:lnTo>
                    <a:pt x="224" y="350"/>
                  </a:lnTo>
                  <a:lnTo>
                    <a:pt x="223" y="349"/>
                  </a:lnTo>
                  <a:lnTo>
                    <a:pt x="223" y="346"/>
                  </a:lnTo>
                  <a:lnTo>
                    <a:pt x="224" y="343"/>
                  </a:lnTo>
                  <a:lnTo>
                    <a:pt x="222" y="339"/>
                  </a:lnTo>
                  <a:lnTo>
                    <a:pt x="218" y="335"/>
                  </a:lnTo>
                  <a:lnTo>
                    <a:pt x="214" y="333"/>
                  </a:lnTo>
                  <a:lnTo>
                    <a:pt x="209" y="326"/>
                  </a:lnTo>
                  <a:lnTo>
                    <a:pt x="205" y="317"/>
                  </a:lnTo>
                  <a:lnTo>
                    <a:pt x="203" y="314"/>
                  </a:lnTo>
                  <a:lnTo>
                    <a:pt x="201" y="314"/>
                  </a:lnTo>
                  <a:lnTo>
                    <a:pt x="200" y="314"/>
                  </a:lnTo>
                  <a:lnTo>
                    <a:pt x="197" y="317"/>
                  </a:lnTo>
                  <a:lnTo>
                    <a:pt x="192" y="319"/>
                  </a:lnTo>
                  <a:lnTo>
                    <a:pt x="190" y="321"/>
                  </a:lnTo>
                  <a:lnTo>
                    <a:pt x="189" y="319"/>
                  </a:lnTo>
                  <a:lnTo>
                    <a:pt x="186" y="317"/>
                  </a:lnTo>
                  <a:lnTo>
                    <a:pt x="184" y="317"/>
                  </a:lnTo>
                  <a:lnTo>
                    <a:pt x="181" y="316"/>
                  </a:lnTo>
                  <a:lnTo>
                    <a:pt x="179" y="314"/>
                  </a:lnTo>
                  <a:lnTo>
                    <a:pt x="177" y="313"/>
                  </a:lnTo>
                  <a:lnTo>
                    <a:pt x="175" y="312"/>
                  </a:lnTo>
                  <a:lnTo>
                    <a:pt x="173" y="310"/>
                  </a:lnTo>
                  <a:lnTo>
                    <a:pt x="171" y="308"/>
                  </a:lnTo>
                  <a:lnTo>
                    <a:pt x="175" y="308"/>
                  </a:lnTo>
                  <a:lnTo>
                    <a:pt x="180" y="308"/>
                  </a:lnTo>
                  <a:lnTo>
                    <a:pt x="179" y="306"/>
                  </a:lnTo>
                  <a:lnTo>
                    <a:pt x="176" y="305"/>
                  </a:lnTo>
                  <a:lnTo>
                    <a:pt x="171" y="305"/>
                  </a:lnTo>
                  <a:lnTo>
                    <a:pt x="174" y="308"/>
                  </a:lnTo>
                  <a:lnTo>
                    <a:pt x="171" y="308"/>
                  </a:lnTo>
                  <a:lnTo>
                    <a:pt x="170" y="310"/>
                  </a:lnTo>
                  <a:lnTo>
                    <a:pt x="171" y="316"/>
                  </a:lnTo>
                  <a:lnTo>
                    <a:pt x="171" y="318"/>
                  </a:lnTo>
                  <a:lnTo>
                    <a:pt x="170" y="321"/>
                  </a:lnTo>
                  <a:lnTo>
                    <a:pt x="169" y="321"/>
                  </a:lnTo>
                  <a:lnTo>
                    <a:pt x="164" y="319"/>
                  </a:lnTo>
                  <a:lnTo>
                    <a:pt x="164" y="322"/>
                  </a:lnTo>
                  <a:lnTo>
                    <a:pt x="164" y="322"/>
                  </a:lnTo>
                  <a:lnTo>
                    <a:pt x="160" y="322"/>
                  </a:lnTo>
                  <a:lnTo>
                    <a:pt x="158" y="319"/>
                  </a:lnTo>
                  <a:lnTo>
                    <a:pt x="157" y="314"/>
                  </a:lnTo>
                  <a:lnTo>
                    <a:pt x="154" y="311"/>
                  </a:lnTo>
                  <a:lnTo>
                    <a:pt x="150" y="308"/>
                  </a:lnTo>
                  <a:lnTo>
                    <a:pt x="147" y="306"/>
                  </a:lnTo>
                  <a:lnTo>
                    <a:pt x="146" y="301"/>
                  </a:lnTo>
                  <a:lnTo>
                    <a:pt x="146" y="297"/>
                  </a:lnTo>
                  <a:lnTo>
                    <a:pt x="144" y="294"/>
                  </a:lnTo>
                  <a:lnTo>
                    <a:pt x="143" y="290"/>
                  </a:lnTo>
                  <a:lnTo>
                    <a:pt x="141" y="289"/>
                  </a:lnTo>
                  <a:lnTo>
                    <a:pt x="137" y="287"/>
                  </a:lnTo>
                  <a:lnTo>
                    <a:pt x="134" y="286"/>
                  </a:lnTo>
                  <a:lnTo>
                    <a:pt x="133" y="281"/>
                  </a:lnTo>
                  <a:lnTo>
                    <a:pt x="133" y="274"/>
                  </a:lnTo>
                  <a:lnTo>
                    <a:pt x="134" y="268"/>
                  </a:lnTo>
                  <a:lnTo>
                    <a:pt x="134" y="263"/>
                  </a:lnTo>
                  <a:lnTo>
                    <a:pt x="133" y="259"/>
                  </a:lnTo>
                  <a:lnTo>
                    <a:pt x="131" y="255"/>
                  </a:lnTo>
                  <a:lnTo>
                    <a:pt x="127" y="252"/>
                  </a:lnTo>
                  <a:lnTo>
                    <a:pt x="123" y="247"/>
                  </a:lnTo>
                  <a:lnTo>
                    <a:pt x="122" y="244"/>
                  </a:lnTo>
                  <a:lnTo>
                    <a:pt x="118" y="242"/>
                  </a:lnTo>
                  <a:lnTo>
                    <a:pt x="114" y="239"/>
                  </a:lnTo>
                  <a:lnTo>
                    <a:pt x="110" y="238"/>
                  </a:lnTo>
                  <a:lnTo>
                    <a:pt x="105" y="235"/>
                  </a:lnTo>
                  <a:lnTo>
                    <a:pt x="101" y="231"/>
                  </a:lnTo>
                  <a:lnTo>
                    <a:pt x="98" y="228"/>
                  </a:lnTo>
                  <a:lnTo>
                    <a:pt x="93" y="225"/>
                  </a:lnTo>
                  <a:lnTo>
                    <a:pt x="88" y="224"/>
                  </a:lnTo>
                  <a:lnTo>
                    <a:pt x="85" y="224"/>
                  </a:lnTo>
                  <a:lnTo>
                    <a:pt x="84" y="222"/>
                  </a:lnTo>
                  <a:lnTo>
                    <a:pt x="83" y="221"/>
                  </a:lnTo>
                  <a:lnTo>
                    <a:pt x="82" y="219"/>
                  </a:lnTo>
                  <a:lnTo>
                    <a:pt x="84" y="217"/>
                  </a:lnTo>
                  <a:lnTo>
                    <a:pt x="84" y="215"/>
                  </a:lnTo>
                  <a:lnTo>
                    <a:pt x="82" y="212"/>
                  </a:lnTo>
                  <a:lnTo>
                    <a:pt x="79" y="209"/>
                  </a:lnTo>
                  <a:lnTo>
                    <a:pt x="73" y="203"/>
                  </a:lnTo>
                  <a:lnTo>
                    <a:pt x="71" y="200"/>
                  </a:lnTo>
                  <a:lnTo>
                    <a:pt x="68" y="198"/>
                  </a:lnTo>
                  <a:lnTo>
                    <a:pt x="62" y="192"/>
                  </a:lnTo>
                  <a:lnTo>
                    <a:pt x="61" y="190"/>
                  </a:lnTo>
                  <a:lnTo>
                    <a:pt x="61" y="189"/>
                  </a:lnTo>
                  <a:lnTo>
                    <a:pt x="63" y="184"/>
                  </a:lnTo>
                  <a:lnTo>
                    <a:pt x="63" y="180"/>
                  </a:lnTo>
                  <a:lnTo>
                    <a:pt x="61" y="177"/>
                  </a:lnTo>
                  <a:lnTo>
                    <a:pt x="59" y="176"/>
                  </a:lnTo>
                  <a:lnTo>
                    <a:pt x="59" y="173"/>
                  </a:lnTo>
                  <a:lnTo>
                    <a:pt x="61" y="169"/>
                  </a:lnTo>
                  <a:lnTo>
                    <a:pt x="67" y="171"/>
                  </a:lnTo>
                  <a:lnTo>
                    <a:pt x="66" y="168"/>
                  </a:lnTo>
                  <a:lnTo>
                    <a:pt x="64" y="165"/>
                  </a:lnTo>
                  <a:lnTo>
                    <a:pt x="64" y="162"/>
                  </a:lnTo>
                  <a:lnTo>
                    <a:pt x="67" y="161"/>
                  </a:lnTo>
                  <a:lnTo>
                    <a:pt x="68" y="160"/>
                  </a:lnTo>
                  <a:lnTo>
                    <a:pt x="69" y="157"/>
                  </a:lnTo>
                  <a:lnTo>
                    <a:pt x="69" y="155"/>
                  </a:lnTo>
                  <a:lnTo>
                    <a:pt x="71" y="153"/>
                  </a:lnTo>
                  <a:lnTo>
                    <a:pt x="72" y="153"/>
                  </a:lnTo>
                  <a:lnTo>
                    <a:pt x="74" y="153"/>
                  </a:lnTo>
                  <a:lnTo>
                    <a:pt x="75" y="153"/>
                  </a:lnTo>
                  <a:lnTo>
                    <a:pt x="77" y="152"/>
                  </a:lnTo>
                  <a:lnTo>
                    <a:pt x="75" y="149"/>
                  </a:lnTo>
                  <a:lnTo>
                    <a:pt x="72" y="144"/>
                  </a:lnTo>
                  <a:lnTo>
                    <a:pt x="71" y="140"/>
                  </a:lnTo>
                  <a:lnTo>
                    <a:pt x="71" y="137"/>
                  </a:lnTo>
                  <a:lnTo>
                    <a:pt x="72" y="135"/>
                  </a:lnTo>
                  <a:lnTo>
                    <a:pt x="74" y="134"/>
                  </a:lnTo>
                  <a:lnTo>
                    <a:pt x="77" y="131"/>
                  </a:lnTo>
                  <a:lnTo>
                    <a:pt x="78" y="129"/>
                  </a:lnTo>
                  <a:lnTo>
                    <a:pt x="74" y="129"/>
                  </a:lnTo>
                  <a:lnTo>
                    <a:pt x="71" y="129"/>
                  </a:lnTo>
                  <a:lnTo>
                    <a:pt x="67" y="129"/>
                  </a:lnTo>
                  <a:lnTo>
                    <a:pt x="64" y="129"/>
                  </a:lnTo>
                  <a:lnTo>
                    <a:pt x="62" y="129"/>
                  </a:lnTo>
                  <a:lnTo>
                    <a:pt x="58" y="126"/>
                  </a:lnTo>
                  <a:lnTo>
                    <a:pt x="57" y="125"/>
                  </a:lnTo>
                  <a:lnTo>
                    <a:pt x="53" y="124"/>
                  </a:lnTo>
                  <a:lnTo>
                    <a:pt x="50" y="124"/>
                  </a:lnTo>
                  <a:lnTo>
                    <a:pt x="51" y="120"/>
                  </a:lnTo>
                  <a:lnTo>
                    <a:pt x="50" y="118"/>
                  </a:lnTo>
                  <a:lnTo>
                    <a:pt x="46" y="113"/>
                  </a:lnTo>
                  <a:lnTo>
                    <a:pt x="41" y="109"/>
                  </a:lnTo>
                  <a:lnTo>
                    <a:pt x="40" y="107"/>
                  </a:lnTo>
                  <a:lnTo>
                    <a:pt x="39" y="104"/>
                  </a:lnTo>
                  <a:lnTo>
                    <a:pt x="39" y="101"/>
                  </a:lnTo>
                  <a:lnTo>
                    <a:pt x="37" y="99"/>
                  </a:lnTo>
                  <a:lnTo>
                    <a:pt x="36" y="98"/>
                  </a:lnTo>
                  <a:lnTo>
                    <a:pt x="35" y="96"/>
                  </a:lnTo>
                  <a:lnTo>
                    <a:pt x="32" y="92"/>
                  </a:lnTo>
                  <a:lnTo>
                    <a:pt x="30" y="87"/>
                  </a:lnTo>
                  <a:lnTo>
                    <a:pt x="30" y="83"/>
                  </a:lnTo>
                  <a:lnTo>
                    <a:pt x="30" y="81"/>
                  </a:lnTo>
                  <a:lnTo>
                    <a:pt x="29" y="80"/>
                  </a:lnTo>
                  <a:lnTo>
                    <a:pt x="26" y="78"/>
                  </a:lnTo>
                  <a:lnTo>
                    <a:pt x="24" y="76"/>
                  </a:lnTo>
                  <a:lnTo>
                    <a:pt x="23" y="74"/>
                  </a:lnTo>
                  <a:lnTo>
                    <a:pt x="23" y="70"/>
                  </a:lnTo>
                  <a:lnTo>
                    <a:pt x="21" y="66"/>
                  </a:lnTo>
                  <a:lnTo>
                    <a:pt x="20" y="65"/>
                  </a:lnTo>
                  <a:lnTo>
                    <a:pt x="18" y="64"/>
                  </a:lnTo>
                  <a:lnTo>
                    <a:pt x="15" y="62"/>
                  </a:lnTo>
                  <a:lnTo>
                    <a:pt x="13" y="61"/>
                  </a:lnTo>
                  <a:lnTo>
                    <a:pt x="11" y="59"/>
                  </a:lnTo>
                  <a:lnTo>
                    <a:pt x="13" y="53"/>
                  </a:lnTo>
                  <a:lnTo>
                    <a:pt x="16" y="46"/>
                  </a:lnTo>
                  <a:lnTo>
                    <a:pt x="13" y="44"/>
                  </a:lnTo>
                  <a:lnTo>
                    <a:pt x="11" y="39"/>
                  </a:lnTo>
                  <a:lnTo>
                    <a:pt x="10" y="34"/>
                  </a:lnTo>
                  <a:lnTo>
                    <a:pt x="9" y="31"/>
                  </a:lnTo>
                  <a:lnTo>
                    <a:pt x="7" y="27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3" y="18"/>
                  </a:lnTo>
                  <a:lnTo>
                    <a:pt x="0" y="1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12" name="Freeform 1263"/>
            <p:cNvSpPr>
              <a:spLocks/>
            </p:cNvSpPr>
            <p:nvPr/>
          </p:nvSpPr>
          <p:spPr bwMode="auto">
            <a:xfrm>
              <a:off x="8866017" y="4022890"/>
              <a:ext cx="134905" cy="187604"/>
            </a:xfrm>
            <a:custGeom>
              <a:avLst/>
              <a:gdLst>
                <a:gd name="T0" fmla="*/ 1 w 126"/>
                <a:gd name="T1" fmla="*/ 5 h 177"/>
                <a:gd name="T2" fmla="*/ 3 w 126"/>
                <a:gd name="T3" fmla="*/ 0 h 177"/>
                <a:gd name="T4" fmla="*/ 7 w 126"/>
                <a:gd name="T5" fmla="*/ 4 h 177"/>
                <a:gd name="T6" fmla="*/ 13 w 126"/>
                <a:gd name="T7" fmla="*/ 6 h 177"/>
                <a:gd name="T8" fmla="*/ 21 w 126"/>
                <a:gd name="T9" fmla="*/ 10 h 177"/>
                <a:gd name="T10" fmla="*/ 24 w 126"/>
                <a:gd name="T11" fmla="*/ 15 h 177"/>
                <a:gd name="T12" fmla="*/ 29 w 126"/>
                <a:gd name="T13" fmla="*/ 19 h 177"/>
                <a:gd name="T14" fmla="*/ 28 w 126"/>
                <a:gd name="T15" fmla="*/ 26 h 177"/>
                <a:gd name="T16" fmla="*/ 28 w 126"/>
                <a:gd name="T17" fmla="*/ 33 h 177"/>
                <a:gd name="T18" fmla="*/ 35 w 126"/>
                <a:gd name="T19" fmla="*/ 32 h 177"/>
                <a:gd name="T20" fmla="*/ 39 w 126"/>
                <a:gd name="T21" fmla="*/ 27 h 177"/>
                <a:gd name="T22" fmla="*/ 45 w 126"/>
                <a:gd name="T23" fmla="*/ 26 h 177"/>
                <a:gd name="T24" fmla="*/ 48 w 126"/>
                <a:gd name="T25" fmla="*/ 31 h 177"/>
                <a:gd name="T26" fmla="*/ 52 w 126"/>
                <a:gd name="T27" fmla="*/ 28 h 177"/>
                <a:gd name="T28" fmla="*/ 56 w 126"/>
                <a:gd name="T29" fmla="*/ 17 h 177"/>
                <a:gd name="T30" fmla="*/ 61 w 126"/>
                <a:gd name="T31" fmla="*/ 16 h 177"/>
                <a:gd name="T32" fmla="*/ 70 w 126"/>
                <a:gd name="T33" fmla="*/ 25 h 177"/>
                <a:gd name="T34" fmla="*/ 84 w 126"/>
                <a:gd name="T35" fmla="*/ 40 h 177"/>
                <a:gd name="T36" fmla="*/ 98 w 126"/>
                <a:gd name="T37" fmla="*/ 64 h 177"/>
                <a:gd name="T38" fmla="*/ 100 w 126"/>
                <a:gd name="T39" fmla="*/ 80 h 177"/>
                <a:gd name="T40" fmla="*/ 98 w 126"/>
                <a:gd name="T41" fmla="*/ 96 h 177"/>
                <a:gd name="T42" fmla="*/ 99 w 126"/>
                <a:gd name="T43" fmla="*/ 101 h 177"/>
                <a:gd name="T44" fmla="*/ 102 w 126"/>
                <a:gd name="T45" fmla="*/ 110 h 177"/>
                <a:gd name="T46" fmla="*/ 100 w 126"/>
                <a:gd name="T47" fmla="*/ 122 h 177"/>
                <a:gd name="T48" fmla="*/ 107 w 126"/>
                <a:gd name="T49" fmla="*/ 132 h 177"/>
                <a:gd name="T50" fmla="*/ 114 w 126"/>
                <a:gd name="T51" fmla="*/ 139 h 177"/>
                <a:gd name="T52" fmla="*/ 119 w 126"/>
                <a:gd name="T53" fmla="*/ 150 h 177"/>
                <a:gd name="T54" fmla="*/ 124 w 126"/>
                <a:gd name="T55" fmla="*/ 162 h 177"/>
                <a:gd name="T56" fmla="*/ 126 w 126"/>
                <a:gd name="T57" fmla="*/ 172 h 177"/>
                <a:gd name="T58" fmla="*/ 123 w 126"/>
                <a:gd name="T59" fmla="*/ 175 h 177"/>
                <a:gd name="T60" fmla="*/ 120 w 126"/>
                <a:gd name="T61" fmla="*/ 171 h 177"/>
                <a:gd name="T62" fmla="*/ 119 w 126"/>
                <a:gd name="T63" fmla="*/ 169 h 177"/>
                <a:gd name="T64" fmla="*/ 118 w 126"/>
                <a:gd name="T65" fmla="*/ 169 h 177"/>
                <a:gd name="T66" fmla="*/ 118 w 126"/>
                <a:gd name="T67" fmla="*/ 172 h 177"/>
                <a:gd name="T68" fmla="*/ 113 w 126"/>
                <a:gd name="T69" fmla="*/ 172 h 177"/>
                <a:gd name="T70" fmla="*/ 105 w 126"/>
                <a:gd name="T71" fmla="*/ 175 h 177"/>
                <a:gd name="T72" fmla="*/ 99 w 126"/>
                <a:gd name="T73" fmla="*/ 171 h 177"/>
                <a:gd name="T74" fmla="*/ 86 w 126"/>
                <a:gd name="T75" fmla="*/ 162 h 177"/>
                <a:gd name="T76" fmla="*/ 75 w 126"/>
                <a:gd name="T77" fmla="*/ 153 h 177"/>
                <a:gd name="T78" fmla="*/ 64 w 126"/>
                <a:gd name="T79" fmla="*/ 148 h 177"/>
                <a:gd name="T80" fmla="*/ 56 w 126"/>
                <a:gd name="T81" fmla="*/ 140 h 177"/>
                <a:gd name="T82" fmla="*/ 51 w 126"/>
                <a:gd name="T83" fmla="*/ 135 h 177"/>
                <a:gd name="T84" fmla="*/ 44 w 126"/>
                <a:gd name="T85" fmla="*/ 132 h 177"/>
                <a:gd name="T86" fmla="*/ 39 w 126"/>
                <a:gd name="T87" fmla="*/ 127 h 177"/>
                <a:gd name="T88" fmla="*/ 40 w 126"/>
                <a:gd name="T89" fmla="*/ 123 h 177"/>
                <a:gd name="T90" fmla="*/ 40 w 126"/>
                <a:gd name="T91" fmla="*/ 119 h 177"/>
                <a:gd name="T92" fmla="*/ 35 w 126"/>
                <a:gd name="T93" fmla="*/ 110 h 177"/>
                <a:gd name="T94" fmla="*/ 28 w 126"/>
                <a:gd name="T95" fmla="*/ 101 h 177"/>
                <a:gd name="T96" fmla="*/ 23 w 126"/>
                <a:gd name="T97" fmla="*/ 94 h 177"/>
                <a:gd name="T98" fmla="*/ 22 w 126"/>
                <a:gd name="T99" fmla="*/ 90 h 177"/>
                <a:gd name="T100" fmla="*/ 25 w 126"/>
                <a:gd name="T101" fmla="*/ 89 h 177"/>
                <a:gd name="T102" fmla="*/ 18 w 126"/>
                <a:gd name="T103" fmla="*/ 84 h 177"/>
                <a:gd name="T104" fmla="*/ 17 w 126"/>
                <a:gd name="T105" fmla="*/ 75 h 177"/>
                <a:gd name="T106" fmla="*/ 17 w 126"/>
                <a:gd name="T107" fmla="*/ 65 h 177"/>
                <a:gd name="T108" fmla="*/ 9 w 126"/>
                <a:gd name="T109" fmla="*/ 51 h 177"/>
                <a:gd name="T110" fmla="*/ 8 w 126"/>
                <a:gd name="T111" fmla="*/ 37 h 177"/>
                <a:gd name="T112" fmla="*/ 7 w 126"/>
                <a:gd name="T113" fmla="*/ 25 h 177"/>
                <a:gd name="T114" fmla="*/ 0 w 126"/>
                <a:gd name="T115" fmla="*/ 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" h="177">
                  <a:moveTo>
                    <a:pt x="0" y="9"/>
                  </a:moveTo>
                  <a:lnTo>
                    <a:pt x="1" y="5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7" y="4"/>
                  </a:lnTo>
                  <a:lnTo>
                    <a:pt x="9" y="5"/>
                  </a:lnTo>
                  <a:lnTo>
                    <a:pt x="13" y="6"/>
                  </a:lnTo>
                  <a:lnTo>
                    <a:pt x="17" y="8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4" y="15"/>
                  </a:lnTo>
                  <a:lnTo>
                    <a:pt x="28" y="16"/>
                  </a:lnTo>
                  <a:lnTo>
                    <a:pt x="29" y="19"/>
                  </a:lnTo>
                  <a:lnTo>
                    <a:pt x="29" y="22"/>
                  </a:lnTo>
                  <a:lnTo>
                    <a:pt x="28" y="26"/>
                  </a:lnTo>
                  <a:lnTo>
                    <a:pt x="27" y="30"/>
                  </a:lnTo>
                  <a:lnTo>
                    <a:pt x="28" y="33"/>
                  </a:lnTo>
                  <a:lnTo>
                    <a:pt x="33" y="33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9" y="27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6" y="28"/>
                  </a:lnTo>
                  <a:lnTo>
                    <a:pt x="48" y="31"/>
                  </a:lnTo>
                  <a:lnTo>
                    <a:pt x="50" y="31"/>
                  </a:lnTo>
                  <a:lnTo>
                    <a:pt x="52" y="28"/>
                  </a:lnTo>
                  <a:lnTo>
                    <a:pt x="55" y="24"/>
                  </a:lnTo>
                  <a:lnTo>
                    <a:pt x="56" y="17"/>
                  </a:lnTo>
                  <a:lnTo>
                    <a:pt x="55" y="14"/>
                  </a:lnTo>
                  <a:lnTo>
                    <a:pt x="61" y="16"/>
                  </a:lnTo>
                  <a:lnTo>
                    <a:pt x="66" y="20"/>
                  </a:lnTo>
                  <a:lnTo>
                    <a:pt x="70" y="25"/>
                  </a:lnTo>
                  <a:lnTo>
                    <a:pt x="73" y="30"/>
                  </a:lnTo>
                  <a:lnTo>
                    <a:pt x="84" y="40"/>
                  </a:lnTo>
                  <a:lnTo>
                    <a:pt x="93" y="51"/>
                  </a:lnTo>
                  <a:lnTo>
                    <a:pt x="98" y="64"/>
                  </a:lnTo>
                  <a:lnTo>
                    <a:pt x="100" y="72"/>
                  </a:lnTo>
                  <a:lnTo>
                    <a:pt x="100" y="80"/>
                  </a:lnTo>
                  <a:lnTo>
                    <a:pt x="99" y="92"/>
                  </a:lnTo>
                  <a:lnTo>
                    <a:pt x="98" y="96"/>
                  </a:lnTo>
                  <a:lnTo>
                    <a:pt x="98" y="99"/>
                  </a:lnTo>
                  <a:lnTo>
                    <a:pt x="99" y="101"/>
                  </a:lnTo>
                  <a:lnTo>
                    <a:pt x="100" y="103"/>
                  </a:lnTo>
                  <a:lnTo>
                    <a:pt x="102" y="110"/>
                  </a:lnTo>
                  <a:lnTo>
                    <a:pt x="100" y="116"/>
                  </a:lnTo>
                  <a:lnTo>
                    <a:pt x="100" y="122"/>
                  </a:lnTo>
                  <a:lnTo>
                    <a:pt x="103" y="128"/>
                  </a:lnTo>
                  <a:lnTo>
                    <a:pt x="107" y="132"/>
                  </a:lnTo>
                  <a:lnTo>
                    <a:pt x="110" y="135"/>
                  </a:lnTo>
                  <a:lnTo>
                    <a:pt x="114" y="139"/>
                  </a:lnTo>
                  <a:lnTo>
                    <a:pt x="116" y="144"/>
                  </a:lnTo>
                  <a:lnTo>
                    <a:pt x="119" y="150"/>
                  </a:lnTo>
                  <a:lnTo>
                    <a:pt x="121" y="156"/>
                  </a:lnTo>
                  <a:lnTo>
                    <a:pt x="124" y="162"/>
                  </a:lnTo>
                  <a:lnTo>
                    <a:pt x="126" y="169"/>
                  </a:lnTo>
                  <a:lnTo>
                    <a:pt x="126" y="172"/>
                  </a:lnTo>
                  <a:lnTo>
                    <a:pt x="126" y="175"/>
                  </a:lnTo>
                  <a:lnTo>
                    <a:pt x="123" y="175"/>
                  </a:lnTo>
                  <a:lnTo>
                    <a:pt x="120" y="174"/>
                  </a:lnTo>
                  <a:lnTo>
                    <a:pt x="120" y="171"/>
                  </a:lnTo>
                  <a:lnTo>
                    <a:pt x="123" y="170"/>
                  </a:lnTo>
                  <a:lnTo>
                    <a:pt x="119" y="169"/>
                  </a:lnTo>
                  <a:lnTo>
                    <a:pt x="116" y="166"/>
                  </a:lnTo>
                  <a:lnTo>
                    <a:pt x="118" y="169"/>
                  </a:lnTo>
                  <a:lnTo>
                    <a:pt x="118" y="171"/>
                  </a:lnTo>
                  <a:lnTo>
                    <a:pt x="118" y="172"/>
                  </a:lnTo>
                  <a:lnTo>
                    <a:pt x="116" y="172"/>
                  </a:lnTo>
                  <a:lnTo>
                    <a:pt x="113" y="172"/>
                  </a:lnTo>
                  <a:lnTo>
                    <a:pt x="109" y="174"/>
                  </a:lnTo>
                  <a:lnTo>
                    <a:pt x="105" y="175"/>
                  </a:lnTo>
                  <a:lnTo>
                    <a:pt x="103" y="177"/>
                  </a:lnTo>
                  <a:lnTo>
                    <a:pt x="99" y="171"/>
                  </a:lnTo>
                  <a:lnTo>
                    <a:pt x="93" y="166"/>
                  </a:lnTo>
                  <a:lnTo>
                    <a:pt x="86" y="162"/>
                  </a:lnTo>
                  <a:lnTo>
                    <a:pt x="80" y="158"/>
                  </a:lnTo>
                  <a:lnTo>
                    <a:pt x="75" y="153"/>
                  </a:lnTo>
                  <a:lnTo>
                    <a:pt x="70" y="150"/>
                  </a:lnTo>
                  <a:lnTo>
                    <a:pt x="64" y="148"/>
                  </a:lnTo>
                  <a:lnTo>
                    <a:pt x="59" y="143"/>
                  </a:lnTo>
                  <a:lnTo>
                    <a:pt x="56" y="140"/>
                  </a:lnTo>
                  <a:lnTo>
                    <a:pt x="54" y="137"/>
                  </a:lnTo>
                  <a:lnTo>
                    <a:pt x="51" y="135"/>
                  </a:lnTo>
                  <a:lnTo>
                    <a:pt x="49" y="134"/>
                  </a:lnTo>
                  <a:lnTo>
                    <a:pt x="44" y="132"/>
                  </a:lnTo>
                  <a:lnTo>
                    <a:pt x="40" y="128"/>
                  </a:lnTo>
                  <a:lnTo>
                    <a:pt x="39" y="127"/>
                  </a:lnTo>
                  <a:lnTo>
                    <a:pt x="39" y="126"/>
                  </a:lnTo>
                  <a:lnTo>
                    <a:pt x="40" y="123"/>
                  </a:lnTo>
                  <a:lnTo>
                    <a:pt x="40" y="122"/>
                  </a:lnTo>
                  <a:lnTo>
                    <a:pt x="40" y="119"/>
                  </a:lnTo>
                  <a:lnTo>
                    <a:pt x="39" y="115"/>
                  </a:lnTo>
                  <a:lnTo>
                    <a:pt x="35" y="110"/>
                  </a:lnTo>
                  <a:lnTo>
                    <a:pt x="32" y="106"/>
                  </a:lnTo>
                  <a:lnTo>
                    <a:pt x="28" y="101"/>
                  </a:lnTo>
                  <a:lnTo>
                    <a:pt x="25" y="96"/>
                  </a:lnTo>
                  <a:lnTo>
                    <a:pt x="23" y="94"/>
                  </a:lnTo>
                  <a:lnTo>
                    <a:pt x="22" y="92"/>
                  </a:lnTo>
                  <a:lnTo>
                    <a:pt x="22" y="90"/>
                  </a:lnTo>
                  <a:lnTo>
                    <a:pt x="23" y="89"/>
                  </a:lnTo>
                  <a:lnTo>
                    <a:pt x="25" y="89"/>
                  </a:lnTo>
                  <a:lnTo>
                    <a:pt x="22" y="87"/>
                  </a:lnTo>
                  <a:lnTo>
                    <a:pt x="18" y="84"/>
                  </a:lnTo>
                  <a:lnTo>
                    <a:pt x="17" y="79"/>
                  </a:lnTo>
                  <a:lnTo>
                    <a:pt x="17" y="75"/>
                  </a:lnTo>
                  <a:lnTo>
                    <a:pt x="17" y="70"/>
                  </a:lnTo>
                  <a:lnTo>
                    <a:pt x="17" y="65"/>
                  </a:lnTo>
                  <a:lnTo>
                    <a:pt x="11" y="56"/>
                  </a:lnTo>
                  <a:lnTo>
                    <a:pt x="9" y="51"/>
                  </a:lnTo>
                  <a:lnTo>
                    <a:pt x="8" y="44"/>
                  </a:lnTo>
                  <a:lnTo>
                    <a:pt x="8" y="37"/>
                  </a:lnTo>
                  <a:lnTo>
                    <a:pt x="8" y="31"/>
                  </a:lnTo>
                  <a:lnTo>
                    <a:pt x="7" y="25"/>
                  </a:lnTo>
                  <a:lnTo>
                    <a:pt x="6" y="20"/>
                  </a:lnTo>
                  <a:lnTo>
                    <a:pt x="0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13" name="Freeform 1264"/>
            <p:cNvSpPr>
              <a:spLocks/>
            </p:cNvSpPr>
            <p:nvPr/>
          </p:nvSpPr>
          <p:spPr bwMode="auto">
            <a:xfrm>
              <a:off x="9407748" y="4107206"/>
              <a:ext cx="8432" cy="4216"/>
            </a:xfrm>
            <a:custGeom>
              <a:avLst/>
              <a:gdLst>
                <a:gd name="T0" fmla="*/ 1 w 7"/>
                <a:gd name="T1" fmla="*/ 4 h 4"/>
                <a:gd name="T2" fmla="*/ 0 w 7"/>
                <a:gd name="T3" fmla="*/ 0 h 4"/>
                <a:gd name="T4" fmla="*/ 3 w 7"/>
                <a:gd name="T5" fmla="*/ 1 h 4"/>
                <a:gd name="T6" fmla="*/ 7 w 7"/>
                <a:gd name="T7" fmla="*/ 3 h 4"/>
                <a:gd name="T8" fmla="*/ 1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7" y="3"/>
                  </a:lnTo>
                  <a:lnTo>
                    <a:pt x="1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14" name="Freeform 1265"/>
            <p:cNvSpPr>
              <a:spLocks/>
            </p:cNvSpPr>
            <p:nvPr/>
          </p:nvSpPr>
          <p:spPr bwMode="auto">
            <a:xfrm>
              <a:off x="9215928" y="4159903"/>
              <a:ext cx="2109" cy="12647"/>
            </a:xfrm>
            <a:custGeom>
              <a:avLst/>
              <a:gdLst>
                <a:gd name="T0" fmla="*/ 0 w 3"/>
                <a:gd name="T1" fmla="*/ 9 h 13"/>
                <a:gd name="T2" fmla="*/ 2 w 3"/>
                <a:gd name="T3" fmla="*/ 11 h 13"/>
                <a:gd name="T4" fmla="*/ 3 w 3"/>
                <a:gd name="T5" fmla="*/ 13 h 13"/>
                <a:gd name="T6" fmla="*/ 3 w 3"/>
                <a:gd name="T7" fmla="*/ 6 h 13"/>
                <a:gd name="T8" fmla="*/ 2 w 3"/>
                <a:gd name="T9" fmla="*/ 3 h 13"/>
                <a:gd name="T10" fmla="*/ 0 w 3"/>
                <a:gd name="T11" fmla="*/ 0 h 13"/>
                <a:gd name="T12" fmla="*/ 0 w 3"/>
                <a:gd name="T13" fmla="*/ 5 h 13"/>
                <a:gd name="T14" fmla="*/ 0 w 3"/>
                <a:gd name="T1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3">
                  <a:moveTo>
                    <a:pt x="0" y="9"/>
                  </a:moveTo>
                  <a:lnTo>
                    <a:pt x="2" y="11"/>
                  </a:lnTo>
                  <a:lnTo>
                    <a:pt x="3" y="13"/>
                  </a:lnTo>
                  <a:lnTo>
                    <a:pt x="3" y="6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15" name="Freeform 1266"/>
            <p:cNvSpPr>
              <a:spLocks/>
            </p:cNvSpPr>
            <p:nvPr/>
          </p:nvSpPr>
          <p:spPr bwMode="auto">
            <a:xfrm>
              <a:off x="9329755" y="4069264"/>
              <a:ext cx="2109" cy="2109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1" y="0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16" name="Freeform 1267"/>
            <p:cNvSpPr>
              <a:spLocks/>
            </p:cNvSpPr>
            <p:nvPr/>
          </p:nvSpPr>
          <p:spPr bwMode="auto">
            <a:xfrm>
              <a:off x="9378237" y="4001811"/>
              <a:ext cx="4216" cy="4216"/>
            </a:xfrm>
            <a:custGeom>
              <a:avLst/>
              <a:gdLst>
                <a:gd name="T0" fmla="*/ 0 w 4"/>
                <a:gd name="T1" fmla="*/ 5 h 5"/>
                <a:gd name="T2" fmla="*/ 3 w 4"/>
                <a:gd name="T3" fmla="*/ 3 h 5"/>
                <a:gd name="T4" fmla="*/ 4 w 4"/>
                <a:gd name="T5" fmla="*/ 0 h 5"/>
                <a:gd name="T6" fmla="*/ 2 w 4"/>
                <a:gd name="T7" fmla="*/ 2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3" y="3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17" name="Freeform 1268"/>
            <p:cNvSpPr>
              <a:spLocks/>
            </p:cNvSpPr>
            <p:nvPr/>
          </p:nvSpPr>
          <p:spPr bwMode="auto">
            <a:xfrm>
              <a:off x="9384560" y="4001811"/>
              <a:ext cx="4216" cy="6324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0 w 3"/>
                <a:gd name="T5" fmla="*/ 6 h 6"/>
                <a:gd name="T6" fmla="*/ 3 w 3"/>
                <a:gd name="T7" fmla="*/ 4 h 6"/>
                <a:gd name="T8" fmla="*/ 3 w 3"/>
                <a:gd name="T9" fmla="*/ 2 h 6"/>
                <a:gd name="T10" fmla="*/ 2 w 3"/>
                <a:gd name="T11" fmla="*/ 0 h 6"/>
                <a:gd name="T12" fmla="*/ 0 w 3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18" name="Freeform 1269"/>
            <p:cNvSpPr>
              <a:spLocks/>
            </p:cNvSpPr>
            <p:nvPr/>
          </p:nvSpPr>
          <p:spPr bwMode="auto">
            <a:xfrm>
              <a:off x="9395100" y="4022890"/>
              <a:ext cx="2109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19" name="Freeform 1270"/>
            <p:cNvSpPr>
              <a:spLocks/>
            </p:cNvSpPr>
            <p:nvPr/>
          </p:nvSpPr>
          <p:spPr bwMode="auto">
            <a:xfrm>
              <a:off x="9430934" y="4092450"/>
              <a:ext cx="4216" cy="2109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1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20" name="Freeform 1271"/>
            <p:cNvSpPr>
              <a:spLocks/>
            </p:cNvSpPr>
            <p:nvPr/>
          </p:nvSpPr>
          <p:spPr bwMode="auto">
            <a:xfrm>
              <a:off x="9043081" y="4149364"/>
              <a:ext cx="2109" cy="6324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3 h 6"/>
                <a:gd name="T4" fmla="*/ 1 w 2"/>
                <a:gd name="T5" fmla="*/ 1 h 6"/>
                <a:gd name="T6" fmla="*/ 0 w 2"/>
                <a:gd name="T7" fmla="*/ 0 h 6"/>
                <a:gd name="T8" fmla="*/ 0 w 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21" name="Freeform 1272"/>
            <p:cNvSpPr>
              <a:spLocks/>
            </p:cNvSpPr>
            <p:nvPr/>
          </p:nvSpPr>
          <p:spPr bwMode="auto">
            <a:xfrm>
              <a:off x="9137937" y="4151471"/>
              <a:ext cx="2109" cy="4216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1" y="0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22" name="Freeform 1273"/>
            <p:cNvSpPr>
              <a:spLocks/>
            </p:cNvSpPr>
            <p:nvPr/>
          </p:nvSpPr>
          <p:spPr bwMode="auto">
            <a:xfrm>
              <a:off x="8853370" y="4031321"/>
              <a:ext cx="6324" cy="6324"/>
            </a:xfrm>
            <a:custGeom>
              <a:avLst/>
              <a:gdLst>
                <a:gd name="T0" fmla="*/ 5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5 w 6"/>
                <a:gd name="T7" fmla="*/ 5 h 6"/>
                <a:gd name="T8" fmla="*/ 6 w 6"/>
                <a:gd name="T9" fmla="*/ 2 h 6"/>
                <a:gd name="T10" fmla="*/ 5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2"/>
                  </a:lnTo>
                  <a:lnTo>
                    <a:pt x="5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23" name="Freeform 1274"/>
            <p:cNvSpPr>
              <a:spLocks/>
            </p:cNvSpPr>
            <p:nvPr/>
          </p:nvSpPr>
          <p:spPr bwMode="auto">
            <a:xfrm>
              <a:off x="8870233" y="4065048"/>
              <a:ext cx="4216" cy="6324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0 h 6"/>
                <a:gd name="T4" fmla="*/ 0 w 4"/>
                <a:gd name="T5" fmla="*/ 1 h 6"/>
                <a:gd name="T6" fmla="*/ 0 w 4"/>
                <a:gd name="T7" fmla="*/ 5 h 6"/>
                <a:gd name="T8" fmla="*/ 2 w 4"/>
                <a:gd name="T9" fmla="*/ 6 h 6"/>
                <a:gd name="T10" fmla="*/ 3 w 4"/>
                <a:gd name="T11" fmla="*/ 5 h 6"/>
                <a:gd name="T12" fmla="*/ 4 w 4"/>
                <a:gd name="T13" fmla="*/ 2 h 6"/>
                <a:gd name="T14" fmla="*/ 4 w 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24" name="Freeform 1275"/>
            <p:cNvSpPr>
              <a:spLocks/>
            </p:cNvSpPr>
            <p:nvPr/>
          </p:nvSpPr>
          <p:spPr bwMode="auto">
            <a:xfrm>
              <a:off x="8994600" y="4155687"/>
              <a:ext cx="2109" cy="421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2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25" name="Freeform 1276"/>
            <p:cNvSpPr>
              <a:spLocks/>
            </p:cNvSpPr>
            <p:nvPr/>
          </p:nvSpPr>
          <p:spPr bwMode="auto">
            <a:xfrm>
              <a:off x="9161123" y="4012350"/>
              <a:ext cx="295106" cy="212898"/>
            </a:xfrm>
            <a:custGeom>
              <a:avLst/>
              <a:gdLst>
                <a:gd name="T0" fmla="*/ 16 w 279"/>
                <a:gd name="T1" fmla="*/ 176 h 203"/>
                <a:gd name="T2" fmla="*/ 25 w 279"/>
                <a:gd name="T3" fmla="*/ 175 h 203"/>
                <a:gd name="T4" fmla="*/ 32 w 279"/>
                <a:gd name="T5" fmla="*/ 181 h 203"/>
                <a:gd name="T6" fmla="*/ 42 w 279"/>
                <a:gd name="T7" fmla="*/ 183 h 203"/>
                <a:gd name="T8" fmla="*/ 45 w 279"/>
                <a:gd name="T9" fmla="*/ 185 h 203"/>
                <a:gd name="T10" fmla="*/ 48 w 279"/>
                <a:gd name="T11" fmla="*/ 177 h 203"/>
                <a:gd name="T12" fmla="*/ 49 w 279"/>
                <a:gd name="T13" fmla="*/ 162 h 203"/>
                <a:gd name="T14" fmla="*/ 48 w 279"/>
                <a:gd name="T15" fmla="*/ 158 h 203"/>
                <a:gd name="T16" fmla="*/ 53 w 279"/>
                <a:gd name="T17" fmla="*/ 151 h 203"/>
                <a:gd name="T18" fmla="*/ 68 w 279"/>
                <a:gd name="T19" fmla="*/ 137 h 203"/>
                <a:gd name="T20" fmla="*/ 103 w 279"/>
                <a:gd name="T21" fmla="*/ 123 h 203"/>
                <a:gd name="T22" fmla="*/ 122 w 279"/>
                <a:gd name="T23" fmla="*/ 95 h 203"/>
                <a:gd name="T24" fmla="*/ 135 w 279"/>
                <a:gd name="T25" fmla="*/ 87 h 203"/>
                <a:gd name="T26" fmla="*/ 148 w 279"/>
                <a:gd name="T27" fmla="*/ 98 h 203"/>
                <a:gd name="T28" fmla="*/ 149 w 279"/>
                <a:gd name="T29" fmla="*/ 78 h 203"/>
                <a:gd name="T30" fmla="*/ 157 w 279"/>
                <a:gd name="T31" fmla="*/ 81 h 203"/>
                <a:gd name="T32" fmla="*/ 160 w 279"/>
                <a:gd name="T33" fmla="*/ 70 h 203"/>
                <a:gd name="T34" fmla="*/ 171 w 279"/>
                <a:gd name="T35" fmla="*/ 64 h 203"/>
                <a:gd name="T36" fmla="*/ 166 w 279"/>
                <a:gd name="T37" fmla="*/ 53 h 203"/>
                <a:gd name="T38" fmla="*/ 176 w 279"/>
                <a:gd name="T39" fmla="*/ 49 h 203"/>
                <a:gd name="T40" fmla="*/ 187 w 279"/>
                <a:gd name="T41" fmla="*/ 27 h 203"/>
                <a:gd name="T42" fmla="*/ 198 w 279"/>
                <a:gd name="T43" fmla="*/ 14 h 203"/>
                <a:gd name="T44" fmla="*/ 205 w 279"/>
                <a:gd name="T45" fmla="*/ 8 h 203"/>
                <a:gd name="T46" fmla="*/ 212 w 279"/>
                <a:gd name="T47" fmla="*/ 3 h 203"/>
                <a:gd name="T48" fmla="*/ 221 w 279"/>
                <a:gd name="T49" fmla="*/ 14 h 203"/>
                <a:gd name="T50" fmla="*/ 230 w 279"/>
                <a:gd name="T51" fmla="*/ 19 h 203"/>
                <a:gd name="T52" fmla="*/ 230 w 279"/>
                <a:gd name="T53" fmla="*/ 27 h 203"/>
                <a:gd name="T54" fmla="*/ 225 w 279"/>
                <a:gd name="T55" fmla="*/ 38 h 203"/>
                <a:gd name="T56" fmla="*/ 237 w 279"/>
                <a:gd name="T57" fmla="*/ 35 h 203"/>
                <a:gd name="T58" fmla="*/ 241 w 279"/>
                <a:gd name="T59" fmla="*/ 41 h 203"/>
                <a:gd name="T60" fmla="*/ 247 w 279"/>
                <a:gd name="T61" fmla="*/ 41 h 203"/>
                <a:gd name="T62" fmla="*/ 261 w 279"/>
                <a:gd name="T63" fmla="*/ 48 h 203"/>
                <a:gd name="T64" fmla="*/ 275 w 279"/>
                <a:gd name="T65" fmla="*/ 53 h 203"/>
                <a:gd name="T66" fmla="*/ 272 w 279"/>
                <a:gd name="T67" fmla="*/ 65 h 203"/>
                <a:gd name="T68" fmla="*/ 247 w 279"/>
                <a:gd name="T69" fmla="*/ 69 h 203"/>
                <a:gd name="T70" fmla="*/ 257 w 279"/>
                <a:gd name="T71" fmla="*/ 80 h 203"/>
                <a:gd name="T72" fmla="*/ 261 w 279"/>
                <a:gd name="T73" fmla="*/ 86 h 203"/>
                <a:gd name="T74" fmla="*/ 242 w 279"/>
                <a:gd name="T75" fmla="*/ 90 h 203"/>
                <a:gd name="T76" fmla="*/ 232 w 279"/>
                <a:gd name="T77" fmla="*/ 94 h 203"/>
                <a:gd name="T78" fmla="*/ 218 w 279"/>
                <a:gd name="T79" fmla="*/ 89 h 203"/>
                <a:gd name="T80" fmla="*/ 200 w 279"/>
                <a:gd name="T81" fmla="*/ 90 h 203"/>
                <a:gd name="T82" fmla="*/ 187 w 279"/>
                <a:gd name="T83" fmla="*/ 89 h 203"/>
                <a:gd name="T84" fmla="*/ 173 w 279"/>
                <a:gd name="T85" fmla="*/ 105 h 203"/>
                <a:gd name="T86" fmla="*/ 173 w 279"/>
                <a:gd name="T87" fmla="*/ 121 h 203"/>
                <a:gd name="T88" fmla="*/ 166 w 279"/>
                <a:gd name="T89" fmla="*/ 133 h 203"/>
                <a:gd name="T90" fmla="*/ 165 w 279"/>
                <a:gd name="T91" fmla="*/ 149 h 203"/>
                <a:gd name="T92" fmla="*/ 154 w 279"/>
                <a:gd name="T93" fmla="*/ 164 h 203"/>
                <a:gd name="T94" fmla="*/ 146 w 279"/>
                <a:gd name="T95" fmla="*/ 183 h 203"/>
                <a:gd name="T96" fmla="*/ 135 w 279"/>
                <a:gd name="T97" fmla="*/ 185 h 203"/>
                <a:gd name="T98" fmla="*/ 119 w 279"/>
                <a:gd name="T99" fmla="*/ 189 h 203"/>
                <a:gd name="T100" fmla="*/ 100 w 279"/>
                <a:gd name="T101" fmla="*/ 181 h 203"/>
                <a:gd name="T102" fmla="*/ 76 w 279"/>
                <a:gd name="T103" fmla="*/ 189 h 203"/>
                <a:gd name="T104" fmla="*/ 68 w 279"/>
                <a:gd name="T105" fmla="*/ 198 h 203"/>
                <a:gd name="T106" fmla="*/ 42 w 279"/>
                <a:gd name="T107" fmla="*/ 198 h 203"/>
                <a:gd name="T108" fmla="*/ 22 w 279"/>
                <a:gd name="T109" fmla="*/ 198 h 203"/>
                <a:gd name="T110" fmla="*/ 11 w 279"/>
                <a:gd name="T111" fmla="*/ 187 h 203"/>
                <a:gd name="T112" fmla="*/ 2 w 279"/>
                <a:gd name="T113" fmla="*/ 17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" h="203">
                  <a:moveTo>
                    <a:pt x="2" y="164"/>
                  </a:moveTo>
                  <a:lnTo>
                    <a:pt x="2" y="167"/>
                  </a:lnTo>
                  <a:lnTo>
                    <a:pt x="5" y="170"/>
                  </a:lnTo>
                  <a:lnTo>
                    <a:pt x="12" y="175"/>
                  </a:lnTo>
                  <a:lnTo>
                    <a:pt x="16" y="176"/>
                  </a:lnTo>
                  <a:lnTo>
                    <a:pt x="20" y="176"/>
                  </a:lnTo>
                  <a:lnTo>
                    <a:pt x="22" y="175"/>
                  </a:lnTo>
                  <a:lnTo>
                    <a:pt x="22" y="172"/>
                  </a:lnTo>
                  <a:lnTo>
                    <a:pt x="23" y="173"/>
                  </a:lnTo>
                  <a:lnTo>
                    <a:pt x="25" y="175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7" y="178"/>
                  </a:lnTo>
                  <a:lnTo>
                    <a:pt x="28" y="180"/>
                  </a:lnTo>
                  <a:lnTo>
                    <a:pt x="32" y="181"/>
                  </a:lnTo>
                  <a:lnTo>
                    <a:pt x="33" y="182"/>
                  </a:lnTo>
                  <a:lnTo>
                    <a:pt x="36" y="182"/>
                  </a:lnTo>
                  <a:lnTo>
                    <a:pt x="38" y="182"/>
                  </a:lnTo>
                  <a:lnTo>
                    <a:pt x="41" y="182"/>
                  </a:lnTo>
                  <a:lnTo>
                    <a:pt x="42" y="183"/>
                  </a:lnTo>
                  <a:lnTo>
                    <a:pt x="48" y="187"/>
                  </a:lnTo>
                  <a:lnTo>
                    <a:pt x="53" y="187"/>
                  </a:lnTo>
                  <a:lnTo>
                    <a:pt x="50" y="186"/>
                  </a:lnTo>
                  <a:lnTo>
                    <a:pt x="48" y="185"/>
                  </a:lnTo>
                  <a:lnTo>
                    <a:pt x="45" y="185"/>
                  </a:lnTo>
                  <a:lnTo>
                    <a:pt x="43" y="181"/>
                  </a:lnTo>
                  <a:lnTo>
                    <a:pt x="43" y="178"/>
                  </a:lnTo>
                  <a:lnTo>
                    <a:pt x="44" y="177"/>
                  </a:lnTo>
                  <a:lnTo>
                    <a:pt x="45" y="176"/>
                  </a:lnTo>
                  <a:lnTo>
                    <a:pt x="48" y="177"/>
                  </a:lnTo>
                  <a:lnTo>
                    <a:pt x="45" y="175"/>
                  </a:lnTo>
                  <a:lnTo>
                    <a:pt x="45" y="170"/>
                  </a:lnTo>
                  <a:lnTo>
                    <a:pt x="48" y="165"/>
                  </a:lnTo>
                  <a:lnTo>
                    <a:pt x="48" y="164"/>
                  </a:lnTo>
                  <a:lnTo>
                    <a:pt x="49" y="162"/>
                  </a:lnTo>
                  <a:lnTo>
                    <a:pt x="50" y="161"/>
                  </a:lnTo>
                  <a:lnTo>
                    <a:pt x="53" y="160"/>
                  </a:lnTo>
                  <a:lnTo>
                    <a:pt x="47" y="161"/>
                  </a:lnTo>
                  <a:lnTo>
                    <a:pt x="48" y="159"/>
                  </a:lnTo>
                  <a:lnTo>
                    <a:pt x="48" y="158"/>
                  </a:lnTo>
                  <a:lnTo>
                    <a:pt x="48" y="155"/>
                  </a:lnTo>
                  <a:lnTo>
                    <a:pt x="48" y="153"/>
                  </a:lnTo>
                  <a:lnTo>
                    <a:pt x="52" y="154"/>
                  </a:lnTo>
                  <a:lnTo>
                    <a:pt x="55" y="154"/>
                  </a:lnTo>
                  <a:lnTo>
                    <a:pt x="53" y="151"/>
                  </a:lnTo>
                  <a:lnTo>
                    <a:pt x="53" y="149"/>
                  </a:lnTo>
                  <a:lnTo>
                    <a:pt x="53" y="145"/>
                  </a:lnTo>
                  <a:lnTo>
                    <a:pt x="55" y="143"/>
                  </a:lnTo>
                  <a:lnTo>
                    <a:pt x="61" y="139"/>
                  </a:lnTo>
                  <a:lnTo>
                    <a:pt x="68" y="137"/>
                  </a:lnTo>
                  <a:lnTo>
                    <a:pt x="75" y="135"/>
                  </a:lnTo>
                  <a:lnTo>
                    <a:pt x="84" y="134"/>
                  </a:lnTo>
                  <a:lnTo>
                    <a:pt x="92" y="132"/>
                  </a:lnTo>
                  <a:lnTo>
                    <a:pt x="100" y="128"/>
                  </a:lnTo>
                  <a:lnTo>
                    <a:pt x="103" y="123"/>
                  </a:lnTo>
                  <a:lnTo>
                    <a:pt x="106" y="117"/>
                  </a:lnTo>
                  <a:lnTo>
                    <a:pt x="109" y="112"/>
                  </a:lnTo>
                  <a:lnTo>
                    <a:pt x="113" y="107"/>
                  </a:lnTo>
                  <a:lnTo>
                    <a:pt x="118" y="101"/>
                  </a:lnTo>
                  <a:lnTo>
                    <a:pt x="122" y="95"/>
                  </a:lnTo>
                  <a:lnTo>
                    <a:pt x="124" y="87"/>
                  </a:lnTo>
                  <a:lnTo>
                    <a:pt x="125" y="80"/>
                  </a:lnTo>
                  <a:lnTo>
                    <a:pt x="130" y="80"/>
                  </a:lnTo>
                  <a:lnTo>
                    <a:pt x="133" y="83"/>
                  </a:lnTo>
                  <a:lnTo>
                    <a:pt x="135" y="87"/>
                  </a:lnTo>
                  <a:lnTo>
                    <a:pt x="136" y="90"/>
                  </a:lnTo>
                  <a:lnTo>
                    <a:pt x="140" y="94"/>
                  </a:lnTo>
                  <a:lnTo>
                    <a:pt x="144" y="96"/>
                  </a:lnTo>
                  <a:lnTo>
                    <a:pt x="146" y="98"/>
                  </a:lnTo>
                  <a:lnTo>
                    <a:pt x="148" y="98"/>
                  </a:lnTo>
                  <a:lnTo>
                    <a:pt x="149" y="96"/>
                  </a:lnTo>
                  <a:lnTo>
                    <a:pt x="150" y="92"/>
                  </a:lnTo>
                  <a:lnTo>
                    <a:pt x="150" y="86"/>
                  </a:lnTo>
                  <a:lnTo>
                    <a:pt x="150" y="83"/>
                  </a:lnTo>
                  <a:lnTo>
                    <a:pt x="149" y="78"/>
                  </a:lnTo>
                  <a:lnTo>
                    <a:pt x="150" y="75"/>
                  </a:lnTo>
                  <a:lnTo>
                    <a:pt x="152" y="73"/>
                  </a:lnTo>
                  <a:lnTo>
                    <a:pt x="155" y="70"/>
                  </a:lnTo>
                  <a:lnTo>
                    <a:pt x="156" y="75"/>
                  </a:lnTo>
                  <a:lnTo>
                    <a:pt x="157" y="81"/>
                  </a:lnTo>
                  <a:lnTo>
                    <a:pt x="160" y="86"/>
                  </a:lnTo>
                  <a:lnTo>
                    <a:pt x="165" y="89"/>
                  </a:lnTo>
                  <a:lnTo>
                    <a:pt x="164" y="80"/>
                  </a:lnTo>
                  <a:lnTo>
                    <a:pt x="161" y="73"/>
                  </a:lnTo>
                  <a:lnTo>
                    <a:pt x="160" y="70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66" y="69"/>
                  </a:lnTo>
                  <a:lnTo>
                    <a:pt x="168" y="67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0" y="59"/>
                  </a:lnTo>
                  <a:lnTo>
                    <a:pt x="167" y="58"/>
                  </a:lnTo>
                  <a:lnTo>
                    <a:pt x="166" y="57"/>
                  </a:lnTo>
                  <a:lnTo>
                    <a:pt x="166" y="53"/>
                  </a:lnTo>
                  <a:lnTo>
                    <a:pt x="170" y="49"/>
                  </a:lnTo>
                  <a:lnTo>
                    <a:pt x="172" y="47"/>
                  </a:lnTo>
                  <a:lnTo>
                    <a:pt x="172" y="49"/>
                  </a:lnTo>
                  <a:lnTo>
                    <a:pt x="172" y="49"/>
                  </a:lnTo>
                  <a:lnTo>
                    <a:pt x="176" y="49"/>
                  </a:lnTo>
                  <a:lnTo>
                    <a:pt x="180" y="46"/>
                  </a:lnTo>
                  <a:lnTo>
                    <a:pt x="181" y="43"/>
                  </a:lnTo>
                  <a:lnTo>
                    <a:pt x="184" y="36"/>
                  </a:lnTo>
                  <a:lnTo>
                    <a:pt x="187" y="28"/>
                  </a:lnTo>
                  <a:lnTo>
                    <a:pt x="187" y="27"/>
                  </a:lnTo>
                  <a:lnTo>
                    <a:pt x="188" y="27"/>
                  </a:lnTo>
                  <a:lnTo>
                    <a:pt x="191" y="26"/>
                  </a:lnTo>
                  <a:lnTo>
                    <a:pt x="193" y="22"/>
                  </a:lnTo>
                  <a:lnTo>
                    <a:pt x="196" y="19"/>
                  </a:lnTo>
                  <a:lnTo>
                    <a:pt x="198" y="14"/>
                  </a:lnTo>
                  <a:lnTo>
                    <a:pt x="199" y="9"/>
                  </a:lnTo>
                  <a:lnTo>
                    <a:pt x="200" y="5"/>
                  </a:lnTo>
                  <a:lnTo>
                    <a:pt x="204" y="0"/>
                  </a:lnTo>
                  <a:lnTo>
                    <a:pt x="205" y="4"/>
                  </a:lnTo>
                  <a:lnTo>
                    <a:pt x="205" y="8"/>
                  </a:lnTo>
                  <a:lnTo>
                    <a:pt x="204" y="11"/>
                  </a:lnTo>
                  <a:lnTo>
                    <a:pt x="204" y="15"/>
                  </a:lnTo>
                  <a:lnTo>
                    <a:pt x="207" y="11"/>
                  </a:lnTo>
                  <a:lnTo>
                    <a:pt x="209" y="8"/>
                  </a:lnTo>
                  <a:lnTo>
                    <a:pt x="212" y="3"/>
                  </a:lnTo>
                  <a:lnTo>
                    <a:pt x="215" y="1"/>
                  </a:lnTo>
                  <a:lnTo>
                    <a:pt x="215" y="3"/>
                  </a:lnTo>
                  <a:lnTo>
                    <a:pt x="216" y="5"/>
                  </a:lnTo>
                  <a:lnTo>
                    <a:pt x="220" y="11"/>
                  </a:lnTo>
                  <a:lnTo>
                    <a:pt x="221" y="14"/>
                  </a:lnTo>
                  <a:lnTo>
                    <a:pt x="224" y="15"/>
                  </a:lnTo>
                  <a:lnTo>
                    <a:pt x="225" y="15"/>
                  </a:lnTo>
                  <a:lnTo>
                    <a:pt x="225" y="14"/>
                  </a:lnTo>
                  <a:lnTo>
                    <a:pt x="227" y="16"/>
                  </a:lnTo>
                  <a:lnTo>
                    <a:pt x="230" y="19"/>
                  </a:lnTo>
                  <a:lnTo>
                    <a:pt x="232" y="21"/>
                  </a:lnTo>
                  <a:lnTo>
                    <a:pt x="232" y="24"/>
                  </a:lnTo>
                  <a:lnTo>
                    <a:pt x="232" y="26"/>
                  </a:lnTo>
                  <a:lnTo>
                    <a:pt x="231" y="26"/>
                  </a:lnTo>
                  <a:lnTo>
                    <a:pt x="230" y="27"/>
                  </a:lnTo>
                  <a:lnTo>
                    <a:pt x="229" y="30"/>
                  </a:lnTo>
                  <a:lnTo>
                    <a:pt x="230" y="33"/>
                  </a:lnTo>
                  <a:lnTo>
                    <a:pt x="230" y="36"/>
                  </a:lnTo>
                  <a:lnTo>
                    <a:pt x="227" y="37"/>
                  </a:lnTo>
                  <a:lnTo>
                    <a:pt x="225" y="38"/>
                  </a:lnTo>
                  <a:lnTo>
                    <a:pt x="227" y="37"/>
                  </a:lnTo>
                  <a:lnTo>
                    <a:pt x="230" y="37"/>
                  </a:lnTo>
                  <a:lnTo>
                    <a:pt x="232" y="37"/>
                  </a:lnTo>
                  <a:lnTo>
                    <a:pt x="235" y="37"/>
                  </a:lnTo>
                  <a:lnTo>
                    <a:pt x="237" y="35"/>
                  </a:lnTo>
                  <a:lnTo>
                    <a:pt x="239" y="33"/>
                  </a:lnTo>
                  <a:lnTo>
                    <a:pt x="241" y="33"/>
                  </a:lnTo>
                  <a:lnTo>
                    <a:pt x="243" y="36"/>
                  </a:lnTo>
                  <a:lnTo>
                    <a:pt x="243" y="38"/>
                  </a:lnTo>
                  <a:lnTo>
                    <a:pt x="241" y="41"/>
                  </a:lnTo>
                  <a:lnTo>
                    <a:pt x="239" y="42"/>
                  </a:lnTo>
                  <a:lnTo>
                    <a:pt x="240" y="44"/>
                  </a:lnTo>
                  <a:lnTo>
                    <a:pt x="242" y="43"/>
                  </a:lnTo>
                  <a:lnTo>
                    <a:pt x="245" y="42"/>
                  </a:lnTo>
                  <a:lnTo>
                    <a:pt x="247" y="41"/>
                  </a:lnTo>
                  <a:lnTo>
                    <a:pt x="251" y="39"/>
                  </a:lnTo>
                  <a:lnTo>
                    <a:pt x="255" y="42"/>
                  </a:lnTo>
                  <a:lnTo>
                    <a:pt x="257" y="46"/>
                  </a:lnTo>
                  <a:lnTo>
                    <a:pt x="258" y="48"/>
                  </a:lnTo>
                  <a:lnTo>
                    <a:pt x="261" y="48"/>
                  </a:lnTo>
                  <a:lnTo>
                    <a:pt x="264" y="49"/>
                  </a:lnTo>
                  <a:lnTo>
                    <a:pt x="267" y="52"/>
                  </a:lnTo>
                  <a:lnTo>
                    <a:pt x="268" y="54"/>
                  </a:lnTo>
                  <a:lnTo>
                    <a:pt x="272" y="53"/>
                  </a:lnTo>
                  <a:lnTo>
                    <a:pt x="275" y="53"/>
                  </a:lnTo>
                  <a:lnTo>
                    <a:pt x="278" y="54"/>
                  </a:lnTo>
                  <a:lnTo>
                    <a:pt x="279" y="58"/>
                  </a:lnTo>
                  <a:lnTo>
                    <a:pt x="278" y="60"/>
                  </a:lnTo>
                  <a:lnTo>
                    <a:pt x="277" y="62"/>
                  </a:lnTo>
                  <a:lnTo>
                    <a:pt x="272" y="65"/>
                  </a:lnTo>
                  <a:lnTo>
                    <a:pt x="266" y="68"/>
                  </a:lnTo>
                  <a:lnTo>
                    <a:pt x="261" y="69"/>
                  </a:lnTo>
                  <a:lnTo>
                    <a:pt x="256" y="68"/>
                  </a:lnTo>
                  <a:lnTo>
                    <a:pt x="251" y="68"/>
                  </a:lnTo>
                  <a:lnTo>
                    <a:pt x="247" y="69"/>
                  </a:lnTo>
                  <a:lnTo>
                    <a:pt x="247" y="70"/>
                  </a:lnTo>
                  <a:lnTo>
                    <a:pt x="247" y="73"/>
                  </a:lnTo>
                  <a:lnTo>
                    <a:pt x="250" y="76"/>
                  </a:lnTo>
                  <a:lnTo>
                    <a:pt x="253" y="78"/>
                  </a:lnTo>
                  <a:lnTo>
                    <a:pt x="257" y="80"/>
                  </a:lnTo>
                  <a:lnTo>
                    <a:pt x="257" y="84"/>
                  </a:lnTo>
                  <a:lnTo>
                    <a:pt x="259" y="83"/>
                  </a:lnTo>
                  <a:lnTo>
                    <a:pt x="261" y="84"/>
                  </a:lnTo>
                  <a:lnTo>
                    <a:pt x="262" y="85"/>
                  </a:lnTo>
                  <a:lnTo>
                    <a:pt x="261" y="86"/>
                  </a:lnTo>
                  <a:lnTo>
                    <a:pt x="259" y="89"/>
                  </a:lnTo>
                  <a:lnTo>
                    <a:pt x="257" y="89"/>
                  </a:lnTo>
                  <a:lnTo>
                    <a:pt x="252" y="89"/>
                  </a:lnTo>
                  <a:lnTo>
                    <a:pt x="247" y="90"/>
                  </a:lnTo>
                  <a:lnTo>
                    <a:pt x="242" y="90"/>
                  </a:lnTo>
                  <a:lnTo>
                    <a:pt x="237" y="89"/>
                  </a:lnTo>
                  <a:lnTo>
                    <a:pt x="232" y="86"/>
                  </a:lnTo>
                  <a:lnTo>
                    <a:pt x="234" y="90"/>
                  </a:lnTo>
                  <a:lnTo>
                    <a:pt x="234" y="92"/>
                  </a:lnTo>
                  <a:lnTo>
                    <a:pt x="232" y="94"/>
                  </a:lnTo>
                  <a:lnTo>
                    <a:pt x="230" y="94"/>
                  </a:lnTo>
                  <a:lnTo>
                    <a:pt x="226" y="94"/>
                  </a:lnTo>
                  <a:lnTo>
                    <a:pt x="224" y="91"/>
                  </a:lnTo>
                  <a:lnTo>
                    <a:pt x="221" y="90"/>
                  </a:lnTo>
                  <a:lnTo>
                    <a:pt x="218" y="89"/>
                  </a:lnTo>
                  <a:lnTo>
                    <a:pt x="212" y="89"/>
                  </a:lnTo>
                  <a:lnTo>
                    <a:pt x="207" y="89"/>
                  </a:lnTo>
                  <a:lnTo>
                    <a:pt x="200" y="86"/>
                  </a:lnTo>
                  <a:lnTo>
                    <a:pt x="200" y="89"/>
                  </a:lnTo>
                  <a:lnTo>
                    <a:pt x="200" y="90"/>
                  </a:lnTo>
                  <a:lnTo>
                    <a:pt x="198" y="90"/>
                  </a:lnTo>
                  <a:lnTo>
                    <a:pt x="196" y="89"/>
                  </a:lnTo>
                  <a:lnTo>
                    <a:pt x="193" y="87"/>
                  </a:lnTo>
                  <a:lnTo>
                    <a:pt x="189" y="89"/>
                  </a:lnTo>
                  <a:lnTo>
                    <a:pt x="187" y="89"/>
                  </a:lnTo>
                  <a:lnTo>
                    <a:pt x="181" y="87"/>
                  </a:lnTo>
                  <a:lnTo>
                    <a:pt x="180" y="90"/>
                  </a:lnTo>
                  <a:lnTo>
                    <a:pt x="177" y="94"/>
                  </a:lnTo>
                  <a:lnTo>
                    <a:pt x="175" y="98"/>
                  </a:lnTo>
                  <a:lnTo>
                    <a:pt x="173" y="105"/>
                  </a:lnTo>
                  <a:lnTo>
                    <a:pt x="175" y="110"/>
                  </a:lnTo>
                  <a:lnTo>
                    <a:pt x="175" y="116"/>
                  </a:lnTo>
                  <a:lnTo>
                    <a:pt x="175" y="118"/>
                  </a:lnTo>
                  <a:lnTo>
                    <a:pt x="173" y="119"/>
                  </a:lnTo>
                  <a:lnTo>
                    <a:pt x="173" y="121"/>
                  </a:lnTo>
                  <a:lnTo>
                    <a:pt x="172" y="123"/>
                  </a:lnTo>
                  <a:lnTo>
                    <a:pt x="171" y="127"/>
                  </a:lnTo>
                  <a:lnTo>
                    <a:pt x="171" y="129"/>
                  </a:lnTo>
                  <a:lnTo>
                    <a:pt x="170" y="132"/>
                  </a:lnTo>
                  <a:lnTo>
                    <a:pt x="166" y="133"/>
                  </a:lnTo>
                  <a:lnTo>
                    <a:pt x="164" y="134"/>
                  </a:lnTo>
                  <a:lnTo>
                    <a:pt x="162" y="135"/>
                  </a:lnTo>
                  <a:lnTo>
                    <a:pt x="161" y="140"/>
                  </a:lnTo>
                  <a:lnTo>
                    <a:pt x="164" y="145"/>
                  </a:lnTo>
                  <a:lnTo>
                    <a:pt x="165" y="149"/>
                  </a:lnTo>
                  <a:lnTo>
                    <a:pt x="161" y="151"/>
                  </a:lnTo>
                  <a:lnTo>
                    <a:pt x="156" y="155"/>
                  </a:lnTo>
                  <a:lnTo>
                    <a:pt x="152" y="159"/>
                  </a:lnTo>
                  <a:lnTo>
                    <a:pt x="152" y="161"/>
                  </a:lnTo>
                  <a:lnTo>
                    <a:pt x="154" y="164"/>
                  </a:lnTo>
                  <a:lnTo>
                    <a:pt x="155" y="165"/>
                  </a:lnTo>
                  <a:lnTo>
                    <a:pt x="154" y="167"/>
                  </a:lnTo>
                  <a:lnTo>
                    <a:pt x="151" y="173"/>
                  </a:lnTo>
                  <a:lnTo>
                    <a:pt x="148" y="178"/>
                  </a:lnTo>
                  <a:lnTo>
                    <a:pt x="146" y="183"/>
                  </a:lnTo>
                  <a:lnTo>
                    <a:pt x="144" y="183"/>
                  </a:lnTo>
                  <a:lnTo>
                    <a:pt x="143" y="182"/>
                  </a:lnTo>
                  <a:lnTo>
                    <a:pt x="140" y="182"/>
                  </a:lnTo>
                  <a:lnTo>
                    <a:pt x="138" y="183"/>
                  </a:lnTo>
                  <a:lnTo>
                    <a:pt x="135" y="185"/>
                  </a:lnTo>
                  <a:lnTo>
                    <a:pt x="133" y="185"/>
                  </a:lnTo>
                  <a:lnTo>
                    <a:pt x="130" y="183"/>
                  </a:lnTo>
                  <a:lnTo>
                    <a:pt x="128" y="185"/>
                  </a:lnTo>
                  <a:lnTo>
                    <a:pt x="123" y="189"/>
                  </a:lnTo>
                  <a:lnTo>
                    <a:pt x="119" y="189"/>
                  </a:lnTo>
                  <a:lnTo>
                    <a:pt x="116" y="189"/>
                  </a:lnTo>
                  <a:lnTo>
                    <a:pt x="107" y="187"/>
                  </a:lnTo>
                  <a:lnTo>
                    <a:pt x="103" y="185"/>
                  </a:lnTo>
                  <a:lnTo>
                    <a:pt x="101" y="182"/>
                  </a:lnTo>
                  <a:lnTo>
                    <a:pt x="100" y="181"/>
                  </a:lnTo>
                  <a:lnTo>
                    <a:pt x="97" y="180"/>
                  </a:lnTo>
                  <a:lnTo>
                    <a:pt x="90" y="180"/>
                  </a:lnTo>
                  <a:lnTo>
                    <a:pt x="84" y="181"/>
                  </a:lnTo>
                  <a:lnTo>
                    <a:pt x="79" y="185"/>
                  </a:lnTo>
                  <a:lnTo>
                    <a:pt x="76" y="189"/>
                  </a:lnTo>
                  <a:lnTo>
                    <a:pt x="75" y="193"/>
                  </a:lnTo>
                  <a:lnTo>
                    <a:pt x="74" y="194"/>
                  </a:lnTo>
                  <a:lnTo>
                    <a:pt x="71" y="196"/>
                  </a:lnTo>
                  <a:lnTo>
                    <a:pt x="69" y="197"/>
                  </a:lnTo>
                  <a:lnTo>
                    <a:pt x="68" y="198"/>
                  </a:lnTo>
                  <a:lnTo>
                    <a:pt x="63" y="199"/>
                  </a:lnTo>
                  <a:lnTo>
                    <a:pt x="59" y="198"/>
                  </a:lnTo>
                  <a:lnTo>
                    <a:pt x="50" y="197"/>
                  </a:lnTo>
                  <a:lnTo>
                    <a:pt x="45" y="198"/>
                  </a:lnTo>
                  <a:lnTo>
                    <a:pt x="42" y="198"/>
                  </a:lnTo>
                  <a:lnTo>
                    <a:pt x="36" y="202"/>
                  </a:lnTo>
                  <a:lnTo>
                    <a:pt x="32" y="203"/>
                  </a:lnTo>
                  <a:lnTo>
                    <a:pt x="28" y="202"/>
                  </a:lnTo>
                  <a:lnTo>
                    <a:pt x="25" y="201"/>
                  </a:lnTo>
                  <a:lnTo>
                    <a:pt x="22" y="198"/>
                  </a:lnTo>
                  <a:lnTo>
                    <a:pt x="21" y="197"/>
                  </a:lnTo>
                  <a:lnTo>
                    <a:pt x="20" y="196"/>
                  </a:lnTo>
                  <a:lnTo>
                    <a:pt x="18" y="193"/>
                  </a:lnTo>
                  <a:lnTo>
                    <a:pt x="17" y="192"/>
                  </a:lnTo>
                  <a:lnTo>
                    <a:pt x="11" y="187"/>
                  </a:lnTo>
                  <a:lnTo>
                    <a:pt x="6" y="182"/>
                  </a:lnTo>
                  <a:lnTo>
                    <a:pt x="5" y="181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2" y="173"/>
                  </a:lnTo>
                  <a:lnTo>
                    <a:pt x="0" y="171"/>
                  </a:lnTo>
                  <a:lnTo>
                    <a:pt x="0" y="169"/>
                  </a:lnTo>
                  <a:lnTo>
                    <a:pt x="1" y="166"/>
                  </a:lnTo>
                  <a:lnTo>
                    <a:pt x="2" y="16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26" name="Freeform 1277"/>
            <p:cNvSpPr>
              <a:spLocks/>
            </p:cNvSpPr>
            <p:nvPr/>
          </p:nvSpPr>
          <p:spPr bwMode="auto">
            <a:xfrm>
              <a:off x="9462553" y="4086127"/>
              <a:ext cx="2109" cy="8432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4 h 9"/>
                <a:gd name="T4" fmla="*/ 0 w 2"/>
                <a:gd name="T5" fmla="*/ 0 h 9"/>
                <a:gd name="T6" fmla="*/ 0 w 2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27" name="Freeform 1278"/>
            <p:cNvSpPr>
              <a:spLocks/>
            </p:cNvSpPr>
            <p:nvPr/>
          </p:nvSpPr>
          <p:spPr bwMode="auto">
            <a:xfrm>
              <a:off x="9612213" y="3818423"/>
              <a:ext cx="0" cy="210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28" name="Freeform 1279"/>
            <p:cNvSpPr>
              <a:spLocks/>
            </p:cNvSpPr>
            <p:nvPr/>
          </p:nvSpPr>
          <p:spPr bwMode="auto">
            <a:xfrm>
              <a:off x="9380344" y="3974408"/>
              <a:ext cx="4216" cy="10540"/>
            </a:xfrm>
            <a:custGeom>
              <a:avLst/>
              <a:gdLst>
                <a:gd name="T0" fmla="*/ 2 w 3"/>
                <a:gd name="T1" fmla="*/ 8 h 8"/>
                <a:gd name="T2" fmla="*/ 3 w 3"/>
                <a:gd name="T3" fmla="*/ 3 h 8"/>
                <a:gd name="T4" fmla="*/ 1 w 3"/>
                <a:gd name="T5" fmla="*/ 0 h 8"/>
                <a:gd name="T6" fmla="*/ 0 w 3"/>
                <a:gd name="T7" fmla="*/ 5 h 8"/>
                <a:gd name="T8" fmla="*/ 2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lnTo>
                    <a:pt x="3" y="3"/>
                  </a:lnTo>
                  <a:lnTo>
                    <a:pt x="1" y="0"/>
                  </a:lnTo>
                  <a:lnTo>
                    <a:pt x="0" y="5"/>
                  </a:lnTo>
                  <a:lnTo>
                    <a:pt x="2" y="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29" name="Freeform 1280"/>
            <p:cNvSpPr>
              <a:spLocks/>
            </p:cNvSpPr>
            <p:nvPr/>
          </p:nvSpPr>
          <p:spPr bwMode="auto">
            <a:xfrm>
              <a:off x="9426718" y="4010242"/>
              <a:ext cx="4216" cy="2109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1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4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30" name="Freeform 1281"/>
            <p:cNvSpPr>
              <a:spLocks/>
            </p:cNvSpPr>
            <p:nvPr/>
          </p:nvSpPr>
          <p:spPr bwMode="auto">
            <a:xfrm>
              <a:off x="9473092" y="4069264"/>
              <a:ext cx="12647" cy="10540"/>
            </a:xfrm>
            <a:custGeom>
              <a:avLst/>
              <a:gdLst>
                <a:gd name="T0" fmla="*/ 1 w 12"/>
                <a:gd name="T1" fmla="*/ 10 h 10"/>
                <a:gd name="T2" fmla="*/ 4 w 12"/>
                <a:gd name="T3" fmla="*/ 9 h 10"/>
                <a:gd name="T4" fmla="*/ 8 w 12"/>
                <a:gd name="T5" fmla="*/ 7 h 10"/>
                <a:gd name="T6" fmla="*/ 11 w 12"/>
                <a:gd name="T7" fmla="*/ 4 h 10"/>
                <a:gd name="T8" fmla="*/ 12 w 12"/>
                <a:gd name="T9" fmla="*/ 3 h 10"/>
                <a:gd name="T10" fmla="*/ 11 w 12"/>
                <a:gd name="T11" fmla="*/ 0 h 10"/>
                <a:gd name="T12" fmla="*/ 9 w 12"/>
                <a:gd name="T13" fmla="*/ 2 h 10"/>
                <a:gd name="T14" fmla="*/ 5 w 12"/>
                <a:gd name="T15" fmla="*/ 4 h 10"/>
                <a:gd name="T16" fmla="*/ 1 w 12"/>
                <a:gd name="T17" fmla="*/ 7 h 10"/>
                <a:gd name="T18" fmla="*/ 0 w 12"/>
                <a:gd name="T19" fmla="*/ 8 h 10"/>
                <a:gd name="T20" fmla="*/ 1 w 12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1" y="10"/>
                  </a:moveTo>
                  <a:lnTo>
                    <a:pt x="4" y="9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1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1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31" name="Freeform 1282"/>
            <p:cNvSpPr>
              <a:spLocks/>
            </p:cNvSpPr>
            <p:nvPr/>
          </p:nvSpPr>
          <p:spPr bwMode="auto">
            <a:xfrm>
              <a:off x="9492064" y="4033429"/>
              <a:ext cx="2109" cy="4216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3 h 5"/>
                <a:gd name="T4" fmla="*/ 1 w 1"/>
                <a:gd name="T5" fmla="*/ 5 h 5"/>
                <a:gd name="T6" fmla="*/ 1 w 1"/>
                <a:gd name="T7" fmla="*/ 3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32" name="Freeform 1283"/>
            <p:cNvSpPr>
              <a:spLocks/>
            </p:cNvSpPr>
            <p:nvPr/>
          </p:nvSpPr>
          <p:spPr bwMode="auto">
            <a:xfrm>
              <a:off x="9504711" y="4046076"/>
              <a:ext cx="14756" cy="6324"/>
            </a:xfrm>
            <a:custGeom>
              <a:avLst/>
              <a:gdLst>
                <a:gd name="T0" fmla="*/ 11 w 13"/>
                <a:gd name="T1" fmla="*/ 6 h 6"/>
                <a:gd name="T2" fmla="*/ 12 w 13"/>
                <a:gd name="T3" fmla="*/ 5 h 6"/>
                <a:gd name="T4" fmla="*/ 13 w 13"/>
                <a:gd name="T5" fmla="*/ 4 h 6"/>
                <a:gd name="T6" fmla="*/ 11 w 13"/>
                <a:gd name="T7" fmla="*/ 1 h 6"/>
                <a:gd name="T8" fmla="*/ 6 w 13"/>
                <a:gd name="T9" fmla="*/ 0 h 6"/>
                <a:gd name="T10" fmla="*/ 2 w 13"/>
                <a:gd name="T11" fmla="*/ 0 h 6"/>
                <a:gd name="T12" fmla="*/ 0 w 13"/>
                <a:gd name="T13" fmla="*/ 1 h 6"/>
                <a:gd name="T14" fmla="*/ 0 w 13"/>
                <a:gd name="T15" fmla="*/ 3 h 6"/>
                <a:gd name="T16" fmla="*/ 0 w 13"/>
                <a:gd name="T17" fmla="*/ 5 h 6"/>
                <a:gd name="T18" fmla="*/ 0 w 13"/>
                <a:gd name="T19" fmla="*/ 5 h 6"/>
                <a:gd name="T20" fmla="*/ 2 w 13"/>
                <a:gd name="T21" fmla="*/ 4 h 6"/>
                <a:gd name="T22" fmla="*/ 6 w 13"/>
                <a:gd name="T23" fmla="*/ 4 h 6"/>
                <a:gd name="T24" fmla="*/ 8 w 13"/>
                <a:gd name="T25" fmla="*/ 5 h 6"/>
                <a:gd name="T26" fmla="*/ 11 w 13"/>
                <a:gd name="T2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6">
                  <a:moveTo>
                    <a:pt x="11" y="6"/>
                  </a:moveTo>
                  <a:lnTo>
                    <a:pt x="12" y="5"/>
                  </a:lnTo>
                  <a:lnTo>
                    <a:pt x="13" y="4"/>
                  </a:lnTo>
                  <a:lnTo>
                    <a:pt x="11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11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33" name="Freeform 1284"/>
            <p:cNvSpPr>
              <a:spLocks/>
            </p:cNvSpPr>
            <p:nvPr/>
          </p:nvSpPr>
          <p:spPr bwMode="auto">
            <a:xfrm>
              <a:off x="9530006" y="4020781"/>
              <a:ext cx="14756" cy="10540"/>
            </a:xfrm>
            <a:custGeom>
              <a:avLst/>
              <a:gdLst>
                <a:gd name="T0" fmla="*/ 3 w 15"/>
                <a:gd name="T1" fmla="*/ 6 h 10"/>
                <a:gd name="T2" fmla="*/ 5 w 15"/>
                <a:gd name="T3" fmla="*/ 10 h 10"/>
                <a:gd name="T4" fmla="*/ 10 w 15"/>
                <a:gd name="T5" fmla="*/ 10 h 10"/>
                <a:gd name="T6" fmla="*/ 13 w 15"/>
                <a:gd name="T7" fmla="*/ 6 h 10"/>
                <a:gd name="T8" fmla="*/ 15 w 15"/>
                <a:gd name="T9" fmla="*/ 2 h 10"/>
                <a:gd name="T10" fmla="*/ 11 w 15"/>
                <a:gd name="T11" fmla="*/ 1 h 10"/>
                <a:gd name="T12" fmla="*/ 8 w 15"/>
                <a:gd name="T13" fmla="*/ 0 h 10"/>
                <a:gd name="T14" fmla="*/ 6 w 15"/>
                <a:gd name="T15" fmla="*/ 0 h 10"/>
                <a:gd name="T16" fmla="*/ 4 w 15"/>
                <a:gd name="T17" fmla="*/ 1 h 10"/>
                <a:gd name="T18" fmla="*/ 0 w 15"/>
                <a:gd name="T19" fmla="*/ 4 h 10"/>
                <a:gd name="T20" fmla="*/ 3 w 15"/>
                <a:gd name="T2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3" y="6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3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34" name="Freeform 1285"/>
            <p:cNvSpPr>
              <a:spLocks/>
            </p:cNvSpPr>
            <p:nvPr/>
          </p:nvSpPr>
          <p:spPr bwMode="auto">
            <a:xfrm>
              <a:off x="9532113" y="4043969"/>
              <a:ext cx="4216" cy="2109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4 w 4"/>
                <a:gd name="T5" fmla="*/ 2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35" name="Freeform 1286"/>
            <p:cNvSpPr>
              <a:spLocks/>
            </p:cNvSpPr>
            <p:nvPr/>
          </p:nvSpPr>
          <p:spPr bwMode="auto">
            <a:xfrm>
              <a:off x="9559516" y="3997595"/>
              <a:ext cx="4216" cy="4216"/>
            </a:xfrm>
            <a:custGeom>
              <a:avLst/>
              <a:gdLst>
                <a:gd name="T0" fmla="*/ 3 w 5"/>
                <a:gd name="T1" fmla="*/ 4 h 4"/>
                <a:gd name="T2" fmla="*/ 5 w 5"/>
                <a:gd name="T3" fmla="*/ 2 h 4"/>
                <a:gd name="T4" fmla="*/ 5 w 5"/>
                <a:gd name="T5" fmla="*/ 1 h 4"/>
                <a:gd name="T6" fmla="*/ 5 w 5"/>
                <a:gd name="T7" fmla="*/ 0 h 4"/>
                <a:gd name="T8" fmla="*/ 4 w 5"/>
                <a:gd name="T9" fmla="*/ 0 h 4"/>
                <a:gd name="T10" fmla="*/ 0 w 5"/>
                <a:gd name="T11" fmla="*/ 0 h 4"/>
                <a:gd name="T12" fmla="*/ 0 w 5"/>
                <a:gd name="T13" fmla="*/ 2 h 4"/>
                <a:gd name="T14" fmla="*/ 3 w 5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36" name="Freeform 1287"/>
            <p:cNvSpPr>
              <a:spLocks/>
            </p:cNvSpPr>
            <p:nvPr/>
          </p:nvSpPr>
          <p:spPr bwMode="auto">
            <a:xfrm>
              <a:off x="9578487" y="3932250"/>
              <a:ext cx="4216" cy="6324"/>
            </a:xfrm>
            <a:custGeom>
              <a:avLst/>
              <a:gdLst>
                <a:gd name="T0" fmla="*/ 1 w 5"/>
                <a:gd name="T1" fmla="*/ 6 h 6"/>
                <a:gd name="T2" fmla="*/ 3 w 5"/>
                <a:gd name="T3" fmla="*/ 6 h 6"/>
                <a:gd name="T4" fmla="*/ 5 w 5"/>
                <a:gd name="T5" fmla="*/ 4 h 6"/>
                <a:gd name="T6" fmla="*/ 3 w 5"/>
                <a:gd name="T7" fmla="*/ 1 h 6"/>
                <a:gd name="T8" fmla="*/ 2 w 5"/>
                <a:gd name="T9" fmla="*/ 0 h 6"/>
                <a:gd name="T10" fmla="*/ 0 w 5"/>
                <a:gd name="T11" fmla="*/ 4 h 6"/>
                <a:gd name="T12" fmla="*/ 0 w 5"/>
                <a:gd name="T13" fmla="*/ 5 h 6"/>
                <a:gd name="T14" fmla="*/ 1 w 5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lnTo>
                    <a:pt x="3" y="6"/>
                  </a:lnTo>
                  <a:lnTo>
                    <a:pt x="5" y="4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37" name="Freeform 1288"/>
            <p:cNvSpPr>
              <a:spLocks/>
            </p:cNvSpPr>
            <p:nvPr/>
          </p:nvSpPr>
          <p:spPr bwMode="auto">
            <a:xfrm>
              <a:off x="9582702" y="3921711"/>
              <a:ext cx="4216" cy="2109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1 w 3"/>
                <a:gd name="T7" fmla="*/ 1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38" name="Freeform 1289"/>
            <p:cNvSpPr>
              <a:spLocks/>
            </p:cNvSpPr>
            <p:nvPr/>
          </p:nvSpPr>
          <p:spPr bwMode="auto">
            <a:xfrm>
              <a:off x="9589027" y="3896416"/>
              <a:ext cx="0" cy="4216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0 h 3"/>
                <a:gd name="T4" fmla="*/ 0 w 1"/>
                <a:gd name="T5" fmla="*/ 1 h 3"/>
                <a:gd name="T6" fmla="*/ 0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39" name="Freeform 1290"/>
            <p:cNvSpPr>
              <a:spLocks/>
            </p:cNvSpPr>
            <p:nvPr/>
          </p:nvSpPr>
          <p:spPr bwMode="auto">
            <a:xfrm>
              <a:off x="9612213" y="3934358"/>
              <a:ext cx="4216" cy="6324"/>
            </a:xfrm>
            <a:custGeom>
              <a:avLst/>
              <a:gdLst>
                <a:gd name="T0" fmla="*/ 3 w 5"/>
                <a:gd name="T1" fmla="*/ 5 h 5"/>
                <a:gd name="T2" fmla="*/ 5 w 5"/>
                <a:gd name="T3" fmla="*/ 2 h 5"/>
                <a:gd name="T4" fmla="*/ 3 w 5"/>
                <a:gd name="T5" fmla="*/ 0 h 5"/>
                <a:gd name="T6" fmla="*/ 2 w 5"/>
                <a:gd name="T7" fmla="*/ 0 h 5"/>
                <a:gd name="T8" fmla="*/ 0 w 5"/>
                <a:gd name="T9" fmla="*/ 0 h 5"/>
                <a:gd name="T10" fmla="*/ 1 w 5"/>
                <a:gd name="T11" fmla="*/ 3 h 5"/>
                <a:gd name="T12" fmla="*/ 3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40" name="Freeform 1291"/>
            <p:cNvSpPr>
              <a:spLocks/>
            </p:cNvSpPr>
            <p:nvPr/>
          </p:nvSpPr>
          <p:spPr bwMode="auto">
            <a:xfrm>
              <a:off x="9641724" y="4069264"/>
              <a:ext cx="2109" cy="0"/>
            </a:xfrm>
            <a:custGeom>
              <a:avLst/>
              <a:gdLst>
                <a:gd name="T0" fmla="*/ 0 w 2"/>
                <a:gd name="T1" fmla="*/ 2 w 2"/>
                <a:gd name="T2" fmla="*/ 1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41" name="Freeform 1292"/>
            <p:cNvSpPr>
              <a:spLocks/>
            </p:cNvSpPr>
            <p:nvPr/>
          </p:nvSpPr>
          <p:spPr bwMode="auto">
            <a:xfrm>
              <a:off x="9650155" y="4006027"/>
              <a:ext cx="2109" cy="10540"/>
            </a:xfrm>
            <a:custGeom>
              <a:avLst/>
              <a:gdLst>
                <a:gd name="T0" fmla="*/ 3 w 3"/>
                <a:gd name="T1" fmla="*/ 10 h 10"/>
                <a:gd name="T2" fmla="*/ 3 w 3"/>
                <a:gd name="T3" fmla="*/ 5 h 10"/>
                <a:gd name="T4" fmla="*/ 2 w 3"/>
                <a:gd name="T5" fmla="*/ 0 h 10"/>
                <a:gd name="T6" fmla="*/ 0 w 3"/>
                <a:gd name="T7" fmla="*/ 3 h 10"/>
                <a:gd name="T8" fmla="*/ 0 w 3"/>
                <a:gd name="T9" fmla="*/ 4 h 10"/>
                <a:gd name="T10" fmla="*/ 3 w 3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lnTo>
                    <a:pt x="3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1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42" name="Freeform 1293"/>
            <p:cNvSpPr>
              <a:spLocks/>
            </p:cNvSpPr>
            <p:nvPr/>
          </p:nvSpPr>
          <p:spPr bwMode="auto">
            <a:xfrm>
              <a:off x="9384560" y="3860581"/>
              <a:ext cx="71669" cy="105395"/>
            </a:xfrm>
            <a:custGeom>
              <a:avLst/>
              <a:gdLst>
                <a:gd name="T0" fmla="*/ 1 w 67"/>
                <a:gd name="T1" fmla="*/ 96 h 101"/>
                <a:gd name="T2" fmla="*/ 6 w 67"/>
                <a:gd name="T3" fmla="*/ 95 h 101"/>
                <a:gd name="T4" fmla="*/ 19 w 67"/>
                <a:gd name="T5" fmla="*/ 85 h 101"/>
                <a:gd name="T6" fmla="*/ 27 w 67"/>
                <a:gd name="T7" fmla="*/ 77 h 101"/>
                <a:gd name="T8" fmla="*/ 36 w 67"/>
                <a:gd name="T9" fmla="*/ 68 h 101"/>
                <a:gd name="T10" fmla="*/ 41 w 67"/>
                <a:gd name="T11" fmla="*/ 61 h 101"/>
                <a:gd name="T12" fmla="*/ 41 w 67"/>
                <a:gd name="T13" fmla="*/ 54 h 101"/>
                <a:gd name="T14" fmla="*/ 44 w 67"/>
                <a:gd name="T15" fmla="*/ 53 h 101"/>
                <a:gd name="T16" fmla="*/ 43 w 67"/>
                <a:gd name="T17" fmla="*/ 49 h 101"/>
                <a:gd name="T18" fmla="*/ 46 w 67"/>
                <a:gd name="T19" fmla="*/ 47 h 101"/>
                <a:gd name="T20" fmla="*/ 52 w 67"/>
                <a:gd name="T21" fmla="*/ 46 h 101"/>
                <a:gd name="T22" fmla="*/ 56 w 67"/>
                <a:gd name="T23" fmla="*/ 40 h 101"/>
                <a:gd name="T24" fmla="*/ 59 w 67"/>
                <a:gd name="T25" fmla="*/ 36 h 101"/>
                <a:gd name="T26" fmla="*/ 67 w 67"/>
                <a:gd name="T27" fmla="*/ 31 h 101"/>
                <a:gd name="T28" fmla="*/ 65 w 67"/>
                <a:gd name="T29" fmla="*/ 24 h 101"/>
                <a:gd name="T30" fmla="*/ 61 w 67"/>
                <a:gd name="T31" fmla="*/ 15 h 101"/>
                <a:gd name="T32" fmla="*/ 61 w 67"/>
                <a:gd name="T33" fmla="*/ 5 h 101"/>
                <a:gd name="T34" fmla="*/ 59 w 67"/>
                <a:gd name="T35" fmla="*/ 4 h 101"/>
                <a:gd name="T36" fmla="*/ 57 w 67"/>
                <a:gd name="T37" fmla="*/ 10 h 101"/>
                <a:gd name="T38" fmla="*/ 55 w 67"/>
                <a:gd name="T39" fmla="*/ 10 h 101"/>
                <a:gd name="T40" fmla="*/ 59 w 67"/>
                <a:gd name="T41" fmla="*/ 15 h 101"/>
                <a:gd name="T42" fmla="*/ 60 w 67"/>
                <a:gd name="T43" fmla="*/ 21 h 101"/>
                <a:gd name="T44" fmla="*/ 52 w 67"/>
                <a:gd name="T45" fmla="*/ 14 h 101"/>
                <a:gd name="T46" fmla="*/ 56 w 67"/>
                <a:gd name="T47" fmla="*/ 24 h 101"/>
                <a:gd name="T48" fmla="*/ 55 w 67"/>
                <a:gd name="T49" fmla="*/ 31 h 101"/>
                <a:gd name="T50" fmla="*/ 51 w 67"/>
                <a:gd name="T51" fmla="*/ 32 h 101"/>
                <a:gd name="T52" fmla="*/ 50 w 67"/>
                <a:gd name="T53" fmla="*/ 32 h 101"/>
                <a:gd name="T54" fmla="*/ 47 w 67"/>
                <a:gd name="T55" fmla="*/ 35 h 101"/>
                <a:gd name="T56" fmla="*/ 46 w 67"/>
                <a:gd name="T57" fmla="*/ 40 h 101"/>
                <a:gd name="T58" fmla="*/ 43 w 67"/>
                <a:gd name="T59" fmla="*/ 40 h 101"/>
                <a:gd name="T60" fmla="*/ 43 w 67"/>
                <a:gd name="T61" fmla="*/ 42 h 101"/>
                <a:gd name="T62" fmla="*/ 43 w 67"/>
                <a:gd name="T63" fmla="*/ 46 h 101"/>
                <a:gd name="T64" fmla="*/ 43 w 67"/>
                <a:gd name="T65" fmla="*/ 43 h 101"/>
                <a:gd name="T66" fmla="*/ 39 w 67"/>
                <a:gd name="T67" fmla="*/ 46 h 101"/>
                <a:gd name="T68" fmla="*/ 33 w 67"/>
                <a:gd name="T69" fmla="*/ 57 h 101"/>
                <a:gd name="T70" fmla="*/ 23 w 67"/>
                <a:gd name="T71" fmla="*/ 69 h 101"/>
                <a:gd name="T72" fmla="*/ 18 w 67"/>
                <a:gd name="T73" fmla="*/ 72 h 101"/>
                <a:gd name="T74" fmla="*/ 14 w 67"/>
                <a:gd name="T75" fmla="*/ 77 h 101"/>
                <a:gd name="T76" fmla="*/ 7 w 67"/>
                <a:gd name="T77" fmla="*/ 8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101">
                  <a:moveTo>
                    <a:pt x="2" y="93"/>
                  </a:moveTo>
                  <a:lnTo>
                    <a:pt x="1" y="96"/>
                  </a:lnTo>
                  <a:lnTo>
                    <a:pt x="0" y="101"/>
                  </a:lnTo>
                  <a:lnTo>
                    <a:pt x="6" y="95"/>
                  </a:lnTo>
                  <a:lnTo>
                    <a:pt x="13" y="90"/>
                  </a:lnTo>
                  <a:lnTo>
                    <a:pt x="19" y="85"/>
                  </a:lnTo>
                  <a:lnTo>
                    <a:pt x="25" y="78"/>
                  </a:lnTo>
                  <a:lnTo>
                    <a:pt x="27" y="77"/>
                  </a:lnTo>
                  <a:lnTo>
                    <a:pt x="29" y="74"/>
                  </a:lnTo>
                  <a:lnTo>
                    <a:pt x="36" y="68"/>
                  </a:lnTo>
                  <a:lnTo>
                    <a:pt x="40" y="64"/>
                  </a:lnTo>
                  <a:lnTo>
                    <a:pt x="41" y="61"/>
                  </a:lnTo>
                  <a:lnTo>
                    <a:pt x="43" y="57"/>
                  </a:lnTo>
                  <a:lnTo>
                    <a:pt x="41" y="54"/>
                  </a:lnTo>
                  <a:lnTo>
                    <a:pt x="43" y="54"/>
                  </a:lnTo>
                  <a:lnTo>
                    <a:pt x="44" y="53"/>
                  </a:lnTo>
                  <a:lnTo>
                    <a:pt x="43" y="52"/>
                  </a:lnTo>
                  <a:lnTo>
                    <a:pt x="43" y="49"/>
                  </a:lnTo>
                  <a:lnTo>
                    <a:pt x="44" y="48"/>
                  </a:lnTo>
                  <a:lnTo>
                    <a:pt x="46" y="47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5" y="45"/>
                  </a:lnTo>
                  <a:lnTo>
                    <a:pt x="56" y="40"/>
                  </a:lnTo>
                  <a:lnTo>
                    <a:pt x="57" y="37"/>
                  </a:lnTo>
                  <a:lnTo>
                    <a:pt x="59" y="36"/>
                  </a:lnTo>
                  <a:lnTo>
                    <a:pt x="63" y="35"/>
                  </a:lnTo>
                  <a:lnTo>
                    <a:pt x="67" y="31"/>
                  </a:lnTo>
                  <a:lnTo>
                    <a:pt x="67" y="27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1" y="15"/>
                  </a:lnTo>
                  <a:lnTo>
                    <a:pt x="61" y="10"/>
                  </a:lnTo>
                  <a:lnTo>
                    <a:pt x="61" y="5"/>
                  </a:lnTo>
                  <a:lnTo>
                    <a:pt x="60" y="0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56" y="13"/>
                  </a:lnTo>
                  <a:lnTo>
                    <a:pt x="59" y="15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56" y="19"/>
                  </a:lnTo>
                  <a:lnTo>
                    <a:pt x="52" y="14"/>
                  </a:lnTo>
                  <a:lnTo>
                    <a:pt x="54" y="19"/>
                  </a:lnTo>
                  <a:lnTo>
                    <a:pt x="56" y="24"/>
                  </a:lnTo>
                  <a:lnTo>
                    <a:pt x="56" y="27"/>
                  </a:lnTo>
                  <a:lnTo>
                    <a:pt x="55" y="31"/>
                  </a:lnTo>
                  <a:lnTo>
                    <a:pt x="52" y="32"/>
                  </a:lnTo>
                  <a:lnTo>
                    <a:pt x="51" y="32"/>
                  </a:lnTo>
                  <a:lnTo>
                    <a:pt x="51" y="30"/>
                  </a:lnTo>
                  <a:lnTo>
                    <a:pt x="50" y="32"/>
                  </a:lnTo>
                  <a:lnTo>
                    <a:pt x="47" y="34"/>
                  </a:lnTo>
                  <a:lnTo>
                    <a:pt x="47" y="35"/>
                  </a:lnTo>
                  <a:lnTo>
                    <a:pt x="46" y="36"/>
                  </a:lnTo>
                  <a:lnTo>
                    <a:pt x="46" y="40"/>
                  </a:lnTo>
                  <a:lnTo>
                    <a:pt x="45" y="40"/>
                  </a:lnTo>
                  <a:lnTo>
                    <a:pt x="43" y="40"/>
                  </a:lnTo>
                  <a:lnTo>
                    <a:pt x="43" y="41"/>
                  </a:lnTo>
                  <a:lnTo>
                    <a:pt x="43" y="42"/>
                  </a:lnTo>
                  <a:lnTo>
                    <a:pt x="44" y="43"/>
                  </a:lnTo>
                  <a:lnTo>
                    <a:pt x="43" y="46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9" y="46"/>
                  </a:lnTo>
                  <a:lnTo>
                    <a:pt x="38" y="48"/>
                  </a:lnTo>
                  <a:lnTo>
                    <a:pt x="33" y="57"/>
                  </a:lnTo>
                  <a:lnTo>
                    <a:pt x="28" y="63"/>
                  </a:lnTo>
                  <a:lnTo>
                    <a:pt x="23" y="69"/>
                  </a:lnTo>
                  <a:lnTo>
                    <a:pt x="20" y="70"/>
                  </a:lnTo>
                  <a:lnTo>
                    <a:pt x="18" y="72"/>
                  </a:lnTo>
                  <a:lnTo>
                    <a:pt x="17" y="74"/>
                  </a:lnTo>
                  <a:lnTo>
                    <a:pt x="14" y="77"/>
                  </a:lnTo>
                  <a:lnTo>
                    <a:pt x="11" y="79"/>
                  </a:lnTo>
                  <a:lnTo>
                    <a:pt x="7" y="84"/>
                  </a:lnTo>
                  <a:lnTo>
                    <a:pt x="2" y="9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43" name="Freeform 1294"/>
            <p:cNvSpPr>
              <a:spLocks/>
            </p:cNvSpPr>
            <p:nvPr/>
          </p:nvSpPr>
          <p:spPr bwMode="auto">
            <a:xfrm>
              <a:off x="9454121" y="3856365"/>
              <a:ext cx="4216" cy="4216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1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4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44" name="Freeform 1295"/>
            <p:cNvSpPr>
              <a:spLocks/>
            </p:cNvSpPr>
            <p:nvPr/>
          </p:nvSpPr>
          <p:spPr bwMode="auto">
            <a:xfrm>
              <a:off x="9456229" y="3826855"/>
              <a:ext cx="14756" cy="10540"/>
            </a:xfrm>
            <a:custGeom>
              <a:avLst/>
              <a:gdLst>
                <a:gd name="T0" fmla="*/ 4 w 15"/>
                <a:gd name="T1" fmla="*/ 1 h 9"/>
                <a:gd name="T2" fmla="*/ 1 w 15"/>
                <a:gd name="T3" fmla="*/ 0 h 9"/>
                <a:gd name="T4" fmla="*/ 0 w 15"/>
                <a:gd name="T5" fmla="*/ 2 h 9"/>
                <a:gd name="T6" fmla="*/ 0 w 15"/>
                <a:gd name="T7" fmla="*/ 4 h 9"/>
                <a:gd name="T8" fmla="*/ 4 w 15"/>
                <a:gd name="T9" fmla="*/ 8 h 9"/>
                <a:gd name="T10" fmla="*/ 9 w 15"/>
                <a:gd name="T11" fmla="*/ 9 h 9"/>
                <a:gd name="T12" fmla="*/ 15 w 15"/>
                <a:gd name="T13" fmla="*/ 9 h 9"/>
                <a:gd name="T14" fmla="*/ 14 w 15"/>
                <a:gd name="T15" fmla="*/ 7 h 9"/>
                <a:gd name="T16" fmla="*/ 12 w 15"/>
                <a:gd name="T17" fmla="*/ 4 h 9"/>
                <a:gd name="T18" fmla="*/ 9 w 15"/>
                <a:gd name="T19" fmla="*/ 3 h 9"/>
                <a:gd name="T20" fmla="*/ 6 w 15"/>
                <a:gd name="T21" fmla="*/ 3 h 9"/>
                <a:gd name="T22" fmla="*/ 4 w 15"/>
                <a:gd name="T2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9">
                  <a:moveTo>
                    <a:pt x="4" y="1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8"/>
                  </a:lnTo>
                  <a:lnTo>
                    <a:pt x="9" y="9"/>
                  </a:lnTo>
                  <a:lnTo>
                    <a:pt x="15" y="9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3"/>
                  </a:lnTo>
                  <a:lnTo>
                    <a:pt x="4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45" name="Freeform 1296"/>
            <p:cNvSpPr>
              <a:spLocks/>
            </p:cNvSpPr>
            <p:nvPr/>
          </p:nvSpPr>
          <p:spPr bwMode="auto">
            <a:xfrm>
              <a:off x="9458337" y="3774158"/>
              <a:ext cx="6324" cy="6324"/>
            </a:xfrm>
            <a:custGeom>
              <a:avLst/>
              <a:gdLst>
                <a:gd name="T0" fmla="*/ 0 w 7"/>
                <a:gd name="T1" fmla="*/ 0 h 6"/>
                <a:gd name="T2" fmla="*/ 3 w 7"/>
                <a:gd name="T3" fmla="*/ 4 h 6"/>
                <a:gd name="T4" fmla="*/ 7 w 7"/>
                <a:gd name="T5" fmla="*/ 6 h 6"/>
                <a:gd name="T6" fmla="*/ 4 w 7"/>
                <a:gd name="T7" fmla="*/ 1 h 6"/>
                <a:gd name="T8" fmla="*/ 0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3" y="4"/>
                  </a:lnTo>
                  <a:lnTo>
                    <a:pt x="7" y="6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46" name="Freeform 1297"/>
            <p:cNvSpPr>
              <a:spLocks/>
            </p:cNvSpPr>
            <p:nvPr/>
          </p:nvSpPr>
          <p:spPr bwMode="auto">
            <a:xfrm>
              <a:off x="9458337" y="3839502"/>
              <a:ext cx="4216" cy="10540"/>
            </a:xfrm>
            <a:custGeom>
              <a:avLst/>
              <a:gdLst>
                <a:gd name="T0" fmla="*/ 4 w 5"/>
                <a:gd name="T1" fmla="*/ 0 h 8"/>
                <a:gd name="T2" fmla="*/ 0 w 5"/>
                <a:gd name="T3" fmla="*/ 1 h 8"/>
                <a:gd name="T4" fmla="*/ 2 w 5"/>
                <a:gd name="T5" fmla="*/ 4 h 8"/>
                <a:gd name="T6" fmla="*/ 3 w 5"/>
                <a:gd name="T7" fmla="*/ 5 h 8"/>
                <a:gd name="T8" fmla="*/ 4 w 5"/>
                <a:gd name="T9" fmla="*/ 6 h 8"/>
                <a:gd name="T10" fmla="*/ 5 w 5"/>
                <a:gd name="T11" fmla="*/ 8 h 8"/>
                <a:gd name="T12" fmla="*/ 5 w 5"/>
                <a:gd name="T13" fmla="*/ 7 h 8"/>
                <a:gd name="T14" fmla="*/ 5 w 5"/>
                <a:gd name="T15" fmla="*/ 5 h 8"/>
                <a:gd name="T16" fmla="*/ 4 w 5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lnTo>
                    <a:pt x="0" y="1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5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47" name="Freeform 1298"/>
            <p:cNvSpPr>
              <a:spLocks/>
            </p:cNvSpPr>
            <p:nvPr/>
          </p:nvSpPr>
          <p:spPr bwMode="auto">
            <a:xfrm>
              <a:off x="9458337" y="3887984"/>
              <a:ext cx="8432" cy="4216"/>
            </a:xfrm>
            <a:custGeom>
              <a:avLst/>
              <a:gdLst>
                <a:gd name="T0" fmla="*/ 7 w 7"/>
                <a:gd name="T1" fmla="*/ 1 h 5"/>
                <a:gd name="T2" fmla="*/ 6 w 7"/>
                <a:gd name="T3" fmla="*/ 0 h 5"/>
                <a:gd name="T4" fmla="*/ 3 w 7"/>
                <a:gd name="T5" fmla="*/ 0 h 5"/>
                <a:gd name="T6" fmla="*/ 1 w 7"/>
                <a:gd name="T7" fmla="*/ 3 h 5"/>
                <a:gd name="T8" fmla="*/ 0 w 7"/>
                <a:gd name="T9" fmla="*/ 5 h 5"/>
                <a:gd name="T10" fmla="*/ 2 w 7"/>
                <a:gd name="T11" fmla="*/ 5 h 5"/>
                <a:gd name="T12" fmla="*/ 3 w 7"/>
                <a:gd name="T13" fmla="*/ 4 h 5"/>
                <a:gd name="T14" fmla="*/ 5 w 7"/>
                <a:gd name="T15" fmla="*/ 3 h 5"/>
                <a:gd name="T16" fmla="*/ 7 w 7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7" y="1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3"/>
                  </a:lnTo>
                  <a:lnTo>
                    <a:pt x="7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48" name="Freeform 1299"/>
            <p:cNvSpPr>
              <a:spLocks/>
            </p:cNvSpPr>
            <p:nvPr/>
          </p:nvSpPr>
          <p:spPr bwMode="auto">
            <a:xfrm>
              <a:off x="9464660" y="3786805"/>
              <a:ext cx="40051" cy="44267"/>
            </a:xfrm>
            <a:custGeom>
              <a:avLst/>
              <a:gdLst>
                <a:gd name="T0" fmla="*/ 0 w 38"/>
                <a:gd name="T1" fmla="*/ 1 h 42"/>
                <a:gd name="T2" fmla="*/ 1 w 38"/>
                <a:gd name="T3" fmla="*/ 4 h 42"/>
                <a:gd name="T4" fmla="*/ 3 w 38"/>
                <a:gd name="T5" fmla="*/ 5 h 42"/>
                <a:gd name="T6" fmla="*/ 6 w 38"/>
                <a:gd name="T7" fmla="*/ 8 h 42"/>
                <a:gd name="T8" fmla="*/ 8 w 38"/>
                <a:gd name="T9" fmla="*/ 9 h 42"/>
                <a:gd name="T10" fmla="*/ 11 w 38"/>
                <a:gd name="T11" fmla="*/ 14 h 42"/>
                <a:gd name="T12" fmla="*/ 13 w 38"/>
                <a:gd name="T13" fmla="*/ 17 h 42"/>
                <a:gd name="T14" fmla="*/ 15 w 38"/>
                <a:gd name="T15" fmla="*/ 21 h 42"/>
                <a:gd name="T16" fmla="*/ 17 w 38"/>
                <a:gd name="T17" fmla="*/ 26 h 42"/>
                <a:gd name="T18" fmla="*/ 18 w 38"/>
                <a:gd name="T19" fmla="*/ 27 h 42"/>
                <a:gd name="T20" fmla="*/ 21 w 38"/>
                <a:gd name="T21" fmla="*/ 31 h 42"/>
                <a:gd name="T22" fmla="*/ 26 w 38"/>
                <a:gd name="T23" fmla="*/ 38 h 42"/>
                <a:gd name="T24" fmla="*/ 29 w 38"/>
                <a:gd name="T25" fmla="*/ 41 h 42"/>
                <a:gd name="T26" fmla="*/ 32 w 38"/>
                <a:gd name="T27" fmla="*/ 42 h 42"/>
                <a:gd name="T28" fmla="*/ 34 w 38"/>
                <a:gd name="T29" fmla="*/ 42 h 42"/>
                <a:gd name="T30" fmla="*/ 35 w 38"/>
                <a:gd name="T31" fmla="*/ 38 h 42"/>
                <a:gd name="T32" fmla="*/ 37 w 38"/>
                <a:gd name="T33" fmla="*/ 33 h 42"/>
                <a:gd name="T34" fmla="*/ 38 w 38"/>
                <a:gd name="T35" fmla="*/ 30 h 42"/>
                <a:gd name="T36" fmla="*/ 38 w 38"/>
                <a:gd name="T37" fmla="*/ 27 h 42"/>
                <a:gd name="T38" fmla="*/ 38 w 38"/>
                <a:gd name="T39" fmla="*/ 25 h 42"/>
                <a:gd name="T40" fmla="*/ 37 w 38"/>
                <a:gd name="T41" fmla="*/ 21 h 42"/>
                <a:gd name="T42" fmla="*/ 35 w 38"/>
                <a:gd name="T43" fmla="*/ 16 h 42"/>
                <a:gd name="T44" fmla="*/ 34 w 38"/>
                <a:gd name="T45" fmla="*/ 13 h 42"/>
                <a:gd name="T46" fmla="*/ 28 w 38"/>
                <a:gd name="T47" fmla="*/ 5 h 42"/>
                <a:gd name="T48" fmla="*/ 26 w 38"/>
                <a:gd name="T49" fmla="*/ 3 h 42"/>
                <a:gd name="T50" fmla="*/ 22 w 38"/>
                <a:gd name="T51" fmla="*/ 1 h 42"/>
                <a:gd name="T52" fmla="*/ 13 w 38"/>
                <a:gd name="T53" fmla="*/ 0 h 42"/>
                <a:gd name="T54" fmla="*/ 6 w 38"/>
                <a:gd name="T55" fmla="*/ 0 h 42"/>
                <a:gd name="T56" fmla="*/ 2 w 38"/>
                <a:gd name="T57" fmla="*/ 0 h 42"/>
                <a:gd name="T58" fmla="*/ 0 w 38"/>
                <a:gd name="T59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42">
                  <a:moveTo>
                    <a:pt x="0" y="1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6" y="8"/>
                  </a:lnTo>
                  <a:lnTo>
                    <a:pt x="8" y="9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17" y="26"/>
                  </a:lnTo>
                  <a:lnTo>
                    <a:pt x="18" y="27"/>
                  </a:lnTo>
                  <a:lnTo>
                    <a:pt x="21" y="31"/>
                  </a:lnTo>
                  <a:lnTo>
                    <a:pt x="26" y="38"/>
                  </a:lnTo>
                  <a:lnTo>
                    <a:pt x="29" y="41"/>
                  </a:lnTo>
                  <a:lnTo>
                    <a:pt x="32" y="42"/>
                  </a:lnTo>
                  <a:lnTo>
                    <a:pt x="34" y="42"/>
                  </a:lnTo>
                  <a:lnTo>
                    <a:pt x="35" y="38"/>
                  </a:lnTo>
                  <a:lnTo>
                    <a:pt x="37" y="33"/>
                  </a:lnTo>
                  <a:lnTo>
                    <a:pt x="38" y="30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37" y="21"/>
                  </a:lnTo>
                  <a:lnTo>
                    <a:pt x="35" y="16"/>
                  </a:lnTo>
                  <a:lnTo>
                    <a:pt x="34" y="13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2" y="1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49" name="Freeform 1300"/>
            <p:cNvSpPr>
              <a:spLocks/>
            </p:cNvSpPr>
            <p:nvPr/>
          </p:nvSpPr>
          <p:spPr bwMode="auto">
            <a:xfrm>
              <a:off x="9468876" y="3839502"/>
              <a:ext cx="2109" cy="6324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0 h 6"/>
                <a:gd name="T4" fmla="*/ 0 w 2"/>
                <a:gd name="T5" fmla="*/ 2 h 6"/>
                <a:gd name="T6" fmla="*/ 2 w 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50" name="Freeform 1301"/>
            <p:cNvSpPr>
              <a:spLocks/>
            </p:cNvSpPr>
            <p:nvPr/>
          </p:nvSpPr>
          <p:spPr bwMode="auto">
            <a:xfrm>
              <a:off x="9437258" y="3607633"/>
              <a:ext cx="147553" cy="212898"/>
            </a:xfrm>
            <a:custGeom>
              <a:avLst/>
              <a:gdLst>
                <a:gd name="T0" fmla="*/ 3 w 140"/>
                <a:gd name="T1" fmla="*/ 88 h 200"/>
                <a:gd name="T2" fmla="*/ 12 w 140"/>
                <a:gd name="T3" fmla="*/ 114 h 200"/>
                <a:gd name="T4" fmla="*/ 18 w 140"/>
                <a:gd name="T5" fmla="*/ 126 h 200"/>
                <a:gd name="T6" fmla="*/ 22 w 140"/>
                <a:gd name="T7" fmla="*/ 130 h 200"/>
                <a:gd name="T8" fmla="*/ 30 w 140"/>
                <a:gd name="T9" fmla="*/ 136 h 200"/>
                <a:gd name="T10" fmla="*/ 29 w 140"/>
                <a:gd name="T11" fmla="*/ 125 h 200"/>
                <a:gd name="T12" fmla="*/ 43 w 140"/>
                <a:gd name="T13" fmla="*/ 133 h 200"/>
                <a:gd name="T14" fmla="*/ 33 w 140"/>
                <a:gd name="T15" fmla="*/ 146 h 200"/>
                <a:gd name="T16" fmla="*/ 37 w 140"/>
                <a:gd name="T17" fmla="*/ 157 h 200"/>
                <a:gd name="T18" fmla="*/ 45 w 140"/>
                <a:gd name="T19" fmla="*/ 160 h 200"/>
                <a:gd name="T20" fmla="*/ 53 w 140"/>
                <a:gd name="T21" fmla="*/ 165 h 200"/>
                <a:gd name="T22" fmla="*/ 61 w 140"/>
                <a:gd name="T23" fmla="*/ 156 h 200"/>
                <a:gd name="T24" fmla="*/ 67 w 140"/>
                <a:gd name="T25" fmla="*/ 153 h 200"/>
                <a:gd name="T26" fmla="*/ 86 w 140"/>
                <a:gd name="T27" fmla="*/ 168 h 200"/>
                <a:gd name="T28" fmla="*/ 96 w 140"/>
                <a:gd name="T29" fmla="*/ 179 h 200"/>
                <a:gd name="T30" fmla="*/ 93 w 140"/>
                <a:gd name="T31" fmla="*/ 168 h 200"/>
                <a:gd name="T32" fmla="*/ 89 w 140"/>
                <a:gd name="T33" fmla="*/ 161 h 200"/>
                <a:gd name="T34" fmla="*/ 94 w 140"/>
                <a:gd name="T35" fmla="*/ 157 h 200"/>
                <a:gd name="T36" fmla="*/ 108 w 140"/>
                <a:gd name="T37" fmla="*/ 171 h 200"/>
                <a:gd name="T38" fmla="*/ 114 w 140"/>
                <a:gd name="T39" fmla="*/ 182 h 200"/>
                <a:gd name="T40" fmla="*/ 126 w 140"/>
                <a:gd name="T41" fmla="*/ 189 h 200"/>
                <a:gd name="T42" fmla="*/ 136 w 140"/>
                <a:gd name="T43" fmla="*/ 187 h 200"/>
                <a:gd name="T44" fmla="*/ 133 w 140"/>
                <a:gd name="T45" fmla="*/ 195 h 200"/>
                <a:gd name="T46" fmla="*/ 139 w 140"/>
                <a:gd name="T47" fmla="*/ 199 h 200"/>
                <a:gd name="T48" fmla="*/ 137 w 140"/>
                <a:gd name="T49" fmla="*/ 183 h 200"/>
                <a:gd name="T50" fmla="*/ 128 w 140"/>
                <a:gd name="T51" fmla="*/ 178 h 200"/>
                <a:gd name="T52" fmla="*/ 119 w 140"/>
                <a:gd name="T53" fmla="*/ 166 h 200"/>
                <a:gd name="T54" fmla="*/ 131 w 140"/>
                <a:gd name="T55" fmla="*/ 162 h 200"/>
                <a:gd name="T56" fmla="*/ 118 w 140"/>
                <a:gd name="T57" fmla="*/ 155 h 200"/>
                <a:gd name="T58" fmla="*/ 110 w 140"/>
                <a:gd name="T59" fmla="*/ 152 h 200"/>
                <a:gd name="T60" fmla="*/ 107 w 140"/>
                <a:gd name="T61" fmla="*/ 161 h 200"/>
                <a:gd name="T62" fmla="*/ 97 w 140"/>
                <a:gd name="T63" fmla="*/ 144 h 200"/>
                <a:gd name="T64" fmla="*/ 82 w 140"/>
                <a:gd name="T65" fmla="*/ 145 h 200"/>
                <a:gd name="T66" fmla="*/ 80 w 140"/>
                <a:gd name="T67" fmla="*/ 150 h 200"/>
                <a:gd name="T68" fmla="*/ 75 w 140"/>
                <a:gd name="T69" fmla="*/ 153 h 200"/>
                <a:gd name="T70" fmla="*/ 65 w 140"/>
                <a:gd name="T71" fmla="*/ 145 h 200"/>
                <a:gd name="T72" fmla="*/ 64 w 140"/>
                <a:gd name="T73" fmla="*/ 129 h 200"/>
                <a:gd name="T74" fmla="*/ 53 w 140"/>
                <a:gd name="T75" fmla="*/ 103 h 200"/>
                <a:gd name="T76" fmla="*/ 54 w 140"/>
                <a:gd name="T77" fmla="*/ 88 h 200"/>
                <a:gd name="T78" fmla="*/ 67 w 140"/>
                <a:gd name="T79" fmla="*/ 77 h 200"/>
                <a:gd name="T80" fmla="*/ 70 w 140"/>
                <a:gd name="T81" fmla="*/ 70 h 200"/>
                <a:gd name="T82" fmla="*/ 72 w 140"/>
                <a:gd name="T83" fmla="*/ 49 h 200"/>
                <a:gd name="T84" fmla="*/ 69 w 140"/>
                <a:gd name="T85" fmla="*/ 40 h 200"/>
                <a:gd name="T86" fmla="*/ 60 w 140"/>
                <a:gd name="T87" fmla="*/ 22 h 200"/>
                <a:gd name="T88" fmla="*/ 59 w 140"/>
                <a:gd name="T89" fmla="*/ 5 h 200"/>
                <a:gd name="T90" fmla="*/ 54 w 140"/>
                <a:gd name="T91" fmla="*/ 11 h 200"/>
                <a:gd name="T92" fmla="*/ 44 w 140"/>
                <a:gd name="T93" fmla="*/ 11 h 200"/>
                <a:gd name="T94" fmla="*/ 28 w 140"/>
                <a:gd name="T95" fmla="*/ 0 h 200"/>
                <a:gd name="T96" fmla="*/ 17 w 140"/>
                <a:gd name="T97" fmla="*/ 0 h 200"/>
                <a:gd name="T98" fmla="*/ 13 w 140"/>
                <a:gd name="T99" fmla="*/ 4 h 200"/>
                <a:gd name="T100" fmla="*/ 12 w 140"/>
                <a:gd name="T101" fmla="*/ 18 h 200"/>
                <a:gd name="T102" fmla="*/ 14 w 140"/>
                <a:gd name="T103" fmla="*/ 49 h 200"/>
                <a:gd name="T104" fmla="*/ 18 w 140"/>
                <a:gd name="T105" fmla="*/ 81 h 200"/>
                <a:gd name="T106" fmla="*/ 11 w 140"/>
                <a:gd name="T107" fmla="*/ 82 h 200"/>
                <a:gd name="T108" fmla="*/ 1 w 140"/>
                <a:gd name="T109" fmla="*/ 7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" h="200">
                  <a:moveTo>
                    <a:pt x="1" y="82"/>
                  </a:moveTo>
                  <a:lnTo>
                    <a:pt x="1" y="85"/>
                  </a:lnTo>
                  <a:lnTo>
                    <a:pt x="2" y="87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9"/>
                  </a:lnTo>
                  <a:lnTo>
                    <a:pt x="8" y="107"/>
                  </a:lnTo>
                  <a:lnTo>
                    <a:pt x="12" y="114"/>
                  </a:lnTo>
                  <a:lnTo>
                    <a:pt x="13" y="120"/>
                  </a:lnTo>
                  <a:lnTo>
                    <a:pt x="14" y="123"/>
                  </a:lnTo>
                  <a:lnTo>
                    <a:pt x="17" y="125"/>
                  </a:lnTo>
                  <a:lnTo>
                    <a:pt x="18" y="126"/>
                  </a:lnTo>
                  <a:lnTo>
                    <a:pt x="18" y="125"/>
                  </a:lnTo>
                  <a:lnTo>
                    <a:pt x="18" y="124"/>
                  </a:lnTo>
                  <a:lnTo>
                    <a:pt x="21" y="126"/>
                  </a:lnTo>
                  <a:lnTo>
                    <a:pt x="22" y="130"/>
                  </a:lnTo>
                  <a:lnTo>
                    <a:pt x="23" y="135"/>
                  </a:lnTo>
                  <a:lnTo>
                    <a:pt x="27" y="138"/>
                  </a:lnTo>
                  <a:lnTo>
                    <a:pt x="29" y="138"/>
                  </a:lnTo>
                  <a:lnTo>
                    <a:pt x="30" y="136"/>
                  </a:lnTo>
                  <a:lnTo>
                    <a:pt x="30" y="134"/>
                  </a:lnTo>
                  <a:lnTo>
                    <a:pt x="29" y="129"/>
                  </a:lnTo>
                  <a:lnTo>
                    <a:pt x="28" y="125"/>
                  </a:lnTo>
                  <a:lnTo>
                    <a:pt x="29" y="125"/>
                  </a:lnTo>
                  <a:lnTo>
                    <a:pt x="33" y="126"/>
                  </a:lnTo>
                  <a:lnTo>
                    <a:pt x="39" y="129"/>
                  </a:lnTo>
                  <a:lnTo>
                    <a:pt x="42" y="131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42" y="136"/>
                  </a:lnTo>
                  <a:lnTo>
                    <a:pt x="34" y="142"/>
                  </a:lnTo>
                  <a:lnTo>
                    <a:pt x="33" y="146"/>
                  </a:lnTo>
                  <a:lnTo>
                    <a:pt x="33" y="150"/>
                  </a:lnTo>
                  <a:lnTo>
                    <a:pt x="34" y="155"/>
                  </a:lnTo>
                  <a:lnTo>
                    <a:pt x="34" y="158"/>
                  </a:lnTo>
                  <a:lnTo>
                    <a:pt x="37" y="157"/>
                  </a:lnTo>
                  <a:lnTo>
                    <a:pt x="37" y="155"/>
                  </a:lnTo>
                  <a:lnTo>
                    <a:pt x="42" y="156"/>
                  </a:lnTo>
                  <a:lnTo>
                    <a:pt x="43" y="162"/>
                  </a:lnTo>
                  <a:lnTo>
                    <a:pt x="45" y="160"/>
                  </a:lnTo>
                  <a:lnTo>
                    <a:pt x="46" y="160"/>
                  </a:lnTo>
                  <a:lnTo>
                    <a:pt x="48" y="162"/>
                  </a:lnTo>
                  <a:lnTo>
                    <a:pt x="48" y="165"/>
                  </a:lnTo>
                  <a:lnTo>
                    <a:pt x="53" y="165"/>
                  </a:lnTo>
                  <a:lnTo>
                    <a:pt x="55" y="165"/>
                  </a:lnTo>
                  <a:lnTo>
                    <a:pt x="56" y="163"/>
                  </a:lnTo>
                  <a:lnTo>
                    <a:pt x="59" y="160"/>
                  </a:lnTo>
                  <a:lnTo>
                    <a:pt x="61" y="156"/>
                  </a:lnTo>
                  <a:lnTo>
                    <a:pt x="62" y="156"/>
                  </a:lnTo>
                  <a:lnTo>
                    <a:pt x="64" y="155"/>
                  </a:lnTo>
                  <a:lnTo>
                    <a:pt x="66" y="153"/>
                  </a:lnTo>
                  <a:lnTo>
                    <a:pt x="67" y="153"/>
                  </a:lnTo>
                  <a:lnTo>
                    <a:pt x="73" y="157"/>
                  </a:lnTo>
                  <a:lnTo>
                    <a:pt x="78" y="161"/>
                  </a:lnTo>
                  <a:lnTo>
                    <a:pt x="82" y="165"/>
                  </a:lnTo>
                  <a:lnTo>
                    <a:pt x="86" y="168"/>
                  </a:lnTo>
                  <a:lnTo>
                    <a:pt x="89" y="172"/>
                  </a:lnTo>
                  <a:lnTo>
                    <a:pt x="92" y="176"/>
                  </a:lnTo>
                  <a:lnTo>
                    <a:pt x="94" y="179"/>
                  </a:lnTo>
                  <a:lnTo>
                    <a:pt x="96" y="179"/>
                  </a:lnTo>
                  <a:lnTo>
                    <a:pt x="97" y="178"/>
                  </a:lnTo>
                  <a:lnTo>
                    <a:pt x="94" y="172"/>
                  </a:lnTo>
                  <a:lnTo>
                    <a:pt x="94" y="171"/>
                  </a:lnTo>
                  <a:lnTo>
                    <a:pt x="93" y="168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91" y="165"/>
                  </a:lnTo>
                  <a:lnTo>
                    <a:pt x="89" y="161"/>
                  </a:lnTo>
                  <a:lnTo>
                    <a:pt x="88" y="157"/>
                  </a:lnTo>
                  <a:lnTo>
                    <a:pt x="86" y="155"/>
                  </a:lnTo>
                  <a:lnTo>
                    <a:pt x="91" y="155"/>
                  </a:lnTo>
                  <a:lnTo>
                    <a:pt x="94" y="157"/>
                  </a:lnTo>
                  <a:lnTo>
                    <a:pt x="98" y="161"/>
                  </a:lnTo>
                  <a:lnTo>
                    <a:pt x="101" y="165"/>
                  </a:lnTo>
                  <a:lnTo>
                    <a:pt x="104" y="168"/>
                  </a:lnTo>
                  <a:lnTo>
                    <a:pt x="108" y="171"/>
                  </a:lnTo>
                  <a:lnTo>
                    <a:pt x="112" y="173"/>
                  </a:lnTo>
                  <a:lnTo>
                    <a:pt x="114" y="177"/>
                  </a:lnTo>
                  <a:lnTo>
                    <a:pt x="114" y="181"/>
                  </a:lnTo>
                  <a:lnTo>
                    <a:pt x="114" y="182"/>
                  </a:lnTo>
                  <a:lnTo>
                    <a:pt x="115" y="183"/>
                  </a:lnTo>
                  <a:lnTo>
                    <a:pt x="120" y="184"/>
                  </a:lnTo>
                  <a:lnTo>
                    <a:pt x="124" y="187"/>
                  </a:lnTo>
                  <a:lnTo>
                    <a:pt x="126" y="189"/>
                  </a:lnTo>
                  <a:lnTo>
                    <a:pt x="128" y="189"/>
                  </a:lnTo>
                  <a:lnTo>
                    <a:pt x="130" y="189"/>
                  </a:lnTo>
                  <a:lnTo>
                    <a:pt x="133" y="188"/>
                  </a:lnTo>
                  <a:lnTo>
                    <a:pt x="136" y="187"/>
                  </a:lnTo>
                  <a:lnTo>
                    <a:pt x="135" y="188"/>
                  </a:lnTo>
                  <a:lnTo>
                    <a:pt x="133" y="190"/>
                  </a:lnTo>
                  <a:lnTo>
                    <a:pt x="131" y="193"/>
                  </a:lnTo>
                  <a:lnTo>
                    <a:pt x="133" y="195"/>
                  </a:lnTo>
                  <a:lnTo>
                    <a:pt x="134" y="197"/>
                  </a:lnTo>
                  <a:lnTo>
                    <a:pt x="135" y="199"/>
                  </a:lnTo>
                  <a:lnTo>
                    <a:pt x="137" y="200"/>
                  </a:lnTo>
                  <a:lnTo>
                    <a:pt x="139" y="199"/>
                  </a:lnTo>
                  <a:lnTo>
                    <a:pt x="140" y="197"/>
                  </a:lnTo>
                  <a:lnTo>
                    <a:pt x="140" y="193"/>
                  </a:lnTo>
                  <a:lnTo>
                    <a:pt x="139" y="185"/>
                  </a:lnTo>
                  <a:lnTo>
                    <a:pt x="137" y="183"/>
                  </a:lnTo>
                  <a:lnTo>
                    <a:pt x="135" y="181"/>
                  </a:lnTo>
                  <a:lnTo>
                    <a:pt x="133" y="181"/>
                  </a:lnTo>
                  <a:lnTo>
                    <a:pt x="129" y="182"/>
                  </a:lnTo>
                  <a:lnTo>
                    <a:pt x="128" y="178"/>
                  </a:lnTo>
                  <a:lnTo>
                    <a:pt x="128" y="176"/>
                  </a:lnTo>
                  <a:lnTo>
                    <a:pt x="125" y="171"/>
                  </a:lnTo>
                  <a:lnTo>
                    <a:pt x="120" y="167"/>
                  </a:lnTo>
                  <a:lnTo>
                    <a:pt x="119" y="166"/>
                  </a:lnTo>
                  <a:lnTo>
                    <a:pt x="119" y="165"/>
                  </a:lnTo>
                  <a:lnTo>
                    <a:pt x="123" y="162"/>
                  </a:lnTo>
                  <a:lnTo>
                    <a:pt x="128" y="161"/>
                  </a:lnTo>
                  <a:lnTo>
                    <a:pt x="131" y="162"/>
                  </a:lnTo>
                  <a:lnTo>
                    <a:pt x="130" y="158"/>
                  </a:lnTo>
                  <a:lnTo>
                    <a:pt x="128" y="157"/>
                  </a:lnTo>
                  <a:lnTo>
                    <a:pt x="121" y="156"/>
                  </a:lnTo>
                  <a:lnTo>
                    <a:pt x="118" y="155"/>
                  </a:lnTo>
                  <a:lnTo>
                    <a:pt x="115" y="152"/>
                  </a:lnTo>
                  <a:lnTo>
                    <a:pt x="113" y="151"/>
                  </a:lnTo>
                  <a:lnTo>
                    <a:pt x="110" y="150"/>
                  </a:lnTo>
                  <a:lnTo>
                    <a:pt x="110" y="152"/>
                  </a:lnTo>
                  <a:lnTo>
                    <a:pt x="112" y="156"/>
                  </a:lnTo>
                  <a:lnTo>
                    <a:pt x="113" y="158"/>
                  </a:lnTo>
                  <a:lnTo>
                    <a:pt x="110" y="161"/>
                  </a:lnTo>
                  <a:lnTo>
                    <a:pt x="107" y="161"/>
                  </a:lnTo>
                  <a:lnTo>
                    <a:pt x="105" y="157"/>
                  </a:lnTo>
                  <a:lnTo>
                    <a:pt x="103" y="152"/>
                  </a:lnTo>
                  <a:lnTo>
                    <a:pt x="102" y="149"/>
                  </a:lnTo>
                  <a:lnTo>
                    <a:pt x="97" y="144"/>
                  </a:lnTo>
                  <a:lnTo>
                    <a:pt x="91" y="141"/>
                  </a:lnTo>
                  <a:lnTo>
                    <a:pt x="87" y="141"/>
                  </a:lnTo>
                  <a:lnTo>
                    <a:pt x="85" y="142"/>
                  </a:lnTo>
                  <a:lnTo>
                    <a:pt x="82" y="145"/>
                  </a:lnTo>
                  <a:lnTo>
                    <a:pt x="82" y="149"/>
                  </a:lnTo>
                  <a:lnTo>
                    <a:pt x="80" y="145"/>
                  </a:lnTo>
                  <a:lnTo>
                    <a:pt x="78" y="147"/>
                  </a:lnTo>
                  <a:lnTo>
                    <a:pt x="80" y="150"/>
                  </a:lnTo>
                  <a:lnTo>
                    <a:pt x="82" y="151"/>
                  </a:lnTo>
                  <a:lnTo>
                    <a:pt x="82" y="153"/>
                  </a:lnTo>
                  <a:lnTo>
                    <a:pt x="78" y="155"/>
                  </a:lnTo>
                  <a:lnTo>
                    <a:pt x="75" y="153"/>
                  </a:lnTo>
                  <a:lnTo>
                    <a:pt x="71" y="151"/>
                  </a:lnTo>
                  <a:lnTo>
                    <a:pt x="69" y="149"/>
                  </a:lnTo>
                  <a:lnTo>
                    <a:pt x="67" y="147"/>
                  </a:lnTo>
                  <a:lnTo>
                    <a:pt x="65" y="145"/>
                  </a:lnTo>
                  <a:lnTo>
                    <a:pt x="62" y="139"/>
                  </a:lnTo>
                  <a:lnTo>
                    <a:pt x="60" y="133"/>
                  </a:lnTo>
                  <a:lnTo>
                    <a:pt x="61" y="130"/>
                  </a:lnTo>
                  <a:lnTo>
                    <a:pt x="64" y="129"/>
                  </a:lnTo>
                  <a:lnTo>
                    <a:pt x="59" y="124"/>
                  </a:lnTo>
                  <a:lnTo>
                    <a:pt x="54" y="118"/>
                  </a:lnTo>
                  <a:lnTo>
                    <a:pt x="51" y="109"/>
                  </a:lnTo>
                  <a:lnTo>
                    <a:pt x="53" y="103"/>
                  </a:lnTo>
                  <a:lnTo>
                    <a:pt x="54" y="99"/>
                  </a:lnTo>
                  <a:lnTo>
                    <a:pt x="54" y="96"/>
                  </a:lnTo>
                  <a:lnTo>
                    <a:pt x="53" y="92"/>
                  </a:lnTo>
                  <a:lnTo>
                    <a:pt x="54" y="88"/>
                  </a:lnTo>
                  <a:lnTo>
                    <a:pt x="56" y="85"/>
                  </a:lnTo>
                  <a:lnTo>
                    <a:pt x="60" y="82"/>
                  </a:lnTo>
                  <a:lnTo>
                    <a:pt x="65" y="81"/>
                  </a:lnTo>
                  <a:lnTo>
                    <a:pt x="67" y="77"/>
                  </a:lnTo>
                  <a:lnTo>
                    <a:pt x="66" y="82"/>
                  </a:lnTo>
                  <a:lnTo>
                    <a:pt x="69" y="80"/>
                  </a:lnTo>
                  <a:lnTo>
                    <a:pt x="69" y="76"/>
                  </a:lnTo>
                  <a:lnTo>
                    <a:pt x="70" y="70"/>
                  </a:lnTo>
                  <a:lnTo>
                    <a:pt x="73" y="59"/>
                  </a:lnTo>
                  <a:lnTo>
                    <a:pt x="75" y="54"/>
                  </a:lnTo>
                  <a:lnTo>
                    <a:pt x="75" y="49"/>
                  </a:lnTo>
                  <a:lnTo>
                    <a:pt x="72" y="49"/>
                  </a:lnTo>
                  <a:lnTo>
                    <a:pt x="72" y="48"/>
                  </a:lnTo>
                  <a:lnTo>
                    <a:pt x="72" y="45"/>
                  </a:lnTo>
                  <a:lnTo>
                    <a:pt x="71" y="43"/>
                  </a:lnTo>
                  <a:lnTo>
                    <a:pt x="69" y="40"/>
                  </a:lnTo>
                  <a:lnTo>
                    <a:pt x="66" y="38"/>
                  </a:lnTo>
                  <a:lnTo>
                    <a:pt x="64" y="35"/>
                  </a:lnTo>
                  <a:lnTo>
                    <a:pt x="61" y="32"/>
                  </a:lnTo>
                  <a:lnTo>
                    <a:pt x="60" y="22"/>
                  </a:lnTo>
                  <a:lnTo>
                    <a:pt x="62" y="13"/>
                  </a:lnTo>
                  <a:lnTo>
                    <a:pt x="62" y="10"/>
                  </a:lnTo>
                  <a:lnTo>
                    <a:pt x="61" y="6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6" y="6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1" y="11"/>
                  </a:lnTo>
                  <a:lnTo>
                    <a:pt x="48" y="10"/>
                  </a:lnTo>
                  <a:lnTo>
                    <a:pt x="45" y="10"/>
                  </a:lnTo>
                  <a:lnTo>
                    <a:pt x="44" y="11"/>
                  </a:lnTo>
                  <a:lnTo>
                    <a:pt x="42" y="7"/>
                  </a:lnTo>
                  <a:lnTo>
                    <a:pt x="39" y="6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4" y="1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2" y="18"/>
                  </a:lnTo>
                  <a:lnTo>
                    <a:pt x="11" y="27"/>
                  </a:lnTo>
                  <a:lnTo>
                    <a:pt x="11" y="34"/>
                  </a:lnTo>
                  <a:lnTo>
                    <a:pt x="13" y="42"/>
                  </a:lnTo>
                  <a:lnTo>
                    <a:pt x="14" y="49"/>
                  </a:lnTo>
                  <a:lnTo>
                    <a:pt x="14" y="58"/>
                  </a:lnTo>
                  <a:lnTo>
                    <a:pt x="14" y="64"/>
                  </a:lnTo>
                  <a:lnTo>
                    <a:pt x="14" y="70"/>
                  </a:lnTo>
                  <a:lnTo>
                    <a:pt x="18" y="81"/>
                  </a:lnTo>
                  <a:lnTo>
                    <a:pt x="18" y="83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1" y="82"/>
                  </a:lnTo>
                  <a:lnTo>
                    <a:pt x="6" y="77"/>
                  </a:lnTo>
                  <a:lnTo>
                    <a:pt x="3" y="75"/>
                  </a:lnTo>
                  <a:lnTo>
                    <a:pt x="2" y="74"/>
                  </a:lnTo>
                  <a:lnTo>
                    <a:pt x="1" y="75"/>
                  </a:lnTo>
                  <a:lnTo>
                    <a:pt x="0" y="77"/>
                  </a:lnTo>
                  <a:lnTo>
                    <a:pt x="1" y="8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51" name="Freeform 1302"/>
            <p:cNvSpPr>
              <a:spLocks/>
            </p:cNvSpPr>
            <p:nvPr/>
          </p:nvSpPr>
          <p:spPr bwMode="auto">
            <a:xfrm>
              <a:off x="9468876" y="3580231"/>
              <a:ext cx="4216" cy="6324"/>
            </a:xfrm>
            <a:custGeom>
              <a:avLst/>
              <a:gdLst>
                <a:gd name="T0" fmla="*/ 0 w 5"/>
                <a:gd name="T1" fmla="*/ 1 h 5"/>
                <a:gd name="T2" fmla="*/ 5 w 5"/>
                <a:gd name="T3" fmla="*/ 5 h 5"/>
                <a:gd name="T4" fmla="*/ 5 w 5"/>
                <a:gd name="T5" fmla="*/ 2 h 5"/>
                <a:gd name="T6" fmla="*/ 4 w 5"/>
                <a:gd name="T7" fmla="*/ 1 h 5"/>
                <a:gd name="T8" fmla="*/ 3 w 5"/>
                <a:gd name="T9" fmla="*/ 0 h 5"/>
                <a:gd name="T10" fmla="*/ 0 w 5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52" name="Freeform 1303"/>
            <p:cNvSpPr>
              <a:spLocks/>
            </p:cNvSpPr>
            <p:nvPr/>
          </p:nvSpPr>
          <p:spPr bwMode="auto">
            <a:xfrm>
              <a:off x="9470985" y="3599202"/>
              <a:ext cx="2109" cy="2109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53" name="Freeform 1304"/>
            <p:cNvSpPr>
              <a:spLocks/>
            </p:cNvSpPr>
            <p:nvPr/>
          </p:nvSpPr>
          <p:spPr bwMode="auto">
            <a:xfrm>
              <a:off x="9479416" y="3544396"/>
              <a:ext cx="2109" cy="4216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0 h 5"/>
                <a:gd name="T4" fmla="*/ 0 w 3"/>
                <a:gd name="T5" fmla="*/ 3 h 5"/>
                <a:gd name="T6" fmla="*/ 0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54" name="Freeform 1305"/>
            <p:cNvSpPr>
              <a:spLocks/>
            </p:cNvSpPr>
            <p:nvPr/>
          </p:nvSpPr>
          <p:spPr bwMode="auto">
            <a:xfrm>
              <a:off x="9485739" y="3594986"/>
              <a:ext cx="2109" cy="6324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2 h 4"/>
                <a:gd name="T4" fmla="*/ 3 w 3"/>
                <a:gd name="T5" fmla="*/ 0 h 4"/>
                <a:gd name="T6" fmla="*/ 0 w 3"/>
                <a:gd name="T7" fmla="*/ 2 h 4"/>
                <a:gd name="T8" fmla="*/ 0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55" name="Freeform 1306"/>
            <p:cNvSpPr>
              <a:spLocks/>
            </p:cNvSpPr>
            <p:nvPr/>
          </p:nvSpPr>
          <p:spPr bwMode="auto">
            <a:xfrm>
              <a:off x="9504711" y="3732000"/>
              <a:ext cx="8432" cy="14756"/>
            </a:xfrm>
            <a:custGeom>
              <a:avLst/>
              <a:gdLst>
                <a:gd name="T0" fmla="*/ 0 w 7"/>
                <a:gd name="T1" fmla="*/ 1 h 12"/>
                <a:gd name="T2" fmla="*/ 2 w 7"/>
                <a:gd name="T3" fmla="*/ 7 h 12"/>
                <a:gd name="T4" fmla="*/ 5 w 7"/>
                <a:gd name="T5" fmla="*/ 11 h 12"/>
                <a:gd name="T6" fmla="*/ 7 w 7"/>
                <a:gd name="T7" fmla="*/ 12 h 12"/>
                <a:gd name="T8" fmla="*/ 7 w 7"/>
                <a:gd name="T9" fmla="*/ 8 h 12"/>
                <a:gd name="T10" fmla="*/ 7 w 7"/>
                <a:gd name="T11" fmla="*/ 2 h 12"/>
                <a:gd name="T12" fmla="*/ 5 w 7"/>
                <a:gd name="T13" fmla="*/ 0 h 12"/>
                <a:gd name="T14" fmla="*/ 2 w 7"/>
                <a:gd name="T15" fmla="*/ 0 h 12"/>
                <a:gd name="T16" fmla="*/ 0 w 7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2">
                  <a:moveTo>
                    <a:pt x="0" y="1"/>
                  </a:moveTo>
                  <a:lnTo>
                    <a:pt x="2" y="7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56" name="Freeform 1307"/>
            <p:cNvSpPr>
              <a:spLocks/>
            </p:cNvSpPr>
            <p:nvPr/>
          </p:nvSpPr>
          <p:spPr bwMode="auto">
            <a:xfrm>
              <a:off x="9511034" y="3761510"/>
              <a:ext cx="8432" cy="8432"/>
            </a:xfrm>
            <a:custGeom>
              <a:avLst/>
              <a:gdLst>
                <a:gd name="T0" fmla="*/ 8 w 8"/>
                <a:gd name="T1" fmla="*/ 7 h 7"/>
                <a:gd name="T2" fmla="*/ 7 w 8"/>
                <a:gd name="T3" fmla="*/ 5 h 7"/>
                <a:gd name="T4" fmla="*/ 5 w 8"/>
                <a:gd name="T5" fmla="*/ 2 h 7"/>
                <a:gd name="T6" fmla="*/ 0 w 8"/>
                <a:gd name="T7" fmla="*/ 0 h 7"/>
                <a:gd name="T8" fmla="*/ 3 w 8"/>
                <a:gd name="T9" fmla="*/ 4 h 7"/>
                <a:gd name="T10" fmla="*/ 8 w 8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3" y="4"/>
                  </a:lnTo>
                  <a:lnTo>
                    <a:pt x="8" y="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57" name="Freeform 1308"/>
            <p:cNvSpPr>
              <a:spLocks/>
            </p:cNvSpPr>
            <p:nvPr/>
          </p:nvSpPr>
          <p:spPr bwMode="auto">
            <a:xfrm>
              <a:off x="9511034" y="3786805"/>
              <a:ext cx="10540" cy="8432"/>
            </a:xfrm>
            <a:custGeom>
              <a:avLst/>
              <a:gdLst>
                <a:gd name="T0" fmla="*/ 0 w 10"/>
                <a:gd name="T1" fmla="*/ 3 h 9"/>
                <a:gd name="T2" fmla="*/ 2 w 10"/>
                <a:gd name="T3" fmla="*/ 6 h 9"/>
                <a:gd name="T4" fmla="*/ 5 w 10"/>
                <a:gd name="T5" fmla="*/ 9 h 9"/>
                <a:gd name="T6" fmla="*/ 8 w 10"/>
                <a:gd name="T7" fmla="*/ 9 h 9"/>
                <a:gd name="T8" fmla="*/ 10 w 10"/>
                <a:gd name="T9" fmla="*/ 8 h 9"/>
                <a:gd name="T10" fmla="*/ 10 w 10"/>
                <a:gd name="T11" fmla="*/ 4 h 9"/>
                <a:gd name="T12" fmla="*/ 8 w 10"/>
                <a:gd name="T13" fmla="*/ 1 h 9"/>
                <a:gd name="T14" fmla="*/ 6 w 10"/>
                <a:gd name="T15" fmla="*/ 0 h 9"/>
                <a:gd name="T16" fmla="*/ 2 w 10"/>
                <a:gd name="T17" fmla="*/ 0 h 9"/>
                <a:gd name="T18" fmla="*/ 0 w 10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0" y="3"/>
                  </a:moveTo>
                  <a:lnTo>
                    <a:pt x="2" y="6"/>
                  </a:lnTo>
                  <a:lnTo>
                    <a:pt x="5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58" name="Freeform 1309"/>
            <p:cNvSpPr>
              <a:spLocks/>
            </p:cNvSpPr>
            <p:nvPr/>
          </p:nvSpPr>
          <p:spPr bwMode="auto">
            <a:xfrm>
              <a:off x="9515250" y="3742539"/>
              <a:ext cx="4216" cy="2109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0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59" name="Freeform 1310"/>
            <p:cNvSpPr>
              <a:spLocks/>
            </p:cNvSpPr>
            <p:nvPr/>
          </p:nvSpPr>
          <p:spPr bwMode="auto">
            <a:xfrm>
              <a:off x="9519466" y="3839502"/>
              <a:ext cx="40051" cy="52698"/>
            </a:xfrm>
            <a:custGeom>
              <a:avLst/>
              <a:gdLst>
                <a:gd name="T0" fmla="*/ 0 w 38"/>
                <a:gd name="T1" fmla="*/ 6 h 49"/>
                <a:gd name="T2" fmla="*/ 5 w 38"/>
                <a:gd name="T3" fmla="*/ 7 h 49"/>
                <a:gd name="T4" fmla="*/ 8 w 38"/>
                <a:gd name="T5" fmla="*/ 11 h 49"/>
                <a:gd name="T6" fmla="*/ 8 w 38"/>
                <a:gd name="T7" fmla="*/ 16 h 49"/>
                <a:gd name="T8" fmla="*/ 8 w 38"/>
                <a:gd name="T9" fmla="*/ 21 h 49"/>
                <a:gd name="T10" fmla="*/ 8 w 38"/>
                <a:gd name="T11" fmla="*/ 28 h 49"/>
                <a:gd name="T12" fmla="*/ 6 w 38"/>
                <a:gd name="T13" fmla="*/ 34 h 49"/>
                <a:gd name="T14" fmla="*/ 6 w 38"/>
                <a:gd name="T15" fmla="*/ 38 h 49"/>
                <a:gd name="T16" fmla="*/ 6 w 38"/>
                <a:gd name="T17" fmla="*/ 42 h 49"/>
                <a:gd name="T18" fmla="*/ 6 w 38"/>
                <a:gd name="T19" fmla="*/ 45 h 49"/>
                <a:gd name="T20" fmla="*/ 6 w 38"/>
                <a:gd name="T21" fmla="*/ 49 h 49"/>
                <a:gd name="T22" fmla="*/ 10 w 38"/>
                <a:gd name="T23" fmla="*/ 49 h 49"/>
                <a:gd name="T24" fmla="*/ 12 w 38"/>
                <a:gd name="T25" fmla="*/ 47 h 49"/>
                <a:gd name="T26" fmla="*/ 16 w 38"/>
                <a:gd name="T27" fmla="*/ 43 h 49"/>
                <a:gd name="T28" fmla="*/ 20 w 38"/>
                <a:gd name="T29" fmla="*/ 42 h 49"/>
                <a:gd name="T30" fmla="*/ 24 w 38"/>
                <a:gd name="T31" fmla="*/ 40 h 49"/>
                <a:gd name="T32" fmla="*/ 26 w 38"/>
                <a:gd name="T33" fmla="*/ 39 h 49"/>
                <a:gd name="T34" fmla="*/ 28 w 38"/>
                <a:gd name="T35" fmla="*/ 36 h 49"/>
                <a:gd name="T36" fmla="*/ 30 w 38"/>
                <a:gd name="T37" fmla="*/ 33 h 49"/>
                <a:gd name="T38" fmla="*/ 31 w 38"/>
                <a:gd name="T39" fmla="*/ 31 h 49"/>
                <a:gd name="T40" fmla="*/ 35 w 38"/>
                <a:gd name="T41" fmla="*/ 29 h 49"/>
                <a:gd name="T42" fmla="*/ 37 w 38"/>
                <a:gd name="T43" fmla="*/ 27 h 49"/>
                <a:gd name="T44" fmla="*/ 38 w 38"/>
                <a:gd name="T45" fmla="*/ 24 h 49"/>
                <a:gd name="T46" fmla="*/ 38 w 38"/>
                <a:gd name="T47" fmla="*/ 20 h 49"/>
                <a:gd name="T48" fmla="*/ 37 w 38"/>
                <a:gd name="T49" fmla="*/ 16 h 49"/>
                <a:gd name="T50" fmla="*/ 36 w 38"/>
                <a:gd name="T51" fmla="*/ 15 h 49"/>
                <a:gd name="T52" fmla="*/ 35 w 38"/>
                <a:gd name="T53" fmla="*/ 15 h 49"/>
                <a:gd name="T54" fmla="*/ 31 w 38"/>
                <a:gd name="T55" fmla="*/ 17 h 49"/>
                <a:gd name="T56" fmla="*/ 32 w 38"/>
                <a:gd name="T57" fmla="*/ 15 h 49"/>
                <a:gd name="T58" fmla="*/ 31 w 38"/>
                <a:gd name="T59" fmla="*/ 13 h 49"/>
                <a:gd name="T60" fmla="*/ 30 w 38"/>
                <a:gd name="T61" fmla="*/ 12 h 49"/>
                <a:gd name="T62" fmla="*/ 27 w 38"/>
                <a:gd name="T63" fmla="*/ 11 h 49"/>
                <a:gd name="T64" fmla="*/ 24 w 38"/>
                <a:gd name="T65" fmla="*/ 13 h 49"/>
                <a:gd name="T66" fmla="*/ 22 w 38"/>
                <a:gd name="T67" fmla="*/ 13 h 49"/>
                <a:gd name="T68" fmla="*/ 21 w 38"/>
                <a:gd name="T69" fmla="*/ 13 h 49"/>
                <a:gd name="T70" fmla="*/ 17 w 38"/>
                <a:gd name="T71" fmla="*/ 8 h 49"/>
                <a:gd name="T72" fmla="*/ 12 w 38"/>
                <a:gd name="T73" fmla="*/ 6 h 49"/>
                <a:gd name="T74" fmla="*/ 8 w 38"/>
                <a:gd name="T75" fmla="*/ 4 h 49"/>
                <a:gd name="T76" fmla="*/ 3 w 38"/>
                <a:gd name="T77" fmla="*/ 0 h 49"/>
                <a:gd name="T78" fmla="*/ 0 w 38"/>
                <a:gd name="T79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49">
                  <a:moveTo>
                    <a:pt x="0" y="6"/>
                  </a:moveTo>
                  <a:lnTo>
                    <a:pt x="5" y="7"/>
                  </a:lnTo>
                  <a:lnTo>
                    <a:pt x="8" y="11"/>
                  </a:lnTo>
                  <a:lnTo>
                    <a:pt x="8" y="16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6" y="34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6" y="43"/>
                  </a:lnTo>
                  <a:lnTo>
                    <a:pt x="20" y="42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8" y="36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5" y="29"/>
                  </a:lnTo>
                  <a:lnTo>
                    <a:pt x="37" y="27"/>
                  </a:lnTo>
                  <a:lnTo>
                    <a:pt x="38" y="24"/>
                  </a:lnTo>
                  <a:lnTo>
                    <a:pt x="38" y="20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1" y="17"/>
                  </a:lnTo>
                  <a:lnTo>
                    <a:pt x="32" y="15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7" y="11"/>
                  </a:lnTo>
                  <a:lnTo>
                    <a:pt x="24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17" y="8"/>
                  </a:lnTo>
                  <a:lnTo>
                    <a:pt x="12" y="6"/>
                  </a:lnTo>
                  <a:lnTo>
                    <a:pt x="8" y="4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60" name="Freeform 1311"/>
            <p:cNvSpPr>
              <a:spLocks/>
            </p:cNvSpPr>
            <p:nvPr/>
          </p:nvSpPr>
          <p:spPr bwMode="auto">
            <a:xfrm>
              <a:off x="9519466" y="3816316"/>
              <a:ext cx="6324" cy="18972"/>
            </a:xfrm>
            <a:custGeom>
              <a:avLst/>
              <a:gdLst>
                <a:gd name="T0" fmla="*/ 2 w 5"/>
                <a:gd name="T1" fmla="*/ 4 h 18"/>
                <a:gd name="T2" fmla="*/ 0 w 5"/>
                <a:gd name="T3" fmla="*/ 12 h 18"/>
                <a:gd name="T4" fmla="*/ 2 w 5"/>
                <a:gd name="T5" fmla="*/ 14 h 18"/>
                <a:gd name="T6" fmla="*/ 3 w 5"/>
                <a:gd name="T7" fmla="*/ 18 h 18"/>
                <a:gd name="T8" fmla="*/ 4 w 5"/>
                <a:gd name="T9" fmla="*/ 9 h 18"/>
                <a:gd name="T10" fmla="*/ 5 w 5"/>
                <a:gd name="T11" fmla="*/ 1 h 18"/>
                <a:gd name="T12" fmla="*/ 4 w 5"/>
                <a:gd name="T13" fmla="*/ 0 h 18"/>
                <a:gd name="T14" fmla="*/ 3 w 5"/>
                <a:gd name="T15" fmla="*/ 0 h 18"/>
                <a:gd name="T16" fmla="*/ 2 w 5"/>
                <a:gd name="T17" fmla="*/ 2 h 18"/>
                <a:gd name="T18" fmla="*/ 2 w 5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8">
                  <a:moveTo>
                    <a:pt x="2" y="4"/>
                  </a:moveTo>
                  <a:lnTo>
                    <a:pt x="0" y="12"/>
                  </a:lnTo>
                  <a:lnTo>
                    <a:pt x="2" y="14"/>
                  </a:lnTo>
                  <a:lnTo>
                    <a:pt x="3" y="18"/>
                  </a:lnTo>
                  <a:lnTo>
                    <a:pt x="4" y="9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61" name="Freeform 1312"/>
            <p:cNvSpPr>
              <a:spLocks/>
            </p:cNvSpPr>
            <p:nvPr/>
          </p:nvSpPr>
          <p:spPr bwMode="auto">
            <a:xfrm>
              <a:off x="9521574" y="3744647"/>
              <a:ext cx="2109" cy="2109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62" name="Freeform 1313"/>
            <p:cNvSpPr>
              <a:spLocks/>
            </p:cNvSpPr>
            <p:nvPr/>
          </p:nvSpPr>
          <p:spPr bwMode="auto">
            <a:xfrm>
              <a:off x="9527897" y="3818423"/>
              <a:ext cx="2109" cy="2109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1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63" name="Freeform 1314"/>
            <p:cNvSpPr>
              <a:spLocks/>
            </p:cNvSpPr>
            <p:nvPr/>
          </p:nvSpPr>
          <p:spPr bwMode="auto">
            <a:xfrm>
              <a:off x="9532113" y="3913279"/>
              <a:ext cx="145446" cy="149661"/>
            </a:xfrm>
            <a:custGeom>
              <a:avLst/>
              <a:gdLst>
                <a:gd name="T0" fmla="*/ 8 w 136"/>
                <a:gd name="T1" fmla="*/ 95 h 140"/>
                <a:gd name="T2" fmla="*/ 13 w 136"/>
                <a:gd name="T3" fmla="*/ 79 h 140"/>
                <a:gd name="T4" fmla="*/ 19 w 136"/>
                <a:gd name="T5" fmla="*/ 66 h 140"/>
                <a:gd name="T6" fmla="*/ 26 w 136"/>
                <a:gd name="T7" fmla="*/ 72 h 140"/>
                <a:gd name="T8" fmla="*/ 29 w 136"/>
                <a:gd name="T9" fmla="*/ 75 h 140"/>
                <a:gd name="T10" fmla="*/ 33 w 136"/>
                <a:gd name="T11" fmla="*/ 71 h 140"/>
                <a:gd name="T12" fmla="*/ 37 w 136"/>
                <a:gd name="T13" fmla="*/ 76 h 140"/>
                <a:gd name="T14" fmla="*/ 43 w 136"/>
                <a:gd name="T15" fmla="*/ 77 h 140"/>
                <a:gd name="T16" fmla="*/ 44 w 136"/>
                <a:gd name="T17" fmla="*/ 70 h 140"/>
                <a:gd name="T18" fmla="*/ 48 w 136"/>
                <a:gd name="T19" fmla="*/ 65 h 140"/>
                <a:gd name="T20" fmla="*/ 64 w 136"/>
                <a:gd name="T21" fmla="*/ 76 h 140"/>
                <a:gd name="T22" fmla="*/ 62 w 136"/>
                <a:gd name="T23" fmla="*/ 91 h 140"/>
                <a:gd name="T24" fmla="*/ 66 w 136"/>
                <a:gd name="T25" fmla="*/ 116 h 140"/>
                <a:gd name="T26" fmla="*/ 86 w 136"/>
                <a:gd name="T27" fmla="*/ 129 h 140"/>
                <a:gd name="T28" fmla="*/ 96 w 136"/>
                <a:gd name="T29" fmla="*/ 125 h 140"/>
                <a:gd name="T30" fmla="*/ 99 w 136"/>
                <a:gd name="T31" fmla="*/ 127 h 140"/>
                <a:gd name="T32" fmla="*/ 102 w 136"/>
                <a:gd name="T33" fmla="*/ 140 h 140"/>
                <a:gd name="T34" fmla="*/ 112 w 136"/>
                <a:gd name="T35" fmla="*/ 125 h 140"/>
                <a:gd name="T36" fmla="*/ 103 w 136"/>
                <a:gd name="T37" fmla="*/ 104 h 140"/>
                <a:gd name="T38" fmla="*/ 109 w 136"/>
                <a:gd name="T39" fmla="*/ 85 h 140"/>
                <a:gd name="T40" fmla="*/ 118 w 136"/>
                <a:gd name="T41" fmla="*/ 90 h 140"/>
                <a:gd name="T42" fmla="*/ 123 w 136"/>
                <a:gd name="T43" fmla="*/ 106 h 140"/>
                <a:gd name="T44" fmla="*/ 126 w 136"/>
                <a:gd name="T45" fmla="*/ 101 h 140"/>
                <a:gd name="T46" fmla="*/ 129 w 136"/>
                <a:gd name="T47" fmla="*/ 96 h 140"/>
                <a:gd name="T48" fmla="*/ 135 w 136"/>
                <a:gd name="T49" fmla="*/ 85 h 140"/>
                <a:gd name="T50" fmla="*/ 130 w 136"/>
                <a:gd name="T51" fmla="*/ 66 h 140"/>
                <a:gd name="T52" fmla="*/ 130 w 136"/>
                <a:gd name="T53" fmla="*/ 55 h 140"/>
                <a:gd name="T54" fmla="*/ 129 w 136"/>
                <a:gd name="T55" fmla="*/ 48 h 140"/>
                <a:gd name="T56" fmla="*/ 119 w 136"/>
                <a:gd name="T57" fmla="*/ 41 h 140"/>
                <a:gd name="T58" fmla="*/ 123 w 136"/>
                <a:gd name="T59" fmla="*/ 34 h 140"/>
                <a:gd name="T60" fmla="*/ 121 w 136"/>
                <a:gd name="T61" fmla="*/ 27 h 140"/>
                <a:gd name="T62" fmla="*/ 119 w 136"/>
                <a:gd name="T63" fmla="*/ 17 h 140"/>
                <a:gd name="T64" fmla="*/ 112 w 136"/>
                <a:gd name="T65" fmla="*/ 13 h 140"/>
                <a:gd name="T66" fmla="*/ 104 w 136"/>
                <a:gd name="T67" fmla="*/ 7 h 140"/>
                <a:gd name="T68" fmla="*/ 96 w 136"/>
                <a:gd name="T69" fmla="*/ 5 h 140"/>
                <a:gd name="T70" fmla="*/ 102 w 136"/>
                <a:gd name="T71" fmla="*/ 25 h 140"/>
                <a:gd name="T72" fmla="*/ 91 w 136"/>
                <a:gd name="T73" fmla="*/ 23 h 140"/>
                <a:gd name="T74" fmla="*/ 83 w 136"/>
                <a:gd name="T75" fmla="*/ 27 h 140"/>
                <a:gd name="T76" fmla="*/ 80 w 136"/>
                <a:gd name="T77" fmla="*/ 33 h 140"/>
                <a:gd name="T78" fmla="*/ 75 w 136"/>
                <a:gd name="T79" fmla="*/ 42 h 140"/>
                <a:gd name="T80" fmla="*/ 67 w 136"/>
                <a:gd name="T81" fmla="*/ 43 h 140"/>
                <a:gd name="T82" fmla="*/ 64 w 136"/>
                <a:gd name="T83" fmla="*/ 54 h 140"/>
                <a:gd name="T84" fmla="*/ 53 w 136"/>
                <a:gd name="T85" fmla="*/ 59 h 140"/>
                <a:gd name="T86" fmla="*/ 51 w 136"/>
                <a:gd name="T87" fmla="*/ 58 h 140"/>
                <a:gd name="T88" fmla="*/ 54 w 136"/>
                <a:gd name="T89" fmla="*/ 47 h 140"/>
                <a:gd name="T90" fmla="*/ 45 w 136"/>
                <a:gd name="T91" fmla="*/ 41 h 140"/>
                <a:gd name="T92" fmla="*/ 37 w 136"/>
                <a:gd name="T93" fmla="*/ 42 h 140"/>
                <a:gd name="T94" fmla="*/ 28 w 136"/>
                <a:gd name="T95" fmla="*/ 52 h 140"/>
                <a:gd name="T96" fmla="*/ 13 w 136"/>
                <a:gd name="T97" fmla="*/ 58 h 140"/>
                <a:gd name="T98" fmla="*/ 5 w 136"/>
                <a:gd name="T99" fmla="*/ 7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40">
                  <a:moveTo>
                    <a:pt x="0" y="87"/>
                  </a:moveTo>
                  <a:lnTo>
                    <a:pt x="1" y="92"/>
                  </a:lnTo>
                  <a:lnTo>
                    <a:pt x="5" y="95"/>
                  </a:lnTo>
                  <a:lnTo>
                    <a:pt x="8" y="95"/>
                  </a:lnTo>
                  <a:lnTo>
                    <a:pt x="11" y="90"/>
                  </a:lnTo>
                  <a:lnTo>
                    <a:pt x="11" y="86"/>
                  </a:lnTo>
                  <a:lnTo>
                    <a:pt x="12" y="82"/>
                  </a:lnTo>
                  <a:lnTo>
                    <a:pt x="13" y="79"/>
                  </a:lnTo>
                  <a:lnTo>
                    <a:pt x="14" y="76"/>
                  </a:lnTo>
                  <a:lnTo>
                    <a:pt x="16" y="74"/>
                  </a:lnTo>
                  <a:lnTo>
                    <a:pt x="18" y="70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8"/>
                  </a:lnTo>
                  <a:lnTo>
                    <a:pt x="24" y="70"/>
                  </a:lnTo>
                  <a:lnTo>
                    <a:pt x="26" y="72"/>
                  </a:lnTo>
                  <a:lnTo>
                    <a:pt x="26" y="75"/>
                  </a:lnTo>
                  <a:lnTo>
                    <a:pt x="27" y="77"/>
                  </a:lnTo>
                  <a:lnTo>
                    <a:pt x="28" y="75"/>
                  </a:lnTo>
                  <a:lnTo>
                    <a:pt x="29" y="75"/>
                  </a:lnTo>
                  <a:lnTo>
                    <a:pt x="29" y="76"/>
                  </a:lnTo>
                  <a:lnTo>
                    <a:pt x="30" y="77"/>
                  </a:lnTo>
                  <a:lnTo>
                    <a:pt x="32" y="72"/>
                  </a:lnTo>
                  <a:lnTo>
                    <a:pt x="33" y="71"/>
                  </a:lnTo>
                  <a:lnTo>
                    <a:pt x="34" y="69"/>
                  </a:lnTo>
                  <a:lnTo>
                    <a:pt x="35" y="72"/>
                  </a:lnTo>
                  <a:lnTo>
                    <a:pt x="34" y="75"/>
                  </a:lnTo>
                  <a:lnTo>
                    <a:pt x="37" y="76"/>
                  </a:lnTo>
                  <a:lnTo>
                    <a:pt x="39" y="77"/>
                  </a:lnTo>
                  <a:lnTo>
                    <a:pt x="42" y="80"/>
                  </a:lnTo>
                  <a:lnTo>
                    <a:pt x="44" y="80"/>
                  </a:lnTo>
                  <a:lnTo>
                    <a:pt x="43" y="77"/>
                  </a:lnTo>
                  <a:lnTo>
                    <a:pt x="42" y="74"/>
                  </a:lnTo>
                  <a:lnTo>
                    <a:pt x="43" y="72"/>
                  </a:lnTo>
                  <a:lnTo>
                    <a:pt x="44" y="71"/>
                  </a:lnTo>
                  <a:lnTo>
                    <a:pt x="44" y="70"/>
                  </a:lnTo>
                  <a:lnTo>
                    <a:pt x="44" y="69"/>
                  </a:lnTo>
                  <a:lnTo>
                    <a:pt x="44" y="68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6"/>
                  </a:lnTo>
                  <a:lnTo>
                    <a:pt x="53" y="69"/>
                  </a:lnTo>
                  <a:lnTo>
                    <a:pt x="61" y="74"/>
                  </a:lnTo>
                  <a:lnTo>
                    <a:pt x="64" y="76"/>
                  </a:lnTo>
                  <a:lnTo>
                    <a:pt x="66" y="81"/>
                  </a:lnTo>
                  <a:lnTo>
                    <a:pt x="66" y="85"/>
                  </a:lnTo>
                  <a:lnTo>
                    <a:pt x="64" y="88"/>
                  </a:lnTo>
                  <a:lnTo>
                    <a:pt x="62" y="91"/>
                  </a:lnTo>
                  <a:lnTo>
                    <a:pt x="61" y="95"/>
                  </a:lnTo>
                  <a:lnTo>
                    <a:pt x="61" y="103"/>
                  </a:lnTo>
                  <a:lnTo>
                    <a:pt x="64" y="111"/>
                  </a:lnTo>
                  <a:lnTo>
                    <a:pt x="66" y="116"/>
                  </a:lnTo>
                  <a:lnTo>
                    <a:pt x="69" y="119"/>
                  </a:lnTo>
                  <a:lnTo>
                    <a:pt x="77" y="125"/>
                  </a:lnTo>
                  <a:lnTo>
                    <a:pt x="81" y="127"/>
                  </a:lnTo>
                  <a:lnTo>
                    <a:pt x="86" y="129"/>
                  </a:lnTo>
                  <a:lnTo>
                    <a:pt x="89" y="130"/>
                  </a:lnTo>
                  <a:lnTo>
                    <a:pt x="93" y="130"/>
                  </a:lnTo>
                  <a:lnTo>
                    <a:pt x="94" y="128"/>
                  </a:lnTo>
                  <a:lnTo>
                    <a:pt x="96" y="125"/>
                  </a:lnTo>
                  <a:lnTo>
                    <a:pt x="97" y="124"/>
                  </a:lnTo>
                  <a:lnTo>
                    <a:pt x="99" y="123"/>
                  </a:lnTo>
                  <a:lnTo>
                    <a:pt x="99" y="124"/>
                  </a:lnTo>
                  <a:lnTo>
                    <a:pt x="99" y="127"/>
                  </a:lnTo>
                  <a:lnTo>
                    <a:pt x="99" y="133"/>
                  </a:lnTo>
                  <a:lnTo>
                    <a:pt x="101" y="136"/>
                  </a:lnTo>
                  <a:lnTo>
                    <a:pt x="101" y="139"/>
                  </a:lnTo>
                  <a:lnTo>
                    <a:pt x="102" y="140"/>
                  </a:lnTo>
                  <a:lnTo>
                    <a:pt x="104" y="140"/>
                  </a:lnTo>
                  <a:lnTo>
                    <a:pt x="108" y="136"/>
                  </a:lnTo>
                  <a:lnTo>
                    <a:pt x="110" y="131"/>
                  </a:lnTo>
                  <a:lnTo>
                    <a:pt x="112" y="125"/>
                  </a:lnTo>
                  <a:lnTo>
                    <a:pt x="112" y="120"/>
                  </a:lnTo>
                  <a:lnTo>
                    <a:pt x="110" y="116"/>
                  </a:lnTo>
                  <a:lnTo>
                    <a:pt x="108" y="112"/>
                  </a:lnTo>
                  <a:lnTo>
                    <a:pt x="103" y="104"/>
                  </a:lnTo>
                  <a:lnTo>
                    <a:pt x="103" y="102"/>
                  </a:lnTo>
                  <a:lnTo>
                    <a:pt x="103" y="100"/>
                  </a:lnTo>
                  <a:lnTo>
                    <a:pt x="105" y="92"/>
                  </a:lnTo>
                  <a:lnTo>
                    <a:pt x="109" y="85"/>
                  </a:lnTo>
                  <a:lnTo>
                    <a:pt x="112" y="82"/>
                  </a:lnTo>
                  <a:lnTo>
                    <a:pt x="113" y="82"/>
                  </a:lnTo>
                  <a:lnTo>
                    <a:pt x="115" y="85"/>
                  </a:lnTo>
                  <a:lnTo>
                    <a:pt x="118" y="90"/>
                  </a:lnTo>
                  <a:lnTo>
                    <a:pt x="120" y="95"/>
                  </a:lnTo>
                  <a:lnTo>
                    <a:pt x="121" y="98"/>
                  </a:lnTo>
                  <a:lnTo>
                    <a:pt x="123" y="102"/>
                  </a:lnTo>
                  <a:lnTo>
                    <a:pt x="123" y="106"/>
                  </a:lnTo>
                  <a:lnTo>
                    <a:pt x="124" y="112"/>
                  </a:lnTo>
                  <a:lnTo>
                    <a:pt x="126" y="117"/>
                  </a:lnTo>
                  <a:lnTo>
                    <a:pt x="128" y="106"/>
                  </a:lnTo>
                  <a:lnTo>
                    <a:pt x="126" y="101"/>
                  </a:lnTo>
                  <a:lnTo>
                    <a:pt x="124" y="97"/>
                  </a:lnTo>
                  <a:lnTo>
                    <a:pt x="128" y="97"/>
                  </a:lnTo>
                  <a:lnTo>
                    <a:pt x="130" y="100"/>
                  </a:lnTo>
                  <a:lnTo>
                    <a:pt x="129" y="96"/>
                  </a:lnTo>
                  <a:lnTo>
                    <a:pt x="130" y="93"/>
                  </a:lnTo>
                  <a:lnTo>
                    <a:pt x="131" y="91"/>
                  </a:lnTo>
                  <a:lnTo>
                    <a:pt x="134" y="88"/>
                  </a:lnTo>
                  <a:lnTo>
                    <a:pt x="135" y="85"/>
                  </a:lnTo>
                  <a:lnTo>
                    <a:pt x="136" y="80"/>
                  </a:lnTo>
                  <a:lnTo>
                    <a:pt x="134" y="70"/>
                  </a:lnTo>
                  <a:lnTo>
                    <a:pt x="133" y="68"/>
                  </a:lnTo>
                  <a:lnTo>
                    <a:pt x="130" y="66"/>
                  </a:lnTo>
                  <a:lnTo>
                    <a:pt x="129" y="64"/>
                  </a:lnTo>
                  <a:lnTo>
                    <a:pt x="129" y="61"/>
                  </a:lnTo>
                  <a:lnTo>
                    <a:pt x="130" y="58"/>
                  </a:lnTo>
                  <a:lnTo>
                    <a:pt x="130" y="55"/>
                  </a:lnTo>
                  <a:lnTo>
                    <a:pt x="129" y="53"/>
                  </a:lnTo>
                  <a:lnTo>
                    <a:pt x="125" y="53"/>
                  </a:lnTo>
                  <a:lnTo>
                    <a:pt x="128" y="50"/>
                  </a:lnTo>
                  <a:lnTo>
                    <a:pt x="129" y="48"/>
                  </a:lnTo>
                  <a:lnTo>
                    <a:pt x="128" y="47"/>
                  </a:lnTo>
                  <a:lnTo>
                    <a:pt x="125" y="44"/>
                  </a:lnTo>
                  <a:lnTo>
                    <a:pt x="120" y="42"/>
                  </a:lnTo>
                  <a:lnTo>
                    <a:pt x="119" y="41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21" y="36"/>
                  </a:lnTo>
                  <a:lnTo>
                    <a:pt x="123" y="34"/>
                  </a:lnTo>
                  <a:lnTo>
                    <a:pt x="124" y="33"/>
                  </a:lnTo>
                  <a:lnTo>
                    <a:pt x="124" y="31"/>
                  </a:lnTo>
                  <a:lnTo>
                    <a:pt x="123" y="28"/>
                  </a:lnTo>
                  <a:lnTo>
                    <a:pt x="121" y="27"/>
                  </a:lnTo>
                  <a:lnTo>
                    <a:pt x="120" y="25"/>
                  </a:lnTo>
                  <a:lnTo>
                    <a:pt x="120" y="22"/>
                  </a:lnTo>
                  <a:lnTo>
                    <a:pt x="120" y="20"/>
                  </a:lnTo>
                  <a:lnTo>
                    <a:pt x="119" y="17"/>
                  </a:lnTo>
                  <a:lnTo>
                    <a:pt x="118" y="17"/>
                  </a:lnTo>
                  <a:lnTo>
                    <a:pt x="114" y="18"/>
                  </a:lnTo>
                  <a:lnTo>
                    <a:pt x="112" y="15"/>
                  </a:lnTo>
                  <a:lnTo>
                    <a:pt x="112" y="13"/>
                  </a:lnTo>
                  <a:lnTo>
                    <a:pt x="110" y="11"/>
                  </a:lnTo>
                  <a:lnTo>
                    <a:pt x="109" y="10"/>
                  </a:lnTo>
                  <a:lnTo>
                    <a:pt x="107" y="9"/>
                  </a:lnTo>
                  <a:lnTo>
                    <a:pt x="104" y="7"/>
                  </a:lnTo>
                  <a:lnTo>
                    <a:pt x="102" y="5"/>
                  </a:lnTo>
                  <a:lnTo>
                    <a:pt x="99" y="2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97" y="10"/>
                  </a:lnTo>
                  <a:lnTo>
                    <a:pt x="101" y="20"/>
                  </a:lnTo>
                  <a:lnTo>
                    <a:pt x="101" y="22"/>
                  </a:lnTo>
                  <a:lnTo>
                    <a:pt x="102" y="25"/>
                  </a:lnTo>
                  <a:lnTo>
                    <a:pt x="102" y="26"/>
                  </a:lnTo>
                  <a:lnTo>
                    <a:pt x="101" y="27"/>
                  </a:lnTo>
                  <a:lnTo>
                    <a:pt x="96" y="27"/>
                  </a:lnTo>
                  <a:lnTo>
                    <a:pt x="91" y="23"/>
                  </a:lnTo>
                  <a:lnTo>
                    <a:pt x="91" y="28"/>
                  </a:lnTo>
                  <a:lnTo>
                    <a:pt x="89" y="31"/>
                  </a:lnTo>
                  <a:lnTo>
                    <a:pt x="88" y="31"/>
                  </a:lnTo>
                  <a:lnTo>
                    <a:pt x="83" y="27"/>
                  </a:lnTo>
                  <a:lnTo>
                    <a:pt x="82" y="27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3"/>
                  </a:lnTo>
                  <a:lnTo>
                    <a:pt x="80" y="39"/>
                  </a:lnTo>
                  <a:lnTo>
                    <a:pt x="78" y="42"/>
                  </a:lnTo>
                  <a:lnTo>
                    <a:pt x="77" y="43"/>
                  </a:lnTo>
                  <a:lnTo>
                    <a:pt x="75" y="42"/>
                  </a:lnTo>
                  <a:lnTo>
                    <a:pt x="73" y="41"/>
                  </a:lnTo>
                  <a:lnTo>
                    <a:pt x="71" y="41"/>
                  </a:lnTo>
                  <a:lnTo>
                    <a:pt x="69" y="41"/>
                  </a:lnTo>
                  <a:lnTo>
                    <a:pt x="67" y="43"/>
                  </a:lnTo>
                  <a:lnTo>
                    <a:pt x="66" y="45"/>
                  </a:lnTo>
                  <a:lnTo>
                    <a:pt x="66" y="49"/>
                  </a:lnTo>
                  <a:lnTo>
                    <a:pt x="65" y="52"/>
                  </a:lnTo>
                  <a:lnTo>
                    <a:pt x="64" y="54"/>
                  </a:lnTo>
                  <a:lnTo>
                    <a:pt x="61" y="54"/>
                  </a:lnTo>
                  <a:lnTo>
                    <a:pt x="57" y="55"/>
                  </a:lnTo>
                  <a:lnTo>
                    <a:pt x="55" y="56"/>
                  </a:lnTo>
                  <a:lnTo>
                    <a:pt x="53" y="59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50" y="59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4" y="54"/>
                  </a:lnTo>
                  <a:lnTo>
                    <a:pt x="54" y="50"/>
                  </a:lnTo>
                  <a:lnTo>
                    <a:pt x="54" y="47"/>
                  </a:lnTo>
                  <a:lnTo>
                    <a:pt x="51" y="42"/>
                  </a:lnTo>
                  <a:lnTo>
                    <a:pt x="49" y="39"/>
                  </a:lnTo>
                  <a:lnTo>
                    <a:pt x="46" y="39"/>
                  </a:lnTo>
                  <a:lnTo>
                    <a:pt x="45" y="41"/>
                  </a:lnTo>
                  <a:lnTo>
                    <a:pt x="44" y="38"/>
                  </a:lnTo>
                  <a:lnTo>
                    <a:pt x="40" y="36"/>
                  </a:lnTo>
                  <a:lnTo>
                    <a:pt x="39" y="41"/>
                  </a:lnTo>
                  <a:lnTo>
                    <a:pt x="37" y="42"/>
                  </a:lnTo>
                  <a:lnTo>
                    <a:pt x="33" y="43"/>
                  </a:lnTo>
                  <a:lnTo>
                    <a:pt x="30" y="44"/>
                  </a:lnTo>
                  <a:lnTo>
                    <a:pt x="29" y="48"/>
                  </a:lnTo>
                  <a:lnTo>
                    <a:pt x="28" y="52"/>
                  </a:lnTo>
                  <a:lnTo>
                    <a:pt x="27" y="54"/>
                  </a:lnTo>
                  <a:lnTo>
                    <a:pt x="24" y="56"/>
                  </a:lnTo>
                  <a:lnTo>
                    <a:pt x="19" y="56"/>
                  </a:lnTo>
                  <a:lnTo>
                    <a:pt x="13" y="58"/>
                  </a:lnTo>
                  <a:lnTo>
                    <a:pt x="8" y="60"/>
                  </a:lnTo>
                  <a:lnTo>
                    <a:pt x="6" y="64"/>
                  </a:lnTo>
                  <a:lnTo>
                    <a:pt x="5" y="69"/>
                  </a:lnTo>
                  <a:lnTo>
                    <a:pt x="5" y="75"/>
                  </a:lnTo>
                  <a:lnTo>
                    <a:pt x="3" y="81"/>
                  </a:lnTo>
                  <a:lnTo>
                    <a:pt x="0" y="8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64" name="Freeform 1315"/>
            <p:cNvSpPr>
              <a:spLocks/>
            </p:cNvSpPr>
            <p:nvPr/>
          </p:nvSpPr>
          <p:spPr bwMode="auto">
            <a:xfrm>
              <a:off x="9534221" y="3820532"/>
              <a:ext cx="8432" cy="8432"/>
            </a:xfrm>
            <a:custGeom>
              <a:avLst/>
              <a:gdLst>
                <a:gd name="T0" fmla="*/ 2 w 7"/>
                <a:gd name="T1" fmla="*/ 0 h 8"/>
                <a:gd name="T2" fmla="*/ 0 w 7"/>
                <a:gd name="T3" fmla="*/ 3 h 8"/>
                <a:gd name="T4" fmla="*/ 6 w 7"/>
                <a:gd name="T5" fmla="*/ 8 h 8"/>
                <a:gd name="T6" fmla="*/ 7 w 7"/>
                <a:gd name="T7" fmla="*/ 5 h 8"/>
                <a:gd name="T8" fmla="*/ 7 w 7"/>
                <a:gd name="T9" fmla="*/ 3 h 8"/>
                <a:gd name="T10" fmla="*/ 5 w 7"/>
                <a:gd name="T11" fmla="*/ 2 h 8"/>
                <a:gd name="T12" fmla="*/ 2 w 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0" y="3"/>
                  </a:lnTo>
                  <a:lnTo>
                    <a:pt x="6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2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65" name="Freeform 1316"/>
            <p:cNvSpPr>
              <a:spLocks/>
            </p:cNvSpPr>
            <p:nvPr/>
          </p:nvSpPr>
          <p:spPr bwMode="auto">
            <a:xfrm>
              <a:off x="9540544" y="3873228"/>
              <a:ext cx="31619" cy="67453"/>
            </a:xfrm>
            <a:custGeom>
              <a:avLst/>
              <a:gdLst>
                <a:gd name="T0" fmla="*/ 7 w 31"/>
                <a:gd name="T1" fmla="*/ 50 h 64"/>
                <a:gd name="T2" fmla="*/ 12 w 31"/>
                <a:gd name="T3" fmla="*/ 53 h 64"/>
                <a:gd name="T4" fmla="*/ 16 w 31"/>
                <a:gd name="T5" fmla="*/ 55 h 64"/>
                <a:gd name="T6" fmla="*/ 17 w 31"/>
                <a:gd name="T7" fmla="*/ 59 h 64"/>
                <a:gd name="T8" fmla="*/ 20 w 31"/>
                <a:gd name="T9" fmla="*/ 63 h 64"/>
                <a:gd name="T10" fmla="*/ 22 w 31"/>
                <a:gd name="T11" fmla="*/ 64 h 64"/>
                <a:gd name="T12" fmla="*/ 25 w 31"/>
                <a:gd name="T13" fmla="*/ 63 h 64"/>
                <a:gd name="T14" fmla="*/ 28 w 31"/>
                <a:gd name="T15" fmla="*/ 59 h 64"/>
                <a:gd name="T16" fmla="*/ 28 w 31"/>
                <a:gd name="T17" fmla="*/ 56 h 64"/>
                <a:gd name="T18" fmla="*/ 27 w 31"/>
                <a:gd name="T19" fmla="*/ 53 h 64"/>
                <a:gd name="T20" fmla="*/ 26 w 31"/>
                <a:gd name="T21" fmla="*/ 50 h 64"/>
                <a:gd name="T22" fmla="*/ 25 w 31"/>
                <a:gd name="T23" fmla="*/ 47 h 64"/>
                <a:gd name="T24" fmla="*/ 23 w 31"/>
                <a:gd name="T25" fmla="*/ 40 h 64"/>
                <a:gd name="T26" fmla="*/ 23 w 31"/>
                <a:gd name="T27" fmla="*/ 33 h 64"/>
                <a:gd name="T28" fmla="*/ 26 w 31"/>
                <a:gd name="T29" fmla="*/ 26 h 64"/>
                <a:gd name="T30" fmla="*/ 27 w 31"/>
                <a:gd name="T31" fmla="*/ 20 h 64"/>
                <a:gd name="T32" fmla="*/ 30 w 31"/>
                <a:gd name="T33" fmla="*/ 15 h 64"/>
                <a:gd name="T34" fmla="*/ 31 w 31"/>
                <a:gd name="T35" fmla="*/ 10 h 64"/>
                <a:gd name="T36" fmla="*/ 31 w 31"/>
                <a:gd name="T37" fmla="*/ 5 h 64"/>
                <a:gd name="T38" fmla="*/ 30 w 31"/>
                <a:gd name="T39" fmla="*/ 2 h 64"/>
                <a:gd name="T40" fmla="*/ 27 w 31"/>
                <a:gd name="T41" fmla="*/ 1 h 64"/>
                <a:gd name="T42" fmla="*/ 22 w 31"/>
                <a:gd name="T43" fmla="*/ 0 h 64"/>
                <a:gd name="T44" fmla="*/ 19 w 31"/>
                <a:gd name="T45" fmla="*/ 0 h 64"/>
                <a:gd name="T46" fmla="*/ 16 w 31"/>
                <a:gd name="T47" fmla="*/ 2 h 64"/>
                <a:gd name="T48" fmla="*/ 15 w 31"/>
                <a:gd name="T49" fmla="*/ 5 h 64"/>
                <a:gd name="T50" fmla="*/ 15 w 31"/>
                <a:gd name="T51" fmla="*/ 7 h 64"/>
                <a:gd name="T52" fmla="*/ 14 w 31"/>
                <a:gd name="T53" fmla="*/ 11 h 64"/>
                <a:gd name="T54" fmla="*/ 12 w 31"/>
                <a:gd name="T55" fmla="*/ 13 h 64"/>
                <a:gd name="T56" fmla="*/ 11 w 31"/>
                <a:gd name="T57" fmla="*/ 16 h 64"/>
                <a:gd name="T58" fmla="*/ 11 w 31"/>
                <a:gd name="T59" fmla="*/ 17 h 64"/>
                <a:gd name="T60" fmla="*/ 14 w 31"/>
                <a:gd name="T61" fmla="*/ 23 h 64"/>
                <a:gd name="T62" fmla="*/ 12 w 31"/>
                <a:gd name="T63" fmla="*/ 28 h 64"/>
                <a:gd name="T64" fmla="*/ 10 w 31"/>
                <a:gd name="T65" fmla="*/ 31 h 64"/>
                <a:gd name="T66" fmla="*/ 6 w 31"/>
                <a:gd name="T67" fmla="*/ 32 h 64"/>
                <a:gd name="T68" fmla="*/ 3 w 31"/>
                <a:gd name="T69" fmla="*/ 33 h 64"/>
                <a:gd name="T70" fmla="*/ 0 w 31"/>
                <a:gd name="T71" fmla="*/ 37 h 64"/>
                <a:gd name="T72" fmla="*/ 1 w 31"/>
                <a:gd name="T73" fmla="*/ 40 h 64"/>
                <a:gd name="T74" fmla="*/ 4 w 31"/>
                <a:gd name="T75" fmla="*/ 44 h 64"/>
                <a:gd name="T76" fmla="*/ 7 w 31"/>
                <a:gd name="T77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" h="64">
                  <a:moveTo>
                    <a:pt x="7" y="50"/>
                  </a:moveTo>
                  <a:lnTo>
                    <a:pt x="12" y="53"/>
                  </a:lnTo>
                  <a:lnTo>
                    <a:pt x="16" y="55"/>
                  </a:lnTo>
                  <a:lnTo>
                    <a:pt x="17" y="59"/>
                  </a:lnTo>
                  <a:lnTo>
                    <a:pt x="20" y="63"/>
                  </a:lnTo>
                  <a:lnTo>
                    <a:pt x="22" y="64"/>
                  </a:lnTo>
                  <a:lnTo>
                    <a:pt x="25" y="63"/>
                  </a:lnTo>
                  <a:lnTo>
                    <a:pt x="28" y="59"/>
                  </a:lnTo>
                  <a:lnTo>
                    <a:pt x="28" y="56"/>
                  </a:lnTo>
                  <a:lnTo>
                    <a:pt x="27" y="53"/>
                  </a:lnTo>
                  <a:lnTo>
                    <a:pt x="26" y="50"/>
                  </a:lnTo>
                  <a:lnTo>
                    <a:pt x="25" y="47"/>
                  </a:lnTo>
                  <a:lnTo>
                    <a:pt x="23" y="40"/>
                  </a:lnTo>
                  <a:lnTo>
                    <a:pt x="23" y="33"/>
                  </a:lnTo>
                  <a:lnTo>
                    <a:pt x="26" y="26"/>
                  </a:lnTo>
                  <a:lnTo>
                    <a:pt x="27" y="20"/>
                  </a:lnTo>
                  <a:lnTo>
                    <a:pt x="30" y="15"/>
                  </a:lnTo>
                  <a:lnTo>
                    <a:pt x="31" y="10"/>
                  </a:lnTo>
                  <a:lnTo>
                    <a:pt x="31" y="5"/>
                  </a:lnTo>
                  <a:lnTo>
                    <a:pt x="30" y="2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4" y="23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3" y="33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4" y="44"/>
                  </a:lnTo>
                  <a:lnTo>
                    <a:pt x="7" y="5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66" name="Freeform 1317"/>
            <p:cNvSpPr>
              <a:spLocks/>
            </p:cNvSpPr>
            <p:nvPr/>
          </p:nvSpPr>
          <p:spPr bwMode="auto">
            <a:xfrm>
              <a:off x="9542653" y="3883769"/>
              <a:ext cx="6324" cy="10540"/>
            </a:xfrm>
            <a:custGeom>
              <a:avLst/>
              <a:gdLst>
                <a:gd name="T0" fmla="*/ 1 w 6"/>
                <a:gd name="T1" fmla="*/ 10 h 10"/>
                <a:gd name="T2" fmla="*/ 3 w 6"/>
                <a:gd name="T3" fmla="*/ 9 h 10"/>
                <a:gd name="T4" fmla="*/ 6 w 6"/>
                <a:gd name="T5" fmla="*/ 5 h 10"/>
                <a:gd name="T6" fmla="*/ 6 w 6"/>
                <a:gd name="T7" fmla="*/ 3 h 10"/>
                <a:gd name="T8" fmla="*/ 3 w 6"/>
                <a:gd name="T9" fmla="*/ 0 h 10"/>
                <a:gd name="T10" fmla="*/ 1 w 6"/>
                <a:gd name="T11" fmla="*/ 2 h 10"/>
                <a:gd name="T12" fmla="*/ 0 w 6"/>
                <a:gd name="T13" fmla="*/ 4 h 10"/>
                <a:gd name="T14" fmla="*/ 0 w 6"/>
                <a:gd name="T15" fmla="*/ 8 h 10"/>
                <a:gd name="T16" fmla="*/ 1 w 6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1" y="10"/>
                  </a:moveTo>
                  <a:lnTo>
                    <a:pt x="3" y="9"/>
                  </a:lnTo>
                  <a:lnTo>
                    <a:pt x="6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1" y="1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67" name="Freeform 1318"/>
            <p:cNvSpPr>
              <a:spLocks/>
            </p:cNvSpPr>
            <p:nvPr/>
          </p:nvSpPr>
          <p:spPr bwMode="auto">
            <a:xfrm>
              <a:off x="9548976" y="3799453"/>
              <a:ext cx="12647" cy="14756"/>
            </a:xfrm>
            <a:custGeom>
              <a:avLst/>
              <a:gdLst>
                <a:gd name="T0" fmla="*/ 13 w 13"/>
                <a:gd name="T1" fmla="*/ 14 h 14"/>
                <a:gd name="T2" fmla="*/ 8 w 13"/>
                <a:gd name="T3" fmla="*/ 6 h 14"/>
                <a:gd name="T4" fmla="*/ 4 w 13"/>
                <a:gd name="T5" fmla="*/ 2 h 14"/>
                <a:gd name="T6" fmla="*/ 0 w 13"/>
                <a:gd name="T7" fmla="*/ 0 h 14"/>
                <a:gd name="T8" fmla="*/ 0 w 13"/>
                <a:gd name="T9" fmla="*/ 1 h 14"/>
                <a:gd name="T10" fmla="*/ 0 w 13"/>
                <a:gd name="T11" fmla="*/ 3 h 14"/>
                <a:gd name="T12" fmla="*/ 5 w 13"/>
                <a:gd name="T13" fmla="*/ 7 h 14"/>
                <a:gd name="T14" fmla="*/ 10 w 13"/>
                <a:gd name="T15" fmla="*/ 11 h 14"/>
                <a:gd name="T16" fmla="*/ 13 w 1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3" y="14"/>
                  </a:moveTo>
                  <a:lnTo>
                    <a:pt x="8" y="6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5" y="7"/>
                  </a:lnTo>
                  <a:lnTo>
                    <a:pt x="10" y="11"/>
                  </a:lnTo>
                  <a:lnTo>
                    <a:pt x="13" y="1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68" name="Freeform 1319"/>
            <p:cNvSpPr>
              <a:spLocks/>
            </p:cNvSpPr>
            <p:nvPr/>
          </p:nvSpPr>
          <p:spPr bwMode="auto">
            <a:xfrm>
              <a:off x="9557408" y="3818423"/>
              <a:ext cx="29511" cy="29511"/>
            </a:xfrm>
            <a:custGeom>
              <a:avLst/>
              <a:gdLst>
                <a:gd name="T0" fmla="*/ 1 w 27"/>
                <a:gd name="T1" fmla="*/ 18 h 27"/>
                <a:gd name="T2" fmla="*/ 1 w 27"/>
                <a:gd name="T3" fmla="*/ 22 h 27"/>
                <a:gd name="T4" fmla="*/ 4 w 27"/>
                <a:gd name="T5" fmla="*/ 18 h 27"/>
                <a:gd name="T6" fmla="*/ 6 w 27"/>
                <a:gd name="T7" fmla="*/ 15 h 27"/>
                <a:gd name="T8" fmla="*/ 9 w 27"/>
                <a:gd name="T9" fmla="*/ 12 h 27"/>
                <a:gd name="T10" fmla="*/ 11 w 27"/>
                <a:gd name="T11" fmla="*/ 13 h 27"/>
                <a:gd name="T12" fmla="*/ 12 w 27"/>
                <a:gd name="T13" fmla="*/ 15 h 27"/>
                <a:gd name="T14" fmla="*/ 17 w 27"/>
                <a:gd name="T15" fmla="*/ 21 h 27"/>
                <a:gd name="T16" fmla="*/ 22 w 27"/>
                <a:gd name="T17" fmla="*/ 25 h 27"/>
                <a:gd name="T18" fmla="*/ 27 w 27"/>
                <a:gd name="T19" fmla="*/ 27 h 27"/>
                <a:gd name="T20" fmla="*/ 27 w 27"/>
                <a:gd name="T21" fmla="*/ 25 h 27"/>
                <a:gd name="T22" fmla="*/ 27 w 27"/>
                <a:gd name="T23" fmla="*/ 22 h 27"/>
                <a:gd name="T24" fmla="*/ 25 w 27"/>
                <a:gd name="T25" fmla="*/ 17 h 27"/>
                <a:gd name="T26" fmla="*/ 20 w 27"/>
                <a:gd name="T27" fmla="*/ 13 h 27"/>
                <a:gd name="T28" fmla="*/ 16 w 27"/>
                <a:gd name="T29" fmla="*/ 10 h 27"/>
                <a:gd name="T30" fmla="*/ 12 w 27"/>
                <a:gd name="T31" fmla="*/ 6 h 27"/>
                <a:gd name="T32" fmla="*/ 10 w 27"/>
                <a:gd name="T33" fmla="*/ 4 h 27"/>
                <a:gd name="T34" fmla="*/ 7 w 27"/>
                <a:gd name="T35" fmla="*/ 2 h 27"/>
                <a:gd name="T36" fmla="*/ 5 w 27"/>
                <a:gd name="T37" fmla="*/ 1 h 27"/>
                <a:gd name="T38" fmla="*/ 3 w 27"/>
                <a:gd name="T39" fmla="*/ 0 h 27"/>
                <a:gd name="T40" fmla="*/ 0 w 27"/>
                <a:gd name="T41" fmla="*/ 0 h 27"/>
                <a:gd name="T42" fmla="*/ 1 w 27"/>
                <a:gd name="T43" fmla="*/ 2 h 27"/>
                <a:gd name="T44" fmla="*/ 1 w 27"/>
                <a:gd name="T45" fmla="*/ 6 h 27"/>
                <a:gd name="T46" fmla="*/ 1 w 27"/>
                <a:gd name="T47" fmla="*/ 9 h 27"/>
                <a:gd name="T48" fmla="*/ 1 w 27"/>
                <a:gd name="T49" fmla="*/ 11 h 27"/>
                <a:gd name="T50" fmla="*/ 3 w 27"/>
                <a:gd name="T51" fmla="*/ 13 h 27"/>
                <a:gd name="T52" fmla="*/ 3 w 27"/>
                <a:gd name="T53" fmla="*/ 15 h 27"/>
                <a:gd name="T54" fmla="*/ 1 w 27"/>
                <a:gd name="T55" fmla="*/ 16 h 27"/>
                <a:gd name="T56" fmla="*/ 1 w 27"/>
                <a:gd name="T5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" h="27">
                  <a:moveTo>
                    <a:pt x="1" y="18"/>
                  </a:moveTo>
                  <a:lnTo>
                    <a:pt x="1" y="22"/>
                  </a:lnTo>
                  <a:lnTo>
                    <a:pt x="4" y="18"/>
                  </a:lnTo>
                  <a:lnTo>
                    <a:pt x="6" y="15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7" y="21"/>
                  </a:lnTo>
                  <a:lnTo>
                    <a:pt x="22" y="25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7" y="22"/>
                  </a:lnTo>
                  <a:lnTo>
                    <a:pt x="25" y="17"/>
                  </a:lnTo>
                  <a:lnTo>
                    <a:pt x="20" y="13"/>
                  </a:lnTo>
                  <a:lnTo>
                    <a:pt x="16" y="10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7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1" y="16"/>
                  </a:lnTo>
                  <a:lnTo>
                    <a:pt x="1" y="1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69" name="Freeform 1320"/>
            <p:cNvSpPr>
              <a:spLocks/>
            </p:cNvSpPr>
            <p:nvPr/>
          </p:nvSpPr>
          <p:spPr bwMode="auto">
            <a:xfrm>
              <a:off x="9570055" y="3816316"/>
              <a:ext cx="6324" cy="10540"/>
            </a:xfrm>
            <a:custGeom>
              <a:avLst/>
              <a:gdLst>
                <a:gd name="T0" fmla="*/ 2 w 5"/>
                <a:gd name="T1" fmla="*/ 4 h 9"/>
                <a:gd name="T2" fmla="*/ 5 w 5"/>
                <a:gd name="T3" fmla="*/ 9 h 9"/>
                <a:gd name="T4" fmla="*/ 4 w 5"/>
                <a:gd name="T5" fmla="*/ 3 h 9"/>
                <a:gd name="T6" fmla="*/ 0 w 5"/>
                <a:gd name="T7" fmla="*/ 0 h 9"/>
                <a:gd name="T8" fmla="*/ 0 w 5"/>
                <a:gd name="T9" fmla="*/ 2 h 9"/>
                <a:gd name="T10" fmla="*/ 2 w 5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9">
                  <a:moveTo>
                    <a:pt x="2" y="4"/>
                  </a:moveTo>
                  <a:lnTo>
                    <a:pt x="5" y="9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70" name="Freeform 1321"/>
            <p:cNvSpPr>
              <a:spLocks/>
            </p:cNvSpPr>
            <p:nvPr/>
          </p:nvSpPr>
          <p:spPr bwMode="auto">
            <a:xfrm>
              <a:off x="9570055" y="3864797"/>
              <a:ext cx="18972" cy="61130"/>
            </a:xfrm>
            <a:custGeom>
              <a:avLst/>
              <a:gdLst>
                <a:gd name="T0" fmla="*/ 2 w 19"/>
                <a:gd name="T1" fmla="*/ 41 h 58"/>
                <a:gd name="T2" fmla="*/ 2 w 19"/>
                <a:gd name="T3" fmla="*/ 49 h 58"/>
                <a:gd name="T4" fmla="*/ 0 w 19"/>
                <a:gd name="T5" fmla="*/ 58 h 58"/>
                <a:gd name="T6" fmla="*/ 3 w 19"/>
                <a:gd name="T7" fmla="*/ 58 h 58"/>
                <a:gd name="T8" fmla="*/ 4 w 19"/>
                <a:gd name="T9" fmla="*/ 56 h 58"/>
                <a:gd name="T10" fmla="*/ 7 w 19"/>
                <a:gd name="T11" fmla="*/ 49 h 58"/>
                <a:gd name="T12" fmla="*/ 8 w 19"/>
                <a:gd name="T13" fmla="*/ 42 h 58"/>
                <a:gd name="T14" fmla="*/ 9 w 19"/>
                <a:gd name="T15" fmla="*/ 40 h 58"/>
                <a:gd name="T16" fmla="*/ 9 w 19"/>
                <a:gd name="T17" fmla="*/ 37 h 58"/>
                <a:gd name="T18" fmla="*/ 15 w 19"/>
                <a:gd name="T19" fmla="*/ 31 h 58"/>
                <a:gd name="T20" fmla="*/ 18 w 19"/>
                <a:gd name="T21" fmla="*/ 27 h 58"/>
                <a:gd name="T22" fmla="*/ 18 w 19"/>
                <a:gd name="T23" fmla="*/ 24 h 58"/>
                <a:gd name="T24" fmla="*/ 19 w 19"/>
                <a:gd name="T25" fmla="*/ 17 h 58"/>
                <a:gd name="T26" fmla="*/ 18 w 19"/>
                <a:gd name="T27" fmla="*/ 11 h 58"/>
                <a:gd name="T28" fmla="*/ 16 w 19"/>
                <a:gd name="T29" fmla="*/ 0 h 58"/>
                <a:gd name="T30" fmla="*/ 14 w 19"/>
                <a:gd name="T31" fmla="*/ 3 h 58"/>
                <a:gd name="T32" fmla="*/ 13 w 19"/>
                <a:gd name="T33" fmla="*/ 8 h 58"/>
                <a:gd name="T34" fmla="*/ 11 w 19"/>
                <a:gd name="T35" fmla="*/ 13 h 58"/>
                <a:gd name="T36" fmla="*/ 11 w 19"/>
                <a:gd name="T37" fmla="*/ 16 h 58"/>
                <a:gd name="T38" fmla="*/ 9 w 19"/>
                <a:gd name="T39" fmla="*/ 22 h 58"/>
                <a:gd name="T40" fmla="*/ 7 w 19"/>
                <a:gd name="T41" fmla="*/ 29 h 58"/>
                <a:gd name="T42" fmla="*/ 4 w 19"/>
                <a:gd name="T43" fmla="*/ 35 h 58"/>
                <a:gd name="T44" fmla="*/ 2 w 19"/>
                <a:gd name="T45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58">
                  <a:moveTo>
                    <a:pt x="2" y="41"/>
                  </a:moveTo>
                  <a:lnTo>
                    <a:pt x="2" y="49"/>
                  </a:lnTo>
                  <a:lnTo>
                    <a:pt x="0" y="58"/>
                  </a:lnTo>
                  <a:lnTo>
                    <a:pt x="3" y="58"/>
                  </a:lnTo>
                  <a:lnTo>
                    <a:pt x="4" y="56"/>
                  </a:lnTo>
                  <a:lnTo>
                    <a:pt x="7" y="49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9" y="37"/>
                  </a:lnTo>
                  <a:lnTo>
                    <a:pt x="15" y="31"/>
                  </a:lnTo>
                  <a:lnTo>
                    <a:pt x="18" y="27"/>
                  </a:lnTo>
                  <a:lnTo>
                    <a:pt x="18" y="24"/>
                  </a:lnTo>
                  <a:lnTo>
                    <a:pt x="19" y="17"/>
                  </a:lnTo>
                  <a:lnTo>
                    <a:pt x="18" y="11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13" y="8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9" y="22"/>
                  </a:lnTo>
                  <a:lnTo>
                    <a:pt x="7" y="29"/>
                  </a:lnTo>
                  <a:lnTo>
                    <a:pt x="4" y="35"/>
                  </a:lnTo>
                  <a:lnTo>
                    <a:pt x="2" y="4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71" name="Freeform 1322"/>
            <p:cNvSpPr>
              <a:spLocks/>
            </p:cNvSpPr>
            <p:nvPr/>
          </p:nvSpPr>
          <p:spPr bwMode="auto">
            <a:xfrm>
              <a:off x="9576379" y="3793128"/>
              <a:ext cx="2109" cy="421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72" name="Freeform 1323"/>
            <p:cNvSpPr>
              <a:spLocks/>
            </p:cNvSpPr>
            <p:nvPr/>
          </p:nvSpPr>
          <p:spPr bwMode="auto">
            <a:xfrm>
              <a:off x="9578487" y="3765726"/>
              <a:ext cx="10540" cy="21079"/>
            </a:xfrm>
            <a:custGeom>
              <a:avLst/>
              <a:gdLst>
                <a:gd name="T0" fmla="*/ 4 w 9"/>
                <a:gd name="T1" fmla="*/ 18 h 18"/>
                <a:gd name="T2" fmla="*/ 7 w 9"/>
                <a:gd name="T3" fmla="*/ 13 h 18"/>
                <a:gd name="T4" fmla="*/ 9 w 9"/>
                <a:gd name="T5" fmla="*/ 8 h 18"/>
                <a:gd name="T6" fmla="*/ 6 w 9"/>
                <a:gd name="T7" fmla="*/ 3 h 18"/>
                <a:gd name="T8" fmla="*/ 1 w 9"/>
                <a:gd name="T9" fmla="*/ 0 h 18"/>
                <a:gd name="T10" fmla="*/ 0 w 9"/>
                <a:gd name="T11" fmla="*/ 5 h 18"/>
                <a:gd name="T12" fmla="*/ 0 w 9"/>
                <a:gd name="T13" fmla="*/ 10 h 18"/>
                <a:gd name="T14" fmla="*/ 1 w 9"/>
                <a:gd name="T15" fmla="*/ 15 h 18"/>
                <a:gd name="T16" fmla="*/ 4 w 9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4" y="18"/>
                  </a:moveTo>
                  <a:lnTo>
                    <a:pt x="7" y="13"/>
                  </a:lnTo>
                  <a:lnTo>
                    <a:pt x="9" y="8"/>
                  </a:lnTo>
                  <a:lnTo>
                    <a:pt x="6" y="3"/>
                  </a:lnTo>
                  <a:lnTo>
                    <a:pt x="1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1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73" name="Freeform 1324"/>
            <p:cNvSpPr>
              <a:spLocks/>
            </p:cNvSpPr>
            <p:nvPr/>
          </p:nvSpPr>
          <p:spPr bwMode="auto">
            <a:xfrm>
              <a:off x="9582702" y="3797344"/>
              <a:ext cx="4216" cy="0"/>
            </a:xfrm>
            <a:custGeom>
              <a:avLst/>
              <a:gdLst>
                <a:gd name="T0" fmla="*/ 4 w 4"/>
                <a:gd name="T1" fmla="*/ 3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74" name="Freeform 1325"/>
            <p:cNvSpPr>
              <a:spLocks/>
            </p:cNvSpPr>
            <p:nvPr/>
          </p:nvSpPr>
          <p:spPr bwMode="auto">
            <a:xfrm>
              <a:off x="9586918" y="3902739"/>
              <a:ext cx="21079" cy="18972"/>
            </a:xfrm>
            <a:custGeom>
              <a:avLst/>
              <a:gdLst>
                <a:gd name="T0" fmla="*/ 0 w 21"/>
                <a:gd name="T1" fmla="*/ 15 h 18"/>
                <a:gd name="T2" fmla="*/ 1 w 21"/>
                <a:gd name="T3" fmla="*/ 17 h 18"/>
                <a:gd name="T4" fmla="*/ 4 w 21"/>
                <a:gd name="T5" fmla="*/ 18 h 18"/>
                <a:gd name="T6" fmla="*/ 6 w 21"/>
                <a:gd name="T7" fmla="*/ 18 h 18"/>
                <a:gd name="T8" fmla="*/ 10 w 21"/>
                <a:gd name="T9" fmla="*/ 18 h 18"/>
                <a:gd name="T10" fmla="*/ 17 w 21"/>
                <a:gd name="T11" fmla="*/ 15 h 18"/>
                <a:gd name="T12" fmla="*/ 20 w 21"/>
                <a:gd name="T13" fmla="*/ 13 h 18"/>
                <a:gd name="T14" fmla="*/ 21 w 21"/>
                <a:gd name="T15" fmla="*/ 13 h 18"/>
                <a:gd name="T16" fmla="*/ 21 w 21"/>
                <a:gd name="T17" fmla="*/ 8 h 18"/>
                <a:gd name="T18" fmla="*/ 19 w 21"/>
                <a:gd name="T19" fmla="*/ 4 h 18"/>
                <a:gd name="T20" fmla="*/ 16 w 21"/>
                <a:gd name="T21" fmla="*/ 0 h 18"/>
                <a:gd name="T22" fmla="*/ 14 w 21"/>
                <a:gd name="T23" fmla="*/ 0 h 18"/>
                <a:gd name="T24" fmla="*/ 10 w 21"/>
                <a:gd name="T25" fmla="*/ 0 h 18"/>
                <a:gd name="T26" fmla="*/ 6 w 21"/>
                <a:gd name="T27" fmla="*/ 2 h 18"/>
                <a:gd name="T28" fmla="*/ 3 w 21"/>
                <a:gd name="T29" fmla="*/ 6 h 18"/>
                <a:gd name="T30" fmla="*/ 0 w 21"/>
                <a:gd name="T31" fmla="*/ 11 h 18"/>
                <a:gd name="T32" fmla="*/ 0 w 21"/>
                <a:gd name="T33" fmla="*/ 12 h 18"/>
                <a:gd name="T34" fmla="*/ 0 w 21"/>
                <a:gd name="T3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8">
                  <a:moveTo>
                    <a:pt x="0" y="15"/>
                  </a:moveTo>
                  <a:lnTo>
                    <a:pt x="1" y="17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7" y="15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75" name="Freeform 1326"/>
            <p:cNvSpPr>
              <a:spLocks/>
            </p:cNvSpPr>
            <p:nvPr/>
          </p:nvSpPr>
          <p:spPr bwMode="auto">
            <a:xfrm>
              <a:off x="9589027" y="3820532"/>
              <a:ext cx="50590" cy="86424"/>
            </a:xfrm>
            <a:custGeom>
              <a:avLst/>
              <a:gdLst>
                <a:gd name="T0" fmla="*/ 3 w 48"/>
                <a:gd name="T1" fmla="*/ 9 h 83"/>
                <a:gd name="T2" fmla="*/ 13 w 48"/>
                <a:gd name="T3" fmla="*/ 19 h 83"/>
                <a:gd name="T4" fmla="*/ 21 w 48"/>
                <a:gd name="T5" fmla="*/ 25 h 83"/>
                <a:gd name="T6" fmla="*/ 23 w 48"/>
                <a:gd name="T7" fmla="*/ 30 h 83"/>
                <a:gd name="T8" fmla="*/ 19 w 48"/>
                <a:gd name="T9" fmla="*/ 33 h 83"/>
                <a:gd name="T10" fmla="*/ 22 w 48"/>
                <a:gd name="T11" fmla="*/ 37 h 83"/>
                <a:gd name="T12" fmla="*/ 17 w 48"/>
                <a:gd name="T13" fmla="*/ 41 h 83"/>
                <a:gd name="T14" fmla="*/ 11 w 48"/>
                <a:gd name="T15" fmla="*/ 40 h 83"/>
                <a:gd name="T16" fmla="*/ 6 w 48"/>
                <a:gd name="T17" fmla="*/ 33 h 83"/>
                <a:gd name="T18" fmla="*/ 7 w 48"/>
                <a:gd name="T19" fmla="*/ 46 h 83"/>
                <a:gd name="T20" fmla="*/ 11 w 48"/>
                <a:gd name="T21" fmla="*/ 54 h 83"/>
                <a:gd name="T22" fmla="*/ 13 w 48"/>
                <a:gd name="T23" fmla="*/ 53 h 83"/>
                <a:gd name="T24" fmla="*/ 16 w 48"/>
                <a:gd name="T25" fmla="*/ 54 h 83"/>
                <a:gd name="T26" fmla="*/ 21 w 48"/>
                <a:gd name="T27" fmla="*/ 60 h 83"/>
                <a:gd name="T28" fmla="*/ 22 w 48"/>
                <a:gd name="T29" fmla="*/ 74 h 83"/>
                <a:gd name="T30" fmla="*/ 29 w 48"/>
                <a:gd name="T31" fmla="*/ 83 h 83"/>
                <a:gd name="T32" fmla="*/ 28 w 48"/>
                <a:gd name="T33" fmla="*/ 74 h 83"/>
                <a:gd name="T34" fmla="*/ 32 w 48"/>
                <a:gd name="T35" fmla="*/ 75 h 83"/>
                <a:gd name="T36" fmla="*/ 35 w 48"/>
                <a:gd name="T37" fmla="*/ 73 h 83"/>
                <a:gd name="T38" fmla="*/ 33 w 48"/>
                <a:gd name="T39" fmla="*/ 68 h 83"/>
                <a:gd name="T40" fmla="*/ 31 w 48"/>
                <a:gd name="T41" fmla="*/ 62 h 83"/>
                <a:gd name="T42" fmla="*/ 28 w 48"/>
                <a:gd name="T43" fmla="*/ 58 h 83"/>
                <a:gd name="T44" fmla="*/ 27 w 48"/>
                <a:gd name="T45" fmla="*/ 53 h 83"/>
                <a:gd name="T46" fmla="*/ 26 w 48"/>
                <a:gd name="T47" fmla="*/ 44 h 83"/>
                <a:gd name="T48" fmla="*/ 27 w 48"/>
                <a:gd name="T49" fmla="*/ 42 h 83"/>
                <a:gd name="T50" fmla="*/ 33 w 48"/>
                <a:gd name="T51" fmla="*/ 47 h 83"/>
                <a:gd name="T52" fmla="*/ 37 w 48"/>
                <a:gd name="T53" fmla="*/ 46 h 83"/>
                <a:gd name="T54" fmla="*/ 45 w 48"/>
                <a:gd name="T55" fmla="*/ 48 h 83"/>
                <a:gd name="T56" fmla="*/ 45 w 48"/>
                <a:gd name="T57" fmla="*/ 46 h 83"/>
                <a:gd name="T58" fmla="*/ 43 w 48"/>
                <a:gd name="T59" fmla="*/ 40 h 83"/>
                <a:gd name="T60" fmla="*/ 38 w 48"/>
                <a:gd name="T61" fmla="*/ 30 h 83"/>
                <a:gd name="T62" fmla="*/ 37 w 48"/>
                <a:gd name="T63" fmla="*/ 20 h 83"/>
                <a:gd name="T64" fmla="*/ 35 w 48"/>
                <a:gd name="T65" fmla="*/ 15 h 83"/>
                <a:gd name="T66" fmla="*/ 37 w 48"/>
                <a:gd name="T67" fmla="*/ 12 h 83"/>
                <a:gd name="T68" fmla="*/ 35 w 48"/>
                <a:gd name="T69" fmla="*/ 10 h 83"/>
                <a:gd name="T70" fmla="*/ 31 w 48"/>
                <a:gd name="T71" fmla="*/ 9 h 83"/>
                <a:gd name="T72" fmla="*/ 29 w 48"/>
                <a:gd name="T73" fmla="*/ 4 h 83"/>
                <a:gd name="T74" fmla="*/ 23 w 48"/>
                <a:gd name="T75" fmla="*/ 0 h 83"/>
                <a:gd name="T76" fmla="*/ 13 w 48"/>
                <a:gd name="T77" fmla="*/ 0 h 83"/>
                <a:gd name="T78" fmla="*/ 7 w 48"/>
                <a:gd name="T79" fmla="*/ 0 h 83"/>
                <a:gd name="T80" fmla="*/ 0 w 48"/>
                <a:gd name="T81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83">
                  <a:moveTo>
                    <a:pt x="0" y="1"/>
                  </a:moveTo>
                  <a:lnTo>
                    <a:pt x="3" y="9"/>
                  </a:lnTo>
                  <a:lnTo>
                    <a:pt x="10" y="16"/>
                  </a:lnTo>
                  <a:lnTo>
                    <a:pt x="13" y="19"/>
                  </a:lnTo>
                  <a:lnTo>
                    <a:pt x="17" y="22"/>
                  </a:lnTo>
                  <a:lnTo>
                    <a:pt x="21" y="25"/>
                  </a:lnTo>
                  <a:lnTo>
                    <a:pt x="24" y="26"/>
                  </a:lnTo>
                  <a:lnTo>
                    <a:pt x="23" y="30"/>
                  </a:lnTo>
                  <a:lnTo>
                    <a:pt x="22" y="32"/>
                  </a:lnTo>
                  <a:lnTo>
                    <a:pt x="19" y="33"/>
                  </a:lnTo>
                  <a:lnTo>
                    <a:pt x="24" y="38"/>
                  </a:lnTo>
                  <a:lnTo>
                    <a:pt x="22" y="37"/>
                  </a:lnTo>
                  <a:lnTo>
                    <a:pt x="21" y="37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1" y="40"/>
                  </a:lnTo>
                  <a:lnTo>
                    <a:pt x="8" y="36"/>
                  </a:lnTo>
                  <a:lnTo>
                    <a:pt x="6" y="33"/>
                  </a:lnTo>
                  <a:lnTo>
                    <a:pt x="5" y="38"/>
                  </a:lnTo>
                  <a:lnTo>
                    <a:pt x="7" y="46"/>
                  </a:lnTo>
                  <a:lnTo>
                    <a:pt x="10" y="52"/>
                  </a:lnTo>
                  <a:lnTo>
                    <a:pt x="11" y="54"/>
                  </a:lnTo>
                  <a:lnTo>
                    <a:pt x="12" y="56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6" y="54"/>
                  </a:lnTo>
                  <a:lnTo>
                    <a:pt x="19" y="58"/>
                  </a:lnTo>
                  <a:lnTo>
                    <a:pt x="21" y="60"/>
                  </a:lnTo>
                  <a:lnTo>
                    <a:pt x="21" y="68"/>
                  </a:lnTo>
                  <a:lnTo>
                    <a:pt x="22" y="74"/>
                  </a:lnTo>
                  <a:lnTo>
                    <a:pt x="24" y="79"/>
                  </a:lnTo>
                  <a:lnTo>
                    <a:pt x="29" y="83"/>
                  </a:lnTo>
                  <a:lnTo>
                    <a:pt x="28" y="79"/>
                  </a:lnTo>
                  <a:lnTo>
                    <a:pt x="28" y="74"/>
                  </a:lnTo>
                  <a:lnTo>
                    <a:pt x="29" y="75"/>
                  </a:lnTo>
                  <a:lnTo>
                    <a:pt x="32" y="75"/>
                  </a:lnTo>
                  <a:lnTo>
                    <a:pt x="34" y="75"/>
                  </a:lnTo>
                  <a:lnTo>
                    <a:pt x="35" y="73"/>
                  </a:lnTo>
                  <a:lnTo>
                    <a:pt x="35" y="70"/>
                  </a:lnTo>
                  <a:lnTo>
                    <a:pt x="33" y="68"/>
                  </a:lnTo>
                  <a:lnTo>
                    <a:pt x="32" y="64"/>
                  </a:lnTo>
                  <a:lnTo>
                    <a:pt x="31" y="62"/>
                  </a:lnTo>
                  <a:lnTo>
                    <a:pt x="29" y="59"/>
                  </a:lnTo>
                  <a:lnTo>
                    <a:pt x="28" y="58"/>
                  </a:lnTo>
                  <a:lnTo>
                    <a:pt x="28" y="56"/>
                  </a:lnTo>
                  <a:lnTo>
                    <a:pt x="27" y="53"/>
                  </a:lnTo>
                  <a:lnTo>
                    <a:pt x="27" y="47"/>
                  </a:lnTo>
                  <a:lnTo>
                    <a:pt x="26" y="44"/>
                  </a:lnTo>
                  <a:lnTo>
                    <a:pt x="24" y="42"/>
                  </a:lnTo>
                  <a:lnTo>
                    <a:pt x="27" y="42"/>
                  </a:lnTo>
                  <a:lnTo>
                    <a:pt x="31" y="44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7" y="46"/>
                  </a:lnTo>
                  <a:lnTo>
                    <a:pt x="40" y="47"/>
                  </a:lnTo>
                  <a:lnTo>
                    <a:pt x="45" y="48"/>
                  </a:lnTo>
                  <a:lnTo>
                    <a:pt x="48" y="49"/>
                  </a:lnTo>
                  <a:lnTo>
                    <a:pt x="45" y="46"/>
                  </a:lnTo>
                  <a:lnTo>
                    <a:pt x="42" y="43"/>
                  </a:lnTo>
                  <a:lnTo>
                    <a:pt x="43" y="40"/>
                  </a:lnTo>
                  <a:lnTo>
                    <a:pt x="40" y="35"/>
                  </a:lnTo>
                  <a:lnTo>
                    <a:pt x="38" y="30"/>
                  </a:lnTo>
                  <a:lnTo>
                    <a:pt x="37" y="26"/>
                  </a:lnTo>
                  <a:lnTo>
                    <a:pt x="37" y="20"/>
                  </a:lnTo>
                  <a:lnTo>
                    <a:pt x="37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5" y="10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76" name="Freeform 1327"/>
            <p:cNvSpPr>
              <a:spLocks/>
            </p:cNvSpPr>
            <p:nvPr/>
          </p:nvSpPr>
          <p:spPr bwMode="auto">
            <a:xfrm>
              <a:off x="9595350" y="3850042"/>
              <a:ext cx="8432" cy="6324"/>
            </a:xfrm>
            <a:custGeom>
              <a:avLst/>
              <a:gdLst>
                <a:gd name="T0" fmla="*/ 5 w 7"/>
                <a:gd name="T1" fmla="*/ 8 h 8"/>
                <a:gd name="T2" fmla="*/ 7 w 7"/>
                <a:gd name="T3" fmla="*/ 7 h 8"/>
                <a:gd name="T4" fmla="*/ 7 w 7"/>
                <a:gd name="T5" fmla="*/ 3 h 8"/>
                <a:gd name="T6" fmla="*/ 5 w 7"/>
                <a:gd name="T7" fmla="*/ 0 h 8"/>
                <a:gd name="T8" fmla="*/ 2 w 7"/>
                <a:gd name="T9" fmla="*/ 0 h 8"/>
                <a:gd name="T10" fmla="*/ 0 w 7"/>
                <a:gd name="T11" fmla="*/ 0 h 8"/>
                <a:gd name="T12" fmla="*/ 2 w 7"/>
                <a:gd name="T13" fmla="*/ 4 h 8"/>
                <a:gd name="T14" fmla="*/ 5 w 7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7" y="7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5" y="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77" name="Freeform 1328"/>
            <p:cNvSpPr>
              <a:spLocks/>
            </p:cNvSpPr>
            <p:nvPr/>
          </p:nvSpPr>
          <p:spPr bwMode="auto">
            <a:xfrm>
              <a:off x="9622753" y="3904848"/>
              <a:ext cx="6324" cy="6324"/>
            </a:xfrm>
            <a:custGeom>
              <a:avLst/>
              <a:gdLst>
                <a:gd name="T0" fmla="*/ 2 w 6"/>
                <a:gd name="T1" fmla="*/ 3 h 5"/>
                <a:gd name="T2" fmla="*/ 6 w 6"/>
                <a:gd name="T3" fmla="*/ 5 h 5"/>
                <a:gd name="T4" fmla="*/ 5 w 6"/>
                <a:gd name="T5" fmla="*/ 2 h 5"/>
                <a:gd name="T6" fmla="*/ 2 w 6"/>
                <a:gd name="T7" fmla="*/ 0 h 5"/>
                <a:gd name="T8" fmla="*/ 0 w 6"/>
                <a:gd name="T9" fmla="*/ 0 h 5"/>
                <a:gd name="T10" fmla="*/ 2 w 6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2" y="3"/>
                  </a:moveTo>
                  <a:lnTo>
                    <a:pt x="6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78" name="Freeform 1329"/>
            <p:cNvSpPr>
              <a:spLocks/>
            </p:cNvSpPr>
            <p:nvPr/>
          </p:nvSpPr>
          <p:spPr bwMode="auto">
            <a:xfrm>
              <a:off x="9635401" y="3892200"/>
              <a:ext cx="6324" cy="21079"/>
            </a:xfrm>
            <a:custGeom>
              <a:avLst/>
              <a:gdLst>
                <a:gd name="T0" fmla="*/ 2 w 6"/>
                <a:gd name="T1" fmla="*/ 15 h 21"/>
                <a:gd name="T2" fmla="*/ 5 w 6"/>
                <a:gd name="T3" fmla="*/ 17 h 21"/>
                <a:gd name="T4" fmla="*/ 4 w 6"/>
                <a:gd name="T5" fmla="*/ 21 h 21"/>
                <a:gd name="T6" fmla="*/ 6 w 6"/>
                <a:gd name="T7" fmla="*/ 20 h 21"/>
                <a:gd name="T8" fmla="*/ 6 w 6"/>
                <a:gd name="T9" fmla="*/ 18 h 21"/>
                <a:gd name="T10" fmla="*/ 6 w 6"/>
                <a:gd name="T11" fmla="*/ 16 h 21"/>
                <a:gd name="T12" fmla="*/ 6 w 6"/>
                <a:gd name="T13" fmla="*/ 14 h 21"/>
                <a:gd name="T14" fmla="*/ 5 w 6"/>
                <a:gd name="T15" fmla="*/ 10 h 21"/>
                <a:gd name="T16" fmla="*/ 4 w 6"/>
                <a:gd name="T17" fmla="*/ 6 h 21"/>
                <a:gd name="T18" fmla="*/ 4 w 6"/>
                <a:gd name="T19" fmla="*/ 4 h 21"/>
                <a:gd name="T20" fmla="*/ 4 w 6"/>
                <a:gd name="T21" fmla="*/ 0 h 21"/>
                <a:gd name="T22" fmla="*/ 1 w 6"/>
                <a:gd name="T23" fmla="*/ 3 h 21"/>
                <a:gd name="T24" fmla="*/ 1 w 6"/>
                <a:gd name="T25" fmla="*/ 5 h 21"/>
                <a:gd name="T26" fmla="*/ 1 w 6"/>
                <a:gd name="T27" fmla="*/ 9 h 21"/>
                <a:gd name="T28" fmla="*/ 0 w 6"/>
                <a:gd name="T29" fmla="*/ 11 h 21"/>
                <a:gd name="T30" fmla="*/ 2 w 6"/>
                <a:gd name="T31" fmla="*/ 12 h 21"/>
                <a:gd name="T32" fmla="*/ 2 w 6"/>
                <a:gd name="T3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1">
                  <a:moveTo>
                    <a:pt x="2" y="15"/>
                  </a:moveTo>
                  <a:lnTo>
                    <a:pt x="5" y="17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5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9"/>
                  </a:lnTo>
                  <a:lnTo>
                    <a:pt x="0" y="11"/>
                  </a:lnTo>
                  <a:lnTo>
                    <a:pt x="2" y="12"/>
                  </a:lnTo>
                  <a:lnTo>
                    <a:pt x="2" y="1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79" name="Freeform 1330"/>
            <p:cNvSpPr>
              <a:spLocks/>
            </p:cNvSpPr>
            <p:nvPr/>
          </p:nvSpPr>
          <p:spPr bwMode="auto">
            <a:xfrm>
              <a:off x="9650155" y="3917495"/>
              <a:ext cx="2109" cy="6324"/>
            </a:xfrm>
            <a:custGeom>
              <a:avLst/>
              <a:gdLst>
                <a:gd name="T0" fmla="*/ 2 w 3"/>
                <a:gd name="T1" fmla="*/ 7 h 7"/>
                <a:gd name="T2" fmla="*/ 3 w 3"/>
                <a:gd name="T3" fmla="*/ 3 h 7"/>
                <a:gd name="T4" fmla="*/ 0 w 3"/>
                <a:gd name="T5" fmla="*/ 0 h 7"/>
                <a:gd name="T6" fmla="*/ 0 w 3"/>
                <a:gd name="T7" fmla="*/ 4 h 7"/>
                <a:gd name="T8" fmla="*/ 2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80" name="Freeform 1412"/>
            <p:cNvSpPr>
              <a:spLocks/>
            </p:cNvSpPr>
            <p:nvPr/>
          </p:nvSpPr>
          <p:spPr bwMode="auto">
            <a:xfrm>
              <a:off x="9650155" y="3906956"/>
              <a:ext cx="6324" cy="10540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2 h 8"/>
                <a:gd name="T4" fmla="*/ 0 w 5"/>
                <a:gd name="T5" fmla="*/ 6 h 8"/>
                <a:gd name="T6" fmla="*/ 1 w 5"/>
                <a:gd name="T7" fmla="*/ 8 h 8"/>
                <a:gd name="T8" fmla="*/ 3 w 5"/>
                <a:gd name="T9" fmla="*/ 8 h 8"/>
                <a:gd name="T10" fmla="*/ 5 w 5"/>
                <a:gd name="T11" fmla="*/ 7 h 8"/>
                <a:gd name="T12" fmla="*/ 5 w 5"/>
                <a:gd name="T13" fmla="*/ 5 h 8"/>
                <a:gd name="T14" fmla="*/ 3 w 5"/>
                <a:gd name="T15" fmla="*/ 1 h 8"/>
                <a:gd name="T16" fmla="*/ 1 w 5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1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81" name="Freeform 1413"/>
            <p:cNvSpPr>
              <a:spLocks/>
            </p:cNvSpPr>
            <p:nvPr/>
          </p:nvSpPr>
          <p:spPr bwMode="auto">
            <a:xfrm>
              <a:off x="9597458" y="3883769"/>
              <a:ext cx="2109" cy="4216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0 h 2"/>
                <a:gd name="T4" fmla="*/ 3 w 3"/>
                <a:gd name="T5" fmla="*/ 1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82" name="Freeform 1414"/>
            <p:cNvSpPr>
              <a:spLocks/>
            </p:cNvSpPr>
            <p:nvPr/>
          </p:nvSpPr>
          <p:spPr bwMode="auto">
            <a:xfrm>
              <a:off x="9616429" y="3860582"/>
              <a:ext cx="0" cy="4216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83" name="Freeform 1415"/>
            <p:cNvSpPr>
              <a:spLocks/>
            </p:cNvSpPr>
            <p:nvPr/>
          </p:nvSpPr>
          <p:spPr bwMode="auto">
            <a:xfrm>
              <a:off x="9574271" y="3866905"/>
              <a:ext cx="4216" cy="4216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3 h 5"/>
                <a:gd name="T4" fmla="*/ 1 w 5"/>
                <a:gd name="T5" fmla="*/ 0 h 5"/>
                <a:gd name="T6" fmla="*/ 4 w 5"/>
                <a:gd name="T7" fmla="*/ 0 h 5"/>
                <a:gd name="T8" fmla="*/ 5 w 5"/>
                <a:gd name="T9" fmla="*/ 0 h 5"/>
                <a:gd name="T10" fmla="*/ 5 w 5"/>
                <a:gd name="T11" fmla="*/ 2 h 5"/>
                <a:gd name="T12" fmla="*/ 4 w 5"/>
                <a:gd name="T13" fmla="*/ 4 h 5"/>
                <a:gd name="T14" fmla="*/ 0 w 5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0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84" name="Freeform 1418"/>
            <p:cNvSpPr>
              <a:spLocks/>
            </p:cNvSpPr>
            <p:nvPr/>
          </p:nvSpPr>
          <p:spPr bwMode="auto">
            <a:xfrm>
              <a:off x="6340756" y="2743396"/>
              <a:ext cx="48482" cy="56914"/>
            </a:xfrm>
            <a:custGeom>
              <a:avLst/>
              <a:gdLst>
                <a:gd name="T0" fmla="*/ 0 w 45"/>
                <a:gd name="T1" fmla="*/ 32 h 54"/>
                <a:gd name="T2" fmla="*/ 2 w 45"/>
                <a:gd name="T3" fmla="*/ 31 h 54"/>
                <a:gd name="T4" fmla="*/ 2 w 45"/>
                <a:gd name="T5" fmla="*/ 28 h 54"/>
                <a:gd name="T6" fmla="*/ 1 w 45"/>
                <a:gd name="T7" fmla="*/ 22 h 54"/>
                <a:gd name="T8" fmla="*/ 0 w 45"/>
                <a:gd name="T9" fmla="*/ 20 h 54"/>
                <a:gd name="T10" fmla="*/ 0 w 45"/>
                <a:gd name="T11" fmla="*/ 17 h 54"/>
                <a:gd name="T12" fmla="*/ 1 w 45"/>
                <a:gd name="T13" fmla="*/ 16 h 54"/>
                <a:gd name="T14" fmla="*/ 5 w 45"/>
                <a:gd name="T15" fmla="*/ 16 h 54"/>
                <a:gd name="T16" fmla="*/ 4 w 45"/>
                <a:gd name="T17" fmla="*/ 15 h 54"/>
                <a:gd name="T18" fmla="*/ 5 w 45"/>
                <a:gd name="T19" fmla="*/ 12 h 54"/>
                <a:gd name="T20" fmla="*/ 7 w 45"/>
                <a:gd name="T21" fmla="*/ 7 h 54"/>
                <a:gd name="T22" fmla="*/ 11 w 45"/>
                <a:gd name="T23" fmla="*/ 6 h 54"/>
                <a:gd name="T24" fmla="*/ 12 w 45"/>
                <a:gd name="T25" fmla="*/ 7 h 54"/>
                <a:gd name="T26" fmla="*/ 13 w 45"/>
                <a:gd name="T27" fmla="*/ 8 h 54"/>
                <a:gd name="T28" fmla="*/ 13 w 45"/>
                <a:gd name="T29" fmla="*/ 6 h 54"/>
                <a:gd name="T30" fmla="*/ 13 w 45"/>
                <a:gd name="T31" fmla="*/ 5 h 54"/>
                <a:gd name="T32" fmla="*/ 12 w 45"/>
                <a:gd name="T33" fmla="*/ 2 h 54"/>
                <a:gd name="T34" fmla="*/ 11 w 45"/>
                <a:gd name="T35" fmla="*/ 0 h 54"/>
                <a:gd name="T36" fmla="*/ 15 w 45"/>
                <a:gd name="T37" fmla="*/ 2 h 54"/>
                <a:gd name="T38" fmla="*/ 17 w 45"/>
                <a:gd name="T39" fmla="*/ 4 h 54"/>
                <a:gd name="T40" fmla="*/ 21 w 45"/>
                <a:gd name="T41" fmla="*/ 7 h 54"/>
                <a:gd name="T42" fmla="*/ 24 w 45"/>
                <a:gd name="T43" fmla="*/ 11 h 54"/>
                <a:gd name="T44" fmla="*/ 27 w 45"/>
                <a:gd name="T45" fmla="*/ 13 h 54"/>
                <a:gd name="T46" fmla="*/ 31 w 45"/>
                <a:gd name="T47" fmla="*/ 16 h 54"/>
                <a:gd name="T48" fmla="*/ 34 w 45"/>
                <a:gd name="T49" fmla="*/ 17 h 54"/>
                <a:gd name="T50" fmla="*/ 37 w 45"/>
                <a:gd name="T51" fmla="*/ 18 h 54"/>
                <a:gd name="T52" fmla="*/ 40 w 45"/>
                <a:gd name="T53" fmla="*/ 18 h 54"/>
                <a:gd name="T54" fmla="*/ 43 w 45"/>
                <a:gd name="T55" fmla="*/ 20 h 54"/>
                <a:gd name="T56" fmla="*/ 45 w 45"/>
                <a:gd name="T57" fmla="*/ 21 h 54"/>
                <a:gd name="T58" fmla="*/ 45 w 45"/>
                <a:gd name="T59" fmla="*/ 23 h 54"/>
                <a:gd name="T60" fmla="*/ 44 w 45"/>
                <a:gd name="T61" fmla="*/ 24 h 54"/>
                <a:gd name="T62" fmla="*/ 42 w 45"/>
                <a:gd name="T63" fmla="*/ 24 h 54"/>
                <a:gd name="T64" fmla="*/ 40 w 45"/>
                <a:gd name="T65" fmla="*/ 24 h 54"/>
                <a:gd name="T66" fmla="*/ 40 w 45"/>
                <a:gd name="T67" fmla="*/ 27 h 54"/>
                <a:gd name="T68" fmla="*/ 43 w 45"/>
                <a:gd name="T69" fmla="*/ 28 h 54"/>
                <a:gd name="T70" fmla="*/ 43 w 45"/>
                <a:gd name="T71" fmla="*/ 31 h 54"/>
                <a:gd name="T72" fmla="*/ 43 w 45"/>
                <a:gd name="T73" fmla="*/ 32 h 54"/>
                <a:gd name="T74" fmla="*/ 39 w 45"/>
                <a:gd name="T75" fmla="*/ 34 h 54"/>
                <a:gd name="T76" fmla="*/ 37 w 45"/>
                <a:gd name="T77" fmla="*/ 33 h 54"/>
                <a:gd name="T78" fmla="*/ 35 w 45"/>
                <a:gd name="T79" fmla="*/ 32 h 54"/>
                <a:gd name="T80" fmla="*/ 34 w 45"/>
                <a:gd name="T81" fmla="*/ 29 h 54"/>
                <a:gd name="T82" fmla="*/ 33 w 45"/>
                <a:gd name="T83" fmla="*/ 29 h 54"/>
                <a:gd name="T84" fmla="*/ 31 w 45"/>
                <a:gd name="T85" fmla="*/ 31 h 54"/>
                <a:gd name="T86" fmla="*/ 27 w 45"/>
                <a:gd name="T87" fmla="*/ 35 h 54"/>
                <a:gd name="T88" fmla="*/ 24 w 45"/>
                <a:gd name="T89" fmla="*/ 42 h 54"/>
                <a:gd name="T90" fmla="*/ 24 w 45"/>
                <a:gd name="T91" fmla="*/ 48 h 54"/>
                <a:gd name="T92" fmla="*/ 26 w 45"/>
                <a:gd name="T93" fmla="*/ 54 h 54"/>
                <a:gd name="T94" fmla="*/ 20 w 45"/>
                <a:gd name="T95" fmla="*/ 49 h 54"/>
                <a:gd name="T96" fmla="*/ 13 w 45"/>
                <a:gd name="T97" fmla="*/ 43 h 54"/>
                <a:gd name="T98" fmla="*/ 12 w 45"/>
                <a:gd name="T99" fmla="*/ 42 h 54"/>
                <a:gd name="T100" fmla="*/ 8 w 45"/>
                <a:gd name="T101" fmla="*/ 38 h 54"/>
                <a:gd name="T102" fmla="*/ 6 w 45"/>
                <a:gd name="T103" fmla="*/ 37 h 54"/>
                <a:gd name="T104" fmla="*/ 4 w 45"/>
                <a:gd name="T105" fmla="*/ 35 h 54"/>
                <a:gd name="T106" fmla="*/ 5 w 45"/>
                <a:gd name="T107" fmla="*/ 34 h 54"/>
                <a:gd name="T108" fmla="*/ 6 w 45"/>
                <a:gd name="T109" fmla="*/ 34 h 54"/>
                <a:gd name="T110" fmla="*/ 7 w 45"/>
                <a:gd name="T111" fmla="*/ 35 h 54"/>
                <a:gd name="T112" fmla="*/ 8 w 45"/>
                <a:gd name="T113" fmla="*/ 35 h 54"/>
                <a:gd name="T114" fmla="*/ 7 w 45"/>
                <a:gd name="T115" fmla="*/ 34 h 54"/>
                <a:gd name="T116" fmla="*/ 5 w 45"/>
                <a:gd name="T117" fmla="*/ 34 h 54"/>
                <a:gd name="T118" fmla="*/ 1 w 45"/>
                <a:gd name="T119" fmla="*/ 34 h 54"/>
                <a:gd name="T120" fmla="*/ 0 w 45"/>
                <a:gd name="T121" fmla="*/ 33 h 54"/>
                <a:gd name="T122" fmla="*/ 0 w 45"/>
                <a:gd name="T12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" h="54">
                  <a:moveTo>
                    <a:pt x="0" y="32"/>
                  </a:moveTo>
                  <a:lnTo>
                    <a:pt x="2" y="31"/>
                  </a:lnTo>
                  <a:lnTo>
                    <a:pt x="2" y="28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7" y="7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21" y="7"/>
                  </a:lnTo>
                  <a:lnTo>
                    <a:pt x="24" y="11"/>
                  </a:lnTo>
                  <a:lnTo>
                    <a:pt x="27" y="13"/>
                  </a:lnTo>
                  <a:lnTo>
                    <a:pt x="31" y="16"/>
                  </a:lnTo>
                  <a:lnTo>
                    <a:pt x="34" y="17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3" y="20"/>
                  </a:lnTo>
                  <a:lnTo>
                    <a:pt x="45" y="21"/>
                  </a:lnTo>
                  <a:lnTo>
                    <a:pt x="45" y="23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40" y="24"/>
                  </a:lnTo>
                  <a:lnTo>
                    <a:pt x="40" y="27"/>
                  </a:lnTo>
                  <a:lnTo>
                    <a:pt x="43" y="28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39" y="34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4" y="29"/>
                  </a:lnTo>
                  <a:lnTo>
                    <a:pt x="33" y="29"/>
                  </a:lnTo>
                  <a:lnTo>
                    <a:pt x="31" y="31"/>
                  </a:lnTo>
                  <a:lnTo>
                    <a:pt x="27" y="35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6" y="54"/>
                  </a:lnTo>
                  <a:lnTo>
                    <a:pt x="20" y="49"/>
                  </a:lnTo>
                  <a:lnTo>
                    <a:pt x="13" y="43"/>
                  </a:lnTo>
                  <a:lnTo>
                    <a:pt x="12" y="42"/>
                  </a:lnTo>
                  <a:lnTo>
                    <a:pt x="8" y="38"/>
                  </a:lnTo>
                  <a:lnTo>
                    <a:pt x="6" y="37"/>
                  </a:lnTo>
                  <a:lnTo>
                    <a:pt x="4" y="35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7" y="34"/>
                  </a:lnTo>
                  <a:lnTo>
                    <a:pt x="5" y="34"/>
                  </a:lnTo>
                  <a:lnTo>
                    <a:pt x="1" y="34"/>
                  </a:lnTo>
                  <a:lnTo>
                    <a:pt x="0" y="33"/>
                  </a:lnTo>
                  <a:lnTo>
                    <a:pt x="0" y="3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85" name="Freeform 1419"/>
            <p:cNvSpPr>
              <a:spLocks/>
            </p:cNvSpPr>
            <p:nvPr/>
          </p:nvSpPr>
          <p:spPr bwMode="auto">
            <a:xfrm>
              <a:off x="6399778" y="2241717"/>
              <a:ext cx="35835" cy="21079"/>
            </a:xfrm>
            <a:custGeom>
              <a:avLst/>
              <a:gdLst>
                <a:gd name="T0" fmla="*/ 5 w 34"/>
                <a:gd name="T1" fmla="*/ 21 h 21"/>
                <a:gd name="T2" fmla="*/ 8 w 34"/>
                <a:gd name="T3" fmla="*/ 20 h 21"/>
                <a:gd name="T4" fmla="*/ 9 w 34"/>
                <a:gd name="T5" fmla="*/ 17 h 21"/>
                <a:gd name="T6" fmla="*/ 11 w 34"/>
                <a:gd name="T7" fmla="*/ 12 h 21"/>
                <a:gd name="T8" fmla="*/ 15 w 34"/>
                <a:gd name="T9" fmla="*/ 11 h 21"/>
                <a:gd name="T10" fmla="*/ 19 w 34"/>
                <a:gd name="T11" fmla="*/ 11 h 21"/>
                <a:gd name="T12" fmla="*/ 23 w 34"/>
                <a:gd name="T13" fmla="*/ 11 h 21"/>
                <a:gd name="T14" fmla="*/ 25 w 34"/>
                <a:gd name="T15" fmla="*/ 8 h 21"/>
                <a:gd name="T16" fmla="*/ 30 w 34"/>
                <a:gd name="T17" fmla="*/ 6 h 21"/>
                <a:gd name="T18" fmla="*/ 31 w 34"/>
                <a:gd name="T19" fmla="*/ 5 h 21"/>
                <a:gd name="T20" fmla="*/ 34 w 34"/>
                <a:gd name="T21" fmla="*/ 5 h 21"/>
                <a:gd name="T22" fmla="*/ 30 w 34"/>
                <a:gd name="T23" fmla="*/ 2 h 21"/>
                <a:gd name="T24" fmla="*/ 26 w 34"/>
                <a:gd name="T25" fmla="*/ 1 h 21"/>
                <a:gd name="T26" fmla="*/ 18 w 34"/>
                <a:gd name="T27" fmla="*/ 0 h 21"/>
                <a:gd name="T28" fmla="*/ 14 w 34"/>
                <a:gd name="T29" fmla="*/ 0 h 21"/>
                <a:gd name="T30" fmla="*/ 13 w 34"/>
                <a:gd name="T31" fmla="*/ 1 h 21"/>
                <a:gd name="T32" fmla="*/ 10 w 34"/>
                <a:gd name="T33" fmla="*/ 2 h 21"/>
                <a:gd name="T34" fmla="*/ 9 w 34"/>
                <a:gd name="T35" fmla="*/ 2 h 21"/>
                <a:gd name="T36" fmla="*/ 5 w 34"/>
                <a:gd name="T37" fmla="*/ 4 h 21"/>
                <a:gd name="T38" fmla="*/ 0 w 34"/>
                <a:gd name="T39" fmla="*/ 2 h 21"/>
                <a:gd name="T40" fmla="*/ 3 w 34"/>
                <a:gd name="T41" fmla="*/ 5 h 21"/>
                <a:gd name="T42" fmla="*/ 3 w 34"/>
                <a:gd name="T43" fmla="*/ 7 h 21"/>
                <a:gd name="T44" fmla="*/ 3 w 34"/>
                <a:gd name="T45" fmla="*/ 10 h 21"/>
                <a:gd name="T46" fmla="*/ 5 w 34"/>
                <a:gd name="T47" fmla="*/ 11 h 21"/>
                <a:gd name="T48" fmla="*/ 7 w 34"/>
                <a:gd name="T49" fmla="*/ 12 h 21"/>
                <a:gd name="T50" fmla="*/ 7 w 34"/>
                <a:gd name="T51" fmla="*/ 13 h 21"/>
                <a:gd name="T52" fmla="*/ 7 w 34"/>
                <a:gd name="T53" fmla="*/ 16 h 21"/>
                <a:gd name="T54" fmla="*/ 5 w 34"/>
                <a:gd name="T55" fmla="*/ 18 h 21"/>
                <a:gd name="T56" fmla="*/ 5 w 34"/>
                <a:gd name="T5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21">
                  <a:moveTo>
                    <a:pt x="5" y="21"/>
                  </a:moveTo>
                  <a:lnTo>
                    <a:pt x="8" y="20"/>
                  </a:lnTo>
                  <a:lnTo>
                    <a:pt x="9" y="17"/>
                  </a:lnTo>
                  <a:lnTo>
                    <a:pt x="11" y="12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25" y="8"/>
                  </a:lnTo>
                  <a:lnTo>
                    <a:pt x="30" y="6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0" y="2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5" y="4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10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5" y="18"/>
                  </a:lnTo>
                  <a:lnTo>
                    <a:pt x="5" y="2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86" name="Freeform 1420"/>
            <p:cNvSpPr>
              <a:spLocks/>
            </p:cNvSpPr>
            <p:nvPr/>
          </p:nvSpPr>
          <p:spPr bwMode="auto">
            <a:xfrm>
              <a:off x="6401886" y="2226961"/>
              <a:ext cx="23188" cy="10540"/>
            </a:xfrm>
            <a:custGeom>
              <a:avLst/>
              <a:gdLst>
                <a:gd name="T0" fmla="*/ 13 w 22"/>
                <a:gd name="T1" fmla="*/ 0 h 11"/>
                <a:gd name="T2" fmla="*/ 7 w 22"/>
                <a:gd name="T3" fmla="*/ 4 h 11"/>
                <a:gd name="T4" fmla="*/ 0 w 22"/>
                <a:gd name="T5" fmla="*/ 4 h 11"/>
                <a:gd name="T6" fmla="*/ 4 w 22"/>
                <a:gd name="T7" fmla="*/ 5 h 11"/>
                <a:gd name="T8" fmla="*/ 6 w 22"/>
                <a:gd name="T9" fmla="*/ 5 h 11"/>
                <a:gd name="T10" fmla="*/ 10 w 22"/>
                <a:gd name="T11" fmla="*/ 6 h 11"/>
                <a:gd name="T12" fmla="*/ 11 w 22"/>
                <a:gd name="T13" fmla="*/ 9 h 11"/>
                <a:gd name="T14" fmla="*/ 12 w 22"/>
                <a:gd name="T15" fmla="*/ 11 h 11"/>
                <a:gd name="T16" fmla="*/ 15 w 22"/>
                <a:gd name="T17" fmla="*/ 11 h 11"/>
                <a:gd name="T18" fmla="*/ 17 w 22"/>
                <a:gd name="T19" fmla="*/ 9 h 11"/>
                <a:gd name="T20" fmla="*/ 18 w 22"/>
                <a:gd name="T21" fmla="*/ 7 h 11"/>
                <a:gd name="T22" fmla="*/ 21 w 22"/>
                <a:gd name="T23" fmla="*/ 7 h 11"/>
                <a:gd name="T24" fmla="*/ 22 w 22"/>
                <a:gd name="T25" fmla="*/ 6 h 11"/>
                <a:gd name="T26" fmla="*/ 22 w 22"/>
                <a:gd name="T27" fmla="*/ 5 h 11"/>
                <a:gd name="T28" fmla="*/ 21 w 22"/>
                <a:gd name="T29" fmla="*/ 3 h 11"/>
                <a:gd name="T30" fmla="*/ 18 w 22"/>
                <a:gd name="T31" fmla="*/ 3 h 11"/>
                <a:gd name="T32" fmla="*/ 16 w 22"/>
                <a:gd name="T33" fmla="*/ 1 h 11"/>
                <a:gd name="T34" fmla="*/ 13 w 22"/>
                <a:gd name="T3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1">
                  <a:moveTo>
                    <a:pt x="13" y="0"/>
                  </a:moveTo>
                  <a:lnTo>
                    <a:pt x="7" y="4"/>
                  </a:lnTo>
                  <a:lnTo>
                    <a:pt x="0" y="4"/>
                  </a:lnTo>
                  <a:lnTo>
                    <a:pt x="4" y="5"/>
                  </a:lnTo>
                  <a:lnTo>
                    <a:pt x="6" y="5"/>
                  </a:lnTo>
                  <a:lnTo>
                    <a:pt x="10" y="6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21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87" name="Freeform 1421"/>
            <p:cNvSpPr>
              <a:spLocks/>
            </p:cNvSpPr>
            <p:nvPr/>
          </p:nvSpPr>
          <p:spPr bwMode="auto">
            <a:xfrm>
              <a:off x="6431397" y="2239608"/>
              <a:ext cx="4216" cy="4216"/>
            </a:xfrm>
            <a:custGeom>
              <a:avLst/>
              <a:gdLst>
                <a:gd name="T0" fmla="*/ 1 w 5"/>
                <a:gd name="T1" fmla="*/ 4 h 4"/>
                <a:gd name="T2" fmla="*/ 4 w 5"/>
                <a:gd name="T3" fmla="*/ 4 h 4"/>
                <a:gd name="T4" fmla="*/ 5 w 5"/>
                <a:gd name="T5" fmla="*/ 3 h 4"/>
                <a:gd name="T6" fmla="*/ 2 w 5"/>
                <a:gd name="T7" fmla="*/ 0 h 4"/>
                <a:gd name="T8" fmla="*/ 0 w 5"/>
                <a:gd name="T9" fmla="*/ 0 h 4"/>
                <a:gd name="T10" fmla="*/ 1 w 5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1" y="4"/>
                  </a:moveTo>
                  <a:lnTo>
                    <a:pt x="4" y="4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88" name="Freeform 1422"/>
            <p:cNvSpPr>
              <a:spLocks/>
            </p:cNvSpPr>
            <p:nvPr/>
          </p:nvSpPr>
          <p:spPr bwMode="auto">
            <a:xfrm>
              <a:off x="6431397" y="2226961"/>
              <a:ext cx="2109" cy="2109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0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89" name="Freeform 1423"/>
            <p:cNvSpPr>
              <a:spLocks/>
            </p:cNvSpPr>
            <p:nvPr/>
          </p:nvSpPr>
          <p:spPr bwMode="auto">
            <a:xfrm>
              <a:off x="6437720" y="2207990"/>
              <a:ext cx="115935" cy="67453"/>
            </a:xfrm>
            <a:custGeom>
              <a:avLst/>
              <a:gdLst>
                <a:gd name="T0" fmla="*/ 3 w 111"/>
                <a:gd name="T1" fmla="*/ 29 h 64"/>
                <a:gd name="T2" fmla="*/ 7 w 111"/>
                <a:gd name="T3" fmla="*/ 27 h 64"/>
                <a:gd name="T4" fmla="*/ 6 w 111"/>
                <a:gd name="T5" fmla="*/ 27 h 64"/>
                <a:gd name="T6" fmla="*/ 3 w 111"/>
                <a:gd name="T7" fmla="*/ 26 h 64"/>
                <a:gd name="T8" fmla="*/ 3 w 111"/>
                <a:gd name="T9" fmla="*/ 22 h 64"/>
                <a:gd name="T10" fmla="*/ 3 w 111"/>
                <a:gd name="T11" fmla="*/ 18 h 64"/>
                <a:gd name="T12" fmla="*/ 0 w 111"/>
                <a:gd name="T13" fmla="*/ 17 h 64"/>
                <a:gd name="T14" fmla="*/ 4 w 111"/>
                <a:gd name="T15" fmla="*/ 12 h 64"/>
                <a:gd name="T16" fmla="*/ 15 w 111"/>
                <a:gd name="T17" fmla="*/ 11 h 64"/>
                <a:gd name="T18" fmla="*/ 16 w 111"/>
                <a:gd name="T19" fmla="*/ 8 h 64"/>
                <a:gd name="T20" fmla="*/ 20 w 111"/>
                <a:gd name="T21" fmla="*/ 6 h 64"/>
                <a:gd name="T22" fmla="*/ 25 w 111"/>
                <a:gd name="T23" fmla="*/ 6 h 64"/>
                <a:gd name="T24" fmla="*/ 30 w 111"/>
                <a:gd name="T25" fmla="*/ 6 h 64"/>
                <a:gd name="T26" fmla="*/ 32 w 111"/>
                <a:gd name="T27" fmla="*/ 4 h 64"/>
                <a:gd name="T28" fmla="*/ 41 w 111"/>
                <a:gd name="T29" fmla="*/ 5 h 64"/>
                <a:gd name="T30" fmla="*/ 47 w 111"/>
                <a:gd name="T31" fmla="*/ 2 h 64"/>
                <a:gd name="T32" fmla="*/ 57 w 111"/>
                <a:gd name="T33" fmla="*/ 2 h 64"/>
                <a:gd name="T34" fmla="*/ 75 w 111"/>
                <a:gd name="T35" fmla="*/ 5 h 64"/>
                <a:gd name="T36" fmla="*/ 85 w 111"/>
                <a:gd name="T37" fmla="*/ 6 h 64"/>
                <a:gd name="T38" fmla="*/ 97 w 111"/>
                <a:gd name="T39" fmla="*/ 5 h 64"/>
                <a:gd name="T40" fmla="*/ 108 w 111"/>
                <a:gd name="T41" fmla="*/ 7 h 64"/>
                <a:gd name="T42" fmla="*/ 107 w 111"/>
                <a:gd name="T43" fmla="*/ 10 h 64"/>
                <a:gd name="T44" fmla="*/ 103 w 111"/>
                <a:gd name="T45" fmla="*/ 16 h 64"/>
                <a:gd name="T46" fmla="*/ 98 w 111"/>
                <a:gd name="T47" fmla="*/ 21 h 64"/>
                <a:gd name="T48" fmla="*/ 95 w 111"/>
                <a:gd name="T49" fmla="*/ 27 h 64"/>
                <a:gd name="T50" fmla="*/ 98 w 111"/>
                <a:gd name="T51" fmla="*/ 36 h 64"/>
                <a:gd name="T52" fmla="*/ 98 w 111"/>
                <a:gd name="T53" fmla="*/ 39 h 64"/>
                <a:gd name="T54" fmla="*/ 97 w 111"/>
                <a:gd name="T55" fmla="*/ 43 h 64"/>
                <a:gd name="T56" fmla="*/ 102 w 111"/>
                <a:gd name="T57" fmla="*/ 48 h 64"/>
                <a:gd name="T58" fmla="*/ 105 w 111"/>
                <a:gd name="T59" fmla="*/ 50 h 64"/>
                <a:gd name="T60" fmla="*/ 107 w 111"/>
                <a:gd name="T61" fmla="*/ 53 h 64"/>
                <a:gd name="T62" fmla="*/ 100 w 111"/>
                <a:gd name="T63" fmla="*/ 61 h 64"/>
                <a:gd name="T64" fmla="*/ 94 w 111"/>
                <a:gd name="T65" fmla="*/ 63 h 64"/>
                <a:gd name="T66" fmla="*/ 86 w 111"/>
                <a:gd name="T67" fmla="*/ 63 h 64"/>
                <a:gd name="T68" fmla="*/ 81 w 111"/>
                <a:gd name="T69" fmla="*/ 64 h 64"/>
                <a:gd name="T70" fmla="*/ 73 w 111"/>
                <a:gd name="T71" fmla="*/ 63 h 64"/>
                <a:gd name="T72" fmla="*/ 63 w 111"/>
                <a:gd name="T73" fmla="*/ 55 h 64"/>
                <a:gd name="T74" fmla="*/ 53 w 111"/>
                <a:gd name="T75" fmla="*/ 52 h 64"/>
                <a:gd name="T76" fmla="*/ 46 w 111"/>
                <a:gd name="T77" fmla="*/ 49 h 64"/>
                <a:gd name="T78" fmla="*/ 38 w 111"/>
                <a:gd name="T79" fmla="*/ 49 h 64"/>
                <a:gd name="T80" fmla="*/ 28 w 111"/>
                <a:gd name="T81" fmla="*/ 54 h 64"/>
                <a:gd name="T82" fmla="*/ 25 w 111"/>
                <a:gd name="T83" fmla="*/ 50 h 64"/>
                <a:gd name="T84" fmla="*/ 26 w 111"/>
                <a:gd name="T85" fmla="*/ 44 h 64"/>
                <a:gd name="T86" fmla="*/ 27 w 111"/>
                <a:gd name="T87" fmla="*/ 39 h 64"/>
                <a:gd name="T88" fmla="*/ 25 w 111"/>
                <a:gd name="T89" fmla="*/ 38 h 64"/>
                <a:gd name="T90" fmla="*/ 21 w 111"/>
                <a:gd name="T91" fmla="*/ 42 h 64"/>
                <a:gd name="T92" fmla="*/ 15 w 111"/>
                <a:gd name="T93" fmla="*/ 42 h 64"/>
                <a:gd name="T94" fmla="*/ 6 w 111"/>
                <a:gd name="T95" fmla="*/ 36 h 64"/>
                <a:gd name="T96" fmla="*/ 3 w 111"/>
                <a:gd name="T97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64">
                  <a:moveTo>
                    <a:pt x="3" y="33"/>
                  </a:moveTo>
                  <a:lnTo>
                    <a:pt x="3" y="29"/>
                  </a:lnTo>
                  <a:lnTo>
                    <a:pt x="5" y="28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3" y="26"/>
                  </a:lnTo>
                  <a:lnTo>
                    <a:pt x="1" y="24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7" y="11"/>
                  </a:lnTo>
                  <a:lnTo>
                    <a:pt x="15" y="11"/>
                  </a:lnTo>
                  <a:lnTo>
                    <a:pt x="12" y="7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20" y="6"/>
                  </a:lnTo>
                  <a:lnTo>
                    <a:pt x="22" y="5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41" y="5"/>
                  </a:lnTo>
                  <a:lnTo>
                    <a:pt x="46" y="4"/>
                  </a:lnTo>
                  <a:lnTo>
                    <a:pt x="47" y="2"/>
                  </a:lnTo>
                  <a:lnTo>
                    <a:pt x="46" y="0"/>
                  </a:lnTo>
                  <a:lnTo>
                    <a:pt x="57" y="2"/>
                  </a:lnTo>
                  <a:lnTo>
                    <a:pt x="66" y="2"/>
                  </a:lnTo>
                  <a:lnTo>
                    <a:pt x="75" y="5"/>
                  </a:lnTo>
                  <a:lnTo>
                    <a:pt x="82" y="6"/>
                  </a:lnTo>
                  <a:lnTo>
                    <a:pt x="85" y="6"/>
                  </a:lnTo>
                  <a:lnTo>
                    <a:pt x="89" y="6"/>
                  </a:lnTo>
                  <a:lnTo>
                    <a:pt x="97" y="5"/>
                  </a:lnTo>
                  <a:lnTo>
                    <a:pt x="106" y="6"/>
                  </a:lnTo>
                  <a:lnTo>
                    <a:pt x="108" y="7"/>
                  </a:lnTo>
                  <a:lnTo>
                    <a:pt x="111" y="8"/>
                  </a:lnTo>
                  <a:lnTo>
                    <a:pt x="107" y="10"/>
                  </a:lnTo>
                  <a:lnTo>
                    <a:pt x="105" y="11"/>
                  </a:lnTo>
                  <a:lnTo>
                    <a:pt x="103" y="16"/>
                  </a:lnTo>
                  <a:lnTo>
                    <a:pt x="101" y="18"/>
                  </a:lnTo>
                  <a:lnTo>
                    <a:pt x="98" y="21"/>
                  </a:lnTo>
                  <a:lnTo>
                    <a:pt x="96" y="23"/>
                  </a:lnTo>
                  <a:lnTo>
                    <a:pt x="95" y="27"/>
                  </a:lnTo>
                  <a:lnTo>
                    <a:pt x="96" y="31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8" y="39"/>
                  </a:lnTo>
                  <a:lnTo>
                    <a:pt x="97" y="40"/>
                  </a:lnTo>
                  <a:lnTo>
                    <a:pt x="97" y="43"/>
                  </a:lnTo>
                  <a:lnTo>
                    <a:pt x="100" y="45"/>
                  </a:lnTo>
                  <a:lnTo>
                    <a:pt x="102" y="48"/>
                  </a:lnTo>
                  <a:lnTo>
                    <a:pt x="103" y="49"/>
                  </a:lnTo>
                  <a:lnTo>
                    <a:pt x="105" y="50"/>
                  </a:lnTo>
                  <a:lnTo>
                    <a:pt x="105" y="52"/>
                  </a:lnTo>
                  <a:lnTo>
                    <a:pt x="107" y="53"/>
                  </a:lnTo>
                  <a:lnTo>
                    <a:pt x="101" y="59"/>
                  </a:lnTo>
                  <a:lnTo>
                    <a:pt x="100" y="61"/>
                  </a:lnTo>
                  <a:lnTo>
                    <a:pt x="100" y="64"/>
                  </a:lnTo>
                  <a:lnTo>
                    <a:pt x="94" y="63"/>
                  </a:lnTo>
                  <a:lnTo>
                    <a:pt x="89" y="61"/>
                  </a:lnTo>
                  <a:lnTo>
                    <a:pt x="86" y="63"/>
                  </a:lnTo>
                  <a:lnTo>
                    <a:pt x="84" y="63"/>
                  </a:lnTo>
                  <a:lnTo>
                    <a:pt x="81" y="64"/>
                  </a:lnTo>
                  <a:lnTo>
                    <a:pt x="79" y="64"/>
                  </a:lnTo>
                  <a:lnTo>
                    <a:pt x="73" y="63"/>
                  </a:lnTo>
                  <a:lnTo>
                    <a:pt x="68" y="59"/>
                  </a:lnTo>
                  <a:lnTo>
                    <a:pt x="63" y="55"/>
                  </a:lnTo>
                  <a:lnTo>
                    <a:pt x="58" y="53"/>
                  </a:lnTo>
                  <a:lnTo>
                    <a:pt x="53" y="52"/>
                  </a:lnTo>
                  <a:lnTo>
                    <a:pt x="49" y="50"/>
                  </a:lnTo>
                  <a:lnTo>
                    <a:pt x="46" y="49"/>
                  </a:lnTo>
                  <a:lnTo>
                    <a:pt x="42" y="48"/>
                  </a:lnTo>
                  <a:lnTo>
                    <a:pt x="38" y="49"/>
                  </a:lnTo>
                  <a:lnTo>
                    <a:pt x="33" y="52"/>
                  </a:lnTo>
                  <a:lnTo>
                    <a:pt x="28" y="54"/>
                  </a:lnTo>
                  <a:lnTo>
                    <a:pt x="23" y="54"/>
                  </a:lnTo>
                  <a:lnTo>
                    <a:pt x="25" y="50"/>
                  </a:lnTo>
                  <a:lnTo>
                    <a:pt x="25" y="47"/>
                  </a:lnTo>
                  <a:lnTo>
                    <a:pt x="26" y="44"/>
                  </a:lnTo>
                  <a:lnTo>
                    <a:pt x="27" y="42"/>
                  </a:lnTo>
                  <a:lnTo>
                    <a:pt x="27" y="39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19" y="43"/>
                  </a:lnTo>
                  <a:lnTo>
                    <a:pt x="15" y="42"/>
                  </a:lnTo>
                  <a:lnTo>
                    <a:pt x="12" y="39"/>
                  </a:lnTo>
                  <a:lnTo>
                    <a:pt x="6" y="36"/>
                  </a:lnTo>
                  <a:lnTo>
                    <a:pt x="5" y="33"/>
                  </a:lnTo>
                  <a:lnTo>
                    <a:pt x="3" y="3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90" name="Freeform 1425"/>
            <p:cNvSpPr>
              <a:spLocks/>
            </p:cNvSpPr>
            <p:nvPr/>
          </p:nvSpPr>
          <p:spPr bwMode="auto">
            <a:xfrm>
              <a:off x="7044794" y="2821388"/>
              <a:ext cx="101179" cy="84316"/>
            </a:xfrm>
            <a:custGeom>
              <a:avLst/>
              <a:gdLst>
                <a:gd name="T0" fmla="*/ 3 w 96"/>
                <a:gd name="T1" fmla="*/ 5 h 80"/>
                <a:gd name="T2" fmla="*/ 12 w 96"/>
                <a:gd name="T3" fmla="*/ 5 h 80"/>
                <a:gd name="T4" fmla="*/ 22 w 96"/>
                <a:gd name="T5" fmla="*/ 4 h 80"/>
                <a:gd name="T6" fmla="*/ 39 w 96"/>
                <a:gd name="T7" fmla="*/ 3 h 80"/>
                <a:gd name="T8" fmla="*/ 43 w 96"/>
                <a:gd name="T9" fmla="*/ 0 h 80"/>
                <a:gd name="T10" fmla="*/ 48 w 96"/>
                <a:gd name="T11" fmla="*/ 4 h 80"/>
                <a:gd name="T12" fmla="*/ 48 w 96"/>
                <a:gd name="T13" fmla="*/ 7 h 80"/>
                <a:gd name="T14" fmla="*/ 49 w 96"/>
                <a:gd name="T15" fmla="*/ 9 h 80"/>
                <a:gd name="T16" fmla="*/ 57 w 96"/>
                <a:gd name="T17" fmla="*/ 13 h 80"/>
                <a:gd name="T18" fmla="*/ 57 w 96"/>
                <a:gd name="T19" fmla="*/ 19 h 80"/>
                <a:gd name="T20" fmla="*/ 56 w 96"/>
                <a:gd name="T21" fmla="*/ 22 h 80"/>
                <a:gd name="T22" fmla="*/ 62 w 96"/>
                <a:gd name="T23" fmla="*/ 29 h 80"/>
                <a:gd name="T24" fmla="*/ 71 w 96"/>
                <a:gd name="T25" fmla="*/ 34 h 80"/>
                <a:gd name="T26" fmla="*/ 73 w 96"/>
                <a:gd name="T27" fmla="*/ 37 h 80"/>
                <a:gd name="T28" fmla="*/ 71 w 96"/>
                <a:gd name="T29" fmla="*/ 42 h 80"/>
                <a:gd name="T30" fmla="*/ 65 w 96"/>
                <a:gd name="T31" fmla="*/ 43 h 80"/>
                <a:gd name="T32" fmla="*/ 75 w 96"/>
                <a:gd name="T33" fmla="*/ 51 h 80"/>
                <a:gd name="T34" fmla="*/ 82 w 96"/>
                <a:gd name="T35" fmla="*/ 56 h 80"/>
                <a:gd name="T36" fmla="*/ 86 w 96"/>
                <a:gd name="T37" fmla="*/ 56 h 80"/>
                <a:gd name="T38" fmla="*/ 91 w 96"/>
                <a:gd name="T39" fmla="*/ 58 h 80"/>
                <a:gd name="T40" fmla="*/ 89 w 96"/>
                <a:gd name="T41" fmla="*/ 62 h 80"/>
                <a:gd name="T42" fmla="*/ 93 w 96"/>
                <a:gd name="T43" fmla="*/ 67 h 80"/>
                <a:gd name="T44" fmla="*/ 93 w 96"/>
                <a:gd name="T45" fmla="*/ 69 h 80"/>
                <a:gd name="T46" fmla="*/ 94 w 96"/>
                <a:gd name="T47" fmla="*/ 77 h 80"/>
                <a:gd name="T48" fmla="*/ 93 w 96"/>
                <a:gd name="T49" fmla="*/ 79 h 80"/>
                <a:gd name="T50" fmla="*/ 87 w 96"/>
                <a:gd name="T51" fmla="*/ 80 h 80"/>
                <a:gd name="T52" fmla="*/ 81 w 96"/>
                <a:gd name="T53" fmla="*/ 72 h 80"/>
                <a:gd name="T54" fmla="*/ 75 w 96"/>
                <a:gd name="T55" fmla="*/ 66 h 80"/>
                <a:gd name="T56" fmla="*/ 73 w 96"/>
                <a:gd name="T57" fmla="*/ 62 h 80"/>
                <a:gd name="T58" fmla="*/ 71 w 96"/>
                <a:gd name="T59" fmla="*/ 58 h 80"/>
                <a:gd name="T60" fmla="*/ 64 w 96"/>
                <a:gd name="T61" fmla="*/ 58 h 80"/>
                <a:gd name="T62" fmla="*/ 60 w 96"/>
                <a:gd name="T63" fmla="*/ 57 h 80"/>
                <a:gd name="T64" fmla="*/ 55 w 96"/>
                <a:gd name="T65" fmla="*/ 57 h 80"/>
                <a:gd name="T66" fmla="*/ 51 w 96"/>
                <a:gd name="T67" fmla="*/ 52 h 80"/>
                <a:gd name="T68" fmla="*/ 44 w 96"/>
                <a:gd name="T69" fmla="*/ 53 h 80"/>
                <a:gd name="T70" fmla="*/ 36 w 96"/>
                <a:gd name="T71" fmla="*/ 46 h 80"/>
                <a:gd name="T72" fmla="*/ 28 w 96"/>
                <a:gd name="T73" fmla="*/ 42 h 80"/>
                <a:gd name="T74" fmla="*/ 12 w 96"/>
                <a:gd name="T75" fmla="*/ 38 h 80"/>
                <a:gd name="T76" fmla="*/ 11 w 96"/>
                <a:gd name="T77" fmla="*/ 32 h 80"/>
                <a:gd name="T78" fmla="*/ 9 w 96"/>
                <a:gd name="T79" fmla="*/ 29 h 80"/>
                <a:gd name="T80" fmla="*/ 11 w 96"/>
                <a:gd name="T81" fmla="*/ 22 h 80"/>
                <a:gd name="T82" fmla="*/ 7 w 96"/>
                <a:gd name="T83" fmla="*/ 16 h 80"/>
                <a:gd name="T84" fmla="*/ 0 w 96"/>
                <a:gd name="T85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80">
                  <a:moveTo>
                    <a:pt x="0" y="5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7" y="5"/>
                  </a:lnTo>
                  <a:lnTo>
                    <a:pt x="22" y="4"/>
                  </a:lnTo>
                  <a:lnTo>
                    <a:pt x="28" y="3"/>
                  </a:lnTo>
                  <a:lnTo>
                    <a:pt x="39" y="3"/>
                  </a:lnTo>
                  <a:lnTo>
                    <a:pt x="40" y="2"/>
                  </a:lnTo>
                  <a:lnTo>
                    <a:pt x="43" y="0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5" y="7"/>
                  </a:lnTo>
                  <a:lnTo>
                    <a:pt x="49" y="9"/>
                  </a:lnTo>
                  <a:lnTo>
                    <a:pt x="54" y="10"/>
                  </a:lnTo>
                  <a:lnTo>
                    <a:pt x="57" y="13"/>
                  </a:lnTo>
                  <a:lnTo>
                    <a:pt x="60" y="18"/>
                  </a:lnTo>
                  <a:lnTo>
                    <a:pt x="57" y="19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57" y="25"/>
                  </a:lnTo>
                  <a:lnTo>
                    <a:pt x="62" y="29"/>
                  </a:lnTo>
                  <a:lnTo>
                    <a:pt x="66" y="31"/>
                  </a:lnTo>
                  <a:lnTo>
                    <a:pt x="71" y="34"/>
                  </a:lnTo>
                  <a:lnTo>
                    <a:pt x="72" y="35"/>
                  </a:lnTo>
                  <a:lnTo>
                    <a:pt x="73" y="37"/>
                  </a:lnTo>
                  <a:lnTo>
                    <a:pt x="73" y="40"/>
                  </a:lnTo>
                  <a:lnTo>
                    <a:pt x="71" y="42"/>
                  </a:lnTo>
                  <a:lnTo>
                    <a:pt x="67" y="42"/>
                  </a:lnTo>
                  <a:lnTo>
                    <a:pt x="65" y="43"/>
                  </a:lnTo>
                  <a:lnTo>
                    <a:pt x="68" y="46"/>
                  </a:lnTo>
                  <a:lnTo>
                    <a:pt x="75" y="51"/>
                  </a:lnTo>
                  <a:lnTo>
                    <a:pt x="80" y="54"/>
                  </a:lnTo>
                  <a:lnTo>
                    <a:pt x="82" y="56"/>
                  </a:lnTo>
                  <a:lnTo>
                    <a:pt x="83" y="56"/>
                  </a:lnTo>
                  <a:lnTo>
                    <a:pt x="86" y="56"/>
                  </a:lnTo>
                  <a:lnTo>
                    <a:pt x="89" y="57"/>
                  </a:lnTo>
                  <a:lnTo>
                    <a:pt x="91" y="58"/>
                  </a:lnTo>
                  <a:lnTo>
                    <a:pt x="91" y="59"/>
                  </a:lnTo>
                  <a:lnTo>
                    <a:pt x="89" y="62"/>
                  </a:lnTo>
                  <a:lnTo>
                    <a:pt x="91" y="64"/>
                  </a:lnTo>
                  <a:lnTo>
                    <a:pt x="93" y="67"/>
                  </a:lnTo>
                  <a:lnTo>
                    <a:pt x="96" y="68"/>
                  </a:lnTo>
                  <a:lnTo>
                    <a:pt x="93" y="69"/>
                  </a:lnTo>
                  <a:lnTo>
                    <a:pt x="93" y="73"/>
                  </a:lnTo>
                  <a:lnTo>
                    <a:pt x="94" y="77"/>
                  </a:lnTo>
                  <a:lnTo>
                    <a:pt x="96" y="79"/>
                  </a:lnTo>
                  <a:lnTo>
                    <a:pt x="93" y="79"/>
                  </a:lnTo>
                  <a:lnTo>
                    <a:pt x="89" y="80"/>
                  </a:lnTo>
                  <a:lnTo>
                    <a:pt x="87" y="80"/>
                  </a:lnTo>
                  <a:lnTo>
                    <a:pt x="84" y="80"/>
                  </a:lnTo>
                  <a:lnTo>
                    <a:pt x="81" y="72"/>
                  </a:lnTo>
                  <a:lnTo>
                    <a:pt x="78" y="68"/>
                  </a:lnTo>
                  <a:lnTo>
                    <a:pt x="75" y="66"/>
                  </a:lnTo>
                  <a:lnTo>
                    <a:pt x="73" y="63"/>
                  </a:lnTo>
                  <a:lnTo>
                    <a:pt x="73" y="62"/>
                  </a:lnTo>
                  <a:lnTo>
                    <a:pt x="73" y="59"/>
                  </a:lnTo>
                  <a:lnTo>
                    <a:pt x="71" y="58"/>
                  </a:lnTo>
                  <a:lnTo>
                    <a:pt x="68" y="58"/>
                  </a:lnTo>
                  <a:lnTo>
                    <a:pt x="64" y="58"/>
                  </a:lnTo>
                  <a:lnTo>
                    <a:pt x="61" y="58"/>
                  </a:lnTo>
                  <a:lnTo>
                    <a:pt x="60" y="57"/>
                  </a:lnTo>
                  <a:lnTo>
                    <a:pt x="57" y="57"/>
                  </a:lnTo>
                  <a:lnTo>
                    <a:pt x="55" y="57"/>
                  </a:lnTo>
                  <a:lnTo>
                    <a:pt x="54" y="53"/>
                  </a:lnTo>
                  <a:lnTo>
                    <a:pt x="51" y="52"/>
                  </a:lnTo>
                  <a:lnTo>
                    <a:pt x="46" y="52"/>
                  </a:lnTo>
                  <a:lnTo>
                    <a:pt x="44" y="53"/>
                  </a:lnTo>
                  <a:lnTo>
                    <a:pt x="40" y="50"/>
                  </a:lnTo>
                  <a:lnTo>
                    <a:pt x="36" y="46"/>
                  </a:lnTo>
                  <a:lnTo>
                    <a:pt x="33" y="43"/>
                  </a:lnTo>
                  <a:lnTo>
                    <a:pt x="28" y="42"/>
                  </a:lnTo>
                  <a:lnTo>
                    <a:pt x="19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7" y="16"/>
                  </a:lnTo>
                  <a:lnTo>
                    <a:pt x="3" y="11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91" name="Freeform 1435"/>
            <p:cNvSpPr>
              <a:spLocks/>
            </p:cNvSpPr>
            <p:nvPr/>
          </p:nvSpPr>
          <p:spPr bwMode="auto">
            <a:xfrm>
              <a:off x="5569266" y="2734965"/>
              <a:ext cx="347804" cy="269811"/>
            </a:xfrm>
            <a:custGeom>
              <a:avLst/>
              <a:gdLst>
                <a:gd name="T0" fmla="*/ 1 w 331"/>
                <a:gd name="T1" fmla="*/ 21 h 256"/>
                <a:gd name="T2" fmla="*/ 23 w 331"/>
                <a:gd name="T3" fmla="*/ 14 h 256"/>
                <a:gd name="T4" fmla="*/ 26 w 331"/>
                <a:gd name="T5" fmla="*/ 11 h 256"/>
                <a:gd name="T6" fmla="*/ 42 w 331"/>
                <a:gd name="T7" fmla="*/ 0 h 256"/>
                <a:gd name="T8" fmla="*/ 59 w 331"/>
                <a:gd name="T9" fmla="*/ 10 h 256"/>
                <a:gd name="T10" fmla="*/ 91 w 331"/>
                <a:gd name="T11" fmla="*/ 6 h 256"/>
                <a:gd name="T12" fmla="*/ 151 w 331"/>
                <a:gd name="T13" fmla="*/ 10 h 256"/>
                <a:gd name="T14" fmla="*/ 177 w 331"/>
                <a:gd name="T15" fmla="*/ 14 h 256"/>
                <a:gd name="T16" fmla="*/ 201 w 331"/>
                <a:gd name="T17" fmla="*/ 16 h 256"/>
                <a:gd name="T18" fmla="*/ 208 w 331"/>
                <a:gd name="T19" fmla="*/ 25 h 256"/>
                <a:gd name="T20" fmla="*/ 229 w 331"/>
                <a:gd name="T21" fmla="*/ 31 h 256"/>
                <a:gd name="T22" fmla="*/ 251 w 331"/>
                <a:gd name="T23" fmla="*/ 35 h 256"/>
                <a:gd name="T24" fmla="*/ 274 w 331"/>
                <a:gd name="T25" fmla="*/ 35 h 256"/>
                <a:gd name="T26" fmla="*/ 288 w 331"/>
                <a:gd name="T27" fmla="*/ 41 h 256"/>
                <a:gd name="T28" fmla="*/ 299 w 331"/>
                <a:gd name="T29" fmla="*/ 46 h 256"/>
                <a:gd name="T30" fmla="*/ 320 w 331"/>
                <a:gd name="T31" fmla="*/ 43 h 256"/>
                <a:gd name="T32" fmla="*/ 331 w 331"/>
                <a:gd name="T33" fmla="*/ 48 h 256"/>
                <a:gd name="T34" fmla="*/ 327 w 331"/>
                <a:gd name="T35" fmla="*/ 60 h 256"/>
                <a:gd name="T36" fmla="*/ 301 w 331"/>
                <a:gd name="T37" fmla="*/ 78 h 256"/>
                <a:gd name="T38" fmla="*/ 260 w 331"/>
                <a:gd name="T39" fmla="*/ 97 h 256"/>
                <a:gd name="T40" fmla="*/ 249 w 331"/>
                <a:gd name="T41" fmla="*/ 113 h 256"/>
                <a:gd name="T42" fmla="*/ 236 w 331"/>
                <a:gd name="T43" fmla="*/ 158 h 256"/>
                <a:gd name="T44" fmla="*/ 230 w 331"/>
                <a:gd name="T45" fmla="*/ 175 h 256"/>
                <a:gd name="T46" fmla="*/ 215 w 331"/>
                <a:gd name="T47" fmla="*/ 201 h 256"/>
                <a:gd name="T48" fmla="*/ 212 w 331"/>
                <a:gd name="T49" fmla="*/ 204 h 256"/>
                <a:gd name="T50" fmla="*/ 186 w 331"/>
                <a:gd name="T51" fmla="*/ 218 h 256"/>
                <a:gd name="T52" fmla="*/ 171 w 331"/>
                <a:gd name="T53" fmla="*/ 228 h 256"/>
                <a:gd name="T54" fmla="*/ 150 w 331"/>
                <a:gd name="T55" fmla="*/ 231 h 256"/>
                <a:gd name="T56" fmla="*/ 107 w 331"/>
                <a:gd name="T57" fmla="*/ 239 h 256"/>
                <a:gd name="T58" fmla="*/ 90 w 331"/>
                <a:gd name="T59" fmla="*/ 250 h 256"/>
                <a:gd name="T60" fmla="*/ 79 w 331"/>
                <a:gd name="T61" fmla="*/ 255 h 256"/>
                <a:gd name="T62" fmla="*/ 65 w 331"/>
                <a:gd name="T63" fmla="*/ 242 h 256"/>
                <a:gd name="T64" fmla="*/ 60 w 331"/>
                <a:gd name="T65" fmla="*/ 231 h 256"/>
                <a:gd name="T66" fmla="*/ 59 w 331"/>
                <a:gd name="T67" fmla="*/ 225 h 256"/>
                <a:gd name="T68" fmla="*/ 47 w 331"/>
                <a:gd name="T69" fmla="*/ 214 h 256"/>
                <a:gd name="T70" fmla="*/ 33 w 331"/>
                <a:gd name="T71" fmla="*/ 210 h 256"/>
                <a:gd name="T72" fmla="*/ 41 w 331"/>
                <a:gd name="T73" fmla="*/ 190 h 256"/>
                <a:gd name="T74" fmla="*/ 43 w 331"/>
                <a:gd name="T75" fmla="*/ 180 h 256"/>
                <a:gd name="T76" fmla="*/ 49 w 331"/>
                <a:gd name="T77" fmla="*/ 156 h 256"/>
                <a:gd name="T78" fmla="*/ 41 w 331"/>
                <a:gd name="T79" fmla="*/ 140 h 256"/>
                <a:gd name="T80" fmla="*/ 49 w 331"/>
                <a:gd name="T81" fmla="*/ 134 h 256"/>
                <a:gd name="T82" fmla="*/ 54 w 331"/>
                <a:gd name="T83" fmla="*/ 116 h 256"/>
                <a:gd name="T84" fmla="*/ 58 w 331"/>
                <a:gd name="T85" fmla="*/ 105 h 256"/>
                <a:gd name="T86" fmla="*/ 65 w 331"/>
                <a:gd name="T87" fmla="*/ 83 h 256"/>
                <a:gd name="T88" fmla="*/ 71 w 331"/>
                <a:gd name="T89" fmla="*/ 69 h 256"/>
                <a:gd name="T90" fmla="*/ 67 w 331"/>
                <a:gd name="T91" fmla="*/ 60 h 256"/>
                <a:gd name="T92" fmla="*/ 47 w 331"/>
                <a:gd name="T93" fmla="*/ 64 h 256"/>
                <a:gd name="T94" fmla="*/ 25 w 331"/>
                <a:gd name="T95" fmla="*/ 65 h 256"/>
                <a:gd name="T96" fmla="*/ 21 w 331"/>
                <a:gd name="T97" fmla="*/ 56 h 256"/>
                <a:gd name="T98" fmla="*/ 12 w 331"/>
                <a:gd name="T99" fmla="*/ 51 h 256"/>
                <a:gd name="T100" fmla="*/ 10 w 331"/>
                <a:gd name="T101" fmla="*/ 46 h 256"/>
                <a:gd name="T102" fmla="*/ 12 w 331"/>
                <a:gd name="T103" fmla="*/ 36 h 256"/>
                <a:gd name="T104" fmla="*/ 9 w 331"/>
                <a:gd name="T105" fmla="*/ 3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1" h="256">
                  <a:moveTo>
                    <a:pt x="1" y="31"/>
                  </a:moveTo>
                  <a:lnTo>
                    <a:pt x="3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8" y="19"/>
                  </a:lnTo>
                  <a:lnTo>
                    <a:pt x="11" y="15"/>
                  </a:lnTo>
                  <a:lnTo>
                    <a:pt x="17" y="15"/>
                  </a:lnTo>
                  <a:lnTo>
                    <a:pt x="23" y="14"/>
                  </a:lnTo>
                  <a:lnTo>
                    <a:pt x="30" y="13"/>
                  </a:lnTo>
                  <a:lnTo>
                    <a:pt x="27" y="13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30" y="10"/>
                  </a:lnTo>
                  <a:lnTo>
                    <a:pt x="26" y="11"/>
                  </a:lnTo>
                  <a:lnTo>
                    <a:pt x="27" y="8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42" y="0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51" y="4"/>
                  </a:lnTo>
                  <a:lnTo>
                    <a:pt x="57" y="6"/>
                  </a:lnTo>
                  <a:lnTo>
                    <a:pt x="58" y="8"/>
                  </a:lnTo>
                  <a:lnTo>
                    <a:pt x="59" y="10"/>
                  </a:lnTo>
                  <a:lnTo>
                    <a:pt x="64" y="6"/>
                  </a:lnTo>
                  <a:lnTo>
                    <a:pt x="71" y="6"/>
                  </a:lnTo>
                  <a:lnTo>
                    <a:pt x="79" y="8"/>
                  </a:lnTo>
                  <a:lnTo>
                    <a:pt x="85" y="8"/>
                  </a:lnTo>
                  <a:lnTo>
                    <a:pt x="89" y="6"/>
                  </a:lnTo>
                  <a:lnTo>
                    <a:pt x="91" y="6"/>
                  </a:lnTo>
                  <a:lnTo>
                    <a:pt x="94" y="6"/>
                  </a:lnTo>
                  <a:lnTo>
                    <a:pt x="99" y="8"/>
                  </a:lnTo>
                  <a:lnTo>
                    <a:pt x="117" y="11"/>
                  </a:lnTo>
                  <a:lnTo>
                    <a:pt x="130" y="13"/>
                  </a:lnTo>
                  <a:lnTo>
                    <a:pt x="143" y="10"/>
                  </a:lnTo>
                  <a:lnTo>
                    <a:pt x="151" y="10"/>
                  </a:lnTo>
                  <a:lnTo>
                    <a:pt x="159" y="13"/>
                  </a:lnTo>
                  <a:lnTo>
                    <a:pt x="162" y="15"/>
                  </a:lnTo>
                  <a:lnTo>
                    <a:pt x="165" y="14"/>
                  </a:lnTo>
                  <a:lnTo>
                    <a:pt x="166" y="13"/>
                  </a:lnTo>
                  <a:lnTo>
                    <a:pt x="170" y="13"/>
                  </a:lnTo>
                  <a:lnTo>
                    <a:pt x="177" y="14"/>
                  </a:lnTo>
                  <a:lnTo>
                    <a:pt x="185" y="15"/>
                  </a:lnTo>
                  <a:lnTo>
                    <a:pt x="188" y="15"/>
                  </a:lnTo>
                  <a:lnTo>
                    <a:pt x="192" y="15"/>
                  </a:lnTo>
                  <a:lnTo>
                    <a:pt x="196" y="14"/>
                  </a:lnTo>
                  <a:lnTo>
                    <a:pt x="198" y="15"/>
                  </a:lnTo>
                  <a:lnTo>
                    <a:pt x="201" y="16"/>
                  </a:lnTo>
                  <a:lnTo>
                    <a:pt x="204" y="16"/>
                  </a:lnTo>
                  <a:lnTo>
                    <a:pt x="207" y="17"/>
                  </a:lnTo>
                  <a:lnTo>
                    <a:pt x="208" y="20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8" y="25"/>
                  </a:lnTo>
                  <a:lnTo>
                    <a:pt x="209" y="25"/>
                  </a:lnTo>
                  <a:lnTo>
                    <a:pt x="209" y="24"/>
                  </a:lnTo>
                  <a:lnTo>
                    <a:pt x="210" y="24"/>
                  </a:lnTo>
                  <a:lnTo>
                    <a:pt x="217" y="25"/>
                  </a:lnTo>
                  <a:lnTo>
                    <a:pt x="223" y="27"/>
                  </a:lnTo>
                  <a:lnTo>
                    <a:pt x="229" y="31"/>
                  </a:lnTo>
                  <a:lnTo>
                    <a:pt x="233" y="32"/>
                  </a:lnTo>
                  <a:lnTo>
                    <a:pt x="235" y="32"/>
                  </a:lnTo>
                  <a:lnTo>
                    <a:pt x="237" y="32"/>
                  </a:lnTo>
                  <a:lnTo>
                    <a:pt x="240" y="35"/>
                  </a:lnTo>
                  <a:lnTo>
                    <a:pt x="242" y="36"/>
                  </a:lnTo>
                  <a:lnTo>
                    <a:pt x="251" y="35"/>
                  </a:lnTo>
                  <a:lnTo>
                    <a:pt x="261" y="36"/>
                  </a:lnTo>
                  <a:lnTo>
                    <a:pt x="261" y="33"/>
                  </a:lnTo>
                  <a:lnTo>
                    <a:pt x="262" y="31"/>
                  </a:lnTo>
                  <a:lnTo>
                    <a:pt x="267" y="31"/>
                  </a:lnTo>
                  <a:lnTo>
                    <a:pt x="271" y="32"/>
                  </a:lnTo>
                  <a:lnTo>
                    <a:pt x="274" y="35"/>
                  </a:lnTo>
                  <a:lnTo>
                    <a:pt x="278" y="35"/>
                  </a:lnTo>
                  <a:lnTo>
                    <a:pt x="281" y="36"/>
                  </a:lnTo>
                  <a:lnTo>
                    <a:pt x="282" y="40"/>
                  </a:lnTo>
                  <a:lnTo>
                    <a:pt x="282" y="44"/>
                  </a:lnTo>
                  <a:lnTo>
                    <a:pt x="287" y="43"/>
                  </a:lnTo>
                  <a:lnTo>
                    <a:pt x="288" y="41"/>
                  </a:lnTo>
                  <a:lnTo>
                    <a:pt x="289" y="41"/>
                  </a:lnTo>
                  <a:lnTo>
                    <a:pt x="289" y="42"/>
                  </a:lnTo>
                  <a:lnTo>
                    <a:pt x="290" y="43"/>
                  </a:lnTo>
                  <a:lnTo>
                    <a:pt x="294" y="44"/>
                  </a:lnTo>
                  <a:lnTo>
                    <a:pt x="297" y="46"/>
                  </a:lnTo>
                  <a:lnTo>
                    <a:pt x="299" y="46"/>
                  </a:lnTo>
                  <a:lnTo>
                    <a:pt x="301" y="44"/>
                  </a:lnTo>
                  <a:lnTo>
                    <a:pt x="304" y="44"/>
                  </a:lnTo>
                  <a:lnTo>
                    <a:pt x="310" y="47"/>
                  </a:lnTo>
                  <a:lnTo>
                    <a:pt x="314" y="47"/>
                  </a:lnTo>
                  <a:lnTo>
                    <a:pt x="316" y="46"/>
                  </a:lnTo>
                  <a:lnTo>
                    <a:pt x="320" y="43"/>
                  </a:lnTo>
                  <a:lnTo>
                    <a:pt x="324" y="43"/>
                  </a:lnTo>
                  <a:lnTo>
                    <a:pt x="327" y="44"/>
                  </a:lnTo>
                  <a:lnTo>
                    <a:pt x="328" y="44"/>
                  </a:lnTo>
                  <a:lnTo>
                    <a:pt x="328" y="46"/>
                  </a:lnTo>
                  <a:lnTo>
                    <a:pt x="328" y="47"/>
                  </a:lnTo>
                  <a:lnTo>
                    <a:pt x="331" y="48"/>
                  </a:lnTo>
                  <a:lnTo>
                    <a:pt x="330" y="49"/>
                  </a:lnTo>
                  <a:lnTo>
                    <a:pt x="330" y="51"/>
                  </a:lnTo>
                  <a:lnTo>
                    <a:pt x="327" y="51"/>
                  </a:lnTo>
                  <a:lnTo>
                    <a:pt x="326" y="53"/>
                  </a:lnTo>
                  <a:lnTo>
                    <a:pt x="326" y="56"/>
                  </a:lnTo>
                  <a:lnTo>
                    <a:pt x="327" y="60"/>
                  </a:lnTo>
                  <a:lnTo>
                    <a:pt x="326" y="63"/>
                  </a:lnTo>
                  <a:lnTo>
                    <a:pt x="324" y="65"/>
                  </a:lnTo>
                  <a:lnTo>
                    <a:pt x="319" y="69"/>
                  </a:lnTo>
                  <a:lnTo>
                    <a:pt x="311" y="73"/>
                  </a:lnTo>
                  <a:lnTo>
                    <a:pt x="306" y="75"/>
                  </a:lnTo>
                  <a:lnTo>
                    <a:pt x="301" y="78"/>
                  </a:lnTo>
                  <a:lnTo>
                    <a:pt x="298" y="81"/>
                  </a:lnTo>
                  <a:lnTo>
                    <a:pt x="292" y="84"/>
                  </a:lnTo>
                  <a:lnTo>
                    <a:pt x="284" y="85"/>
                  </a:lnTo>
                  <a:lnTo>
                    <a:pt x="277" y="86"/>
                  </a:lnTo>
                  <a:lnTo>
                    <a:pt x="271" y="90"/>
                  </a:lnTo>
                  <a:lnTo>
                    <a:pt x="260" y="97"/>
                  </a:lnTo>
                  <a:lnTo>
                    <a:pt x="262" y="100"/>
                  </a:lnTo>
                  <a:lnTo>
                    <a:pt x="262" y="102"/>
                  </a:lnTo>
                  <a:lnTo>
                    <a:pt x="258" y="103"/>
                  </a:lnTo>
                  <a:lnTo>
                    <a:pt x="256" y="106"/>
                  </a:lnTo>
                  <a:lnTo>
                    <a:pt x="251" y="110"/>
                  </a:lnTo>
                  <a:lnTo>
                    <a:pt x="249" y="113"/>
                  </a:lnTo>
                  <a:lnTo>
                    <a:pt x="246" y="118"/>
                  </a:lnTo>
                  <a:lnTo>
                    <a:pt x="241" y="122"/>
                  </a:lnTo>
                  <a:lnTo>
                    <a:pt x="235" y="129"/>
                  </a:lnTo>
                  <a:lnTo>
                    <a:pt x="231" y="139"/>
                  </a:lnTo>
                  <a:lnTo>
                    <a:pt x="231" y="149"/>
                  </a:lnTo>
                  <a:lnTo>
                    <a:pt x="236" y="158"/>
                  </a:lnTo>
                  <a:lnTo>
                    <a:pt x="240" y="161"/>
                  </a:lnTo>
                  <a:lnTo>
                    <a:pt x="242" y="165"/>
                  </a:lnTo>
                  <a:lnTo>
                    <a:pt x="241" y="167"/>
                  </a:lnTo>
                  <a:lnTo>
                    <a:pt x="240" y="169"/>
                  </a:lnTo>
                  <a:lnTo>
                    <a:pt x="236" y="171"/>
                  </a:lnTo>
                  <a:lnTo>
                    <a:pt x="230" y="175"/>
                  </a:lnTo>
                  <a:lnTo>
                    <a:pt x="224" y="180"/>
                  </a:lnTo>
                  <a:lnTo>
                    <a:pt x="220" y="185"/>
                  </a:lnTo>
                  <a:lnTo>
                    <a:pt x="218" y="191"/>
                  </a:lnTo>
                  <a:lnTo>
                    <a:pt x="215" y="194"/>
                  </a:lnTo>
                  <a:lnTo>
                    <a:pt x="215" y="198"/>
                  </a:lnTo>
                  <a:lnTo>
                    <a:pt x="215" y="201"/>
                  </a:lnTo>
                  <a:lnTo>
                    <a:pt x="217" y="202"/>
                  </a:lnTo>
                  <a:lnTo>
                    <a:pt x="217" y="201"/>
                  </a:lnTo>
                  <a:lnTo>
                    <a:pt x="217" y="198"/>
                  </a:lnTo>
                  <a:lnTo>
                    <a:pt x="217" y="201"/>
                  </a:lnTo>
                  <a:lnTo>
                    <a:pt x="217" y="202"/>
                  </a:lnTo>
                  <a:lnTo>
                    <a:pt x="212" y="204"/>
                  </a:lnTo>
                  <a:lnTo>
                    <a:pt x="207" y="204"/>
                  </a:lnTo>
                  <a:lnTo>
                    <a:pt x="203" y="204"/>
                  </a:lnTo>
                  <a:lnTo>
                    <a:pt x="198" y="207"/>
                  </a:lnTo>
                  <a:lnTo>
                    <a:pt x="192" y="209"/>
                  </a:lnTo>
                  <a:lnTo>
                    <a:pt x="188" y="214"/>
                  </a:lnTo>
                  <a:lnTo>
                    <a:pt x="186" y="218"/>
                  </a:lnTo>
                  <a:lnTo>
                    <a:pt x="185" y="223"/>
                  </a:lnTo>
                  <a:lnTo>
                    <a:pt x="181" y="228"/>
                  </a:lnTo>
                  <a:lnTo>
                    <a:pt x="177" y="230"/>
                  </a:lnTo>
                  <a:lnTo>
                    <a:pt x="176" y="230"/>
                  </a:lnTo>
                  <a:lnTo>
                    <a:pt x="174" y="229"/>
                  </a:lnTo>
                  <a:lnTo>
                    <a:pt x="171" y="228"/>
                  </a:lnTo>
                  <a:lnTo>
                    <a:pt x="169" y="229"/>
                  </a:lnTo>
                  <a:lnTo>
                    <a:pt x="164" y="231"/>
                  </a:lnTo>
                  <a:lnTo>
                    <a:pt x="161" y="231"/>
                  </a:lnTo>
                  <a:lnTo>
                    <a:pt x="158" y="231"/>
                  </a:lnTo>
                  <a:lnTo>
                    <a:pt x="154" y="231"/>
                  </a:lnTo>
                  <a:lnTo>
                    <a:pt x="150" y="231"/>
                  </a:lnTo>
                  <a:lnTo>
                    <a:pt x="135" y="233"/>
                  </a:lnTo>
                  <a:lnTo>
                    <a:pt x="121" y="231"/>
                  </a:lnTo>
                  <a:lnTo>
                    <a:pt x="117" y="233"/>
                  </a:lnTo>
                  <a:lnTo>
                    <a:pt x="115" y="233"/>
                  </a:lnTo>
                  <a:lnTo>
                    <a:pt x="111" y="236"/>
                  </a:lnTo>
                  <a:lnTo>
                    <a:pt x="107" y="239"/>
                  </a:lnTo>
                  <a:lnTo>
                    <a:pt x="103" y="240"/>
                  </a:lnTo>
                  <a:lnTo>
                    <a:pt x="99" y="240"/>
                  </a:lnTo>
                  <a:lnTo>
                    <a:pt x="95" y="241"/>
                  </a:lnTo>
                  <a:lnTo>
                    <a:pt x="94" y="244"/>
                  </a:lnTo>
                  <a:lnTo>
                    <a:pt x="91" y="247"/>
                  </a:lnTo>
                  <a:lnTo>
                    <a:pt x="90" y="250"/>
                  </a:lnTo>
                  <a:lnTo>
                    <a:pt x="87" y="251"/>
                  </a:lnTo>
                  <a:lnTo>
                    <a:pt x="86" y="252"/>
                  </a:lnTo>
                  <a:lnTo>
                    <a:pt x="85" y="253"/>
                  </a:lnTo>
                  <a:lnTo>
                    <a:pt x="84" y="255"/>
                  </a:lnTo>
                  <a:lnTo>
                    <a:pt x="81" y="256"/>
                  </a:lnTo>
                  <a:lnTo>
                    <a:pt x="79" y="255"/>
                  </a:lnTo>
                  <a:lnTo>
                    <a:pt x="76" y="252"/>
                  </a:lnTo>
                  <a:lnTo>
                    <a:pt x="74" y="251"/>
                  </a:lnTo>
                  <a:lnTo>
                    <a:pt x="71" y="250"/>
                  </a:lnTo>
                  <a:lnTo>
                    <a:pt x="69" y="249"/>
                  </a:lnTo>
                  <a:lnTo>
                    <a:pt x="67" y="246"/>
                  </a:lnTo>
                  <a:lnTo>
                    <a:pt x="65" y="242"/>
                  </a:lnTo>
                  <a:lnTo>
                    <a:pt x="64" y="240"/>
                  </a:lnTo>
                  <a:lnTo>
                    <a:pt x="67" y="239"/>
                  </a:lnTo>
                  <a:lnTo>
                    <a:pt x="65" y="237"/>
                  </a:lnTo>
                  <a:lnTo>
                    <a:pt x="63" y="235"/>
                  </a:lnTo>
                  <a:lnTo>
                    <a:pt x="62" y="234"/>
                  </a:lnTo>
                  <a:lnTo>
                    <a:pt x="60" y="231"/>
                  </a:lnTo>
                  <a:lnTo>
                    <a:pt x="60" y="229"/>
                  </a:lnTo>
                  <a:lnTo>
                    <a:pt x="63" y="228"/>
                  </a:lnTo>
                  <a:lnTo>
                    <a:pt x="65" y="226"/>
                  </a:lnTo>
                  <a:lnTo>
                    <a:pt x="63" y="226"/>
                  </a:lnTo>
                  <a:lnTo>
                    <a:pt x="62" y="229"/>
                  </a:lnTo>
                  <a:lnTo>
                    <a:pt x="59" y="225"/>
                  </a:lnTo>
                  <a:lnTo>
                    <a:pt x="54" y="222"/>
                  </a:lnTo>
                  <a:lnTo>
                    <a:pt x="49" y="217"/>
                  </a:lnTo>
                  <a:lnTo>
                    <a:pt x="48" y="215"/>
                  </a:lnTo>
                  <a:lnTo>
                    <a:pt x="49" y="213"/>
                  </a:lnTo>
                  <a:lnTo>
                    <a:pt x="47" y="214"/>
                  </a:lnTo>
                  <a:lnTo>
                    <a:pt x="47" y="214"/>
                  </a:lnTo>
                  <a:lnTo>
                    <a:pt x="46" y="215"/>
                  </a:lnTo>
                  <a:lnTo>
                    <a:pt x="43" y="215"/>
                  </a:lnTo>
                  <a:lnTo>
                    <a:pt x="39" y="217"/>
                  </a:lnTo>
                  <a:lnTo>
                    <a:pt x="36" y="215"/>
                  </a:lnTo>
                  <a:lnTo>
                    <a:pt x="33" y="214"/>
                  </a:lnTo>
                  <a:lnTo>
                    <a:pt x="33" y="210"/>
                  </a:lnTo>
                  <a:lnTo>
                    <a:pt x="32" y="206"/>
                  </a:lnTo>
                  <a:lnTo>
                    <a:pt x="33" y="203"/>
                  </a:lnTo>
                  <a:lnTo>
                    <a:pt x="35" y="199"/>
                  </a:lnTo>
                  <a:lnTo>
                    <a:pt x="37" y="197"/>
                  </a:lnTo>
                  <a:lnTo>
                    <a:pt x="39" y="193"/>
                  </a:lnTo>
                  <a:lnTo>
                    <a:pt x="41" y="190"/>
                  </a:lnTo>
                  <a:lnTo>
                    <a:pt x="43" y="188"/>
                  </a:lnTo>
                  <a:lnTo>
                    <a:pt x="46" y="187"/>
                  </a:lnTo>
                  <a:lnTo>
                    <a:pt x="47" y="186"/>
                  </a:lnTo>
                  <a:lnTo>
                    <a:pt x="49" y="182"/>
                  </a:lnTo>
                  <a:lnTo>
                    <a:pt x="46" y="182"/>
                  </a:lnTo>
                  <a:lnTo>
                    <a:pt x="43" y="180"/>
                  </a:lnTo>
                  <a:lnTo>
                    <a:pt x="41" y="177"/>
                  </a:lnTo>
                  <a:lnTo>
                    <a:pt x="39" y="174"/>
                  </a:lnTo>
                  <a:lnTo>
                    <a:pt x="41" y="169"/>
                  </a:lnTo>
                  <a:lnTo>
                    <a:pt x="43" y="165"/>
                  </a:lnTo>
                  <a:lnTo>
                    <a:pt x="47" y="161"/>
                  </a:lnTo>
                  <a:lnTo>
                    <a:pt x="49" y="156"/>
                  </a:lnTo>
                  <a:lnTo>
                    <a:pt x="49" y="154"/>
                  </a:lnTo>
                  <a:lnTo>
                    <a:pt x="47" y="151"/>
                  </a:lnTo>
                  <a:lnTo>
                    <a:pt x="44" y="149"/>
                  </a:lnTo>
                  <a:lnTo>
                    <a:pt x="43" y="147"/>
                  </a:lnTo>
                  <a:lnTo>
                    <a:pt x="42" y="143"/>
                  </a:lnTo>
                  <a:lnTo>
                    <a:pt x="41" y="140"/>
                  </a:lnTo>
                  <a:lnTo>
                    <a:pt x="38" y="138"/>
                  </a:lnTo>
                  <a:lnTo>
                    <a:pt x="36" y="134"/>
                  </a:lnTo>
                  <a:lnTo>
                    <a:pt x="42" y="135"/>
                  </a:lnTo>
                  <a:lnTo>
                    <a:pt x="47" y="135"/>
                  </a:lnTo>
                  <a:lnTo>
                    <a:pt x="49" y="134"/>
                  </a:lnTo>
                  <a:lnTo>
                    <a:pt x="49" y="134"/>
                  </a:lnTo>
                  <a:lnTo>
                    <a:pt x="51" y="131"/>
                  </a:lnTo>
                  <a:lnTo>
                    <a:pt x="53" y="127"/>
                  </a:lnTo>
                  <a:lnTo>
                    <a:pt x="54" y="124"/>
                  </a:lnTo>
                  <a:lnTo>
                    <a:pt x="52" y="118"/>
                  </a:lnTo>
                  <a:lnTo>
                    <a:pt x="53" y="117"/>
                  </a:lnTo>
                  <a:lnTo>
                    <a:pt x="54" y="116"/>
                  </a:lnTo>
                  <a:lnTo>
                    <a:pt x="55" y="115"/>
                  </a:lnTo>
                  <a:lnTo>
                    <a:pt x="57" y="115"/>
                  </a:lnTo>
                  <a:lnTo>
                    <a:pt x="58" y="112"/>
                  </a:lnTo>
                  <a:lnTo>
                    <a:pt x="58" y="108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99"/>
                  </a:lnTo>
                  <a:lnTo>
                    <a:pt x="58" y="92"/>
                  </a:lnTo>
                  <a:lnTo>
                    <a:pt x="57" y="91"/>
                  </a:lnTo>
                  <a:lnTo>
                    <a:pt x="57" y="90"/>
                  </a:lnTo>
                  <a:lnTo>
                    <a:pt x="62" y="88"/>
                  </a:lnTo>
                  <a:lnTo>
                    <a:pt x="65" y="83"/>
                  </a:lnTo>
                  <a:lnTo>
                    <a:pt x="69" y="81"/>
                  </a:lnTo>
                  <a:lnTo>
                    <a:pt x="73" y="78"/>
                  </a:lnTo>
                  <a:lnTo>
                    <a:pt x="75" y="74"/>
                  </a:lnTo>
                  <a:lnTo>
                    <a:pt x="76" y="72"/>
                  </a:lnTo>
                  <a:lnTo>
                    <a:pt x="74" y="70"/>
                  </a:lnTo>
                  <a:lnTo>
                    <a:pt x="71" y="69"/>
                  </a:lnTo>
                  <a:lnTo>
                    <a:pt x="69" y="69"/>
                  </a:lnTo>
                  <a:lnTo>
                    <a:pt x="68" y="68"/>
                  </a:lnTo>
                  <a:lnTo>
                    <a:pt x="68" y="65"/>
                  </a:lnTo>
                  <a:lnTo>
                    <a:pt x="68" y="63"/>
                  </a:lnTo>
                  <a:lnTo>
                    <a:pt x="68" y="60"/>
                  </a:lnTo>
                  <a:lnTo>
                    <a:pt x="67" y="60"/>
                  </a:lnTo>
                  <a:lnTo>
                    <a:pt x="63" y="60"/>
                  </a:lnTo>
                  <a:lnTo>
                    <a:pt x="58" y="60"/>
                  </a:lnTo>
                  <a:lnTo>
                    <a:pt x="53" y="60"/>
                  </a:lnTo>
                  <a:lnTo>
                    <a:pt x="51" y="60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3" y="64"/>
                  </a:lnTo>
                  <a:lnTo>
                    <a:pt x="41" y="63"/>
                  </a:lnTo>
                  <a:lnTo>
                    <a:pt x="37" y="62"/>
                  </a:lnTo>
                  <a:lnTo>
                    <a:pt x="35" y="63"/>
                  </a:lnTo>
                  <a:lnTo>
                    <a:pt x="28" y="64"/>
                  </a:lnTo>
                  <a:lnTo>
                    <a:pt x="25" y="65"/>
                  </a:lnTo>
                  <a:lnTo>
                    <a:pt x="23" y="63"/>
                  </a:lnTo>
                  <a:lnTo>
                    <a:pt x="26" y="59"/>
                  </a:lnTo>
                  <a:lnTo>
                    <a:pt x="28" y="57"/>
                  </a:lnTo>
                  <a:lnTo>
                    <a:pt x="26" y="56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6" y="57"/>
                  </a:lnTo>
                  <a:lnTo>
                    <a:pt x="11" y="59"/>
                  </a:lnTo>
                  <a:lnTo>
                    <a:pt x="8" y="62"/>
                  </a:lnTo>
                  <a:lnTo>
                    <a:pt x="6" y="57"/>
                  </a:lnTo>
                  <a:lnTo>
                    <a:pt x="9" y="53"/>
                  </a:lnTo>
                  <a:lnTo>
                    <a:pt x="12" y="51"/>
                  </a:lnTo>
                  <a:lnTo>
                    <a:pt x="15" y="47"/>
                  </a:lnTo>
                  <a:lnTo>
                    <a:pt x="11" y="49"/>
                  </a:lnTo>
                  <a:lnTo>
                    <a:pt x="8" y="51"/>
                  </a:lnTo>
                  <a:lnTo>
                    <a:pt x="10" y="47"/>
                  </a:lnTo>
                  <a:lnTo>
                    <a:pt x="14" y="44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9" y="41"/>
                  </a:lnTo>
                  <a:lnTo>
                    <a:pt x="10" y="40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9" y="38"/>
                  </a:lnTo>
                  <a:lnTo>
                    <a:pt x="6" y="40"/>
                  </a:lnTo>
                  <a:lnTo>
                    <a:pt x="5" y="41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9" y="32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1" y="3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92" name="Freeform 1436"/>
            <p:cNvSpPr>
              <a:spLocks/>
            </p:cNvSpPr>
            <p:nvPr/>
          </p:nvSpPr>
          <p:spPr bwMode="auto">
            <a:xfrm>
              <a:off x="5855940" y="2897272"/>
              <a:ext cx="10540" cy="8432"/>
            </a:xfrm>
            <a:custGeom>
              <a:avLst/>
              <a:gdLst>
                <a:gd name="T0" fmla="*/ 4 w 10"/>
                <a:gd name="T1" fmla="*/ 9 h 9"/>
                <a:gd name="T2" fmla="*/ 0 w 10"/>
                <a:gd name="T3" fmla="*/ 7 h 9"/>
                <a:gd name="T4" fmla="*/ 0 w 10"/>
                <a:gd name="T5" fmla="*/ 5 h 9"/>
                <a:gd name="T6" fmla="*/ 1 w 10"/>
                <a:gd name="T7" fmla="*/ 2 h 9"/>
                <a:gd name="T8" fmla="*/ 4 w 10"/>
                <a:gd name="T9" fmla="*/ 0 h 9"/>
                <a:gd name="T10" fmla="*/ 6 w 10"/>
                <a:gd name="T11" fmla="*/ 0 h 9"/>
                <a:gd name="T12" fmla="*/ 9 w 10"/>
                <a:gd name="T13" fmla="*/ 0 h 9"/>
                <a:gd name="T14" fmla="*/ 10 w 10"/>
                <a:gd name="T15" fmla="*/ 2 h 9"/>
                <a:gd name="T16" fmla="*/ 7 w 10"/>
                <a:gd name="T17" fmla="*/ 5 h 9"/>
                <a:gd name="T18" fmla="*/ 5 w 10"/>
                <a:gd name="T19" fmla="*/ 6 h 9"/>
                <a:gd name="T20" fmla="*/ 4 w 10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9">
                  <a:moveTo>
                    <a:pt x="4" y="9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0" y="2"/>
                  </a:lnTo>
                  <a:lnTo>
                    <a:pt x="7" y="5"/>
                  </a:lnTo>
                  <a:lnTo>
                    <a:pt x="5" y="6"/>
                  </a:lnTo>
                  <a:lnTo>
                    <a:pt x="4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93" name="Freeform 1437"/>
            <p:cNvSpPr>
              <a:spLocks/>
            </p:cNvSpPr>
            <p:nvPr/>
          </p:nvSpPr>
          <p:spPr bwMode="auto">
            <a:xfrm>
              <a:off x="5860156" y="2909920"/>
              <a:ext cx="2109" cy="2109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0 h 3"/>
                <a:gd name="T4" fmla="*/ 2 w 2"/>
                <a:gd name="T5" fmla="*/ 1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94" name="Freeform 1438"/>
            <p:cNvSpPr>
              <a:spLocks/>
            </p:cNvSpPr>
            <p:nvPr/>
          </p:nvSpPr>
          <p:spPr bwMode="auto">
            <a:xfrm>
              <a:off x="5889666" y="2867762"/>
              <a:ext cx="29511" cy="21079"/>
            </a:xfrm>
            <a:custGeom>
              <a:avLst/>
              <a:gdLst>
                <a:gd name="T0" fmla="*/ 23 w 28"/>
                <a:gd name="T1" fmla="*/ 17 h 21"/>
                <a:gd name="T2" fmla="*/ 21 w 28"/>
                <a:gd name="T3" fmla="*/ 19 h 21"/>
                <a:gd name="T4" fmla="*/ 18 w 28"/>
                <a:gd name="T5" fmla="*/ 21 h 21"/>
                <a:gd name="T6" fmla="*/ 16 w 28"/>
                <a:gd name="T7" fmla="*/ 19 h 21"/>
                <a:gd name="T8" fmla="*/ 12 w 28"/>
                <a:gd name="T9" fmla="*/ 19 h 21"/>
                <a:gd name="T10" fmla="*/ 10 w 28"/>
                <a:gd name="T11" fmla="*/ 17 h 21"/>
                <a:gd name="T12" fmla="*/ 8 w 28"/>
                <a:gd name="T13" fmla="*/ 14 h 21"/>
                <a:gd name="T14" fmla="*/ 7 w 28"/>
                <a:gd name="T15" fmla="*/ 13 h 21"/>
                <a:gd name="T16" fmla="*/ 2 w 28"/>
                <a:gd name="T17" fmla="*/ 14 h 21"/>
                <a:gd name="T18" fmla="*/ 0 w 28"/>
                <a:gd name="T19" fmla="*/ 14 h 21"/>
                <a:gd name="T20" fmla="*/ 0 w 28"/>
                <a:gd name="T21" fmla="*/ 12 h 21"/>
                <a:gd name="T22" fmla="*/ 1 w 28"/>
                <a:gd name="T23" fmla="*/ 9 h 21"/>
                <a:gd name="T24" fmla="*/ 4 w 28"/>
                <a:gd name="T25" fmla="*/ 7 h 21"/>
                <a:gd name="T26" fmla="*/ 12 w 28"/>
                <a:gd name="T27" fmla="*/ 2 h 21"/>
                <a:gd name="T28" fmla="*/ 22 w 28"/>
                <a:gd name="T29" fmla="*/ 0 h 21"/>
                <a:gd name="T30" fmla="*/ 20 w 28"/>
                <a:gd name="T31" fmla="*/ 2 h 21"/>
                <a:gd name="T32" fmla="*/ 20 w 28"/>
                <a:gd name="T33" fmla="*/ 3 h 21"/>
                <a:gd name="T34" fmla="*/ 21 w 28"/>
                <a:gd name="T35" fmla="*/ 6 h 21"/>
                <a:gd name="T36" fmla="*/ 22 w 28"/>
                <a:gd name="T37" fmla="*/ 6 h 21"/>
                <a:gd name="T38" fmla="*/ 24 w 28"/>
                <a:gd name="T39" fmla="*/ 6 h 21"/>
                <a:gd name="T40" fmla="*/ 26 w 28"/>
                <a:gd name="T41" fmla="*/ 6 h 21"/>
                <a:gd name="T42" fmla="*/ 28 w 28"/>
                <a:gd name="T43" fmla="*/ 6 h 21"/>
                <a:gd name="T44" fmla="*/ 28 w 28"/>
                <a:gd name="T45" fmla="*/ 8 h 21"/>
                <a:gd name="T46" fmla="*/ 27 w 28"/>
                <a:gd name="T47" fmla="*/ 12 h 21"/>
                <a:gd name="T48" fmla="*/ 24 w 28"/>
                <a:gd name="T49" fmla="*/ 14 h 21"/>
                <a:gd name="T50" fmla="*/ 23 w 28"/>
                <a:gd name="T5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" h="21">
                  <a:moveTo>
                    <a:pt x="23" y="17"/>
                  </a:moveTo>
                  <a:lnTo>
                    <a:pt x="21" y="19"/>
                  </a:lnTo>
                  <a:lnTo>
                    <a:pt x="18" y="21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10" y="17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7" y="12"/>
                  </a:lnTo>
                  <a:lnTo>
                    <a:pt x="24" y="14"/>
                  </a:lnTo>
                  <a:lnTo>
                    <a:pt x="23" y="1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95" name="Freeform 1439"/>
            <p:cNvSpPr>
              <a:spLocks/>
            </p:cNvSpPr>
            <p:nvPr/>
          </p:nvSpPr>
          <p:spPr bwMode="auto">
            <a:xfrm>
              <a:off x="5929717" y="2863546"/>
              <a:ext cx="14756" cy="8432"/>
            </a:xfrm>
            <a:custGeom>
              <a:avLst/>
              <a:gdLst>
                <a:gd name="T0" fmla="*/ 0 w 14"/>
                <a:gd name="T1" fmla="*/ 2 h 7"/>
                <a:gd name="T2" fmla="*/ 4 w 14"/>
                <a:gd name="T3" fmla="*/ 0 h 7"/>
                <a:gd name="T4" fmla="*/ 9 w 14"/>
                <a:gd name="T5" fmla="*/ 1 h 7"/>
                <a:gd name="T6" fmla="*/ 12 w 14"/>
                <a:gd name="T7" fmla="*/ 4 h 7"/>
                <a:gd name="T8" fmla="*/ 14 w 14"/>
                <a:gd name="T9" fmla="*/ 7 h 7"/>
                <a:gd name="T10" fmla="*/ 10 w 14"/>
                <a:gd name="T11" fmla="*/ 7 h 7"/>
                <a:gd name="T12" fmla="*/ 6 w 14"/>
                <a:gd name="T13" fmla="*/ 6 h 7"/>
                <a:gd name="T14" fmla="*/ 2 w 14"/>
                <a:gd name="T15" fmla="*/ 5 h 7"/>
                <a:gd name="T16" fmla="*/ 0 w 14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">
                  <a:moveTo>
                    <a:pt x="0" y="2"/>
                  </a:moveTo>
                  <a:lnTo>
                    <a:pt x="4" y="0"/>
                  </a:lnTo>
                  <a:lnTo>
                    <a:pt x="9" y="1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6" y="6"/>
                  </a:lnTo>
                  <a:lnTo>
                    <a:pt x="2" y="5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96" name="Freeform 1442"/>
            <p:cNvSpPr>
              <a:spLocks/>
            </p:cNvSpPr>
            <p:nvPr/>
          </p:nvSpPr>
          <p:spPr bwMode="auto">
            <a:xfrm>
              <a:off x="6271196" y="2572656"/>
              <a:ext cx="181279" cy="94856"/>
            </a:xfrm>
            <a:custGeom>
              <a:avLst/>
              <a:gdLst>
                <a:gd name="T0" fmla="*/ 5 w 174"/>
                <a:gd name="T1" fmla="*/ 52 h 91"/>
                <a:gd name="T2" fmla="*/ 9 w 174"/>
                <a:gd name="T3" fmla="*/ 46 h 91"/>
                <a:gd name="T4" fmla="*/ 13 w 174"/>
                <a:gd name="T5" fmla="*/ 37 h 91"/>
                <a:gd name="T6" fmla="*/ 15 w 174"/>
                <a:gd name="T7" fmla="*/ 31 h 91"/>
                <a:gd name="T8" fmla="*/ 10 w 174"/>
                <a:gd name="T9" fmla="*/ 30 h 91"/>
                <a:gd name="T10" fmla="*/ 13 w 174"/>
                <a:gd name="T11" fmla="*/ 29 h 91"/>
                <a:gd name="T12" fmla="*/ 18 w 174"/>
                <a:gd name="T13" fmla="*/ 30 h 91"/>
                <a:gd name="T14" fmla="*/ 23 w 174"/>
                <a:gd name="T15" fmla="*/ 29 h 91"/>
                <a:gd name="T16" fmla="*/ 27 w 174"/>
                <a:gd name="T17" fmla="*/ 19 h 91"/>
                <a:gd name="T18" fmla="*/ 35 w 174"/>
                <a:gd name="T19" fmla="*/ 22 h 91"/>
                <a:gd name="T20" fmla="*/ 52 w 174"/>
                <a:gd name="T21" fmla="*/ 27 h 91"/>
                <a:gd name="T22" fmla="*/ 71 w 174"/>
                <a:gd name="T23" fmla="*/ 25 h 91"/>
                <a:gd name="T24" fmla="*/ 68 w 174"/>
                <a:gd name="T25" fmla="*/ 22 h 91"/>
                <a:gd name="T26" fmla="*/ 74 w 174"/>
                <a:gd name="T27" fmla="*/ 19 h 91"/>
                <a:gd name="T28" fmla="*/ 80 w 174"/>
                <a:gd name="T29" fmla="*/ 19 h 91"/>
                <a:gd name="T30" fmla="*/ 85 w 174"/>
                <a:gd name="T31" fmla="*/ 16 h 91"/>
                <a:gd name="T32" fmla="*/ 88 w 174"/>
                <a:gd name="T33" fmla="*/ 11 h 91"/>
                <a:gd name="T34" fmla="*/ 94 w 174"/>
                <a:gd name="T35" fmla="*/ 14 h 91"/>
                <a:gd name="T36" fmla="*/ 101 w 174"/>
                <a:gd name="T37" fmla="*/ 15 h 91"/>
                <a:gd name="T38" fmla="*/ 109 w 174"/>
                <a:gd name="T39" fmla="*/ 11 h 91"/>
                <a:gd name="T40" fmla="*/ 111 w 174"/>
                <a:gd name="T41" fmla="*/ 6 h 91"/>
                <a:gd name="T42" fmla="*/ 114 w 174"/>
                <a:gd name="T43" fmla="*/ 2 h 91"/>
                <a:gd name="T44" fmla="*/ 122 w 174"/>
                <a:gd name="T45" fmla="*/ 2 h 91"/>
                <a:gd name="T46" fmla="*/ 133 w 174"/>
                <a:gd name="T47" fmla="*/ 2 h 91"/>
                <a:gd name="T48" fmla="*/ 139 w 174"/>
                <a:gd name="T49" fmla="*/ 4 h 91"/>
                <a:gd name="T50" fmla="*/ 150 w 174"/>
                <a:gd name="T51" fmla="*/ 6 h 91"/>
                <a:gd name="T52" fmla="*/ 160 w 174"/>
                <a:gd name="T53" fmla="*/ 9 h 91"/>
                <a:gd name="T54" fmla="*/ 170 w 174"/>
                <a:gd name="T55" fmla="*/ 16 h 91"/>
                <a:gd name="T56" fmla="*/ 174 w 174"/>
                <a:gd name="T57" fmla="*/ 19 h 91"/>
                <a:gd name="T58" fmla="*/ 173 w 174"/>
                <a:gd name="T59" fmla="*/ 24 h 91"/>
                <a:gd name="T60" fmla="*/ 168 w 174"/>
                <a:gd name="T61" fmla="*/ 26 h 91"/>
                <a:gd name="T62" fmla="*/ 162 w 174"/>
                <a:gd name="T63" fmla="*/ 27 h 91"/>
                <a:gd name="T64" fmla="*/ 154 w 174"/>
                <a:gd name="T65" fmla="*/ 34 h 91"/>
                <a:gd name="T66" fmla="*/ 152 w 174"/>
                <a:gd name="T67" fmla="*/ 38 h 91"/>
                <a:gd name="T68" fmla="*/ 148 w 174"/>
                <a:gd name="T69" fmla="*/ 47 h 91"/>
                <a:gd name="T70" fmla="*/ 138 w 174"/>
                <a:gd name="T71" fmla="*/ 63 h 91"/>
                <a:gd name="T72" fmla="*/ 134 w 174"/>
                <a:gd name="T73" fmla="*/ 72 h 91"/>
                <a:gd name="T74" fmla="*/ 130 w 174"/>
                <a:gd name="T75" fmla="*/ 75 h 91"/>
                <a:gd name="T76" fmla="*/ 123 w 174"/>
                <a:gd name="T77" fmla="*/ 75 h 91"/>
                <a:gd name="T78" fmla="*/ 120 w 174"/>
                <a:gd name="T79" fmla="*/ 79 h 91"/>
                <a:gd name="T80" fmla="*/ 116 w 174"/>
                <a:gd name="T81" fmla="*/ 79 h 91"/>
                <a:gd name="T82" fmla="*/ 106 w 174"/>
                <a:gd name="T83" fmla="*/ 79 h 91"/>
                <a:gd name="T84" fmla="*/ 95 w 174"/>
                <a:gd name="T85" fmla="*/ 78 h 91"/>
                <a:gd name="T86" fmla="*/ 90 w 174"/>
                <a:gd name="T87" fmla="*/ 79 h 91"/>
                <a:gd name="T88" fmla="*/ 82 w 174"/>
                <a:gd name="T89" fmla="*/ 84 h 91"/>
                <a:gd name="T90" fmla="*/ 71 w 174"/>
                <a:gd name="T91" fmla="*/ 86 h 91"/>
                <a:gd name="T92" fmla="*/ 62 w 174"/>
                <a:gd name="T93" fmla="*/ 91 h 91"/>
                <a:gd name="T94" fmla="*/ 45 w 174"/>
                <a:gd name="T95" fmla="*/ 90 h 91"/>
                <a:gd name="T96" fmla="*/ 36 w 174"/>
                <a:gd name="T97" fmla="*/ 85 h 91"/>
                <a:gd name="T98" fmla="*/ 31 w 174"/>
                <a:gd name="T99" fmla="*/ 81 h 91"/>
                <a:gd name="T100" fmla="*/ 20 w 174"/>
                <a:gd name="T101" fmla="*/ 73 h 91"/>
                <a:gd name="T102" fmla="*/ 10 w 174"/>
                <a:gd name="T103" fmla="*/ 63 h 91"/>
                <a:gd name="T104" fmla="*/ 4 w 174"/>
                <a:gd name="T105" fmla="*/ 5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4" h="91">
                  <a:moveTo>
                    <a:pt x="0" y="56"/>
                  </a:moveTo>
                  <a:lnTo>
                    <a:pt x="5" y="52"/>
                  </a:lnTo>
                  <a:lnTo>
                    <a:pt x="10" y="52"/>
                  </a:lnTo>
                  <a:lnTo>
                    <a:pt x="9" y="46"/>
                  </a:lnTo>
                  <a:lnTo>
                    <a:pt x="10" y="40"/>
                  </a:lnTo>
                  <a:lnTo>
                    <a:pt x="13" y="37"/>
                  </a:lnTo>
                  <a:lnTo>
                    <a:pt x="15" y="34"/>
                  </a:lnTo>
                  <a:lnTo>
                    <a:pt x="15" y="31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3" y="29"/>
                  </a:lnTo>
                  <a:lnTo>
                    <a:pt x="25" y="22"/>
                  </a:lnTo>
                  <a:lnTo>
                    <a:pt x="27" y="19"/>
                  </a:lnTo>
                  <a:lnTo>
                    <a:pt x="31" y="19"/>
                  </a:lnTo>
                  <a:lnTo>
                    <a:pt x="35" y="22"/>
                  </a:lnTo>
                  <a:lnTo>
                    <a:pt x="43" y="26"/>
                  </a:lnTo>
                  <a:lnTo>
                    <a:pt x="52" y="27"/>
                  </a:lnTo>
                  <a:lnTo>
                    <a:pt x="61" y="26"/>
                  </a:lnTo>
                  <a:lnTo>
                    <a:pt x="71" y="25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74" y="19"/>
                  </a:lnTo>
                  <a:lnTo>
                    <a:pt x="78" y="19"/>
                  </a:lnTo>
                  <a:lnTo>
                    <a:pt x="80" y="19"/>
                  </a:lnTo>
                  <a:lnTo>
                    <a:pt x="83" y="18"/>
                  </a:lnTo>
                  <a:lnTo>
                    <a:pt x="85" y="16"/>
                  </a:lnTo>
                  <a:lnTo>
                    <a:pt x="87" y="14"/>
                  </a:lnTo>
                  <a:lnTo>
                    <a:pt x="88" y="11"/>
                  </a:lnTo>
                  <a:lnTo>
                    <a:pt x="89" y="13"/>
                  </a:lnTo>
                  <a:lnTo>
                    <a:pt x="94" y="14"/>
                  </a:lnTo>
                  <a:lnTo>
                    <a:pt x="98" y="15"/>
                  </a:lnTo>
                  <a:lnTo>
                    <a:pt x="101" y="15"/>
                  </a:lnTo>
                  <a:lnTo>
                    <a:pt x="106" y="14"/>
                  </a:lnTo>
                  <a:lnTo>
                    <a:pt x="109" y="11"/>
                  </a:lnTo>
                  <a:lnTo>
                    <a:pt x="110" y="9"/>
                  </a:lnTo>
                  <a:lnTo>
                    <a:pt x="111" y="6"/>
                  </a:lnTo>
                  <a:lnTo>
                    <a:pt x="111" y="3"/>
                  </a:lnTo>
                  <a:lnTo>
                    <a:pt x="114" y="2"/>
                  </a:lnTo>
                  <a:lnTo>
                    <a:pt x="117" y="0"/>
                  </a:lnTo>
                  <a:lnTo>
                    <a:pt x="122" y="2"/>
                  </a:lnTo>
                  <a:lnTo>
                    <a:pt x="131" y="3"/>
                  </a:lnTo>
                  <a:lnTo>
                    <a:pt x="133" y="2"/>
                  </a:lnTo>
                  <a:lnTo>
                    <a:pt x="136" y="2"/>
                  </a:lnTo>
                  <a:lnTo>
                    <a:pt x="139" y="4"/>
                  </a:lnTo>
                  <a:lnTo>
                    <a:pt x="144" y="8"/>
                  </a:lnTo>
                  <a:lnTo>
                    <a:pt x="150" y="6"/>
                  </a:lnTo>
                  <a:lnTo>
                    <a:pt x="155" y="6"/>
                  </a:lnTo>
                  <a:lnTo>
                    <a:pt x="160" y="9"/>
                  </a:lnTo>
                  <a:lnTo>
                    <a:pt x="165" y="13"/>
                  </a:lnTo>
                  <a:lnTo>
                    <a:pt x="170" y="16"/>
                  </a:lnTo>
                  <a:lnTo>
                    <a:pt x="173" y="18"/>
                  </a:lnTo>
                  <a:lnTo>
                    <a:pt x="174" y="19"/>
                  </a:lnTo>
                  <a:lnTo>
                    <a:pt x="174" y="21"/>
                  </a:lnTo>
                  <a:lnTo>
                    <a:pt x="173" y="24"/>
                  </a:lnTo>
                  <a:lnTo>
                    <a:pt x="170" y="25"/>
                  </a:lnTo>
                  <a:lnTo>
                    <a:pt x="168" y="26"/>
                  </a:lnTo>
                  <a:lnTo>
                    <a:pt x="164" y="27"/>
                  </a:lnTo>
                  <a:lnTo>
                    <a:pt x="162" y="27"/>
                  </a:lnTo>
                  <a:lnTo>
                    <a:pt x="159" y="29"/>
                  </a:lnTo>
                  <a:lnTo>
                    <a:pt x="154" y="34"/>
                  </a:lnTo>
                  <a:lnTo>
                    <a:pt x="153" y="36"/>
                  </a:lnTo>
                  <a:lnTo>
                    <a:pt x="152" y="38"/>
                  </a:lnTo>
                  <a:lnTo>
                    <a:pt x="150" y="42"/>
                  </a:lnTo>
                  <a:lnTo>
                    <a:pt x="148" y="47"/>
                  </a:lnTo>
                  <a:lnTo>
                    <a:pt x="142" y="58"/>
                  </a:lnTo>
                  <a:lnTo>
                    <a:pt x="138" y="63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4"/>
                  </a:lnTo>
                  <a:lnTo>
                    <a:pt x="130" y="75"/>
                  </a:lnTo>
                  <a:lnTo>
                    <a:pt x="125" y="75"/>
                  </a:lnTo>
                  <a:lnTo>
                    <a:pt x="123" y="75"/>
                  </a:lnTo>
                  <a:lnTo>
                    <a:pt x="121" y="77"/>
                  </a:lnTo>
                  <a:lnTo>
                    <a:pt x="120" y="79"/>
                  </a:lnTo>
                  <a:lnTo>
                    <a:pt x="117" y="79"/>
                  </a:lnTo>
                  <a:lnTo>
                    <a:pt x="116" y="79"/>
                  </a:lnTo>
                  <a:lnTo>
                    <a:pt x="114" y="79"/>
                  </a:lnTo>
                  <a:lnTo>
                    <a:pt x="106" y="79"/>
                  </a:lnTo>
                  <a:lnTo>
                    <a:pt x="100" y="79"/>
                  </a:lnTo>
                  <a:lnTo>
                    <a:pt x="95" y="78"/>
                  </a:lnTo>
                  <a:lnTo>
                    <a:pt x="93" y="78"/>
                  </a:lnTo>
                  <a:lnTo>
                    <a:pt x="90" y="79"/>
                  </a:lnTo>
                  <a:lnTo>
                    <a:pt x="87" y="83"/>
                  </a:lnTo>
                  <a:lnTo>
                    <a:pt x="82" y="84"/>
                  </a:lnTo>
                  <a:lnTo>
                    <a:pt x="75" y="85"/>
                  </a:lnTo>
                  <a:lnTo>
                    <a:pt x="71" y="86"/>
                  </a:lnTo>
                  <a:lnTo>
                    <a:pt x="66" y="89"/>
                  </a:lnTo>
                  <a:lnTo>
                    <a:pt x="62" y="91"/>
                  </a:lnTo>
                  <a:lnTo>
                    <a:pt x="51" y="91"/>
                  </a:lnTo>
                  <a:lnTo>
                    <a:pt x="45" y="90"/>
                  </a:lnTo>
                  <a:lnTo>
                    <a:pt x="41" y="88"/>
                  </a:lnTo>
                  <a:lnTo>
                    <a:pt x="36" y="85"/>
                  </a:lnTo>
                  <a:lnTo>
                    <a:pt x="34" y="84"/>
                  </a:lnTo>
                  <a:lnTo>
                    <a:pt x="31" y="81"/>
                  </a:lnTo>
                  <a:lnTo>
                    <a:pt x="26" y="77"/>
                  </a:lnTo>
                  <a:lnTo>
                    <a:pt x="20" y="73"/>
                  </a:lnTo>
                  <a:lnTo>
                    <a:pt x="14" y="68"/>
                  </a:lnTo>
                  <a:lnTo>
                    <a:pt x="10" y="63"/>
                  </a:lnTo>
                  <a:lnTo>
                    <a:pt x="7" y="58"/>
                  </a:lnTo>
                  <a:lnTo>
                    <a:pt x="4" y="56"/>
                  </a:lnTo>
                  <a:lnTo>
                    <a:pt x="0" y="5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97" name="Freeform 1444"/>
            <p:cNvSpPr>
              <a:spLocks/>
            </p:cNvSpPr>
            <p:nvPr/>
          </p:nvSpPr>
          <p:spPr bwMode="auto">
            <a:xfrm>
              <a:off x="7734077" y="2829820"/>
              <a:ext cx="236084" cy="149661"/>
            </a:xfrm>
            <a:custGeom>
              <a:avLst/>
              <a:gdLst>
                <a:gd name="T0" fmla="*/ 4 w 224"/>
                <a:gd name="T1" fmla="*/ 48 h 143"/>
                <a:gd name="T2" fmla="*/ 29 w 224"/>
                <a:gd name="T3" fmla="*/ 48 h 143"/>
                <a:gd name="T4" fmla="*/ 32 w 224"/>
                <a:gd name="T5" fmla="*/ 38 h 143"/>
                <a:gd name="T6" fmla="*/ 37 w 224"/>
                <a:gd name="T7" fmla="*/ 37 h 143"/>
                <a:gd name="T8" fmla="*/ 34 w 224"/>
                <a:gd name="T9" fmla="*/ 31 h 143"/>
                <a:gd name="T10" fmla="*/ 31 w 224"/>
                <a:gd name="T11" fmla="*/ 27 h 143"/>
                <a:gd name="T12" fmla="*/ 44 w 224"/>
                <a:gd name="T13" fmla="*/ 26 h 143"/>
                <a:gd name="T14" fmla="*/ 42 w 224"/>
                <a:gd name="T15" fmla="*/ 17 h 143"/>
                <a:gd name="T16" fmla="*/ 47 w 224"/>
                <a:gd name="T17" fmla="*/ 9 h 143"/>
                <a:gd name="T18" fmla="*/ 59 w 224"/>
                <a:gd name="T19" fmla="*/ 10 h 143"/>
                <a:gd name="T20" fmla="*/ 74 w 224"/>
                <a:gd name="T21" fmla="*/ 5 h 143"/>
                <a:gd name="T22" fmla="*/ 79 w 224"/>
                <a:gd name="T23" fmla="*/ 15 h 143"/>
                <a:gd name="T24" fmla="*/ 74 w 224"/>
                <a:gd name="T25" fmla="*/ 21 h 143"/>
                <a:gd name="T26" fmla="*/ 86 w 224"/>
                <a:gd name="T27" fmla="*/ 27 h 143"/>
                <a:gd name="T28" fmla="*/ 81 w 224"/>
                <a:gd name="T29" fmla="*/ 34 h 143"/>
                <a:gd name="T30" fmla="*/ 75 w 224"/>
                <a:gd name="T31" fmla="*/ 31 h 143"/>
                <a:gd name="T32" fmla="*/ 56 w 224"/>
                <a:gd name="T33" fmla="*/ 29 h 143"/>
                <a:gd name="T34" fmla="*/ 49 w 224"/>
                <a:gd name="T35" fmla="*/ 36 h 143"/>
                <a:gd name="T36" fmla="*/ 53 w 224"/>
                <a:gd name="T37" fmla="*/ 49 h 143"/>
                <a:gd name="T38" fmla="*/ 71 w 224"/>
                <a:gd name="T39" fmla="*/ 48 h 143"/>
                <a:gd name="T40" fmla="*/ 83 w 224"/>
                <a:gd name="T41" fmla="*/ 48 h 143"/>
                <a:gd name="T42" fmla="*/ 98 w 224"/>
                <a:gd name="T43" fmla="*/ 53 h 143"/>
                <a:gd name="T44" fmla="*/ 109 w 224"/>
                <a:gd name="T45" fmla="*/ 48 h 143"/>
                <a:gd name="T46" fmla="*/ 122 w 224"/>
                <a:gd name="T47" fmla="*/ 57 h 143"/>
                <a:gd name="T48" fmla="*/ 134 w 224"/>
                <a:gd name="T49" fmla="*/ 58 h 143"/>
                <a:gd name="T50" fmla="*/ 156 w 224"/>
                <a:gd name="T51" fmla="*/ 54 h 143"/>
                <a:gd name="T52" fmla="*/ 168 w 224"/>
                <a:gd name="T53" fmla="*/ 52 h 143"/>
                <a:gd name="T54" fmla="*/ 178 w 224"/>
                <a:gd name="T55" fmla="*/ 69 h 143"/>
                <a:gd name="T56" fmla="*/ 179 w 224"/>
                <a:gd name="T57" fmla="*/ 79 h 143"/>
                <a:gd name="T58" fmla="*/ 190 w 224"/>
                <a:gd name="T59" fmla="*/ 77 h 143"/>
                <a:gd name="T60" fmla="*/ 206 w 224"/>
                <a:gd name="T61" fmla="*/ 82 h 143"/>
                <a:gd name="T62" fmla="*/ 213 w 224"/>
                <a:gd name="T63" fmla="*/ 98 h 143"/>
                <a:gd name="T64" fmla="*/ 219 w 224"/>
                <a:gd name="T65" fmla="*/ 113 h 143"/>
                <a:gd name="T66" fmla="*/ 224 w 224"/>
                <a:gd name="T67" fmla="*/ 122 h 143"/>
                <a:gd name="T68" fmla="*/ 216 w 224"/>
                <a:gd name="T69" fmla="*/ 122 h 143"/>
                <a:gd name="T70" fmla="*/ 203 w 224"/>
                <a:gd name="T71" fmla="*/ 119 h 143"/>
                <a:gd name="T72" fmla="*/ 188 w 224"/>
                <a:gd name="T73" fmla="*/ 122 h 143"/>
                <a:gd name="T74" fmla="*/ 177 w 224"/>
                <a:gd name="T75" fmla="*/ 118 h 143"/>
                <a:gd name="T76" fmla="*/ 162 w 224"/>
                <a:gd name="T77" fmla="*/ 130 h 143"/>
                <a:gd name="T78" fmla="*/ 149 w 224"/>
                <a:gd name="T79" fmla="*/ 135 h 143"/>
                <a:gd name="T80" fmla="*/ 131 w 224"/>
                <a:gd name="T81" fmla="*/ 140 h 143"/>
                <a:gd name="T82" fmla="*/ 125 w 224"/>
                <a:gd name="T83" fmla="*/ 114 h 143"/>
                <a:gd name="T84" fmla="*/ 123 w 224"/>
                <a:gd name="T85" fmla="*/ 102 h 143"/>
                <a:gd name="T86" fmla="*/ 115 w 224"/>
                <a:gd name="T87" fmla="*/ 97 h 143"/>
                <a:gd name="T88" fmla="*/ 110 w 224"/>
                <a:gd name="T89" fmla="*/ 87 h 143"/>
                <a:gd name="T90" fmla="*/ 93 w 224"/>
                <a:gd name="T91" fmla="*/ 92 h 143"/>
                <a:gd name="T92" fmla="*/ 88 w 224"/>
                <a:gd name="T93" fmla="*/ 106 h 143"/>
                <a:gd name="T94" fmla="*/ 87 w 224"/>
                <a:gd name="T95" fmla="*/ 116 h 143"/>
                <a:gd name="T96" fmla="*/ 70 w 224"/>
                <a:gd name="T97" fmla="*/ 117 h 143"/>
                <a:gd name="T98" fmla="*/ 71 w 224"/>
                <a:gd name="T99" fmla="*/ 127 h 143"/>
                <a:gd name="T100" fmla="*/ 63 w 224"/>
                <a:gd name="T101" fmla="*/ 127 h 143"/>
                <a:gd name="T102" fmla="*/ 55 w 224"/>
                <a:gd name="T103" fmla="*/ 124 h 143"/>
                <a:gd name="T104" fmla="*/ 48 w 224"/>
                <a:gd name="T105" fmla="*/ 127 h 143"/>
                <a:gd name="T106" fmla="*/ 39 w 224"/>
                <a:gd name="T107" fmla="*/ 133 h 143"/>
                <a:gd name="T108" fmla="*/ 29 w 224"/>
                <a:gd name="T109" fmla="*/ 129 h 143"/>
                <a:gd name="T110" fmla="*/ 32 w 224"/>
                <a:gd name="T111" fmla="*/ 106 h 143"/>
                <a:gd name="T112" fmla="*/ 31 w 224"/>
                <a:gd name="T113" fmla="*/ 88 h 143"/>
                <a:gd name="T114" fmla="*/ 24 w 224"/>
                <a:gd name="T115" fmla="*/ 70 h 143"/>
                <a:gd name="T116" fmla="*/ 12 w 224"/>
                <a:gd name="T117" fmla="*/ 66 h 143"/>
                <a:gd name="T118" fmla="*/ 2 w 224"/>
                <a:gd name="T119" fmla="*/ 6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4" h="143">
                  <a:moveTo>
                    <a:pt x="0" y="58"/>
                  </a:moveTo>
                  <a:lnTo>
                    <a:pt x="1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8" y="47"/>
                  </a:lnTo>
                  <a:lnTo>
                    <a:pt x="17" y="48"/>
                  </a:lnTo>
                  <a:lnTo>
                    <a:pt x="26" y="49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1" y="42"/>
                  </a:lnTo>
                  <a:lnTo>
                    <a:pt x="31" y="39"/>
                  </a:lnTo>
                  <a:lnTo>
                    <a:pt x="32" y="38"/>
                  </a:lnTo>
                  <a:lnTo>
                    <a:pt x="34" y="37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7" y="37"/>
                  </a:lnTo>
                  <a:lnTo>
                    <a:pt x="34" y="34"/>
                  </a:lnTo>
                  <a:lnTo>
                    <a:pt x="33" y="32"/>
                  </a:lnTo>
                  <a:lnTo>
                    <a:pt x="37" y="32"/>
                  </a:lnTo>
                  <a:lnTo>
                    <a:pt x="34" y="31"/>
                  </a:lnTo>
                  <a:lnTo>
                    <a:pt x="32" y="29"/>
                  </a:lnTo>
                  <a:lnTo>
                    <a:pt x="29" y="31"/>
                  </a:lnTo>
                  <a:lnTo>
                    <a:pt x="27" y="28"/>
                  </a:lnTo>
                  <a:lnTo>
                    <a:pt x="31" y="27"/>
                  </a:lnTo>
                  <a:lnTo>
                    <a:pt x="35" y="27"/>
                  </a:lnTo>
                  <a:lnTo>
                    <a:pt x="40" y="28"/>
                  </a:lnTo>
                  <a:lnTo>
                    <a:pt x="45" y="27"/>
                  </a:lnTo>
                  <a:lnTo>
                    <a:pt x="44" y="26"/>
                  </a:lnTo>
                  <a:lnTo>
                    <a:pt x="44" y="25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2" y="11"/>
                  </a:lnTo>
                  <a:lnTo>
                    <a:pt x="43" y="9"/>
                  </a:lnTo>
                  <a:lnTo>
                    <a:pt x="47" y="9"/>
                  </a:lnTo>
                  <a:lnTo>
                    <a:pt x="49" y="10"/>
                  </a:lnTo>
                  <a:lnTo>
                    <a:pt x="53" y="11"/>
                  </a:lnTo>
                  <a:lnTo>
                    <a:pt x="55" y="12"/>
                  </a:lnTo>
                  <a:lnTo>
                    <a:pt x="59" y="10"/>
                  </a:lnTo>
                  <a:lnTo>
                    <a:pt x="63" y="7"/>
                  </a:lnTo>
                  <a:lnTo>
                    <a:pt x="66" y="4"/>
                  </a:lnTo>
                  <a:lnTo>
                    <a:pt x="70" y="0"/>
                  </a:lnTo>
                  <a:lnTo>
                    <a:pt x="74" y="5"/>
                  </a:lnTo>
                  <a:lnTo>
                    <a:pt x="77" y="9"/>
                  </a:lnTo>
                  <a:lnTo>
                    <a:pt x="80" y="11"/>
                  </a:lnTo>
                  <a:lnTo>
                    <a:pt x="80" y="12"/>
                  </a:lnTo>
                  <a:lnTo>
                    <a:pt x="79" y="15"/>
                  </a:lnTo>
                  <a:lnTo>
                    <a:pt x="76" y="16"/>
                  </a:lnTo>
                  <a:lnTo>
                    <a:pt x="72" y="18"/>
                  </a:lnTo>
                  <a:lnTo>
                    <a:pt x="72" y="20"/>
                  </a:lnTo>
                  <a:lnTo>
                    <a:pt x="74" y="21"/>
                  </a:lnTo>
                  <a:lnTo>
                    <a:pt x="76" y="22"/>
                  </a:lnTo>
                  <a:lnTo>
                    <a:pt x="79" y="25"/>
                  </a:lnTo>
                  <a:lnTo>
                    <a:pt x="82" y="27"/>
                  </a:lnTo>
                  <a:lnTo>
                    <a:pt x="86" y="27"/>
                  </a:lnTo>
                  <a:lnTo>
                    <a:pt x="90" y="26"/>
                  </a:lnTo>
                  <a:lnTo>
                    <a:pt x="88" y="29"/>
                  </a:lnTo>
                  <a:lnTo>
                    <a:pt x="85" y="32"/>
                  </a:lnTo>
                  <a:lnTo>
                    <a:pt x="81" y="34"/>
                  </a:lnTo>
                  <a:lnTo>
                    <a:pt x="79" y="36"/>
                  </a:lnTo>
                  <a:lnTo>
                    <a:pt x="80" y="34"/>
                  </a:lnTo>
                  <a:lnTo>
                    <a:pt x="79" y="33"/>
                  </a:lnTo>
                  <a:lnTo>
                    <a:pt x="75" y="31"/>
                  </a:lnTo>
                  <a:lnTo>
                    <a:pt x="69" y="28"/>
                  </a:lnTo>
                  <a:lnTo>
                    <a:pt x="65" y="27"/>
                  </a:lnTo>
                  <a:lnTo>
                    <a:pt x="60" y="27"/>
                  </a:lnTo>
                  <a:lnTo>
                    <a:pt x="56" y="29"/>
                  </a:lnTo>
                  <a:lnTo>
                    <a:pt x="53" y="32"/>
                  </a:lnTo>
                  <a:lnTo>
                    <a:pt x="51" y="37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9" y="39"/>
                  </a:lnTo>
                  <a:lnTo>
                    <a:pt x="49" y="44"/>
                  </a:lnTo>
                  <a:lnTo>
                    <a:pt x="51" y="48"/>
                  </a:lnTo>
                  <a:lnTo>
                    <a:pt x="53" y="49"/>
                  </a:lnTo>
                  <a:lnTo>
                    <a:pt x="56" y="49"/>
                  </a:lnTo>
                  <a:lnTo>
                    <a:pt x="61" y="48"/>
                  </a:lnTo>
                  <a:lnTo>
                    <a:pt x="67" y="48"/>
                  </a:lnTo>
                  <a:lnTo>
                    <a:pt x="71" y="48"/>
                  </a:lnTo>
                  <a:lnTo>
                    <a:pt x="75" y="47"/>
                  </a:lnTo>
                  <a:lnTo>
                    <a:pt x="75" y="49"/>
                  </a:lnTo>
                  <a:lnTo>
                    <a:pt x="80" y="48"/>
                  </a:lnTo>
                  <a:lnTo>
                    <a:pt x="83" y="48"/>
                  </a:lnTo>
                  <a:lnTo>
                    <a:pt x="87" y="50"/>
                  </a:lnTo>
                  <a:lnTo>
                    <a:pt x="91" y="54"/>
                  </a:lnTo>
                  <a:lnTo>
                    <a:pt x="95" y="54"/>
                  </a:lnTo>
                  <a:lnTo>
                    <a:pt x="98" y="53"/>
                  </a:lnTo>
                  <a:lnTo>
                    <a:pt x="103" y="50"/>
                  </a:lnTo>
                  <a:lnTo>
                    <a:pt x="107" y="48"/>
                  </a:lnTo>
                  <a:lnTo>
                    <a:pt x="108" y="47"/>
                  </a:lnTo>
                  <a:lnTo>
                    <a:pt x="109" y="48"/>
                  </a:lnTo>
                  <a:lnTo>
                    <a:pt x="110" y="50"/>
                  </a:lnTo>
                  <a:lnTo>
                    <a:pt x="117" y="52"/>
                  </a:lnTo>
                  <a:lnTo>
                    <a:pt x="118" y="55"/>
                  </a:lnTo>
                  <a:lnTo>
                    <a:pt x="122" y="57"/>
                  </a:lnTo>
                  <a:lnTo>
                    <a:pt x="125" y="57"/>
                  </a:lnTo>
                  <a:lnTo>
                    <a:pt x="129" y="58"/>
                  </a:lnTo>
                  <a:lnTo>
                    <a:pt x="133" y="60"/>
                  </a:lnTo>
                  <a:lnTo>
                    <a:pt x="134" y="58"/>
                  </a:lnTo>
                  <a:lnTo>
                    <a:pt x="136" y="55"/>
                  </a:lnTo>
                  <a:lnTo>
                    <a:pt x="142" y="54"/>
                  </a:lnTo>
                  <a:lnTo>
                    <a:pt x="150" y="54"/>
                  </a:lnTo>
                  <a:lnTo>
                    <a:pt x="156" y="54"/>
                  </a:lnTo>
                  <a:lnTo>
                    <a:pt x="160" y="54"/>
                  </a:lnTo>
                  <a:lnTo>
                    <a:pt x="162" y="53"/>
                  </a:lnTo>
                  <a:lnTo>
                    <a:pt x="166" y="52"/>
                  </a:lnTo>
                  <a:lnTo>
                    <a:pt x="168" y="52"/>
                  </a:lnTo>
                  <a:lnTo>
                    <a:pt x="170" y="57"/>
                  </a:lnTo>
                  <a:lnTo>
                    <a:pt x="171" y="60"/>
                  </a:lnTo>
                  <a:lnTo>
                    <a:pt x="174" y="64"/>
                  </a:lnTo>
                  <a:lnTo>
                    <a:pt x="178" y="69"/>
                  </a:lnTo>
                  <a:lnTo>
                    <a:pt x="176" y="70"/>
                  </a:lnTo>
                  <a:lnTo>
                    <a:pt x="176" y="73"/>
                  </a:lnTo>
                  <a:lnTo>
                    <a:pt x="178" y="76"/>
                  </a:lnTo>
                  <a:lnTo>
                    <a:pt x="179" y="79"/>
                  </a:lnTo>
                  <a:lnTo>
                    <a:pt x="181" y="81"/>
                  </a:lnTo>
                  <a:lnTo>
                    <a:pt x="183" y="81"/>
                  </a:lnTo>
                  <a:lnTo>
                    <a:pt x="187" y="80"/>
                  </a:lnTo>
                  <a:lnTo>
                    <a:pt x="190" y="77"/>
                  </a:lnTo>
                  <a:lnTo>
                    <a:pt x="193" y="77"/>
                  </a:lnTo>
                  <a:lnTo>
                    <a:pt x="197" y="79"/>
                  </a:lnTo>
                  <a:lnTo>
                    <a:pt x="203" y="80"/>
                  </a:lnTo>
                  <a:lnTo>
                    <a:pt x="206" y="82"/>
                  </a:lnTo>
                  <a:lnTo>
                    <a:pt x="210" y="85"/>
                  </a:lnTo>
                  <a:lnTo>
                    <a:pt x="210" y="91"/>
                  </a:lnTo>
                  <a:lnTo>
                    <a:pt x="210" y="95"/>
                  </a:lnTo>
                  <a:lnTo>
                    <a:pt x="213" y="98"/>
                  </a:lnTo>
                  <a:lnTo>
                    <a:pt x="216" y="103"/>
                  </a:lnTo>
                  <a:lnTo>
                    <a:pt x="217" y="107"/>
                  </a:lnTo>
                  <a:lnTo>
                    <a:pt x="217" y="109"/>
                  </a:lnTo>
                  <a:lnTo>
                    <a:pt x="219" y="113"/>
                  </a:lnTo>
                  <a:lnTo>
                    <a:pt x="221" y="116"/>
                  </a:lnTo>
                  <a:lnTo>
                    <a:pt x="222" y="117"/>
                  </a:lnTo>
                  <a:lnTo>
                    <a:pt x="224" y="118"/>
                  </a:lnTo>
                  <a:lnTo>
                    <a:pt x="224" y="122"/>
                  </a:lnTo>
                  <a:lnTo>
                    <a:pt x="221" y="125"/>
                  </a:lnTo>
                  <a:lnTo>
                    <a:pt x="220" y="124"/>
                  </a:lnTo>
                  <a:lnTo>
                    <a:pt x="219" y="123"/>
                  </a:lnTo>
                  <a:lnTo>
                    <a:pt x="216" y="122"/>
                  </a:lnTo>
                  <a:lnTo>
                    <a:pt x="213" y="120"/>
                  </a:lnTo>
                  <a:lnTo>
                    <a:pt x="209" y="119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195" y="124"/>
                  </a:lnTo>
                  <a:lnTo>
                    <a:pt x="190" y="125"/>
                  </a:lnTo>
                  <a:lnTo>
                    <a:pt x="187" y="124"/>
                  </a:lnTo>
                  <a:lnTo>
                    <a:pt x="188" y="122"/>
                  </a:lnTo>
                  <a:lnTo>
                    <a:pt x="188" y="120"/>
                  </a:lnTo>
                  <a:lnTo>
                    <a:pt x="186" y="118"/>
                  </a:lnTo>
                  <a:lnTo>
                    <a:pt x="183" y="118"/>
                  </a:lnTo>
                  <a:lnTo>
                    <a:pt x="177" y="118"/>
                  </a:lnTo>
                  <a:lnTo>
                    <a:pt x="173" y="119"/>
                  </a:lnTo>
                  <a:lnTo>
                    <a:pt x="171" y="119"/>
                  </a:lnTo>
                  <a:lnTo>
                    <a:pt x="166" y="124"/>
                  </a:lnTo>
                  <a:lnTo>
                    <a:pt x="162" y="130"/>
                  </a:lnTo>
                  <a:lnTo>
                    <a:pt x="160" y="133"/>
                  </a:lnTo>
                  <a:lnTo>
                    <a:pt x="156" y="133"/>
                  </a:lnTo>
                  <a:lnTo>
                    <a:pt x="152" y="134"/>
                  </a:lnTo>
                  <a:lnTo>
                    <a:pt x="149" y="135"/>
                  </a:lnTo>
                  <a:lnTo>
                    <a:pt x="145" y="139"/>
                  </a:lnTo>
                  <a:lnTo>
                    <a:pt x="141" y="141"/>
                  </a:lnTo>
                  <a:lnTo>
                    <a:pt x="135" y="143"/>
                  </a:lnTo>
                  <a:lnTo>
                    <a:pt x="131" y="140"/>
                  </a:lnTo>
                  <a:lnTo>
                    <a:pt x="129" y="135"/>
                  </a:lnTo>
                  <a:lnTo>
                    <a:pt x="126" y="129"/>
                  </a:lnTo>
                  <a:lnTo>
                    <a:pt x="125" y="122"/>
                  </a:lnTo>
                  <a:lnTo>
                    <a:pt x="125" y="114"/>
                  </a:lnTo>
                  <a:lnTo>
                    <a:pt x="125" y="108"/>
                  </a:lnTo>
                  <a:lnTo>
                    <a:pt x="125" y="104"/>
                  </a:lnTo>
                  <a:lnTo>
                    <a:pt x="125" y="103"/>
                  </a:lnTo>
                  <a:lnTo>
                    <a:pt x="123" y="102"/>
                  </a:lnTo>
                  <a:lnTo>
                    <a:pt x="119" y="103"/>
                  </a:lnTo>
                  <a:lnTo>
                    <a:pt x="117" y="102"/>
                  </a:lnTo>
                  <a:lnTo>
                    <a:pt x="115" y="101"/>
                  </a:lnTo>
                  <a:lnTo>
                    <a:pt x="115" y="97"/>
                  </a:lnTo>
                  <a:lnTo>
                    <a:pt x="115" y="95"/>
                  </a:lnTo>
                  <a:lnTo>
                    <a:pt x="115" y="92"/>
                  </a:lnTo>
                  <a:lnTo>
                    <a:pt x="114" y="90"/>
                  </a:lnTo>
                  <a:lnTo>
                    <a:pt x="110" y="87"/>
                  </a:lnTo>
                  <a:lnTo>
                    <a:pt x="107" y="86"/>
                  </a:lnTo>
                  <a:lnTo>
                    <a:pt x="104" y="85"/>
                  </a:lnTo>
                  <a:lnTo>
                    <a:pt x="98" y="87"/>
                  </a:lnTo>
                  <a:lnTo>
                    <a:pt x="93" y="92"/>
                  </a:lnTo>
                  <a:lnTo>
                    <a:pt x="91" y="97"/>
                  </a:lnTo>
                  <a:lnTo>
                    <a:pt x="88" y="102"/>
                  </a:lnTo>
                  <a:lnTo>
                    <a:pt x="87" y="103"/>
                  </a:lnTo>
                  <a:lnTo>
                    <a:pt x="88" y="106"/>
                  </a:lnTo>
                  <a:lnTo>
                    <a:pt x="91" y="109"/>
                  </a:lnTo>
                  <a:lnTo>
                    <a:pt x="92" y="112"/>
                  </a:lnTo>
                  <a:lnTo>
                    <a:pt x="90" y="114"/>
                  </a:lnTo>
                  <a:lnTo>
                    <a:pt x="87" y="116"/>
                  </a:lnTo>
                  <a:lnTo>
                    <a:pt x="83" y="114"/>
                  </a:lnTo>
                  <a:lnTo>
                    <a:pt x="76" y="113"/>
                  </a:lnTo>
                  <a:lnTo>
                    <a:pt x="71" y="116"/>
                  </a:lnTo>
                  <a:lnTo>
                    <a:pt x="70" y="117"/>
                  </a:lnTo>
                  <a:lnTo>
                    <a:pt x="70" y="119"/>
                  </a:lnTo>
                  <a:lnTo>
                    <a:pt x="70" y="122"/>
                  </a:lnTo>
                  <a:lnTo>
                    <a:pt x="71" y="124"/>
                  </a:lnTo>
                  <a:lnTo>
                    <a:pt x="71" y="127"/>
                  </a:lnTo>
                  <a:lnTo>
                    <a:pt x="70" y="129"/>
                  </a:lnTo>
                  <a:lnTo>
                    <a:pt x="69" y="129"/>
                  </a:lnTo>
                  <a:lnTo>
                    <a:pt x="66" y="129"/>
                  </a:lnTo>
                  <a:lnTo>
                    <a:pt x="63" y="127"/>
                  </a:lnTo>
                  <a:lnTo>
                    <a:pt x="60" y="124"/>
                  </a:lnTo>
                  <a:lnTo>
                    <a:pt x="59" y="122"/>
                  </a:lnTo>
                  <a:lnTo>
                    <a:pt x="56" y="122"/>
                  </a:lnTo>
                  <a:lnTo>
                    <a:pt x="55" y="124"/>
                  </a:lnTo>
                  <a:lnTo>
                    <a:pt x="54" y="125"/>
                  </a:lnTo>
                  <a:lnTo>
                    <a:pt x="53" y="124"/>
                  </a:lnTo>
                  <a:lnTo>
                    <a:pt x="51" y="124"/>
                  </a:lnTo>
                  <a:lnTo>
                    <a:pt x="48" y="127"/>
                  </a:lnTo>
                  <a:lnTo>
                    <a:pt x="43" y="128"/>
                  </a:lnTo>
                  <a:lnTo>
                    <a:pt x="42" y="130"/>
                  </a:lnTo>
                  <a:lnTo>
                    <a:pt x="40" y="133"/>
                  </a:lnTo>
                  <a:lnTo>
                    <a:pt x="39" y="133"/>
                  </a:lnTo>
                  <a:lnTo>
                    <a:pt x="37" y="134"/>
                  </a:lnTo>
                  <a:lnTo>
                    <a:pt x="35" y="134"/>
                  </a:lnTo>
                  <a:lnTo>
                    <a:pt x="33" y="133"/>
                  </a:lnTo>
                  <a:lnTo>
                    <a:pt x="29" y="129"/>
                  </a:lnTo>
                  <a:lnTo>
                    <a:pt x="27" y="124"/>
                  </a:lnTo>
                  <a:lnTo>
                    <a:pt x="26" y="118"/>
                  </a:lnTo>
                  <a:lnTo>
                    <a:pt x="28" y="112"/>
                  </a:lnTo>
                  <a:lnTo>
                    <a:pt x="32" y="106"/>
                  </a:lnTo>
                  <a:lnTo>
                    <a:pt x="34" y="100"/>
                  </a:lnTo>
                  <a:lnTo>
                    <a:pt x="35" y="95"/>
                  </a:lnTo>
                  <a:lnTo>
                    <a:pt x="33" y="92"/>
                  </a:lnTo>
                  <a:lnTo>
                    <a:pt x="31" y="88"/>
                  </a:lnTo>
                  <a:lnTo>
                    <a:pt x="28" y="86"/>
                  </a:lnTo>
                  <a:lnTo>
                    <a:pt x="27" y="84"/>
                  </a:lnTo>
                  <a:lnTo>
                    <a:pt x="26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19" y="68"/>
                  </a:lnTo>
                  <a:lnTo>
                    <a:pt x="15" y="68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2" y="60"/>
                  </a:lnTo>
                  <a:lnTo>
                    <a:pt x="0" y="5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98" name="Freeform 1445"/>
            <p:cNvSpPr>
              <a:spLocks/>
            </p:cNvSpPr>
            <p:nvPr/>
          </p:nvSpPr>
          <p:spPr bwMode="auto">
            <a:xfrm>
              <a:off x="8973521" y="3892200"/>
              <a:ext cx="6324" cy="14756"/>
            </a:xfrm>
            <a:custGeom>
              <a:avLst/>
              <a:gdLst>
                <a:gd name="T0" fmla="*/ 5 w 8"/>
                <a:gd name="T1" fmla="*/ 0 h 15"/>
                <a:gd name="T2" fmla="*/ 0 w 8"/>
                <a:gd name="T3" fmla="*/ 4 h 15"/>
                <a:gd name="T4" fmla="*/ 3 w 8"/>
                <a:gd name="T5" fmla="*/ 6 h 15"/>
                <a:gd name="T6" fmla="*/ 4 w 8"/>
                <a:gd name="T7" fmla="*/ 9 h 15"/>
                <a:gd name="T8" fmla="*/ 8 w 8"/>
                <a:gd name="T9" fmla="*/ 15 h 15"/>
                <a:gd name="T10" fmla="*/ 7 w 8"/>
                <a:gd name="T11" fmla="*/ 11 h 15"/>
                <a:gd name="T12" fmla="*/ 8 w 8"/>
                <a:gd name="T13" fmla="*/ 7 h 15"/>
                <a:gd name="T14" fmla="*/ 8 w 8"/>
                <a:gd name="T15" fmla="*/ 4 h 15"/>
                <a:gd name="T16" fmla="*/ 5 w 8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5">
                  <a:moveTo>
                    <a:pt x="5" y="0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4" y="9"/>
                  </a:lnTo>
                  <a:lnTo>
                    <a:pt x="8" y="15"/>
                  </a:lnTo>
                  <a:lnTo>
                    <a:pt x="7" y="11"/>
                  </a:lnTo>
                  <a:lnTo>
                    <a:pt x="8" y="7"/>
                  </a:lnTo>
                  <a:lnTo>
                    <a:pt x="8" y="4"/>
                  </a:lnTo>
                  <a:lnTo>
                    <a:pt x="5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799" name="Freeform 1446"/>
            <p:cNvSpPr>
              <a:spLocks/>
            </p:cNvSpPr>
            <p:nvPr/>
          </p:nvSpPr>
          <p:spPr bwMode="auto">
            <a:xfrm>
              <a:off x="8944010" y="3858474"/>
              <a:ext cx="2109" cy="4216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0 h 4"/>
                <a:gd name="T4" fmla="*/ 3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00" name="Freeform 1447"/>
            <p:cNvSpPr>
              <a:spLocks/>
            </p:cNvSpPr>
            <p:nvPr/>
          </p:nvSpPr>
          <p:spPr bwMode="auto">
            <a:xfrm>
              <a:off x="8952442" y="3881661"/>
              <a:ext cx="2109" cy="2109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0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01" name="Freeform 1448"/>
            <p:cNvSpPr>
              <a:spLocks/>
            </p:cNvSpPr>
            <p:nvPr/>
          </p:nvSpPr>
          <p:spPr bwMode="auto">
            <a:xfrm>
              <a:off x="8916607" y="3744647"/>
              <a:ext cx="164416" cy="147553"/>
            </a:xfrm>
            <a:custGeom>
              <a:avLst/>
              <a:gdLst>
                <a:gd name="T0" fmla="*/ 3 w 156"/>
                <a:gd name="T1" fmla="*/ 37 h 140"/>
                <a:gd name="T2" fmla="*/ 13 w 156"/>
                <a:gd name="T3" fmla="*/ 24 h 140"/>
                <a:gd name="T4" fmla="*/ 27 w 156"/>
                <a:gd name="T5" fmla="*/ 10 h 140"/>
                <a:gd name="T6" fmla="*/ 45 w 156"/>
                <a:gd name="T7" fmla="*/ 11 h 140"/>
                <a:gd name="T8" fmla="*/ 55 w 156"/>
                <a:gd name="T9" fmla="*/ 10 h 140"/>
                <a:gd name="T10" fmla="*/ 66 w 156"/>
                <a:gd name="T11" fmla="*/ 9 h 140"/>
                <a:gd name="T12" fmla="*/ 75 w 156"/>
                <a:gd name="T13" fmla="*/ 12 h 140"/>
                <a:gd name="T14" fmla="*/ 81 w 156"/>
                <a:gd name="T15" fmla="*/ 12 h 140"/>
                <a:gd name="T16" fmla="*/ 88 w 156"/>
                <a:gd name="T17" fmla="*/ 18 h 140"/>
                <a:gd name="T18" fmla="*/ 99 w 156"/>
                <a:gd name="T19" fmla="*/ 22 h 140"/>
                <a:gd name="T20" fmla="*/ 108 w 156"/>
                <a:gd name="T21" fmla="*/ 24 h 140"/>
                <a:gd name="T22" fmla="*/ 105 w 156"/>
                <a:gd name="T23" fmla="*/ 16 h 140"/>
                <a:gd name="T24" fmla="*/ 107 w 156"/>
                <a:gd name="T25" fmla="*/ 11 h 140"/>
                <a:gd name="T26" fmla="*/ 109 w 156"/>
                <a:gd name="T27" fmla="*/ 10 h 140"/>
                <a:gd name="T28" fmla="*/ 114 w 156"/>
                <a:gd name="T29" fmla="*/ 7 h 140"/>
                <a:gd name="T30" fmla="*/ 119 w 156"/>
                <a:gd name="T31" fmla="*/ 5 h 140"/>
                <a:gd name="T32" fmla="*/ 127 w 156"/>
                <a:gd name="T33" fmla="*/ 10 h 140"/>
                <a:gd name="T34" fmla="*/ 143 w 156"/>
                <a:gd name="T35" fmla="*/ 5 h 140"/>
                <a:gd name="T36" fmla="*/ 145 w 156"/>
                <a:gd name="T37" fmla="*/ 10 h 140"/>
                <a:gd name="T38" fmla="*/ 145 w 156"/>
                <a:gd name="T39" fmla="*/ 21 h 140"/>
                <a:gd name="T40" fmla="*/ 150 w 156"/>
                <a:gd name="T41" fmla="*/ 34 h 140"/>
                <a:gd name="T42" fmla="*/ 152 w 156"/>
                <a:gd name="T43" fmla="*/ 47 h 140"/>
                <a:gd name="T44" fmla="*/ 155 w 156"/>
                <a:gd name="T45" fmla="*/ 63 h 140"/>
                <a:gd name="T46" fmla="*/ 155 w 156"/>
                <a:gd name="T47" fmla="*/ 75 h 140"/>
                <a:gd name="T48" fmla="*/ 145 w 156"/>
                <a:gd name="T49" fmla="*/ 80 h 140"/>
                <a:gd name="T50" fmla="*/ 134 w 156"/>
                <a:gd name="T51" fmla="*/ 88 h 140"/>
                <a:gd name="T52" fmla="*/ 124 w 156"/>
                <a:gd name="T53" fmla="*/ 92 h 140"/>
                <a:gd name="T54" fmla="*/ 125 w 156"/>
                <a:gd name="T55" fmla="*/ 99 h 140"/>
                <a:gd name="T56" fmla="*/ 114 w 156"/>
                <a:gd name="T57" fmla="*/ 96 h 140"/>
                <a:gd name="T58" fmla="*/ 107 w 156"/>
                <a:gd name="T59" fmla="*/ 102 h 140"/>
                <a:gd name="T60" fmla="*/ 113 w 156"/>
                <a:gd name="T61" fmla="*/ 117 h 140"/>
                <a:gd name="T62" fmla="*/ 120 w 156"/>
                <a:gd name="T63" fmla="*/ 123 h 140"/>
                <a:gd name="T64" fmla="*/ 119 w 156"/>
                <a:gd name="T65" fmla="*/ 127 h 140"/>
                <a:gd name="T66" fmla="*/ 111 w 156"/>
                <a:gd name="T67" fmla="*/ 127 h 140"/>
                <a:gd name="T68" fmla="*/ 105 w 156"/>
                <a:gd name="T69" fmla="*/ 122 h 140"/>
                <a:gd name="T70" fmla="*/ 92 w 156"/>
                <a:gd name="T71" fmla="*/ 125 h 140"/>
                <a:gd name="T72" fmla="*/ 86 w 156"/>
                <a:gd name="T73" fmla="*/ 129 h 140"/>
                <a:gd name="T74" fmla="*/ 82 w 156"/>
                <a:gd name="T75" fmla="*/ 136 h 140"/>
                <a:gd name="T76" fmla="*/ 73 w 156"/>
                <a:gd name="T77" fmla="*/ 138 h 140"/>
                <a:gd name="T78" fmla="*/ 66 w 156"/>
                <a:gd name="T79" fmla="*/ 139 h 140"/>
                <a:gd name="T80" fmla="*/ 55 w 156"/>
                <a:gd name="T81" fmla="*/ 135 h 140"/>
                <a:gd name="T82" fmla="*/ 50 w 156"/>
                <a:gd name="T83" fmla="*/ 138 h 140"/>
                <a:gd name="T84" fmla="*/ 43 w 156"/>
                <a:gd name="T85" fmla="*/ 135 h 140"/>
                <a:gd name="T86" fmla="*/ 48 w 156"/>
                <a:gd name="T87" fmla="*/ 128 h 140"/>
                <a:gd name="T88" fmla="*/ 44 w 156"/>
                <a:gd name="T89" fmla="*/ 118 h 140"/>
                <a:gd name="T90" fmla="*/ 39 w 156"/>
                <a:gd name="T91" fmla="*/ 123 h 140"/>
                <a:gd name="T92" fmla="*/ 34 w 156"/>
                <a:gd name="T93" fmla="*/ 125 h 140"/>
                <a:gd name="T94" fmla="*/ 29 w 156"/>
                <a:gd name="T95" fmla="*/ 124 h 140"/>
                <a:gd name="T96" fmla="*/ 29 w 156"/>
                <a:gd name="T97" fmla="*/ 114 h 140"/>
                <a:gd name="T98" fmla="*/ 29 w 156"/>
                <a:gd name="T99" fmla="*/ 108 h 140"/>
                <a:gd name="T100" fmla="*/ 24 w 156"/>
                <a:gd name="T101" fmla="*/ 102 h 140"/>
                <a:gd name="T102" fmla="*/ 23 w 156"/>
                <a:gd name="T103" fmla="*/ 98 h 140"/>
                <a:gd name="T104" fmla="*/ 20 w 156"/>
                <a:gd name="T105" fmla="*/ 95 h 140"/>
                <a:gd name="T106" fmla="*/ 17 w 156"/>
                <a:gd name="T107" fmla="*/ 80 h 140"/>
                <a:gd name="T108" fmla="*/ 7 w 156"/>
                <a:gd name="T109" fmla="*/ 6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6" h="140">
                  <a:moveTo>
                    <a:pt x="1" y="45"/>
                  </a:moveTo>
                  <a:lnTo>
                    <a:pt x="0" y="38"/>
                  </a:lnTo>
                  <a:lnTo>
                    <a:pt x="3" y="37"/>
                  </a:lnTo>
                  <a:lnTo>
                    <a:pt x="6" y="36"/>
                  </a:lnTo>
                  <a:lnTo>
                    <a:pt x="11" y="31"/>
                  </a:lnTo>
                  <a:lnTo>
                    <a:pt x="13" y="24"/>
                  </a:lnTo>
                  <a:lnTo>
                    <a:pt x="16" y="18"/>
                  </a:lnTo>
                  <a:lnTo>
                    <a:pt x="20" y="13"/>
                  </a:lnTo>
                  <a:lnTo>
                    <a:pt x="27" y="10"/>
                  </a:lnTo>
                  <a:lnTo>
                    <a:pt x="34" y="9"/>
                  </a:lnTo>
                  <a:lnTo>
                    <a:pt x="40" y="10"/>
                  </a:lnTo>
                  <a:lnTo>
                    <a:pt x="45" y="11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5" y="10"/>
                  </a:lnTo>
                  <a:lnTo>
                    <a:pt x="59" y="10"/>
                  </a:lnTo>
                  <a:lnTo>
                    <a:pt x="62" y="10"/>
                  </a:lnTo>
                  <a:lnTo>
                    <a:pt x="66" y="9"/>
                  </a:lnTo>
                  <a:lnTo>
                    <a:pt x="70" y="9"/>
                  </a:lnTo>
                  <a:lnTo>
                    <a:pt x="72" y="10"/>
                  </a:lnTo>
                  <a:lnTo>
                    <a:pt x="75" y="12"/>
                  </a:lnTo>
                  <a:lnTo>
                    <a:pt x="77" y="15"/>
                  </a:lnTo>
                  <a:lnTo>
                    <a:pt x="78" y="13"/>
                  </a:lnTo>
                  <a:lnTo>
                    <a:pt x="81" y="12"/>
                  </a:lnTo>
                  <a:lnTo>
                    <a:pt x="82" y="16"/>
                  </a:lnTo>
                  <a:lnTo>
                    <a:pt x="83" y="17"/>
                  </a:lnTo>
                  <a:lnTo>
                    <a:pt x="88" y="18"/>
                  </a:lnTo>
                  <a:lnTo>
                    <a:pt x="94" y="20"/>
                  </a:lnTo>
                  <a:lnTo>
                    <a:pt x="97" y="21"/>
                  </a:lnTo>
                  <a:lnTo>
                    <a:pt x="99" y="22"/>
                  </a:lnTo>
                  <a:lnTo>
                    <a:pt x="102" y="24"/>
                  </a:lnTo>
                  <a:lnTo>
                    <a:pt x="105" y="26"/>
                  </a:lnTo>
                  <a:lnTo>
                    <a:pt x="108" y="24"/>
                  </a:lnTo>
                  <a:lnTo>
                    <a:pt x="108" y="21"/>
                  </a:lnTo>
                  <a:lnTo>
                    <a:pt x="107" y="18"/>
                  </a:lnTo>
                  <a:lnTo>
                    <a:pt x="105" y="16"/>
                  </a:lnTo>
                  <a:lnTo>
                    <a:pt x="104" y="13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08" y="11"/>
                  </a:lnTo>
                  <a:lnTo>
                    <a:pt x="109" y="11"/>
                  </a:lnTo>
                  <a:lnTo>
                    <a:pt x="109" y="10"/>
                  </a:lnTo>
                  <a:lnTo>
                    <a:pt x="110" y="9"/>
                  </a:lnTo>
                  <a:lnTo>
                    <a:pt x="111" y="7"/>
                  </a:lnTo>
                  <a:lnTo>
                    <a:pt x="114" y="7"/>
                  </a:lnTo>
                  <a:lnTo>
                    <a:pt x="115" y="6"/>
                  </a:lnTo>
                  <a:lnTo>
                    <a:pt x="118" y="4"/>
                  </a:lnTo>
                  <a:lnTo>
                    <a:pt x="119" y="5"/>
                  </a:lnTo>
                  <a:lnTo>
                    <a:pt x="121" y="6"/>
                  </a:lnTo>
                  <a:lnTo>
                    <a:pt x="124" y="9"/>
                  </a:lnTo>
                  <a:lnTo>
                    <a:pt x="127" y="10"/>
                  </a:lnTo>
                  <a:lnTo>
                    <a:pt x="130" y="11"/>
                  </a:lnTo>
                  <a:lnTo>
                    <a:pt x="137" y="9"/>
                  </a:lnTo>
                  <a:lnTo>
                    <a:pt x="143" y="5"/>
                  </a:lnTo>
                  <a:lnTo>
                    <a:pt x="147" y="0"/>
                  </a:lnTo>
                  <a:lnTo>
                    <a:pt x="146" y="6"/>
                  </a:lnTo>
                  <a:lnTo>
                    <a:pt x="145" y="10"/>
                  </a:lnTo>
                  <a:lnTo>
                    <a:pt x="143" y="15"/>
                  </a:lnTo>
                  <a:lnTo>
                    <a:pt x="143" y="18"/>
                  </a:lnTo>
                  <a:lnTo>
                    <a:pt x="145" y="21"/>
                  </a:lnTo>
                  <a:lnTo>
                    <a:pt x="147" y="26"/>
                  </a:lnTo>
                  <a:lnTo>
                    <a:pt x="148" y="29"/>
                  </a:lnTo>
                  <a:lnTo>
                    <a:pt x="150" y="34"/>
                  </a:lnTo>
                  <a:lnTo>
                    <a:pt x="152" y="38"/>
                  </a:lnTo>
                  <a:lnTo>
                    <a:pt x="153" y="42"/>
                  </a:lnTo>
                  <a:lnTo>
                    <a:pt x="152" y="47"/>
                  </a:lnTo>
                  <a:lnTo>
                    <a:pt x="152" y="53"/>
                  </a:lnTo>
                  <a:lnTo>
                    <a:pt x="152" y="58"/>
                  </a:lnTo>
                  <a:lnTo>
                    <a:pt x="155" y="63"/>
                  </a:lnTo>
                  <a:lnTo>
                    <a:pt x="155" y="68"/>
                  </a:lnTo>
                  <a:lnTo>
                    <a:pt x="156" y="72"/>
                  </a:lnTo>
                  <a:lnTo>
                    <a:pt x="155" y="75"/>
                  </a:lnTo>
                  <a:lnTo>
                    <a:pt x="152" y="79"/>
                  </a:lnTo>
                  <a:lnTo>
                    <a:pt x="148" y="80"/>
                  </a:lnTo>
                  <a:lnTo>
                    <a:pt x="145" y="80"/>
                  </a:lnTo>
                  <a:lnTo>
                    <a:pt x="141" y="83"/>
                  </a:lnTo>
                  <a:lnTo>
                    <a:pt x="137" y="86"/>
                  </a:lnTo>
                  <a:lnTo>
                    <a:pt x="134" y="88"/>
                  </a:lnTo>
                  <a:lnTo>
                    <a:pt x="130" y="90"/>
                  </a:lnTo>
                  <a:lnTo>
                    <a:pt x="123" y="90"/>
                  </a:lnTo>
                  <a:lnTo>
                    <a:pt x="124" y="92"/>
                  </a:lnTo>
                  <a:lnTo>
                    <a:pt x="124" y="95"/>
                  </a:lnTo>
                  <a:lnTo>
                    <a:pt x="124" y="97"/>
                  </a:lnTo>
                  <a:lnTo>
                    <a:pt x="125" y="99"/>
                  </a:lnTo>
                  <a:lnTo>
                    <a:pt x="121" y="98"/>
                  </a:lnTo>
                  <a:lnTo>
                    <a:pt x="118" y="97"/>
                  </a:lnTo>
                  <a:lnTo>
                    <a:pt x="114" y="96"/>
                  </a:lnTo>
                  <a:lnTo>
                    <a:pt x="111" y="98"/>
                  </a:lnTo>
                  <a:lnTo>
                    <a:pt x="108" y="101"/>
                  </a:lnTo>
                  <a:lnTo>
                    <a:pt x="107" y="102"/>
                  </a:lnTo>
                  <a:lnTo>
                    <a:pt x="107" y="104"/>
                  </a:lnTo>
                  <a:lnTo>
                    <a:pt x="110" y="114"/>
                  </a:lnTo>
                  <a:lnTo>
                    <a:pt x="113" y="117"/>
                  </a:lnTo>
                  <a:lnTo>
                    <a:pt x="115" y="118"/>
                  </a:lnTo>
                  <a:lnTo>
                    <a:pt x="119" y="120"/>
                  </a:lnTo>
                  <a:lnTo>
                    <a:pt x="120" y="123"/>
                  </a:lnTo>
                  <a:lnTo>
                    <a:pt x="118" y="124"/>
                  </a:lnTo>
                  <a:lnTo>
                    <a:pt x="118" y="125"/>
                  </a:lnTo>
                  <a:lnTo>
                    <a:pt x="119" y="127"/>
                  </a:lnTo>
                  <a:lnTo>
                    <a:pt x="119" y="129"/>
                  </a:lnTo>
                  <a:lnTo>
                    <a:pt x="115" y="128"/>
                  </a:lnTo>
                  <a:lnTo>
                    <a:pt x="111" y="127"/>
                  </a:lnTo>
                  <a:lnTo>
                    <a:pt x="109" y="124"/>
                  </a:lnTo>
                  <a:lnTo>
                    <a:pt x="108" y="122"/>
                  </a:lnTo>
                  <a:lnTo>
                    <a:pt x="105" y="122"/>
                  </a:lnTo>
                  <a:lnTo>
                    <a:pt x="100" y="123"/>
                  </a:lnTo>
                  <a:lnTo>
                    <a:pt x="97" y="125"/>
                  </a:lnTo>
                  <a:lnTo>
                    <a:pt x="92" y="125"/>
                  </a:lnTo>
                  <a:lnTo>
                    <a:pt x="87" y="123"/>
                  </a:lnTo>
                  <a:lnTo>
                    <a:pt x="86" y="125"/>
                  </a:lnTo>
                  <a:lnTo>
                    <a:pt x="86" y="129"/>
                  </a:lnTo>
                  <a:lnTo>
                    <a:pt x="86" y="131"/>
                  </a:lnTo>
                  <a:lnTo>
                    <a:pt x="84" y="134"/>
                  </a:lnTo>
                  <a:lnTo>
                    <a:pt x="82" y="136"/>
                  </a:lnTo>
                  <a:lnTo>
                    <a:pt x="78" y="136"/>
                  </a:lnTo>
                  <a:lnTo>
                    <a:pt x="76" y="136"/>
                  </a:lnTo>
                  <a:lnTo>
                    <a:pt x="73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66" y="139"/>
                  </a:lnTo>
                  <a:lnTo>
                    <a:pt x="62" y="138"/>
                  </a:lnTo>
                  <a:lnTo>
                    <a:pt x="59" y="136"/>
                  </a:lnTo>
                  <a:lnTo>
                    <a:pt x="55" y="135"/>
                  </a:lnTo>
                  <a:lnTo>
                    <a:pt x="52" y="133"/>
                  </a:lnTo>
                  <a:lnTo>
                    <a:pt x="51" y="135"/>
                  </a:lnTo>
                  <a:lnTo>
                    <a:pt x="50" y="138"/>
                  </a:lnTo>
                  <a:lnTo>
                    <a:pt x="48" y="138"/>
                  </a:lnTo>
                  <a:lnTo>
                    <a:pt x="45" y="136"/>
                  </a:lnTo>
                  <a:lnTo>
                    <a:pt x="43" y="135"/>
                  </a:lnTo>
                  <a:lnTo>
                    <a:pt x="44" y="133"/>
                  </a:lnTo>
                  <a:lnTo>
                    <a:pt x="46" y="130"/>
                  </a:lnTo>
                  <a:lnTo>
                    <a:pt x="48" y="128"/>
                  </a:lnTo>
                  <a:lnTo>
                    <a:pt x="48" y="124"/>
                  </a:lnTo>
                  <a:lnTo>
                    <a:pt x="45" y="120"/>
                  </a:lnTo>
                  <a:lnTo>
                    <a:pt x="44" y="118"/>
                  </a:lnTo>
                  <a:lnTo>
                    <a:pt x="41" y="118"/>
                  </a:lnTo>
                  <a:lnTo>
                    <a:pt x="39" y="119"/>
                  </a:lnTo>
                  <a:lnTo>
                    <a:pt x="39" y="123"/>
                  </a:lnTo>
                  <a:lnTo>
                    <a:pt x="38" y="125"/>
                  </a:lnTo>
                  <a:lnTo>
                    <a:pt x="36" y="125"/>
                  </a:lnTo>
                  <a:lnTo>
                    <a:pt x="34" y="125"/>
                  </a:lnTo>
                  <a:lnTo>
                    <a:pt x="33" y="127"/>
                  </a:lnTo>
                  <a:lnTo>
                    <a:pt x="32" y="125"/>
                  </a:lnTo>
                  <a:lnTo>
                    <a:pt x="29" y="124"/>
                  </a:lnTo>
                  <a:lnTo>
                    <a:pt x="29" y="120"/>
                  </a:lnTo>
                  <a:lnTo>
                    <a:pt x="29" y="118"/>
                  </a:lnTo>
                  <a:lnTo>
                    <a:pt x="29" y="114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9" y="108"/>
                  </a:lnTo>
                  <a:lnTo>
                    <a:pt x="28" y="106"/>
                  </a:lnTo>
                  <a:lnTo>
                    <a:pt x="25" y="104"/>
                  </a:lnTo>
                  <a:lnTo>
                    <a:pt x="24" y="102"/>
                  </a:lnTo>
                  <a:lnTo>
                    <a:pt x="24" y="99"/>
                  </a:lnTo>
                  <a:lnTo>
                    <a:pt x="27" y="98"/>
                  </a:lnTo>
                  <a:lnTo>
                    <a:pt x="23" y="98"/>
                  </a:lnTo>
                  <a:lnTo>
                    <a:pt x="22" y="101"/>
                  </a:lnTo>
                  <a:lnTo>
                    <a:pt x="22" y="97"/>
                  </a:lnTo>
                  <a:lnTo>
                    <a:pt x="20" y="95"/>
                  </a:lnTo>
                  <a:lnTo>
                    <a:pt x="17" y="88"/>
                  </a:lnTo>
                  <a:lnTo>
                    <a:pt x="17" y="85"/>
                  </a:lnTo>
                  <a:lnTo>
                    <a:pt x="17" y="80"/>
                  </a:lnTo>
                  <a:lnTo>
                    <a:pt x="17" y="76"/>
                  </a:lnTo>
                  <a:lnTo>
                    <a:pt x="16" y="72"/>
                  </a:lnTo>
                  <a:lnTo>
                    <a:pt x="7" y="60"/>
                  </a:lnTo>
                  <a:lnTo>
                    <a:pt x="1" y="4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02" name="Freeform 1449"/>
            <p:cNvSpPr>
              <a:spLocks/>
            </p:cNvSpPr>
            <p:nvPr/>
          </p:nvSpPr>
          <p:spPr bwMode="auto">
            <a:xfrm>
              <a:off x="9435150" y="2941539"/>
              <a:ext cx="6324" cy="6324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2 h 6"/>
                <a:gd name="T4" fmla="*/ 1 w 6"/>
                <a:gd name="T5" fmla="*/ 5 h 6"/>
                <a:gd name="T6" fmla="*/ 4 w 6"/>
                <a:gd name="T7" fmla="*/ 6 h 6"/>
                <a:gd name="T8" fmla="*/ 6 w 6"/>
                <a:gd name="T9" fmla="*/ 6 h 6"/>
                <a:gd name="T10" fmla="*/ 4 w 6"/>
                <a:gd name="T11" fmla="*/ 2 h 6"/>
                <a:gd name="T12" fmla="*/ 1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0" y="2"/>
                  </a:lnTo>
                  <a:lnTo>
                    <a:pt x="1" y="5"/>
                  </a:lnTo>
                  <a:lnTo>
                    <a:pt x="4" y="6"/>
                  </a:lnTo>
                  <a:lnTo>
                    <a:pt x="6" y="6"/>
                  </a:lnTo>
                  <a:lnTo>
                    <a:pt x="4" y="2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03" name="Freeform 1450"/>
            <p:cNvSpPr>
              <a:spLocks/>
            </p:cNvSpPr>
            <p:nvPr/>
          </p:nvSpPr>
          <p:spPr bwMode="auto">
            <a:xfrm>
              <a:off x="9452013" y="2985804"/>
              <a:ext cx="4216" cy="4216"/>
            </a:xfrm>
            <a:custGeom>
              <a:avLst/>
              <a:gdLst>
                <a:gd name="T0" fmla="*/ 5 w 5"/>
                <a:gd name="T1" fmla="*/ 3 h 3"/>
                <a:gd name="T2" fmla="*/ 0 w 5"/>
                <a:gd name="T3" fmla="*/ 0 h 3"/>
                <a:gd name="T4" fmla="*/ 1 w 5"/>
                <a:gd name="T5" fmla="*/ 2 h 3"/>
                <a:gd name="T6" fmla="*/ 5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5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04" name="Freeform 1451"/>
            <p:cNvSpPr>
              <a:spLocks/>
            </p:cNvSpPr>
            <p:nvPr/>
          </p:nvSpPr>
          <p:spPr bwMode="auto">
            <a:xfrm>
              <a:off x="9473092" y="3042718"/>
              <a:ext cx="2109" cy="2109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05" name="Freeform 1452"/>
            <p:cNvSpPr>
              <a:spLocks/>
            </p:cNvSpPr>
            <p:nvPr/>
          </p:nvSpPr>
          <p:spPr bwMode="auto">
            <a:xfrm>
              <a:off x="9475200" y="3053257"/>
              <a:ext cx="6324" cy="6324"/>
            </a:xfrm>
            <a:custGeom>
              <a:avLst/>
              <a:gdLst>
                <a:gd name="T0" fmla="*/ 5 w 5"/>
                <a:gd name="T1" fmla="*/ 2 h 6"/>
                <a:gd name="T2" fmla="*/ 0 w 5"/>
                <a:gd name="T3" fmla="*/ 0 h 6"/>
                <a:gd name="T4" fmla="*/ 0 w 5"/>
                <a:gd name="T5" fmla="*/ 5 h 6"/>
                <a:gd name="T6" fmla="*/ 2 w 5"/>
                <a:gd name="T7" fmla="*/ 6 h 6"/>
                <a:gd name="T8" fmla="*/ 5 w 5"/>
                <a:gd name="T9" fmla="*/ 5 h 6"/>
                <a:gd name="T10" fmla="*/ 5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6"/>
                  </a:lnTo>
                  <a:lnTo>
                    <a:pt x="5" y="5"/>
                  </a:lnTo>
                  <a:lnTo>
                    <a:pt x="5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06" name="Freeform 1453"/>
            <p:cNvSpPr>
              <a:spLocks/>
            </p:cNvSpPr>
            <p:nvPr/>
          </p:nvSpPr>
          <p:spPr bwMode="auto">
            <a:xfrm>
              <a:off x="9492064" y="3091199"/>
              <a:ext cx="18972" cy="10540"/>
            </a:xfrm>
            <a:custGeom>
              <a:avLst/>
              <a:gdLst>
                <a:gd name="T0" fmla="*/ 15 w 19"/>
                <a:gd name="T1" fmla="*/ 0 h 11"/>
                <a:gd name="T2" fmla="*/ 14 w 19"/>
                <a:gd name="T3" fmla="*/ 0 h 11"/>
                <a:gd name="T4" fmla="*/ 11 w 19"/>
                <a:gd name="T5" fmla="*/ 0 h 11"/>
                <a:gd name="T6" fmla="*/ 5 w 19"/>
                <a:gd name="T7" fmla="*/ 3 h 11"/>
                <a:gd name="T8" fmla="*/ 2 w 19"/>
                <a:gd name="T9" fmla="*/ 4 h 11"/>
                <a:gd name="T10" fmla="*/ 0 w 19"/>
                <a:gd name="T11" fmla="*/ 5 h 11"/>
                <a:gd name="T12" fmla="*/ 0 w 19"/>
                <a:gd name="T13" fmla="*/ 7 h 11"/>
                <a:gd name="T14" fmla="*/ 2 w 19"/>
                <a:gd name="T15" fmla="*/ 10 h 11"/>
                <a:gd name="T16" fmla="*/ 5 w 19"/>
                <a:gd name="T17" fmla="*/ 11 h 11"/>
                <a:gd name="T18" fmla="*/ 9 w 19"/>
                <a:gd name="T19" fmla="*/ 11 h 11"/>
                <a:gd name="T20" fmla="*/ 15 w 19"/>
                <a:gd name="T21" fmla="*/ 7 h 11"/>
                <a:gd name="T22" fmla="*/ 18 w 19"/>
                <a:gd name="T23" fmla="*/ 5 h 11"/>
                <a:gd name="T24" fmla="*/ 19 w 19"/>
                <a:gd name="T25" fmla="*/ 3 h 11"/>
                <a:gd name="T26" fmla="*/ 19 w 19"/>
                <a:gd name="T27" fmla="*/ 1 h 11"/>
                <a:gd name="T28" fmla="*/ 15 w 19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11">
                  <a:moveTo>
                    <a:pt x="15" y="0"/>
                  </a:moveTo>
                  <a:lnTo>
                    <a:pt x="14" y="0"/>
                  </a:lnTo>
                  <a:lnTo>
                    <a:pt x="11" y="0"/>
                  </a:lnTo>
                  <a:lnTo>
                    <a:pt x="5" y="3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1"/>
                  </a:lnTo>
                  <a:lnTo>
                    <a:pt x="9" y="11"/>
                  </a:lnTo>
                  <a:lnTo>
                    <a:pt x="15" y="7"/>
                  </a:lnTo>
                  <a:lnTo>
                    <a:pt x="18" y="5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15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07" name="Freeform 1454"/>
            <p:cNvSpPr>
              <a:spLocks/>
            </p:cNvSpPr>
            <p:nvPr/>
          </p:nvSpPr>
          <p:spPr bwMode="auto">
            <a:xfrm>
              <a:off x="9492064" y="3059581"/>
              <a:ext cx="4216" cy="4216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4 w 4"/>
                <a:gd name="T5" fmla="*/ 2 h 2"/>
                <a:gd name="T6" fmla="*/ 3 w 4"/>
                <a:gd name="T7" fmla="*/ 0 h 2"/>
                <a:gd name="T8" fmla="*/ 0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08" name="Freeform 1455"/>
            <p:cNvSpPr>
              <a:spLocks/>
            </p:cNvSpPr>
            <p:nvPr/>
          </p:nvSpPr>
          <p:spPr bwMode="auto">
            <a:xfrm>
              <a:off x="9519466" y="3042718"/>
              <a:ext cx="6324" cy="6324"/>
            </a:xfrm>
            <a:custGeom>
              <a:avLst/>
              <a:gdLst>
                <a:gd name="T0" fmla="*/ 0 w 8"/>
                <a:gd name="T1" fmla="*/ 0 h 6"/>
                <a:gd name="T2" fmla="*/ 1 w 8"/>
                <a:gd name="T3" fmla="*/ 2 h 6"/>
                <a:gd name="T4" fmla="*/ 3 w 8"/>
                <a:gd name="T5" fmla="*/ 5 h 6"/>
                <a:gd name="T6" fmla="*/ 8 w 8"/>
                <a:gd name="T7" fmla="*/ 6 h 6"/>
                <a:gd name="T8" fmla="*/ 8 w 8"/>
                <a:gd name="T9" fmla="*/ 3 h 6"/>
                <a:gd name="T10" fmla="*/ 5 w 8"/>
                <a:gd name="T11" fmla="*/ 2 h 6"/>
                <a:gd name="T12" fmla="*/ 0 w 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1" y="2"/>
                  </a:lnTo>
                  <a:lnTo>
                    <a:pt x="3" y="5"/>
                  </a:lnTo>
                  <a:lnTo>
                    <a:pt x="8" y="6"/>
                  </a:lnTo>
                  <a:lnTo>
                    <a:pt x="8" y="3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09" name="Freeform 1456"/>
            <p:cNvSpPr>
              <a:spLocks/>
            </p:cNvSpPr>
            <p:nvPr/>
          </p:nvSpPr>
          <p:spPr bwMode="auto">
            <a:xfrm>
              <a:off x="9536329" y="3040609"/>
              <a:ext cx="8432" cy="6324"/>
            </a:xfrm>
            <a:custGeom>
              <a:avLst/>
              <a:gdLst>
                <a:gd name="T0" fmla="*/ 0 w 8"/>
                <a:gd name="T1" fmla="*/ 4 h 6"/>
                <a:gd name="T2" fmla="*/ 3 w 8"/>
                <a:gd name="T3" fmla="*/ 6 h 6"/>
                <a:gd name="T4" fmla="*/ 4 w 8"/>
                <a:gd name="T5" fmla="*/ 6 h 6"/>
                <a:gd name="T6" fmla="*/ 7 w 8"/>
                <a:gd name="T7" fmla="*/ 6 h 6"/>
                <a:gd name="T8" fmla="*/ 8 w 8"/>
                <a:gd name="T9" fmla="*/ 3 h 6"/>
                <a:gd name="T10" fmla="*/ 5 w 8"/>
                <a:gd name="T11" fmla="*/ 0 h 6"/>
                <a:gd name="T12" fmla="*/ 4 w 8"/>
                <a:gd name="T13" fmla="*/ 3 h 6"/>
                <a:gd name="T14" fmla="*/ 0 w 8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7" y="6"/>
                  </a:lnTo>
                  <a:lnTo>
                    <a:pt x="8" y="3"/>
                  </a:lnTo>
                  <a:lnTo>
                    <a:pt x="5" y="0"/>
                  </a:lnTo>
                  <a:lnTo>
                    <a:pt x="4" y="3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10" name="Freeform 1457"/>
            <p:cNvSpPr>
              <a:spLocks/>
            </p:cNvSpPr>
            <p:nvPr/>
          </p:nvSpPr>
          <p:spPr bwMode="auto">
            <a:xfrm>
              <a:off x="9439365" y="2914135"/>
              <a:ext cx="115935" cy="149661"/>
            </a:xfrm>
            <a:custGeom>
              <a:avLst/>
              <a:gdLst>
                <a:gd name="T0" fmla="*/ 4 w 111"/>
                <a:gd name="T1" fmla="*/ 29 h 141"/>
                <a:gd name="T2" fmla="*/ 5 w 111"/>
                <a:gd name="T3" fmla="*/ 29 h 141"/>
                <a:gd name="T4" fmla="*/ 5 w 111"/>
                <a:gd name="T5" fmla="*/ 15 h 141"/>
                <a:gd name="T6" fmla="*/ 19 w 111"/>
                <a:gd name="T7" fmla="*/ 10 h 141"/>
                <a:gd name="T8" fmla="*/ 32 w 111"/>
                <a:gd name="T9" fmla="*/ 10 h 141"/>
                <a:gd name="T10" fmla="*/ 37 w 111"/>
                <a:gd name="T11" fmla="*/ 4 h 141"/>
                <a:gd name="T12" fmla="*/ 51 w 111"/>
                <a:gd name="T13" fmla="*/ 12 h 141"/>
                <a:gd name="T14" fmla="*/ 89 w 111"/>
                <a:gd name="T15" fmla="*/ 50 h 141"/>
                <a:gd name="T16" fmla="*/ 97 w 111"/>
                <a:gd name="T17" fmla="*/ 72 h 141"/>
                <a:gd name="T18" fmla="*/ 101 w 111"/>
                <a:gd name="T19" fmla="*/ 81 h 141"/>
                <a:gd name="T20" fmla="*/ 105 w 111"/>
                <a:gd name="T21" fmla="*/ 85 h 141"/>
                <a:gd name="T22" fmla="*/ 110 w 111"/>
                <a:gd name="T23" fmla="*/ 93 h 141"/>
                <a:gd name="T24" fmla="*/ 108 w 111"/>
                <a:gd name="T25" fmla="*/ 101 h 141"/>
                <a:gd name="T26" fmla="*/ 108 w 111"/>
                <a:gd name="T27" fmla="*/ 114 h 141"/>
                <a:gd name="T28" fmla="*/ 99 w 111"/>
                <a:gd name="T29" fmla="*/ 114 h 141"/>
                <a:gd name="T30" fmla="*/ 92 w 111"/>
                <a:gd name="T31" fmla="*/ 115 h 141"/>
                <a:gd name="T32" fmla="*/ 87 w 111"/>
                <a:gd name="T33" fmla="*/ 118 h 141"/>
                <a:gd name="T34" fmla="*/ 91 w 111"/>
                <a:gd name="T35" fmla="*/ 124 h 141"/>
                <a:gd name="T36" fmla="*/ 81 w 111"/>
                <a:gd name="T37" fmla="*/ 119 h 141"/>
                <a:gd name="T38" fmla="*/ 78 w 111"/>
                <a:gd name="T39" fmla="*/ 119 h 141"/>
                <a:gd name="T40" fmla="*/ 69 w 111"/>
                <a:gd name="T41" fmla="*/ 123 h 141"/>
                <a:gd name="T42" fmla="*/ 73 w 111"/>
                <a:gd name="T43" fmla="*/ 128 h 141"/>
                <a:gd name="T44" fmla="*/ 69 w 111"/>
                <a:gd name="T45" fmla="*/ 127 h 141"/>
                <a:gd name="T46" fmla="*/ 67 w 111"/>
                <a:gd name="T47" fmla="*/ 129 h 141"/>
                <a:gd name="T48" fmla="*/ 68 w 111"/>
                <a:gd name="T49" fmla="*/ 134 h 141"/>
                <a:gd name="T50" fmla="*/ 63 w 111"/>
                <a:gd name="T51" fmla="*/ 134 h 141"/>
                <a:gd name="T52" fmla="*/ 64 w 111"/>
                <a:gd name="T53" fmla="*/ 129 h 141"/>
                <a:gd name="T54" fmla="*/ 58 w 111"/>
                <a:gd name="T55" fmla="*/ 128 h 141"/>
                <a:gd name="T56" fmla="*/ 55 w 111"/>
                <a:gd name="T57" fmla="*/ 138 h 141"/>
                <a:gd name="T58" fmla="*/ 47 w 111"/>
                <a:gd name="T59" fmla="*/ 141 h 141"/>
                <a:gd name="T60" fmla="*/ 44 w 111"/>
                <a:gd name="T61" fmla="*/ 134 h 141"/>
                <a:gd name="T62" fmla="*/ 36 w 111"/>
                <a:gd name="T63" fmla="*/ 130 h 141"/>
                <a:gd name="T64" fmla="*/ 41 w 111"/>
                <a:gd name="T65" fmla="*/ 131 h 141"/>
                <a:gd name="T66" fmla="*/ 37 w 111"/>
                <a:gd name="T67" fmla="*/ 127 h 141"/>
                <a:gd name="T68" fmla="*/ 40 w 111"/>
                <a:gd name="T69" fmla="*/ 122 h 141"/>
                <a:gd name="T70" fmla="*/ 35 w 111"/>
                <a:gd name="T71" fmla="*/ 122 h 141"/>
                <a:gd name="T72" fmla="*/ 33 w 111"/>
                <a:gd name="T73" fmla="*/ 115 h 141"/>
                <a:gd name="T74" fmla="*/ 31 w 111"/>
                <a:gd name="T75" fmla="*/ 102 h 141"/>
                <a:gd name="T76" fmla="*/ 30 w 111"/>
                <a:gd name="T77" fmla="*/ 96 h 141"/>
                <a:gd name="T78" fmla="*/ 33 w 111"/>
                <a:gd name="T79" fmla="*/ 88 h 141"/>
                <a:gd name="T80" fmla="*/ 31 w 111"/>
                <a:gd name="T81" fmla="*/ 85 h 141"/>
                <a:gd name="T82" fmla="*/ 22 w 111"/>
                <a:gd name="T83" fmla="*/ 81 h 141"/>
                <a:gd name="T84" fmla="*/ 20 w 111"/>
                <a:gd name="T85" fmla="*/ 70 h 141"/>
                <a:gd name="T86" fmla="*/ 16 w 111"/>
                <a:gd name="T87" fmla="*/ 66 h 141"/>
                <a:gd name="T88" fmla="*/ 10 w 111"/>
                <a:gd name="T89" fmla="*/ 63 h 141"/>
                <a:gd name="T90" fmla="*/ 6 w 111"/>
                <a:gd name="T91" fmla="*/ 61 h 141"/>
                <a:gd name="T92" fmla="*/ 5 w 111"/>
                <a:gd name="T93" fmla="*/ 58 h 141"/>
                <a:gd name="T94" fmla="*/ 5 w 111"/>
                <a:gd name="T95" fmla="*/ 56 h 141"/>
                <a:gd name="T96" fmla="*/ 6 w 111"/>
                <a:gd name="T97" fmla="*/ 54 h 141"/>
                <a:gd name="T98" fmla="*/ 11 w 111"/>
                <a:gd name="T99" fmla="*/ 54 h 141"/>
                <a:gd name="T100" fmla="*/ 16 w 111"/>
                <a:gd name="T101" fmla="*/ 55 h 141"/>
                <a:gd name="T102" fmla="*/ 22 w 111"/>
                <a:gd name="T103" fmla="*/ 58 h 141"/>
                <a:gd name="T104" fmla="*/ 19 w 111"/>
                <a:gd name="T105" fmla="*/ 53 h 141"/>
                <a:gd name="T106" fmla="*/ 14 w 111"/>
                <a:gd name="T107" fmla="*/ 48 h 141"/>
                <a:gd name="T108" fmla="*/ 16 w 111"/>
                <a:gd name="T109" fmla="*/ 44 h 141"/>
                <a:gd name="T110" fmla="*/ 5 w 111"/>
                <a:gd name="T111" fmla="*/ 3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" h="141">
                  <a:moveTo>
                    <a:pt x="0" y="29"/>
                  </a:moveTo>
                  <a:lnTo>
                    <a:pt x="3" y="28"/>
                  </a:lnTo>
                  <a:lnTo>
                    <a:pt x="4" y="29"/>
                  </a:lnTo>
                  <a:lnTo>
                    <a:pt x="5" y="31"/>
                  </a:lnTo>
                  <a:lnTo>
                    <a:pt x="8" y="32"/>
                  </a:lnTo>
                  <a:lnTo>
                    <a:pt x="5" y="29"/>
                  </a:lnTo>
                  <a:lnTo>
                    <a:pt x="3" y="27"/>
                  </a:lnTo>
                  <a:lnTo>
                    <a:pt x="3" y="21"/>
                  </a:lnTo>
                  <a:lnTo>
                    <a:pt x="5" y="15"/>
                  </a:lnTo>
                  <a:lnTo>
                    <a:pt x="9" y="11"/>
                  </a:lnTo>
                  <a:lnTo>
                    <a:pt x="14" y="8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32" y="10"/>
                  </a:lnTo>
                  <a:lnTo>
                    <a:pt x="35" y="8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51" y="12"/>
                  </a:lnTo>
                  <a:lnTo>
                    <a:pt x="64" y="27"/>
                  </a:lnTo>
                  <a:lnTo>
                    <a:pt x="76" y="38"/>
                  </a:lnTo>
                  <a:lnTo>
                    <a:pt x="89" y="50"/>
                  </a:lnTo>
                  <a:lnTo>
                    <a:pt x="91" y="56"/>
                  </a:lnTo>
                  <a:lnTo>
                    <a:pt x="94" y="61"/>
                  </a:lnTo>
                  <a:lnTo>
                    <a:pt x="97" y="72"/>
                  </a:lnTo>
                  <a:lnTo>
                    <a:pt x="97" y="75"/>
                  </a:lnTo>
                  <a:lnTo>
                    <a:pt x="99" y="76"/>
                  </a:lnTo>
                  <a:lnTo>
                    <a:pt x="101" y="81"/>
                  </a:lnTo>
                  <a:lnTo>
                    <a:pt x="102" y="83"/>
                  </a:lnTo>
                  <a:lnTo>
                    <a:pt x="103" y="85"/>
                  </a:lnTo>
                  <a:lnTo>
                    <a:pt x="105" y="85"/>
                  </a:lnTo>
                  <a:lnTo>
                    <a:pt x="106" y="83"/>
                  </a:lnTo>
                  <a:lnTo>
                    <a:pt x="108" y="87"/>
                  </a:lnTo>
                  <a:lnTo>
                    <a:pt x="110" y="93"/>
                  </a:lnTo>
                  <a:lnTo>
                    <a:pt x="111" y="98"/>
                  </a:lnTo>
                  <a:lnTo>
                    <a:pt x="111" y="103"/>
                  </a:lnTo>
                  <a:lnTo>
                    <a:pt x="108" y="101"/>
                  </a:lnTo>
                  <a:lnTo>
                    <a:pt x="110" y="106"/>
                  </a:lnTo>
                  <a:lnTo>
                    <a:pt x="110" y="109"/>
                  </a:lnTo>
                  <a:lnTo>
                    <a:pt x="108" y="114"/>
                  </a:lnTo>
                  <a:lnTo>
                    <a:pt x="103" y="117"/>
                  </a:lnTo>
                  <a:lnTo>
                    <a:pt x="102" y="115"/>
                  </a:lnTo>
                  <a:lnTo>
                    <a:pt x="99" y="114"/>
                  </a:lnTo>
                  <a:lnTo>
                    <a:pt x="95" y="114"/>
                  </a:lnTo>
                  <a:lnTo>
                    <a:pt x="91" y="113"/>
                  </a:lnTo>
                  <a:lnTo>
                    <a:pt x="92" y="115"/>
                  </a:lnTo>
                  <a:lnTo>
                    <a:pt x="91" y="115"/>
                  </a:lnTo>
                  <a:lnTo>
                    <a:pt x="89" y="117"/>
                  </a:lnTo>
                  <a:lnTo>
                    <a:pt x="87" y="118"/>
                  </a:lnTo>
                  <a:lnTo>
                    <a:pt x="90" y="118"/>
                  </a:lnTo>
                  <a:lnTo>
                    <a:pt x="91" y="119"/>
                  </a:lnTo>
                  <a:lnTo>
                    <a:pt x="91" y="124"/>
                  </a:lnTo>
                  <a:lnTo>
                    <a:pt x="89" y="122"/>
                  </a:lnTo>
                  <a:lnTo>
                    <a:pt x="85" y="120"/>
                  </a:lnTo>
                  <a:lnTo>
                    <a:pt x="81" y="119"/>
                  </a:lnTo>
                  <a:lnTo>
                    <a:pt x="79" y="118"/>
                  </a:lnTo>
                  <a:lnTo>
                    <a:pt x="79" y="117"/>
                  </a:lnTo>
                  <a:lnTo>
                    <a:pt x="78" y="119"/>
                  </a:lnTo>
                  <a:lnTo>
                    <a:pt x="74" y="120"/>
                  </a:lnTo>
                  <a:lnTo>
                    <a:pt x="71" y="120"/>
                  </a:lnTo>
                  <a:lnTo>
                    <a:pt x="69" y="123"/>
                  </a:lnTo>
                  <a:lnTo>
                    <a:pt x="73" y="125"/>
                  </a:lnTo>
                  <a:lnTo>
                    <a:pt x="74" y="127"/>
                  </a:lnTo>
                  <a:lnTo>
                    <a:pt x="73" y="128"/>
                  </a:lnTo>
                  <a:lnTo>
                    <a:pt x="71" y="129"/>
                  </a:lnTo>
                  <a:lnTo>
                    <a:pt x="73" y="131"/>
                  </a:lnTo>
                  <a:lnTo>
                    <a:pt x="69" y="127"/>
                  </a:lnTo>
                  <a:lnTo>
                    <a:pt x="65" y="123"/>
                  </a:lnTo>
                  <a:lnTo>
                    <a:pt x="64" y="127"/>
                  </a:lnTo>
                  <a:lnTo>
                    <a:pt x="67" y="129"/>
                  </a:lnTo>
                  <a:lnTo>
                    <a:pt x="69" y="133"/>
                  </a:lnTo>
                  <a:lnTo>
                    <a:pt x="65" y="133"/>
                  </a:lnTo>
                  <a:lnTo>
                    <a:pt x="68" y="134"/>
                  </a:lnTo>
                  <a:lnTo>
                    <a:pt x="67" y="136"/>
                  </a:lnTo>
                  <a:lnTo>
                    <a:pt x="64" y="135"/>
                  </a:lnTo>
                  <a:lnTo>
                    <a:pt x="63" y="134"/>
                  </a:lnTo>
                  <a:lnTo>
                    <a:pt x="60" y="131"/>
                  </a:lnTo>
                  <a:lnTo>
                    <a:pt x="63" y="131"/>
                  </a:lnTo>
                  <a:lnTo>
                    <a:pt x="64" y="129"/>
                  </a:lnTo>
                  <a:lnTo>
                    <a:pt x="63" y="128"/>
                  </a:lnTo>
                  <a:lnTo>
                    <a:pt x="60" y="127"/>
                  </a:lnTo>
                  <a:lnTo>
                    <a:pt x="58" y="128"/>
                  </a:lnTo>
                  <a:lnTo>
                    <a:pt x="57" y="131"/>
                  </a:lnTo>
                  <a:lnTo>
                    <a:pt x="55" y="135"/>
                  </a:lnTo>
                  <a:lnTo>
                    <a:pt x="55" y="138"/>
                  </a:lnTo>
                  <a:lnTo>
                    <a:pt x="49" y="134"/>
                  </a:lnTo>
                  <a:lnTo>
                    <a:pt x="49" y="138"/>
                  </a:lnTo>
                  <a:lnTo>
                    <a:pt x="47" y="141"/>
                  </a:lnTo>
                  <a:lnTo>
                    <a:pt x="44" y="139"/>
                  </a:lnTo>
                  <a:lnTo>
                    <a:pt x="43" y="136"/>
                  </a:lnTo>
                  <a:lnTo>
                    <a:pt x="44" y="134"/>
                  </a:lnTo>
                  <a:lnTo>
                    <a:pt x="41" y="134"/>
                  </a:lnTo>
                  <a:lnTo>
                    <a:pt x="38" y="133"/>
                  </a:lnTo>
                  <a:lnTo>
                    <a:pt x="36" y="130"/>
                  </a:lnTo>
                  <a:lnTo>
                    <a:pt x="36" y="128"/>
                  </a:lnTo>
                  <a:lnTo>
                    <a:pt x="38" y="130"/>
                  </a:lnTo>
                  <a:lnTo>
                    <a:pt x="41" y="131"/>
                  </a:lnTo>
                  <a:lnTo>
                    <a:pt x="40" y="129"/>
                  </a:lnTo>
                  <a:lnTo>
                    <a:pt x="42" y="129"/>
                  </a:lnTo>
                  <a:lnTo>
                    <a:pt x="37" y="127"/>
                  </a:lnTo>
                  <a:lnTo>
                    <a:pt x="40" y="127"/>
                  </a:lnTo>
                  <a:lnTo>
                    <a:pt x="42" y="124"/>
                  </a:lnTo>
                  <a:lnTo>
                    <a:pt x="40" y="122"/>
                  </a:lnTo>
                  <a:lnTo>
                    <a:pt x="38" y="124"/>
                  </a:lnTo>
                  <a:lnTo>
                    <a:pt x="37" y="124"/>
                  </a:lnTo>
                  <a:lnTo>
                    <a:pt x="35" y="122"/>
                  </a:lnTo>
                  <a:lnTo>
                    <a:pt x="31" y="117"/>
                  </a:lnTo>
                  <a:lnTo>
                    <a:pt x="28" y="114"/>
                  </a:lnTo>
                  <a:lnTo>
                    <a:pt x="33" y="115"/>
                  </a:lnTo>
                  <a:lnTo>
                    <a:pt x="31" y="112"/>
                  </a:lnTo>
                  <a:lnTo>
                    <a:pt x="30" y="107"/>
                  </a:lnTo>
                  <a:lnTo>
                    <a:pt x="31" y="102"/>
                  </a:lnTo>
                  <a:lnTo>
                    <a:pt x="33" y="99"/>
                  </a:lnTo>
                  <a:lnTo>
                    <a:pt x="28" y="98"/>
                  </a:lnTo>
                  <a:lnTo>
                    <a:pt x="30" y="96"/>
                  </a:lnTo>
                  <a:lnTo>
                    <a:pt x="31" y="95"/>
                  </a:lnTo>
                  <a:lnTo>
                    <a:pt x="32" y="92"/>
                  </a:lnTo>
                  <a:lnTo>
                    <a:pt x="33" y="88"/>
                  </a:lnTo>
                  <a:lnTo>
                    <a:pt x="28" y="88"/>
                  </a:lnTo>
                  <a:lnTo>
                    <a:pt x="32" y="83"/>
                  </a:lnTo>
                  <a:lnTo>
                    <a:pt x="31" y="85"/>
                  </a:lnTo>
                  <a:lnTo>
                    <a:pt x="27" y="85"/>
                  </a:lnTo>
                  <a:lnTo>
                    <a:pt x="25" y="83"/>
                  </a:lnTo>
                  <a:lnTo>
                    <a:pt x="22" y="81"/>
                  </a:lnTo>
                  <a:lnTo>
                    <a:pt x="20" y="75"/>
                  </a:lnTo>
                  <a:lnTo>
                    <a:pt x="19" y="72"/>
                  </a:lnTo>
                  <a:lnTo>
                    <a:pt x="20" y="70"/>
                  </a:lnTo>
                  <a:lnTo>
                    <a:pt x="17" y="71"/>
                  </a:lnTo>
                  <a:lnTo>
                    <a:pt x="16" y="70"/>
                  </a:lnTo>
                  <a:lnTo>
                    <a:pt x="16" y="66"/>
                  </a:lnTo>
                  <a:lnTo>
                    <a:pt x="15" y="64"/>
                  </a:lnTo>
                  <a:lnTo>
                    <a:pt x="12" y="63"/>
                  </a:lnTo>
                  <a:lnTo>
                    <a:pt x="10" y="63"/>
                  </a:lnTo>
                  <a:lnTo>
                    <a:pt x="10" y="65"/>
                  </a:lnTo>
                  <a:lnTo>
                    <a:pt x="8" y="63"/>
                  </a:lnTo>
                  <a:lnTo>
                    <a:pt x="6" y="61"/>
                  </a:lnTo>
                  <a:lnTo>
                    <a:pt x="4" y="60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4" y="54"/>
                  </a:lnTo>
                  <a:lnTo>
                    <a:pt x="5" y="56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9" y="55"/>
                  </a:lnTo>
                  <a:lnTo>
                    <a:pt x="10" y="58"/>
                  </a:lnTo>
                  <a:lnTo>
                    <a:pt x="11" y="54"/>
                  </a:lnTo>
                  <a:lnTo>
                    <a:pt x="10" y="52"/>
                  </a:lnTo>
                  <a:lnTo>
                    <a:pt x="14" y="54"/>
                  </a:lnTo>
                  <a:lnTo>
                    <a:pt x="16" y="55"/>
                  </a:lnTo>
                  <a:lnTo>
                    <a:pt x="20" y="56"/>
                  </a:lnTo>
                  <a:lnTo>
                    <a:pt x="22" y="60"/>
                  </a:lnTo>
                  <a:lnTo>
                    <a:pt x="22" y="58"/>
                  </a:lnTo>
                  <a:lnTo>
                    <a:pt x="24" y="55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9" y="50"/>
                  </a:lnTo>
                  <a:lnTo>
                    <a:pt x="16" y="50"/>
                  </a:lnTo>
                  <a:lnTo>
                    <a:pt x="14" y="48"/>
                  </a:lnTo>
                  <a:lnTo>
                    <a:pt x="12" y="45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1" y="42"/>
                  </a:lnTo>
                  <a:lnTo>
                    <a:pt x="6" y="38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0" y="2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11" name="Freeform 1460"/>
            <p:cNvSpPr>
              <a:spLocks/>
            </p:cNvSpPr>
            <p:nvPr/>
          </p:nvSpPr>
          <p:spPr bwMode="auto">
            <a:xfrm>
              <a:off x="5305780" y="1995092"/>
              <a:ext cx="250840" cy="94856"/>
            </a:xfrm>
            <a:custGeom>
              <a:avLst/>
              <a:gdLst>
                <a:gd name="T0" fmla="*/ 30 w 239"/>
                <a:gd name="T1" fmla="*/ 27 h 91"/>
                <a:gd name="T2" fmla="*/ 43 w 239"/>
                <a:gd name="T3" fmla="*/ 26 h 91"/>
                <a:gd name="T4" fmla="*/ 48 w 239"/>
                <a:gd name="T5" fmla="*/ 31 h 91"/>
                <a:gd name="T6" fmla="*/ 61 w 239"/>
                <a:gd name="T7" fmla="*/ 31 h 91"/>
                <a:gd name="T8" fmla="*/ 52 w 239"/>
                <a:gd name="T9" fmla="*/ 39 h 91"/>
                <a:gd name="T10" fmla="*/ 29 w 239"/>
                <a:gd name="T11" fmla="*/ 43 h 91"/>
                <a:gd name="T12" fmla="*/ 9 w 239"/>
                <a:gd name="T13" fmla="*/ 46 h 91"/>
                <a:gd name="T14" fmla="*/ 26 w 239"/>
                <a:gd name="T15" fmla="*/ 49 h 91"/>
                <a:gd name="T16" fmla="*/ 42 w 239"/>
                <a:gd name="T17" fmla="*/ 53 h 91"/>
                <a:gd name="T18" fmla="*/ 56 w 239"/>
                <a:gd name="T19" fmla="*/ 57 h 91"/>
                <a:gd name="T20" fmla="*/ 43 w 239"/>
                <a:gd name="T21" fmla="*/ 64 h 91"/>
                <a:gd name="T22" fmla="*/ 51 w 239"/>
                <a:gd name="T23" fmla="*/ 64 h 91"/>
                <a:gd name="T24" fmla="*/ 43 w 239"/>
                <a:gd name="T25" fmla="*/ 70 h 91"/>
                <a:gd name="T26" fmla="*/ 27 w 239"/>
                <a:gd name="T27" fmla="*/ 73 h 91"/>
                <a:gd name="T28" fmla="*/ 56 w 239"/>
                <a:gd name="T29" fmla="*/ 77 h 91"/>
                <a:gd name="T30" fmla="*/ 69 w 239"/>
                <a:gd name="T31" fmla="*/ 79 h 91"/>
                <a:gd name="T32" fmla="*/ 74 w 239"/>
                <a:gd name="T33" fmla="*/ 80 h 91"/>
                <a:gd name="T34" fmla="*/ 90 w 239"/>
                <a:gd name="T35" fmla="*/ 86 h 91"/>
                <a:gd name="T36" fmla="*/ 132 w 239"/>
                <a:gd name="T37" fmla="*/ 85 h 91"/>
                <a:gd name="T38" fmla="*/ 136 w 239"/>
                <a:gd name="T39" fmla="*/ 81 h 91"/>
                <a:gd name="T40" fmla="*/ 156 w 239"/>
                <a:gd name="T41" fmla="*/ 77 h 91"/>
                <a:gd name="T42" fmla="*/ 192 w 239"/>
                <a:gd name="T43" fmla="*/ 63 h 91"/>
                <a:gd name="T44" fmla="*/ 212 w 239"/>
                <a:gd name="T45" fmla="*/ 60 h 91"/>
                <a:gd name="T46" fmla="*/ 218 w 239"/>
                <a:gd name="T47" fmla="*/ 53 h 91"/>
                <a:gd name="T48" fmla="*/ 229 w 239"/>
                <a:gd name="T49" fmla="*/ 49 h 91"/>
                <a:gd name="T50" fmla="*/ 233 w 239"/>
                <a:gd name="T51" fmla="*/ 46 h 91"/>
                <a:gd name="T52" fmla="*/ 239 w 239"/>
                <a:gd name="T53" fmla="*/ 42 h 91"/>
                <a:gd name="T54" fmla="*/ 239 w 239"/>
                <a:gd name="T55" fmla="*/ 36 h 91"/>
                <a:gd name="T56" fmla="*/ 235 w 239"/>
                <a:gd name="T57" fmla="*/ 28 h 91"/>
                <a:gd name="T58" fmla="*/ 224 w 239"/>
                <a:gd name="T59" fmla="*/ 23 h 91"/>
                <a:gd name="T60" fmla="*/ 218 w 239"/>
                <a:gd name="T61" fmla="*/ 15 h 91"/>
                <a:gd name="T62" fmla="*/ 213 w 239"/>
                <a:gd name="T63" fmla="*/ 7 h 91"/>
                <a:gd name="T64" fmla="*/ 212 w 239"/>
                <a:gd name="T65" fmla="*/ 5 h 91"/>
                <a:gd name="T66" fmla="*/ 198 w 239"/>
                <a:gd name="T67" fmla="*/ 5 h 91"/>
                <a:gd name="T68" fmla="*/ 183 w 239"/>
                <a:gd name="T69" fmla="*/ 1 h 91"/>
                <a:gd name="T70" fmla="*/ 177 w 239"/>
                <a:gd name="T71" fmla="*/ 12 h 91"/>
                <a:gd name="T72" fmla="*/ 160 w 239"/>
                <a:gd name="T73" fmla="*/ 12 h 91"/>
                <a:gd name="T74" fmla="*/ 140 w 239"/>
                <a:gd name="T75" fmla="*/ 11 h 91"/>
                <a:gd name="T76" fmla="*/ 136 w 239"/>
                <a:gd name="T77" fmla="*/ 15 h 91"/>
                <a:gd name="T78" fmla="*/ 120 w 239"/>
                <a:gd name="T79" fmla="*/ 12 h 91"/>
                <a:gd name="T80" fmla="*/ 111 w 239"/>
                <a:gd name="T81" fmla="*/ 22 h 91"/>
                <a:gd name="T82" fmla="*/ 95 w 239"/>
                <a:gd name="T83" fmla="*/ 12 h 91"/>
                <a:gd name="T84" fmla="*/ 89 w 239"/>
                <a:gd name="T85" fmla="*/ 27 h 91"/>
                <a:gd name="T86" fmla="*/ 81 w 239"/>
                <a:gd name="T87" fmla="*/ 25 h 91"/>
                <a:gd name="T88" fmla="*/ 73 w 239"/>
                <a:gd name="T89" fmla="*/ 34 h 91"/>
                <a:gd name="T90" fmla="*/ 65 w 239"/>
                <a:gd name="T91" fmla="*/ 31 h 91"/>
                <a:gd name="T92" fmla="*/ 64 w 239"/>
                <a:gd name="T93" fmla="*/ 23 h 91"/>
                <a:gd name="T94" fmla="*/ 68 w 239"/>
                <a:gd name="T95" fmla="*/ 16 h 91"/>
                <a:gd name="T96" fmla="*/ 64 w 239"/>
                <a:gd name="T97" fmla="*/ 11 h 91"/>
                <a:gd name="T98" fmla="*/ 48 w 239"/>
                <a:gd name="T99" fmla="*/ 1 h 91"/>
                <a:gd name="T100" fmla="*/ 41 w 239"/>
                <a:gd name="T101" fmla="*/ 6 h 91"/>
                <a:gd name="T102" fmla="*/ 40 w 239"/>
                <a:gd name="T103" fmla="*/ 10 h 91"/>
                <a:gd name="T104" fmla="*/ 46 w 239"/>
                <a:gd name="T105" fmla="*/ 17 h 91"/>
                <a:gd name="T106" fmla="*/ 37 w 239"/>
                <a:gd name="T107" fmla="*/ 16 h 91"/>
                <a:gd name="T108" fmla="*/ 27 w 239"/>
                <a:gd name="T109" fmla="*/ 10 h 91"/>
                <a:gd name="T110" fmla="*/ 26 w 239"/>
                <a:gd name="T111" fmla="*/ 15 h 91"/>
                <a:gd name="T112" fmla="*/ 25 w 239"/>
                <a:gd name="T113" fmla="*/ 18 h 91"/>
                <a:gd name="T114" fmla="*/ 27 w 239"/>
                <a:gd name="T115" fmla="*/ 22 h 91"/>
                <a:gd name="T116" fmla="*/ 10 w 239"/>
                <a:gd name="T117" fmla="*/ 22 h 91"/>
                <a:gd name="T118" fmla="*/ 14 w 239"/>
                <a:gd name="T119" fmla="*/ 28 h 91"/>
                <a:gd name="T120" fmla="*/ 13 w 239"/>
                <a:gd name="T121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9" h="91">
                  <a:moveTo>
                    <a:pt x="13" y="32"/>
                  </a:moveTo>
                  <a:lnTo>
                    <a:pt x="19" y="31"/>
                  </a:lnTo>
                  <a:lnTo>
                    <a:pt x="26" y="30"/>
                  </a:lnTo>
                  <a:lnTo>
                    <a:pt x="27" y="28"/>
                  </a:lnTo>
                  <a:lnTo>
                    <a:pt x="29" y="27"/>
                  </a:lnTo>
                  <a:lnTo>
                    <a:pt x="30" y="27"/>
                  </a:lnTo>
                  <a:lnTo>
                    <a:pt x="33" y="28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8" y="30"/>
                  </a:lnTo>
                  <a:lnTo>
                    <a:pt x="43" y="26"/>
                  </a:lnTo>
                  <a:lnTo>
                    <a:pt x="45" y="28"/>
                  </a:lnTo>
                  <a:lnTo>
                    <a:pt x="47" y="30"/>
                  </a:lnTo>
                  <a:lnTo>
                    <a:pt x="49" y="28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52" y="28"/>
                  </a:lnTo>
                  <a:lnTo>
                    <a:pt x="53" y="30"/>
                  </a:lnTo>
                  <a:lnTo>
                    <a:pt x="56" y="30"/>
                  </a:lnTo>
                  <a:lnTo>
                    <a:pt x="58" y="31"/>
                  </a:lnTo>
                  <a:lnTo>
                    <a:pt x="61" y="31"/>
                  </a:lnTo>
                  <a:lnTo>
                    <a:pt x="49" y="33"/>
                  </a:lnTo>
                  <a:lnTo>
                    <a:pt x="45" y="36"/>
                  </a:lnTo>
                  <a:lnTo>
                    <a:pt x="40" y="39"/>
                  </a:lnTo>
                  <a:lnTo>
                    <a:pt x="45" y="39"/>
                  </a:lnTo>
                  <a:lnTo>
                    <a:pt x="48" y="41"/>
                  </a:lnTo>
                  <a:lnTo>
                    <a:pt x="52" y="39"/>
                  </a:lnTo>
                  <a:lnTo>
                    <a:pt x="57" y="39"/>
                  </a:lnTo>
                  <a:lnTo>
                    <a:pt x="54" y="43"/>
                  </a:lnTo>
                  <a:lnTo>
                    <a:pt x="51" y="43"/>
                  </a:lnTo>
                  <a:lnTo>
                    <a:pt x="41" y="43"/>
                  </a:lnTo>
                  <a:lnTo>
                    <a:pt x="32" y="42"/>
                  </a:lnTo>
                  <a:lnTo>
                    <a:pt x="29" y="43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4" y="43"/>
                  </a:lnTo>
                  <a:lnTo>
                    <a:pt x="20" y="46"/>
                  </a:lnTo>
                  <a:lnTo>
                    <a:pt x="15" y="47"/>
                  </a:lnTo>
                  <a:lnTo>
                    <a:pt x="9" y="46"/>
                  </a:lnTo>
                  <a:lnTo>
                    <a:pt x="6" y="47"/>
                  </a:lnTo>
                  <a:lnTo>
                    <a:pt x="5" y="49"/>
                  </a:lnTo>
                  <a:lnTo>
                    <a:pt x="8" y="52"/>
                  </a:lnTo>
                  <a:lnTo>
                    <a:pt x="11" y="50"/>
                  </a:lnTo>
                  <a:lnTo>
                    <a:pt x="19" y="49"/>
                  </a:lnTo>
                  <a:lnTo>
                    <a:pt x="26" y="49"/>
                  </a:lnTo>
                  <a:lnTo>
                    <a:pt x="35" y="49"/>
                  </a:lnTo>
                  <a:lnTo>
                    <a:pt x="37" y="50"/>
                  </a:lnTo>
                  <a:lnTo>
                    <a:pt x="40" y="52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2" y="53"/>
                  </a:lnTo>
                  <a:lnTo>
                    <a:pt x="40" y="55"/>
                  </a:lnTo>
                  <a:lnTo>
                    <a:pt x="42" y="57"/>
                  </a:lnTo>
                  <a:lnTo>
                    <a:pt x="43" y="60"/>
                  </a:lnTo>
                  <a:lnTo>
                    <a:pt x="51" y="55"/>
                  </a:lnTo>
                  <a:lnTo>
                    <a:pt x="58" y="54"/>
                  </a:lnTo>
                  <a:lnTo>
                    <a:pt x="56" y="57"/>
                  </a:lnTo>
                  <a:lnTo>
                    <a:pt x="52" y="57"/>
                  </a:lnTo>
                  <a:lnTo>
                    <a:pt x="49" y="58"/>
                  </a:lnTo>
                  <a:lnTo>
                    <a:pt x="47" y="60"/>
                  </a:lnTo>
                  <a:lnTo>
                    <a:pt x="47" y="61"/>
                  </a:lnTo>
                  <a:lnTo>
                    <a:pt x="49" y="61"/>
                  </a:lnTo>
                  <a:lnTo>
                    <a:pt x="43" y="64"/>
                  </a:lnTo>
                  <a:lnTo>
                    <a:pt x="47" y="64"/>
                  </a:lnTo>
                  <a:lnTo>
                    <a:pt x="51" y="63"/>
                  </a:lnTo>
                  <a:lnTo>
                    <a:pt x="54" y="61"/>
                  </a:lnTo>
                  <a:lnTo>
                    <a:pt x="58" y="61"/>
                  </a:lnTo>
                  <a:lnTo>
                    <a:pt x="54" y="63"/>
                  </a:lnTo>
                  <a:lnTo>
                    <a:pt x="51" y="64"/>
                  </a:lnTo>
                  <a:lnTo>
                    <a:pt x="48" y="65"/>
                  </a:lnTo>
                  <a:lnTo>
                    <a:pt x="48" y="66"/>
                  </a:lnTo>
                  <a:lnTo>
                    <a:pt x="51" y="68"/>
                  </a:lnTo>
                  <a:lnTo>
                    <a:pt x="47" y="68"/>
                  </a:lnTo>
                  <a:lnTo>
                    <a:pt x="43" y="68"/>
                  </a:lnTo>
                  <a:lnTo>
                    <a:pt x="43" y="70"/>
                  </a:lnTo>
                  <a:lnTo>
                    <a:pt x="42" y="71"/>
                  </a:lnTo>
                  <a:lnTo>
                    <a:pt x="37" y="73"/>
                  </a:lnTo>
                  <a:lnTo>
                    <a:pt x="35" y="74"/>
                  </a:lnTo>
                  <a:lnTo>
                    <a:pt x="32" y="73"/>
                  </a:lnTo>
                  <a:lnTo>
                    <a:pt x="30" y="71"/>
                  </a:lnTo>
                  <a:lnTo>
                    <a:pt x="27" y="73"/>
                  </a:lnTo>
                  <a:lnTo>
                    <a:pt x="27" y="74"/>
                  </a:lnTo>
                  <a:lnTo>
                    <a:pt x="26" y="79"/>
                  </a:lnTo>
                  <a:lnTo>
                    <a:pt x="36" y="79"/>
                  </a:lnTo>
                  <a:lnTo>
                    <a:pt x="47" y="77"/>
                  </a:lnTo>
                  <a:lnTo>
                    <a:pt x="51" y="77"/>
                  </a:lnTo>
                  <a:lnTo>
                    <a:pt x="56" y="77"/>
                  </a:lnTo>
                  <a:lnTo>
                    <a:pt x="59" y="75"/>
                  </a:lnTo>
                  <a:lnTo>
                    <a:pt x="62" y="75"/>
                  </a:lnTo>
                  <a:lnTo>
                    <a:pt x="64" y="75"/>
                  </a:lnTo>
                  <a:lnTo>
                    <a:pt x="63" y="77"/>
                  </a:lnTo>
                  <a:lnTo>
                    <a:pt x="67" y="79"/>
                  </a:lnTo>
                  <a:lnTo>
                    <a:pt x="69" y="79"/>
                  </a:lnTo>
                  <a:lnTo>
                    <a:pt x="72" y="77"/>
                  </a:lnTo>
                  <a:lnTo>
                    <a:pt x="72" y="79"/>
                  </a:lnTo>
                  <a:lnTo>
                    <a:pt x="72" y="80"/>
                  </a:lnTo>
                  <a:lnTo>
                    <a:pt x="69" y="80"/>
                  </a:lnTo>
                  <a:lnTo>
                    <a:pt x="72" y="81"/>
                  </a:lnTo>
                  <a:lnTo>
                    <a:pt x="74" y="80"/>
                  </a:lnTo>
                  <a:lnTo>
                    <a:pt x="78" y="77"/>
                  </a:lnTo>
                  <a:lnTo>
                    <a:pt x="79" y="81"/>
                  </a:lnTo>
                  <a:lnTo>
                    <a:pt x="75" y="81"/>
                  </a:lnTo>
                  <a:lnTo>
                    <a:pt x="78" y="85"/>
                  </a:lnTo>
                  <a:lnTo>
                    <a:pt x="81" y="86"/>
                  </a:lnTo>
                  <a:lnTo>
                    <a:pt x="90" y="86"/>
                  </a:lnTo>
                  <a:lnTo>
                    <a:pt x="100" y="89"/>
                  </a:lnTo>
                  <a:lnTo>
                    <a:pt x="108" y="91"/>
                  </a:lnTo>
                  <a:lnTo>
                    <a:pt x="117" y="91"/>
                  </a:lnTo>
                  <a:lnTo>
                    <a:pt x="124" y="90"/>
                  </a:lnTo>
                  <a:lnTo>
                    <a:pt x="131" y="87"/>
                  </a:lnTo>
                  <a:lnTo>
                    <a:pt x="132" y="85"/>
                  </a:lnTo>
                  <a:lnTo>
                    <a:pt x="132" y="85"/>
                  </a:lnTo>
                  <a:lnTo>
                    <a:pt x="132" y="84"/>
                  </a:lnTo>
                  <a:lnTo>
                    <a:pt x="134" y="82"/>
                  </a:lnTo>
                  <a:lnTo>
                    <a:pt x="133" y="82"/>
                  </a:lnTo>
                  <a:lnTo>
                    <a:pt x="133" y="82"/>
                  </a:lnTo>
                  <a:lnTo>
                    <a:pt x="136" y="81"/>
                  </a:lnTo>
                  <a:lnTo>
                    <a:pt x="140" y="80"/>
                  </a:lnTo>
                  <a:lnTo>
                    <a:pt x="143" y="80"/>
                  </a:lnTo>
                  <a:lnTo>
                    <a:pt x="150" y="80"/>
                  </a:lnTo>
                  <a:lnTo>
                    <a:pt x="154" y="77"/>
                  </a:lnTo>
                  <a:lnTo>
                    <a:pt x="155" y="75"/>
                  </a:lnTo>
                  <a:lnTo>
                    <a:pt x="156" y="77"/>
                  </a:lnTo>
                  <a:lnTo>
                    <a:pt x="158" y="79"/>
                  </a:lnTo>
                  <a:lnTo>
                    <a:pt x="163" y="77"/>
                  </a:lnTo>
                  <a:lnTo>
                    <a:pt x="168" y="75"/>
                  </a:lnTo>
                  <a:lnTo>
                    <a:pt x="171" y="73"/>
                  </a:lnTo>
                  <a:lnTo>
                    <a:pt x="181" y="69"/>
                  </a:lnTo>
                  <a:lnTo>
                    <a:pt x="192" y="63"/>
                  </a:lnTo>
                  <a:lnTo>
                    <a:pt x="195" y="63"/>
                  </a:lnTo>
                  <a:lnTo>
                    <a:pt x="198" y="64"/>
                  </a:lnTo>
                  <a:lnTo>
                    <a:pt x="201" y="65"/>
                  </a:lnTo>
                  <a:lnTo>
                    <a:pt x="203" y="64"/>
                  </a:lnTo>
                  <a:lnTo>
                    <a:pt x="207" y="63"/>
                  </a:lnTo>
                  <a:lnTo>
                    <a:pt x="212" y="60"/>
                  </a:lnTo>
                  <a:lnTo>
                    <a:pt x="214" y="57"/>
                  </a:lnTo>
                  <a:lnTo>
                    <a:pt x="214" y="57"/>
                  </a:lnTo>
                  <a:lnTo>
                    <a:pt x="213" y="55"/>
                  </a:lnTo>
                  <a:lnTo>
                    <a:pt x="214" y="54"/>
                  </a:lnTo>
                  <a:lnTo>
                    <a:pt x="217" y="53"/>
                  </a:lnTo>
                  <a:lnTo>
                    <a:pt x="218" y="53"/>
                  </a:lnTo>
                  <a:lnTo>
                    <a:pt x="217" y="50"/>
                  </a:lnTo>
                  <a:lnTo>
                    <a:pt x="220" y="52"/>
                  </a:lnTo>
                  <a:lnTo>
                    <a:pt x="223" y="52"/>
                  </a:lnTo>
                  <a:lnTo>
                    <a:pt x="227" y="50"/>
                  </a:lnTo>
                  <a:lnTo>
                    <a:pt x="230" y="49"/>
                  </a:lnTo>
                  <a:lnTo>
                    <a:pt x="229" y="49"/>
                  </a:lnTo>
                  <a:lnTo>
                    <a:pt x="229" y="48"/>
                  </a:lnTo>
                  <a:lnTo>
                    <a:pt x="229" y="47"/>
                  </a:lnTo>
                  <a:lnTo>
                    <a:pt x="230" y="47"/>
                  </a:lnTo>
                  <a:lnTo>
                    <a:pt x="229" y="46"/>
                  </a:lnTo>
                  <a:lnTo>
                    <a:pt x="228" y="46"/>
                  </a:lnTo>
                  <a:lnTo>
                    <a:pt x="233" y="46"/>
                  </a:lnTo>
                  <a:lnTo>
                    <a:pt x="225" y="43"/>
                  </a:lnTo>
                  <a:lnTo>
                    <a:pt x="229" y="42"/>
                  </a:lnTo>
                  <a:lnTo>
                    <a:pt x="233" y="43"/>
                  </a:lnTo>
                  <a:lnTo>
                    <a:pt x="235" y="44"/>
                  </a:lnTo>
                  <a:lnTo>
                    <a:pt x="238" y="43"/>
                  </a:lnTo>
                  <a:lnTo>
                    <a:pt x="239" y="42"/>
                  </a:lnTo>
                  <a:lnTo>
                    <a:pt x="239" y="39"/>
                  </a:lnTo>
                  <a:lnTo>
                    <a:pt x="236" y="38"/>
                  </a:lnTo>
                  <a:lnTo>
                    <a:pt x="233" y="38"/>
                  </a:lnTo>
                  <a:lnTo>
                    <a:pt x="230" y="38"/>
                  </a:lnTo>
                  <a:lnTo>
                    <a:pt x="235" y="38"/>
                  </a:lnTo>
                  <a:lnTo>
                    <a:pt x="239" y="36"/>
                  </a:lnTo>
                  <a:lnTo>
                    <a:pt x="230" y="36"/>
                  </a:lnTo>
                  <a:lnTo>
                    <a:pt x="233" y="34"/>
                  </a:lnTo>
                  <a:lnTo>
                    <a:pt x="235" y="33"/>
                  </a:lnTo>
                  <a:lnTo>
                    <a:pt x="238" y="31"/>
                  </a:lnTo>
                  <a:lnTo>
                    <a:pt x="238" y="28"/>
                  </a:lnTo>
                  <a:lnTo>
                    <a:pt x="235" y="28"/>
                  </a:lnTo>
                  <a:lnTo>
                    <a:pt x="233" y="27"/>
                  </a:lnTo>
                  <a:lnTo>
                    <a:pt x="228" y="26"/>
                  </a:lnTo>
                  <a:lnTo>
                    <a:pt x="223" y="26"/>
                  </a:lnTo>
                  <a:lnTo>
                    <a:pt x="218" y="30"/>
                  </a:lnTo>
                  <a:lnTo>
                    <a:pt x="223" y="26"/>
                  </a:lnTo>
                  <a:lnTo>
                    <a:pt x="224" y="23"/>
                  </a:lnTo>
                  <a:lnTo>
                    <a:pt x="225" y="21"/>
                  </a:lnTo>
                  <a:lnTo>
                    <a:pt x="213" y="22"/>
                  </a:lnTo>
                  <a:lnTo>
                    <a:pt x="214" y="21"/>
                  </a:lnTo>
                  <a:lnTo>
                    <a:pt x="217" y="20"/>
                  </a:lnTo>
                  <a:lnTo>
                    <a:pt x="219" y="16"/>
                  </a:lnTo>
                  <a:lnTo>
                    <a:pt x="218" y="15"/>
                  </a:lnTo>
                  <a:lnTo>
                    <a:pt x="215" y="14"/>
                  </a:lnTo>
                  <a:lnTo>
                    <a:pt x="212" y="12"/>
                  </a:lnTo>
                  <a:lnTo>
                    <a:pt x="209" y="11"/>
                  </a:lnTo>
                  <a:lnTo>
                    <a:pt x="212" y="11"/>
                  </a:lnTo>
                  <a:lnTo>
                    <a:pt x="212" y="10"/>
                  </a:lnTo>
                  <a:lnTo>
                    <a:pt x="213" y="7"/>
                  </a:lnTo>
                  <a:lnTo>
                    <a:pt x="214" y="6"/>
                  </a:lnTo>
                  <a:lnTo>
                    <a:pt x="217" y="5"/>
                  </a:lnTo>
                  <a:lnTo>
                    <a:pt x="220" y="5"/>
                  </a:lnTo>
                  <a:lnTo>
                    <a:pt x="223" y="4"/>
                  </a:lnTo>
                  <a:lnTo>
                    <a:pt x="218" y="5"/>
                  </a:lnTo>
                  <a:lnTo>
                    <a:pt x="212" y="5"/>
                  </a:lnTo>
                  <a:lnTo>
                    <a:pt x="207" y="7"/>
                  </a:lnTo>
                  <a:lnTo>
                    <a:pt x="204" y="11"/>
                  </a:lnTo>
                  <a:lnTo>
                    <a:pt x="202" y="10"/>
                  </a:lnTo>
                  <a:lnTo>
                    <a:pt x="199" y="9"/>
                  </a:lnTo>
                  <a:lnTo>
                    <a:pt x="198" y="6"/>
                  </a:lnTo>
                  <a:lnTo>
                    <a:pt x="198" y="5"/>
                  </a:lnTo>
                  <a:lnTo>
                    <a:pt x="197" y="2"/>
                  </a:lnTo>
                  <a:lnTo>
                    <a:pt x="193" y="0"/>
                  </a:lnTo>
                  <a:lnTo>
                    <a:pt x="190" y="0"/>
                  </a:lnTo>
                  <a:lnTo>
                    <a:pt x="187" y="0"/>
                  </a:lnTo>
                  <a:lnTo>
                    <a:pt x="185" y="1"/>
                  </a:lnTo>
                  <a:lnTo>
                    <a:pt x="183" y="1"/>
                  </a:lnTo>
                  <a:lnTo>
                    <a:pt x="181" y="1"/>
                  </a:lnTo>
                  <a:lnTo>
                    <a:pt x="181" y="4"/>
                  </a:lnTo>
                  <a:lnTo>
                    <a:pt x="181" y="6"/>
                  </a:lnTo>
                  <a:lnTo>
                    <a:pt x="180" y="9"/>
                  </a:lnTo>
                  <a:lnTo>
                    <a:pt x="179" y="10"/>
                  </a:lnTo>
                  <a:lnTo>
                    <a:pt x="177" y="12"/>
                  </a:lnTo>
                  <a:lnTo>
                    <a:pt x="175" y="11"/>
                  </a:lnTo>
                  <a:lnTo>
                    <a:pt x="172" y="10"/>
                  </a:lnTo>
                  <a:lnTo>
                    <a:pt x="169" y="9"/>
                  </a:lnTo>
                  <a:lnTo>
                    <a:pt x="166" y="9"/>
                  </a:lnTo>
                  <a:lnTo>
                    <a:pt x="163" y="10"/>
                  </a:lnTo>
                  <a:lnTo>
                    <a:pt x="160" y="12"/>
                  </a:lnTo>
                  <a:lnTo>
                    <a:pt x="155" y="17"/>
                  </a:lnTo>
                  <a:lnTo>
                    <a:pt x="153" y="15"/>
                  </a:lnTo>
                  <a:lnTo>
                    <a:pt x="148" y="11"/>
                  </a:lnTo>
                  <a:lnTo>
                    <a:pt x="144" y="9"/>
                  </a:lnTo>
                  <a:lnTo>
                    <a:pt x="142" y="10"/>
                  </a:lnTo>
                  <a:lnTo>
                    <a:pt x="140" y="11"/>
                  </a:lnTo>
                  <a:lnTo>
                    <a:pt x="139" y="14"/>
                  </a:lnTo>
                  <a:lnTo>
                    <a:pt x="140" y="16"/>
                  </a:lnTo>
                  <a:lnTo>
                    <a:pt x="143" y="21"/>
                  </a:lnTo>
                  <a:lnTo>
                    <a:pt x="142" y="25"/>
                  </a:lnTo>
                  <a:lnTo>
                    <a:pt x="139" y="21"/>
                  </a:lnTo>
                  <a:lnTo>
                    <a:pt x="136" y="15"/>
                  </a:lnTo>
                  <a:lnTo>
                    <a:pt x="132" y="10"/>
                  </a:lnTo>
                  <a:lnTo>
                    <a:pt x="129" y="10"/>
                  </a:lnTo>
                  <a:lnTo>
                    <a:pt x="127" y="10"/>
                  </a:lnTo>
                  <a:lnTo>
                    <a:pt x="124" y="11"/>
                  </a:lnTo>
                  <a:lnTo>
                    <a:pt x="122" y="12"/>
                  </a:lnTo>
                  <a:lnTo>
                    <a:pt x="120" y="12"/>
                  </a:lnTo>
                  <a:lnTo>
                    <a:pt x="116" y="12"/>
                  </a:lnTo>
                  <a:lnTo>
                    <a:pt x="115" y="15"/>
                  </a:lnTo>
                  <a:lnTo>
                    <a:pt x="113" y="17"/>
                  </a:lnTo>
                  <a:lnTo>
                    <a:pt x="113" y="20"/>
                  </a:lnTo>
                  <a:lnTo>
                    <a:pt x="112" y="22"/>
                  </a:lnTo>
                  <a:lnTo>
                    <a:pt x="111" y="22"/>
                  </a:lnTo>
                  <a:lnTo>
                    <a:pt x="110" y="22"/>
                  </a:lnTo>
                  <a:lnTo>
                    <a:pt x="106" y="18"/>
                  </a:lnTo>
                  <a:lnTo>
                    <a:pt x="102" y="15"/>
                  </a:lnTo>
                  <a:lnTo>
                    <a:pt x="100" y="11"/>
                  </a:lnTo>
                  <a:lnTo>
                    <a:pt x="97" y="11"/>
                  </a:lnTo>
                  <a:lnTo>
                    <a:pt x="95" y="12"/>
                  </a:lnTo>
                  <a:lnTo>
                    <a:pt x="94" y="15"/>
                  </a:lnTo>
                  <a:lnTo>
                    <a:pt x="94" y="18"/>
                  </a:lnTo>
                  <a:lnTo>
                    <a:pt x="94" y="21"/>
                  </a:lnTo>
                  <a:lnTo>
                    <a:pt x="92" y="25"/>
                  </a:lnTo>
                  <a:lnTo>
                    <a:pt x="91" y="27"/>
                  </a:lnTo>
                  <a:lnTo>
                    <a:pt x="89" y="27"/>
                  </a:lnTo>
                  <a:lnTo>
                    <a:pt x="89" y="28"/>
                  </a:lnTo>
                  <a:lnTo>
                    <a:pt x="88" y="30"/>
                  </a:lnTo>
                  <a:lnTo>
                    <a:pt x="86" y="28"/>
                  </a:lnTo>
                  <a:lnTo>
                    <a:pt x="85" y="27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30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4" y="31"/>
                  </a:lnTo>
                  <a:lnTo>
                    <a:pt x="73" y="34"/>
                  </a:lnTo>
                  <a:lnTo>
                    <a:pt x="73" y="37"/>
                  </a:lnTo>
                  <a:lnTo>
                    <a:pt x="72" y="39"/>
                  </a:lnTo>
                  <a:lnTo>
                    <a:pt x="72" y="36"/>
                  </a:lnTo>
                  <a:lnTo>
                    <a:pt x="70" y="32"/>
                  </a:lnTo>
                  <a:lnTo>
                    <a:pt x="69" y="31"/>
                  </a:lnTo>
                  <a:lnTo>
                    <a:pt x="65" y="31"/>
                  </a:lnTo>
                  <a:lnTo>
                    <a:pt x="68" y="30"/>
                  </a:lnTo>
                  <a:lnTo>
                    <a:pt x="69" y="30"/>
                  </a:lnTo>
                  <a:lnTo>
                    <a:pt x="67" y="27"/>
                  </a:lnTo>
                  <a:lnTo>
                    <a:pt x="64" y="23"/>
                  </a:lnTo>
                  <a:lnTo>
                    <a:pt x="62" y="21"/>
                  </a:lnTo>
                  <a:lnTo>
                    <a:pt x="64" y="23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70" y="21"/>
                  </a:lnTo>
                  <a:lnTo>
                    <a:pt x="72" y="17"/>
                  </a:lnTo>
                  <a:lnTo>
                    <a:pt x="70" y="16"/>
                  </a:lnTo>
                  <a:lnTo>
                    <a:pt x="68" y="16"/>
                  </a:lnTo>
                  <a:lnTo>
                    <a:pt x="70" y="15"/>
                  </a:lnTo>
                  <a:lnTo>
                    <a:pt x="70" y="14"/>
                  </a:lnTo>
                  <a:lnTo>
                    <a:pt x="69" y="14"/>
                  </a:lnTo>
                  <a:lnTo>
                    <a:pt x="67" y="12"/>
                  </a:lnTo>
                  <a:lnTo>
                    <a:pt x="65" y="12"/>
                  </a:lnTo>
                  <a:lnTo>
                    <a:pt x="64" y="11"/>
                  </a:lnTo>
                  <a:lnTo>
                    <a:pt x="63" y="9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4" y="5"/>
                  </a:lnTo>
                  <a:lnTo>
                    <a:pt x="52" y="2"/>
                  </a:lnTo>
                  <a:lnTo>
                    <a:pt x="48" y="1"/>
                  </a:lnTo>
                  <a:lnTo>
                    <a:pt x="46" y="1"/>
                  </a:lnTo>
                  <a:lnTo>
                    <a:pt x="42" y="2"/>
                  </a:lnTo>
                  <a:lnTo>
                    <a:pt x="38" y="4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41" y="6"/>
                  </a:lnTo>
                  <a:lnTo>
                    <a:pt x="45" y="7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6" y="7"/>
                  </a:lnTo>
                  <a:lnTo>
                    <a:pt x="42" y="7"/>
                  </a:lnTo>
                  <a:lnTo>
                    <a:pt x="40" y="10"/>
                  </a:lnTo>
                  <a:lnTo>
                    <a:pt x="42" y="11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6" y="17"/>
                  </a:lnTo>
                  <a:lnTo>
                    <a:pt x="45" y="18"/>
                  </a:lnTo>
                  <a:lnTo>
                    <a:pt x="43" y="20"/>
                  </a:lnTo>
                  <a:lnTo>
                    <a:pt x="45" y="16"/>
                  </a:lnTo>
                  <a:lnTo>
                    <a:pt x="43" y="15"/>
                  </a:lnTo>
                  <a:lnTo>
                    <a:pt x="41" y="15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6" y="15"/>
                  </a:lnTo>
                  <a:lnTo>
                    <a:pt x="37" y="12"/>
                  </a:lnTo>
                  <a:lnTo>
                    <a:pt x="33" y="11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2" y="17"/>
                  </a:lnTo>
                  <a:lnTo>
                    <a:pt x="25" y="18"/>
                  </a:lnTo>
                  <a:lnTo>
                    <a:pt x="27" y="20"/>
                  </a:lnTo>
                  <a:lnTo>
                    <a:pt x="22" y="18"/>
                  </a:lnTo>
                  <a:lnTo>
                    <a:pt x="19" y="18"/>
                  </a:lnTo>
                  <a:lnTo>
                    <a:pt x="16" y="20"/>
                  </a:lnTo>
                  <a:lnTo>
                    <a:pt x="22" y="22"/>
                  </a:lnTo>
                  <a:lnTo>
                    <a:pt x="27" y="22"/>
                  </a:lnTo>
                  <a:lnTo>
                    <a:pt x="22" y="23"/>
                  </a:lnTo>
                  <a:lnTo>
                    <a:pt x="27" y="25"/>
                  </a:lnTo>
                  <a:lnTo>
                    <a:pt x="22" y="25"/>
                  </a:lnTo>
                  <a:lnTo>
                    <a:pt x="19" y="23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11" y="25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4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7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3" y="3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12" name="Freeform 1620"/>
            <p:cNvSpPr>
              <a:spLocks/>
            </p:cNvSpPr>
            <p:nvPr/>
          </p:nvSpPr>
          <p:spPr bwMode="auto">
            <a:xfrm>
              <a:off x="5938149" y="2465153"/>
              <a:ext cx="10540" cy="4216"/>
            </a:xfrm>
            <a:custGeom>
              <a:avLst/>
              <a:gdLst>
                <a:gd name="T0" fmla="*/ 3 w 9"/>
                <a:gd name="T1" fmla="*/ 0 h 3"/>
                <a:gd name="T2" fmla="*/ 0 w 9"/>
                <a:gd name="T3" fmla="*/ 0 h 3"/>
                <a:gd name="T4" fmla="*/ 5 w 9"/>
                <a:gd name="T5" fmla="*/ 3 h 3"/>
                <a:gd name="T6" fmla="*/ 7 w 9"/>
                <a:gd name="T7" fmla="*/ 3 h 3"/>
                <a:gd name="T8" fmla="*/ 9 w 9"/>
                <a:gd name="T9" fmla="*/ 2 h 3"/>
                <a:gd name="T10" fmla="*/ 7 w 9"/>
                <a:gd name="T11" fmla="*/ 1 h 3"/>
                <a:gd name="T12" fmla="*/ 3 w 9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">
                  <a:moveTo>
                    <a:pt x="3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7" y="1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13" name="Freeform 1621"/>
            <p:cNvSpPr>
              <a:spLocks/>
            </p:cNvSpPr>
            <p:nvPr/>
          </p:nvSpPr>
          <p:spPr bwMode="auto">
            <a:xfrm>
              <a:off x="5944472" y="2463045"/>
              <a:ext cx="10540" cy="4216"/>
            </a:xfrm>
            <a:custGeom>
              <a:avLst/>
              <a:gdLst>
                <a:gd name="T0" fmla="*/ 0 w 11"/>
                <a:gd name="T1" fmla="*/ 1 h 5"/>
                <a:gd name="T2" fmla="*/ 2 w 11"/>
                <a:gd name="T3" fmla="*/ 1 h 5"/>
                <a:gd name="T4" fmla="*/ 4 w 11"/>
                <a:gd name="T5" fmla="*/ 4 h 5"/>
                <a:gd name="T6" fmla="*/ 8 w 11"/>
                <a:gd name="T7" fmla="*/ 5 h 5"/>
                <a:gd name="T8" fmla="*/ 11 w 11"/>
                <a:gd name="T9" fmla="*/ 4 h 5"/>
                <a:gd name="T10" fmla="*/ 8 w 11"/>
                <a:gd name="T11" fmla="*/ 3 h 5"/>
                <a:gd name="T12" fmla="*/ 6 w 11"/>
                <a:gd name="T13" fmla="*/ 0 h 5"/>
                <a:gd name="T14" fmla="*/ 2 w 11"/>
                <a:gd name="T15" fmla="*/ 0 h 5"/>
                <a:gd name="T16" fmla="*/ 0 w 11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0" y="1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8" y="5"/>
                  </a:lnTo>
                  <a:lnTo>
                    <a:pt x="11" y="4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14" name="Freeform 1622"/>
            <p:cNvSpPr>
              <a:spLocks/>
            </p:cNvSpPr>
            <p:nvPr/>
          </p:nvSpPr>
          <p:spPr bwMode="auto">
            <a:xfrm>
              <a:off x="5967659" y="2418779"/>
              <a:ext cx="4216" cy="6324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3 h 5"/>
                <a:gd name="T4" fmla="*/ 2 w 2"/>
                <a:gd name="T5" fmla="*/ 1 h 5"/>
                <a:gd name="T6" fmla="*/ 1 w 2"/>
                <a:gd name="T7" fmla="*/ 0 h 5"/>
                <a:gd name="T8" fmla="*/ 0 w 2"/>
                <a:gd name="T9" fmla="*/ 3 h 5"/>
                <a:gd name="T10" fmla="*/ 0 w 2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2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15" name="Freeform 1623"/>
            <p:cNvSpPr>
              <a:spLocks/>
            </p:cNvSpPr>
            <p:nvPr/>
          </p:nvSpPr>
          <p:spPr bwMode="auto">
            <a:xfrm>
              <a:off x="5971875" y="2414563"/>
              <a:ext cx="4216" cy="4216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16" name="Freeform 1624"/>
            <p:cNvSpPr>
              <a:spLocks/>
            </p:cNvSpPr>
            <p:nvPr/>
          </p:nvSpPr>
          <p:spPr bwMode="auto">
            <a:xfrm>
              <a:off x="5980307" y="2410347"/>
              <a:ext cx="8432" cy="2109"/>
            </a:xfrm>
            <a:custGeom>
              <a:avLst/>
              <a:gdLst>
                <a:gd name="T0" fmla="*/ 0 w 9"/>
                <a:gd name="T1" fmla="*/ 2 h 2"/>
                <a:gd name="T2" fmla="*/ 4 w 9"/>
                <a:gd name="T3" fmla="*/ 1 h 2"/>
                <a:gd name="T4" fmla="*/ 9 w 9"/>
                <a:gd name="T5" fmla="*/ 0 h 2"/>
                <a:gd name="T6" fmla="*/ 4 w 9"/>
                <a:gd name="T7" fmla="*/ 0 h 2"/>
                <a:gd name="T8" fmla="*/ 0 w 9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17" name="Freeform 1625"/>
            <p:cNvSpPr>
              <a:spLocks/>
            </p:cNvSpPr>
            <p:nvPr/>
          </p:nvSpPr>
          <p:spPr bwMode="auto">
            <a:xfrm>
              <a:off x="5992954" y="2408240"/>
              <a:ext cx="6324" cy="2109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3 w 5"/>
                <a:gd name="T5" fmla="*/ 0 h 2"/>
                <a:gd name="T6" fmla="*/ 0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18" name="Freeform 1626"/>
            <p:cNvSpPr>
              <a:spLocks/>
            </p:cNvSpPr>
            <p:nvPr/>
          </p:nvSpPr>
          <p:spPr bwMode="auto">
            <a:xfrm>
              <a:off x="5929717" y="2477800"/>
              <a:ext cx="23188" cy="6324"/>
            </a:xfrm>
            <a:custGeom>
              <a:avLst/>
              <a:gdLst>
                <a:gd name="T0" fmla="*/ 0 w 22"/>
                <a:gd name="T1" fmla="*/ 2 h 6"/>
                <a:gd name="T2" fmla="*/ 1 w 22"/>
                <a:gd name="T3" fmla="*/ 1 h 6"/>
                <a:gd name="T4" fmla="*/ 4 w 22"/>
                <a:gd name="T5" fmla="*/ 0 h 6"/>
                <a:gd name="T6" fmla="*/ 10 w 22"/>
                <a:gd name="T7" fmla="*/ 0 h 6"/>
                <a:gd name="T8" fmla="*/ 17 w 22"/>
                <a:gd name="T9" fmla="*/ 1 h 6"/>
                <a:gd name="T10" fmla="*/ 20 w 22"/>
                <a:gd name="T11" fmla="*/ 1 h 6"/>
                <a:gd name="T12" fmla="*/ 22 w 22"/>
                <a:gd name="T13" fmla="*/ 1 h 6"/>
                <a:gd name="T14" fmla="*/ 16 w 22"/>
                <a:gd name="T15" fmla="*/ 4 h 6"/>
                <a:gd name="T16" fmla="*/ 12 w 22"/>
                <a:gd name="T17" fmla="*/ 6 h 6"/>
                <a:gd name="T18" fmla="*/ 10 w 22"/>
                <a:gd name="T19" fmla="*/ 4 h 6"/>
                <a:gd name="T20" fmla="*/ 4 w 22"/>
                <a:gd name="T21" fmla="*/ 4 h 6"/>
                <a:gd name="T22" fmla="*/ 1 w 22"/>
                <a:gd name="T23" fmla="*/ 3 h 6"/>
                <a:gd name="T24" fmla="*/ 0 w 22"/>
                <a:gd name="T2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6">
                  <a:moveTo>
                    <a:pt x="0" y="2"/>
                  </a:moveTo>
                  <a:lnTo>
                    <a:pt x="1" y="1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4" y="4"/>
                  </a:lnTo>
                  <a:lnTo>
                    <a:pt x="1" y="3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19" name="Freeform 1627"/>
            <p:cNvSpPr>
              <a:spLocks/>
            </p:cNvSpPr>
            <p:nvPr/>
          </p:nvSpPr>
          <p:spPr bwMode="auto">
            <a:xfrm>
              <a:off x="5931824" y="2408240"/>
              <a:ext cx="101179" cy="90640"/>
            </a:xfrm>
            <a:custGeom>
              <a:avLst/>
              <a:gdLst>
                <a:gd name="T0" fmla="*/ 66 w 95"/>
                <a:gd name="T1" fmla="*/ 3 h 86"/>
                <a:gd name="T2" fmla="*/ 52 w 95"/>
                <a:gd name="T3" fmla="*/ 10 h 86"/>
                <a:gd name="T4" fmla="*/ 40 w 95"/>
                <a:gd name="T5" fmla="*/ 16 h 86"/>
                <a:gd name="T6" fmla="*/ 32 w 95"/>
                <a:gd name="T7" fmla="*/ 21 h 86"/>
                <a:gd name="T8" fmla="*/ 26 w 95"/>
                <a:gd name="T9" fmla="*/ 36 h 86"/>
                <a:gd name="T10" fmla="*/ 16 w 95"/>
                <a:gd name="T11" fmla="*/ 48 h 86"/>
                <a:gd name="T12" fmla="*/ 18 w 95"/>
                <a:gd name="T13" fmla="*/ 52 h 86"/>
                <a:gd name="T14" fmla="*/ 24 w 95"/>
                <a:gd name="T15" fmla="*/ 55 h 86"/>
                <a:gd name="T16" fmla="*/ 30 w 95"/>
                <a:gd name="T17" fmla="*/ 55 h 86"/>
                <a:gd name="T18" fmla="*/ 35 w 95"/>
                <a:gd name="T19" fmla="*/ 56 h 86"/>
                <a:gd name="T20" fmla="*/ 26 w 95"/>
                <a:gd name="T21" fmla="*/ 57 h 86"/>
                <a:gd name="T22" fmla="*/ 18 w 95"/>
                <a:gd name="T23" fmla="*/ 58 h 86"/>
                <a:gd name="T24" fmla="*/ 19 w 95"/>
                <a:gd name="T25" fmla="*/ 59 h 86"/>
                <a:gd name="T26" fmla="*/ 14 w 95"/>
                <a:gd name="T27" fmla="*/ 59 h 86"/>
                <a:gd name="T28" fmla="*/ 20 w 95"/>
                <a:gd name="T29" fmla="*/ 62 h 86"/>
                <a:gd name="T30" fmla="*/ 18 w 95"/>
                <a:gd name="T31" fmla="*/ 64 h 86"/>
                <a:gd name="T32" fmla="*/ 12 w 95"/>
                <a:gd name="T33" fmla="*/ 59 h 86"/>
                <a:gd name="T34" fmla="*/ 3 w 95"/>
                <a:gd name="T35" fmla="*/ 59 h 86"/>
                <a:gd name="T36" fmla="*/ 3 w 95"/>
                <a:gd name="T37" fmla="*/ 64 h 86"/>
                <a:gd name="T38" fmla="*/ 13 w 95"/>
                <a:gd name="T39" fmla="*/ 64 h 86"/>
                <a:gd name="T40" fmla="*/ 20 w 95"/>
                <a:gd name="T41" fmla="*/ 67 h 86"/>
                <a:gd name="T42" fmla="*/ 25 w 95"/>
                <a:gd name="T43" fmla="*/ 63 h 86"/>
                <a:gd name="T44" fmla="*/ 31 w 95"/>
                <a:gd name="T45" fmla="*/ 64 h 86"/>
                <a:gd name="T46" fmla="*/ 34 w 95"/>
                <a:gd name="T47" fmla="*/ 64 h 86"/>
                <a:gd name="T48" fmla="*/ 40 w 95"/>
                <a:gd name="T49" fmla="*/ 63 h 86"/>
                <a:gd name="T50" fmla="*/ 48 w 95"/>
                <a:gd name="T51" fmla="*/ 70 h 86"/>
                <a:gd name="T52" fmla="*/ 61 w 95"/>
                <a:gd name="T53" fmla="*/ 73 h 86"/>
                <a:gd name="T54" fmla="*/ 56 w 95"/>
                <a:gd name="T55" fmla="*/ 82 h 86"/>
                <a:gd name="T56" fmla="*/ 59 w 95"/>
                <a:gd name="T57" fmla="*/ 86 h 86"/>
                <a:gd name="T58" fmla="*/ 64 w 95"/>
                <a:gd name="T59" fmla="*/ 85 h 86"/>
                <a:gd name="T60" fmla="*/ 63 w 95"/>
                <a:gd name="T61" fmla="*/ 79 h 86"/>
                <a:gd name="T62" fmla="*/ 68 w 95"/>
                <a:gd name="T63" fmla="*/ 70 h 86"/>
                <a:gd name="T64" fmla="*/ 69 w 95"/>
                <a:gd name="T65" fmla="*/ 62 h 86"/>
                <a:gd name="T66" fmla="*/ 63 w 95"/>
                <a:gd name="T67" fmla="*/ 55 h 86"/>
                <a:gd name="T68" fmla="*/ 64 w 95"/>
                <a:gd name="T69" fmla="*/ 52 h 86"/>
                <a:gd name="T70" fmla="*/ 68 w 95"/>
                <a:gd name="T71" fmla="*/ 52 h 86"/>
                <a:gd name="T72" fmla="*/ 72 w 95"/>
                <a:gd name="T73" fmla="*/ 51 h 86"/>
                <a:gd name="T74" fmla="*/ 82 w 95"/>
                <a:gd name="T75" fmla="*/ 51 h 86"/>
                <a:gd name="T76" fmla="*/ 84 w 95"/>
                <a:gd name="T77" fmla="*/ 47 h 86"/>
                <a:gd name="T78" fmla="*/ 83 w 95"/>
                <a:gd name="T79" fmla="*/ 45 h 86"/>
                <a:gd name="T80" fmla="*/ 87 w 95"/>
                <a:gd name="T81" fmla="*/ 42 h 86"/>
                <a:gd name="T82" fmla="*/ 90 w 95"/>
                <a:gd name="T83" fmla="*/ 36 h 86"/>
                <a:gd name="T84" fmla="*/ 87 w 95"/>
                <a:gd name="T85" fmla="*/ 32 h 86"/>
                <a:gd name="T86" fmla="*/ 82 w 95"/>
                <a:gd name="T87" fmla="*/ 29 h 86"/>
                <a:gd name="T88" fmla="*/ 84 w 95"/>
                <a:gd name="T89" fmla="*/ 26 h 86"/>
                <a:gd name="T90" fmla="*/ 90 w 95"/>
                <a:gd name="T91" fmla="*/ 26 h 86"/>
                <a:gd name="T92" fmla="*/ 93 w 95"/>
                <a:gd name="T93" fmla="*/ 19 h 86"/>
                <a:gd name="T94" fmla="*/ 94 w 95"/>
                <a:gd name="T95" fmla="*/ 9 h 86"/>
                <a:gd name="T96" fmla="*/ 85 w 95"/>
                <a:gd name="T97" fmla="*/ 2 h 86"/>
                <a:gd name="T98" fmla="*/ 80 w 95"/>
                <a:gd name="T9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" h="86">
                  <a:moveTo>
                    <a:pt x="80" y="0"/>
                  </a:moveTo>
                  <a:lnTo>
                    <a:pt x="66" y="3"/>
                  </a:lnTo>
                  <a:lnTo>
                    <a:pt x="58" y="5"/>
                  </a:lnTo>
                  <a:lnTo>
                    <a:pt x="52" y="10"/>
                  </a:lnTo>
                  <a:lnTo>
                    <a:pt x="46" y="14"/>
                  </a:lnTo>
                  <a:lnTo>
                    <a:pt x="40" y="16"/>
                  </a:lnTo>
                  <a:lnTo>
                    <a:pt x="35" y="19"/>
                  </a:lnTo>
                  <a:lnTo>
                    <a:pt x="32" y="21"/>
                  </a:lnTo>
                  <a:lnTo>
                    <a:pt x="29" y="29"/>
                  </a:lnTo>
                  <a:lnTo>
                    <a:pt x="26" y="36"/>
                  </a:lnTo>
                  <a:lnTo>
                    <a:pt x="21" y="42"/>
                  </a:lnTo>
                  <a:lnTo>
                    <a:pt x="16" y="48"/>
                  </a:lnTo>
                  <a:lnTo>
                    <a:pt x="16" y="51"/>
                  </a:lnTo>
                  <a:lnTo>
                    <a:pt x="18" y="52"/>
                  </a:lnTo>
                  <a:lnTo>
                    <a:pt x="21" y="53"/>
                  </a:lnTo>
                  <a:lnTo>
                    <a:pt x="24" y="55"/>
                  </a:lnTo>
                  <a:lnTo>
                    <a:pt x="28" y="55"/>
                  </a:lnTo>
                  <a:lnTo>
                    <a:pt x="30" y="55"/>
                  </a:lnTo>
                  <a:lnTo>
                    <a:pt x="34" y="55"/>
                  </a:lnTo>
                  <a:lnTo>
                    <a:pt x="35" y="56"/>
                  </a:lnTo>
                  <a:lnTo>
                    <a:pt x="31" y="56"/>
                  </a:lnTo>
                  <a:lnTo>
                    <a:pt x="26" y="57"/>
                  </a:lnTo>
                  <a:lnTo>
                    <a:pt x="21" y="58"/>
                  </a:lnTo>
                  <a:lnTo>
                    <a:pt x="18" y="58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6" y="59"/>
                  </a:lnTo>
                  <a:lnTo>
                    <a:pt x="14" y="59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0" y="64"/>
                  </a:lnTo>
                  <a:lnTo>
                    <a:pt x="18" y="64"/>
                  </a:lnTo>
                  <a:lnTo>
                    <a:pt x="15" y="63"/>
                  </a:lnTo>
                  <a:lnTo>
                    <a:pt x="12" y="59"/>
                  </a:lnTo>
                  <a:lnTo>
                    <a:pt x="5" y="59"/>
                  </a:lnTo>
                  <a:lnTo>
                    <a:pt x="3" y="59"/>
                  </a:lnTo>
                  <a:lnTo>
                    <a:pt x="0" y="62"/>
                  </a:lnTo>
                  <a:lnTo>
                    <a:pt x="3" y="64"/>
                  </a:lnTo>
                  <a:lnTo>
                    <a:pt x="7" y="64"/>
                  </a:lnTo>
                  <a:lnTo>
                    <a:pt x="13" y="64"/>
                  </a:lnTo>
                  <a:lnTo>
                    <a:pt x="16" y="66"/>
                  </a:lnTo>
                  <a:lnTo>
                    <a:pt x="20" y="67"/>
                  </a:lnTo>
                  <a:lnTo>
                    <a:pt x="24" y="67"/>
                  </a:lnTo>
                  <a:lnTo>
                    <a:pt x="25" y="63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3"/>
                  </a:lnTo>
                  <a:lnTo>
                    <a:pt x="34" y="64"/>
                  </a:lnTo>
                  <a:lnTo>
                    <a:pt x="36" y="66"/>
                  </a:lnTo>
                  <a:lnTo>
                    <a:pt x="40" y="63"/>
                  </a:lnTo>
                  <a:lnTo>
                    <a:pt x="44" y="68"/>
                  </a:lnTo>
                  <a:lnTo>
                    <a:pt x="48" y="70"/>
                  </a:lnTo>
                  <a:lnTo>
                    <a:pt x="55" y="72"/>
                  </a:lnTo>
                  <a:lnTo>
                    <a:pt x="61" y="73"/>
                  </a:lnTo>
                  <a:lnTo>
                    <a:pt x="57" y="78"/>
                  </a:lnTo>
                  <a:lnTo>
                    <a:pt x="56" y="82"/>
                  </a:lnTo>
                  <a:lnTo>
                    <a:pt x="57" y="85"/>
                  </a:lnTo>
                  <a:lnTo>
                    <a:pt x="59" y="86"/>
                  </a:lnTo>
                  <a:lnTo>
                    <a:pt x="63" y="86"/>
                  </a:lnTo>
                  <a:lnTo>
                    <a:pt x="64" y="85"/>
                  </a:lnTo>
                  <a:lnTo>
                    <a:pt x="64" y="83"/>
                  </a:lnTo>
                  <a:lnTo>
                    <a:pt x="63" y="79"/>
                  </a:lnTo>
                  <a:lnTo>
                    <a:pt x="63" y="78"/>
                  </a:lnTo>
                  <a:lnTo>
                    <a:pt x="68" y="70"/>
                  </a:lnTo>
                  <a:lnTo>
                    <a:pt x="69" y="67"/>
                  </a:lnTo>
                  <a:lnTo>
                    <a:pt x="69" y="62"/>
                  </a:lnTo>
                  <a:lnTo>
                    <a:pt x="67" y="58"/>
                  </a:lnTo>
                  <a:lnTo>
                    <a:pt x="63" y="55"/>
                  </a:lnTo>
                  <a:lnTo>
                    <a:pt x="63" y="53"/>
                  </a:lnTo>
                  <a:lnTo>
                    <a:pt x="64" y="52"/>
                  </a:lnTo>
                  <a:lnTo>
                    <a:pt x="66" y="52"/>
                  </a:lnTo>
                  <a:lnTo>
                    <a:pt x="68" y="52"/>
                  </a:lnTo>
                  <a:lnTo>
                    <a:pt x="68" y="50"/>
                  </a:lnTo>
                  <a:lnTo>
                    <a:pt x="72" y="51"/>
                  </a:lnTo>
                  <a:lnTo>
                    <a:pt x="77" y="51"/>
                  </a:lnTo>
                  <a:lnTo>
                    <a:pt x="82" y="51"/>
                  </a:lnTo>
                  <a:lnTo>
                    <a:pt x="84" y="48"/>
                  </a:lnTo>
                  <a:lnTo>
                    <a:pt x="84" y="47"/>
                  </a:lnTo>
                  <a:lnTo>
                    <a:pt x="83" y="46"/>
                  </a:lnTo>
                  <a:lnTo>
                    <a:pt x="83" y="45"/>
                  </a:lnTo>
                  <a:lnTo>
                    <a:pt x="84" y="43"/>
                  </a:lnTo>
                  <a:lnTo>
                    <a:pt x="87" y="42"/>
                  </a:lnTo>
                  <a:lnTo>
                    <a:pt x="89" y="39"/>
                  </a:lnTo>
                  <a:lnTo>
                    <a:pt x="90" y="36"/>
                  </a:lnTo>
                  <a:lnTo>
                    <a:pt x="89" y="35"/>
                  </a:lnTo>
                  <a:lnTo>
                    <a:pt x="87" y="32"/>
                  </a:lnTo>
                  <a:lnTo>
                    <a:pt x="83" y="30"/>
                  </a:lnTo>
                  <a:lnTo>
                    <a:pt x="82" y="29"/>
                  </a:lnTo>
                  <a:lnTo>
                    <a:pt x="82" y="27"/>
                  </a:lnTo>
                  <a:lnTo>
                    <a:pt x="84" y="26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1" y="25"/>
                  </a:lnTo>
                  <a:lnTo>
                    <a:pt x="93" y="19"/>
                  </a:lnTo>
                  <a:lnTo>
                    <a:pt x="95" y="14"/>
                  </a:lnTo>
                  <a:lnTo>
                    <a:pt x="94" y="9"/>
                  </a:lnTo>
                  <a:lnTo>
                    <a:pt x="90" y="4"/>
                  </a:lnTo>
                  <a:lnTo>
                    <a:pt x="85" y="2"/>
                  </a:lnTo>
                  <a:lnTo>
                    <a:pt x="80" y="0"/>
                  </a:lnTo>
                  <a:lnTo>
                    <a:pt x="8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20" name="Freeform 1628"/>
            <p:cNvSpPr>
              <a:spLocks/>
            </p:cNvSpPr>
            <p:nvPr/>
          </p:nvSpPr>
          <p:spPr bwMode="auto">
            <a:xfrm>
              <a:off x="5978198" y="2437751"/>
              <a:ext cx="16863" cy="10540"/>
            </a:xfrm>
            <a:custGeom>
              <a:avLst/>
              <a:gdLst>
                <a:gd name="T0" fmla="*/ 12 w 17"/>
                <a:gd name="T1" fmla="*/ 0 h 12"/>
                <a:gd name="T2" fmla="*/ 15 w 17"/>
                <a:gd name="T3" fmla="*/ 2 h 12"/>
                <a:gd name="T4" fmla="*/ 17 w 17"/>
                <a:gd name="T5" fmla="*/ 3 h 12"/>
                <a:gd name="T6" fmla="*/ 17 w 17"/>
                <a:gd name="T7" fmla="*/ 4 h 12"/>
                <a:gd name="T8" fmla="*/ 15 w 17"/>
                <a:gd name="T9" fmla="*/ 7 h 12"/>
                <a:gd name="T10" fmla="*/ 9 w 17"/>
                <a:gd name="T11" fmla="*/ 10 h 12"/>
                <a:gd name="T12" fmla="*/ 8 w 17"/>
                <a:gd name="T13" fmla="*/ 12 h 12"/>
                <a:gd name="T14" fmla="*/ 4 w 17"/>
                <a:gd name="T15" fmla="*/ 10 h 12"/>
                <a:gd name="T16" fmla="*/ 2 w 17"/>
                <a:gd name="T17" fmla="*/ 9 h 12"/>
                <a:gd name="T18" fmla="*/ 0 w 17"/>
                <a:gd name="T19" fmla="*/ 9 h 12"/>
                <a:gd name="T20" fmla="*/ 2 w 17"/>
                <a:gd name="T21" fmla="*/ 7 h 12"/>
                <a:gd name="T22" fmla="*/ 4 w 17"/>
                <a:gd name="T23" fmla="*/ 5 h 12"/>
                <a:gd name="T24" fmla="*/ 8 w 17"/>
                <a:gd name="T25" fmla="*/ 3 h 12"/>
                <a:gd name="T26" fmla="*/ 12 w 17"/>
                <a:gd name="T27" fmla="*/ 0 h 12"/>
                <a:gd name="T28" fmla="*/ 12 w 17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2">
                  <a:moveTo>
                    <a:pt x="12" y="0"/>
                  </a:moveTo>
                  <a:lnTo>
                    <a:pt x="15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5" y="7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4" y="10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8" y="3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21" name="Freeform 1631"/>
            <p:cNvSpPr>
              <a:spLocks/>
            </p:cNvSpPr>
            <p:nvPr/>
          </p:nvSpPr>
          <p:spPr bwMode="auto">
            <a:xfrm>
              <a:off x="6292275" y="2538930"/>
              <a:ext cx="149661" cy="61130"/>
            </a:xfrm>
            <a:custGeom>
              <a:avLst/>
              <a:gdLst>
                <a:gd name="T0" fmla="*/ 3 w 143"/>
                <a:gd name="T1" fmla="*/ 27 h 59"/>
                <a:gd name="T2" fmla="*/ 10 w 143"/>
                <a:gd name="T3" fmla="*/ 25 h 59"/>
                <a:gd name="T4" fmla="*/ 17 w 143"/>
                <a:gd name="T5" fmla="*/ 24 h 59"/>
                <a:gd name="T6" fmla="*/ 27 w 143"/>
                <a:gd name="T7" fmla="*/ 19 h 59"/>
                <a:gd name="T8" fmla="*/ 31 w 143"/>
                <a:gd name="T9" fmla="*/ 13 h 59"/>
                <a:gd name="T10" fmla="*/ 42 w 143"/>
                <a:gd name="T11" fmla="*/ 5 h 59"/>
                <a:gd name="T12" fmla="*/ 49 w 143"/>
                <a:gd name="T13" fmla="*/ 4 h 59"/>
                <a:gd name="T14" fmla="*/ 52 w 143"/>
                <a:gd name="T15" fmla="*/ 7 h 59"/>
                <a:gd name="T16" fmla="*/ 58 w 143"/>
                <a:gd name="T17" fmla="*/ 3 h 59"/>
                <a:gd name="T18" fmla="*/ 64 w 143"/>
                <a:gd name="T19" fmla="*/ 0 h 59"/>
                <a:gd name="T20" fmla="*/ 70 w 143"/>
                <a:gd name="T21" fmla="*/ 5 h 59"/>
                <a:gd name="T22" fmla="*/ 73 w 143"/>
                <a:gd name="T23" fmla="*/ 10 h 59"/>
                <a:gd name="T24" fmla="*/ 79 w 143"/>
                <a:gd name="T25" fmla="*/ 11 h 59"/>
                <a:gd name="T26" fmla="*/ 84 w 143"/>
                <a:gd name="T27" fmla="*/ 8 h 59"/>
                <a:gd name="T28" fmla="*/ 89 w 143"/>
                <a:gd name="T29" fmla="*/ 7 h 59"/>
                <a:gd name="T30" fmla="*/ 98 w 143"/>
                <a:gd name="T31" fmla="*/ 8 h 59"/>
                <a:gd name="T32" fmla="*/ 108 w 143"/>
                <a:gd name="T33" fmla="*/ 7 h 59"/>
                <a:gd name="T34" fmla="*/ 118 w 143"/>
                <a:gd name="T35" fmla="*/ 5 h 59"/>
                <a:gd name="T36" fmla="*/ 126 w 143"/>
                <a:gd name="T37" fmla="*/ 8 h 59"/>
                <a:gd name="T38" fmla="*/ 133 w 143"/>
                <a:gd name="T39" fmla="*/ 13 h 59"/>
                <a:gd name="T40" fmla="*/ 139 w 143"/>
                <a:gd name="T41" fmla="*/ 15 h 59"/>
                <a:gd name="T42" fmla="*/ 143 w 143"/>
                <a:gd name="T43" fmla="*/ 16 h 59"/>
                <a:gd name="T44" fmla="*/ 142 w 143"/>
                <a:gd name="T45" fmla="*/ 21 h 59"/>
                <a:gd name="T46" fmla="*/ 135 w 143"/>
                <a:gd name="T47" fmla="*/ 34 h 59"/>
                <a:gd name="T48" fmla="*/ 134 w 143"/>
                <a:gd name="T49" fmla="*/ 37 h 59"/>
                <a:gd name="T50" fmla="*/ 133 w 143"/>
                <a:gd name="T51" fmla="*/ 38 h 59"/>
                <a:gd name="T52" fmla="*/ 126 w 143"/>
                <a:gd name="T53" fmla="*/ 40 h 59"/>
                <a:gd name="T54" fmla="*/ 118 w 143"/>
                <a:gd name="T55" fmla="*/ 35 h 59"/>
                <a:gd name="T56" fmla="*/ 113 w 143"/>
                <a:gd name="T57" fmla="*/ 35 h 59"/>
                <a:gd name="T58" fmla="*/ 106 w 143"/>
                <a:gd name="T59" fmla="*/ 34 h 59"/>
                <a:gd name="T60" fmla="*/ 96 w 143"/>
                <a:gd name="T61" fmla="*/ 32 h 59"/>
                <a:gd name="T62" fmla="*/ 91 w 143"/>
                <a:gd name="T63" fmla="*/ 36 h 59"/>
                <a:gd name="T64" fmla="*/ 87 w 143"/>
                <a:gd name="T65" fmla="*/ 45 h 59"/>
                <a:gd name="T66" fmla="*/ 78 w 143"/>
                <a:gd name="T67" fmla="*/ 47 h 59"/>
                <a:gd name="T68" fmla="*/ 70 w 143"/>
                <a:gd name="T69" fmla="*/ 45 h 59"/>
                <a:gd name="T70" fmla="*/ 67 w 143"/>
                <a:gd name="T71" fmla="*/ 45 h 59"/>
                <a:gd name="T72" fmla="*/ 64 w 143"/>
                <a:gd name="T73" fmla="*/ 50 h 59"/>
                <a:gd name="T74" fmla="*/ 59 w 143"/>
                <a:gd name="T75" fmla="*/ 51 h 59"/>
                <a:gd name="T76" fmla="*/ 51 w 143"/>
                <a:gd name="T77" fmla="*/ 52 h 59"/>
                <a:gd name="T78" fmla="*/ 48 w 143"/>
                <a:gd name="T79" fmla="*/ 54 h 59"/>
                <a:gd name="T80" fmla="*/ 42 w 143"/>
                <a:gd name="T81" fmla="*/ 59 h 59"/>
                <a:gd name="T82" fmla="*/ 27 w 143"/>
                <a:gd name="T83" fmla="*/ 59 h 59"/>
                <a:gd name="T84" fmla="*/ 19 w 143"/>
                <a:gd name="T85" fmla="*/ 57 h 59"/>
                <a:gd name="T86" fmla="*/ 7 w 143"/>
                <a:gd name="T87" fmla="*/ 51 h 59"/>
                <a:gd name="T88" fmla="*/ 3 w 143"/>
                <a:gd name="T89" fmla="*/ 45 h 59"/>
                <a:gd name="T90" fmla="*/ 1 w 143"/>
                <a:gd name="T91" fmla="*/ 38 h 59"/>
                <a:gd name="T92" fmla="*/ 0 w 143"/>
                <a:gd name="T93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3" h="59">
                  <a:moveTo>
                    <a:pt x="0" y="31"/>
                  </a:moveTo>
                  <a:lnTo>
                    <a:pt x="3" y="27"/>
                  </a:lnTo>
                  <a:lnTo>
                    <a:pt x="6" y="25"/>
                  </a:lnTo>
                  <a:lnTo>
                    <a:pt x="10" y="25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22" y="21"/>
                  </a:lnTo>
                  <a:lnTo>
                    <a:pt x="27" y="19"/>
                  </a:lnTo>
                  <a:lnTo>
                    <a:pt x="30" y="16"/>
                  </a:lnTo>
                  <a:lnTo>
                    <a:pt x="31" y="13"/>
                  </a:lnTo>
                  <a:lnTo>
                    <a:pt x="33" y="10"/>
                  </a:lnTo>
                  <a:lnTo>
                    <a:pt x="42" y="5"/>
                  </a:lnTo>
                  <a:lnTo>
                    <a:pt x="46" y="4"/>
                  </a:lnTo>
                  <a:lnTo>
                    <a:pt x="49" y="4"/>
                  </a:lnTo>
                  <a:lnTo>
                    <a:pt x="51" y="4"/>
                  </a:lnTo>
                  <a:lnTo>
                    <a:pt x="52" y="7"/>
                  </a:lnTo>
                  <a:lnTo>
                    <a:pt x="54" y="5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4" y="0"/>
                  </a:lnTo>
                  <a:lnTo>
                    <a:pt x="68" y="3"/>
                  </a:lnTo>
                  <a:lnTo>
                    <a:pt x="70" y="5"/>
                  </a:lnTo>
                  <a:lnTo>
                    <a:pt x="73" y="8"/>
                  </a:lnTo>
                  <a:lnTo>
                    <a:pt x="73" y="10"/>
                  </a:lnTo>
                  <a:lnTo>
                    <a:pt x="76" y="11"/>
                  </a:lnTo>
                  <a:lnTo>
                    <a:pt x="79" y="11"/>
                  </a:lnTo>
                  <a:lnTo>
                    <a:pt x="81" y="10"/>
                  </a:lnTo>
                  <a:lnTo>
                    <a:pt x="84" y="8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92" y="5"/>
                  </a:lnTo>
                  <a:lnTo>
                    <a:pt x="98" y="8"/>
                  </a:lnTo>
                  <a:lnTo>
                    <a:pt x="103" y="7"/>
                  </a:lnTo>
                  <a:lnTo>
                    <a:pt x="108" y="7"/>
                  </a:lnTo>
                  <a:lnTo>
                    <a:pt x="112" y="5"/>
                  </a:lnTo>
                  <a:lnTo>
                    <a:pt x="118" y="5"/>
                  </a:lnTo>
                  <a:lnTo>
                    <a:pt x="122" y="7"/>
                  </a:lnTo>
                  <a:lnTo>
                    <a:pt x="126" y="8"/>
                  </a:lnTo>
                  <a:lnTo>
                    <a:pt x="130" y="11"/>
                  </a:lnTo>
                  <a:lnTo>
                    <a:pt x="133" y="13"/>
                  </a:lnTo>
                  <a:lnTo>
                    <a:pt x="137" y="14"/>
                  </a:lnTo>
                  <a:lnTo>
                    <a:pt x="139" y="15"/>
                  </a:lnTo>
                  <a:lnTo>
                    <a:pt x="142" y="15"/>
                  </a:lnTo>
                  <a:lnTo>
                    <a:pt x="143" y="16"/>
                  </a:lnTo>
                  <a:lnTo>
                    <a:pt x="143" y="18"/>
                  </a:lnTo>
                  <a:lnTo>
                    <a:pt x="142" y="21"/>
                  </a:lnTo>
                  <a:lnTo>
                    <a:pt x="137" y="29"/>
                  </a:lnTo>
                  <a:lnTo>
                    <a:pt x="135" y="34"/>
                  </a:lnTo>
                  <a:lnTo>
                    <a:pt x="134" y="36"/>
                  </a:lnTo>
                  <a:lnTo>
                    <a:pt x="134" y="37"/>
                  </a:lnTo>
                  <a:lnTo>
                    <a:pt x="134" y="38"/>
                  </a:lnTo>
                  <a:lnTo>
                    <a:pt x="133" y="38"/>
                  </a:lnTo>
                  <a:lnTo>
                    <a:pt x="129" y="40"/>
                  </a:lnTo>
                  <a:lnTo>
                    <a:pt x="126" y="40"/>
                  </a:lnTo>
                  <a:lnTo>
                    <a:pt x="121" y="38"/>
                  </a:lnTo>
                  <a:lnTo>
                    <a:pt x="118" y="35"/>
                  </a:lnTo>
                  <a:lnTo>
                    <a:pt x="116" y="34"/>
                  </a:lnTo>
                  <a:lnTo>
                    <a:pt x="113" y="35"/>
                  </a:lnTo>
                  <a:lnTo>
                    <a:pt x="111" y="35"/>
                  </a:lnTo>
                  <a:lnTo>
                    <a:pt x="106" y="34"/>
                  </a:lnTo>
                  <a:lnTo>
                    <a:pt x="100" y="32"/>
                  </a:lnTo>
                  <a:lnTo>
                    <a:pt x="96" y="32"/>
                  </a:lnTo>
                  <a:lnTo>
                    <a:pt x="92" y="34"/>
                  </a:lnTo>
                  <a:lnTo>
                    <a:pt x="91" y="36"/>
                  </a:lnTo>
                  <a:lnTo>
                    <a:pt x="90" y="41"/>
                  </a:lnTo>
                  <a:lnTo>
                    <a:pt x="87" y="45"/>
                  </a:lnTo>
                  <a:lnTo>
                    <a:pt x="84" y="46"/>
                  </a:lnTo>
                  <a:lnTo>
                    <a:pt x="78" y="47"/>
                  </a:lnTo>
                  <a:lnTo>
                    <a:pt x="74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7" y="45"/>
                  </a:lnTo>
                  <a:lnTo>
                    <a:pt x="67" y="46"/>
                  </a:lnTo>
                  <a:lnTo>
                    <a:pt x="64" y="50"/>
                  </a:lnTo>
                  <a:lnTo>
                    <a:pt x="62" y="50"/>
                  </a:lnTo>
                  <a:lnTo>
                    <a:pt x="59" y="51"/>
                  </a:lnTo>
                  <a:lnTo>
                    <a:pt x="53" y="52"/>
                  </a:lnTo>
                  <a:lnTo>
                    <a:pt x="51" y="52"/>
                  </a:lnTo>
                  <a:lnTo>
                    <a:pt x="48" y="53"/>
                  </a:lnTo>
                  <a:lnTo>
                    <a:pt x="48" y="54"/>
                  </a:lnTo>
                  <a:lnTo>
                    <a:pt x="51" y="57"/>
                  </a:lnTo>
                  <a:lnTo>
                    <a:pt x="42" y="59"/>
                  </a:lnTo>
                  <a:lnTo>
                    <a:pt x="32" y="59"/>
                  </a:lnTo>
                  <a:lnTo>
                    <a:pt x="27" y="59"/>
                  </a:lnTo>
                  <a:lnTo>
                    <a:pt x="22" y="59"/>
                  </a:lnTo>
                  <a:lnTo>
                    <a:pt x="19" y="57"/>
                  </a:lnTo>
                  <a:lnTo>
                    <a:pt x="14" y="54"/>
                  </a:lnTo>
                  <a:lnTo>
                    <a:pt x="7" y="51"/>
                  </a:lnTo>
                  <a:lnTo>
                    <a:pt x="5" y="48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1" y="38"/>
                  </a:lnTo>
                  <a:lnTo>
                    <a:pt x="1" y="35"/>
                  </a:lnTo>
                  <a:lnTo>
                    <a:pt x="0" y="3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22" name="Freeform 1632"/>
            <p:cNvSpPr>
              <a:spLocks/>
            </p:cNvSpPr>
            <p:nvPr/>
          </p:nvSpPr>
          <p:spPr bwMode="auto">
            <a:xfrm>
              <a:off x="6385023" y="2311277"/>
              <a:ext cx="149661" cy="82209"/>
            </a:xfrm>
            <a:custGeom>
              <a:avLst/>
              <a:gdLst>
                <a:gd name="T0" fmla="*/ 2 w 141"/>
                <a:gd name="T1" fmla="*/ 11 h 79"/>
                <a:gd name="T2" fmla="*/ 7 w 141"/>
                <a:gd name="T3" fmla="*/ 6 h 79"/>
                <a:gd name="T4" fmla="*/ 18 w 141"/>
                <a:gd name="T5" fmla="*/ 3 h 79"/>
                <a:gd name="T6" fmla="*/ 45 w 141"/>
                <a:gd name="T7" fmla="*/ 1 h 79"/>
                <a:gd name="T8" fmla="*/ 54 w 141"/>
                <a:gd name="T9" fmla="*/ 3 h 79"/>
                <a:gd name="T10" fmla="*/ 66 w 141"/>
                <a:gd name="T11" fmla="*/ 3 h 79"/>
                <a:gd name="T12" fmla="*/ 80 w 141"/>
                <a:gd name="T13" fmla="*/ 4 h 79"/>
                <a:gd name="T14" fmla="*/ 90 w 141"/>
                <a:gd name="T15" fmla="*/ 0 h 79"/>
                <a:gd name="T16" fmla="*/ 95 w 141"/>
                <a:gd name="T17" fmla="*/ 4 h 79"/>
                <a:gd name="T18" fmla="*/ 102 w 141"/>
                <a:gd name="T19" fmla="*/ 8 h 79"/>
                <a:gd name="T20" fmla="*/ 113 w 141"/>
                <a:gd name="T21" fmla="*/ 10 h 79"/>
                <a:gd name="T22" fmla="*/ 122 w 141"/>
                <a:gd name="T23" fmla="*/ 17 h 79"/>
                <a:gd name="T24" fmla="*/ 131 w 141"/>
                <a:gd name="T25" fmla="*/ 22 h 79"/>
                <a:gd name="T26" fmla="*/ 134 w 141"/>
                <a:gd name="T27" fmla="*/ 28 h 79"/>
                <a:gd name="T28" fmla="*/ 136 w 141"/>
                <a:gd name="T29" fmla="*/ 33 h 79"/>
                <a:gd name="T30" fmla="*/ 139 w 141"/>
                <a:gd name="T31" fmla="*/ 37 h 79"/>
                <a:gd name="T32" fmla="*/ 136 w 141"/>
                <a:gd name="T33" fmla="*/ 40 h 79"/>
                <a:gd name="T34" fmla="*/ 130 w 141"/>
                <a:gd name="T35" fmla="*/ 41 h 79"/>
                <a:gd name="T36" fmla="*/ 124 w 141"/>
                <a:gd name="T37" fmla="*/ 46 h 79"/>
                <a:gd name="T38" fmla="*/ 120 w 141"/>
                <a:gd name="T39" fmla="*/ 49 h 79"/>
                <a:gd name="T40" fmla="*/ 117 w 141"/>
                <a:gd name="T41" fmla="*/ 59 h 79"/>
                <a:gd name="T42" fmla="*/ 117 w 141"/>
                <a:gd name="T43" fmla="*/ 65 h 79"/>
                <a:gd name="T44" fmla="*/ 119 w 141"/>
                <a:gd name="T45" fmla="*/ 70 h 79"/>
                <a:gd name="T46" fmla="*/ 114 w 141"/>
                <a:gd name="T47" fmla="*/ 72 h 79"/>
                <a:gd name="T48" fmla="*/ 112 w 141"/>
                <a:gd name="T49" fmla="*/ 67 h 79"/>
                <a:gd name="T50" fmla="*/ 107 w 141"/>
                <a:gd name="T51" fmla="*/ 68 h 79"/>
                <a:gd name="T52" fmla="*/ 102 w 141"/>
                <a:gd name="T53" fmla="*/ 72 h 79"/>
                <a:gd name="T54" fmla="*/ 96 w 141"/>
                <a:gd name="T55" fmla="*/ 75 h 79"/>
                <a:gd name="T56" fmla="*/ 92 w 141"/>
                <a:gd name="T57" fmla="*/ 76 h 79"/>
                <a:gd name="T58" fmla="*/ 85 w 141"/>
                <a:gd name="T59" fmla="*/ 79 h 79"/>
                <a:gd name="T60" fmla="*/ 75 w 141"/>
                <a:gd name="T61" fmla="*/ 78 h 79"/>
                <a:gd name="T62" fmla="*/ 70 w 141"/>
                <a:gd name="T63" fmla="*/ 79 h 79"/>
                <a:gd name="T64" fmla="*/ 65 w 141"/>
                <a:gd name="T65" fmla="*/ 76 h 79"/>
                <a:gd name="T66" fmla="*/ 59 w 141"/>
                <a:gd name="T67" fmla="*/ 68 h 79"/>
                <a:gd name="T68" fmla="*/ 55 w 141"/>
                <a:gd name="T69" fmla="*/ 62 h 79"/>
                <a:gd name="T70" fmla="*/ 54 w 141"/>
                <a:gd name="T71" fmla="*/ 54 h 79"/>
                <a:gd name="T72" fmla="*/ 56 w 141"/>
                <a:gd name="T73" fmla="*/ 49 h 79"/>
                <a:gd name="T74" fmla="*/ 54 w 141"/>
                <a:gd name="T75" fmla="*/ 46 h 79"/>
                <a:gd name="T76" fmla="*/ 49 w 141"/>
                <a:gd name="T77" fmla="*/ 42 h 79"/>
                <a:gd name="T78" fmla="*/ 38 w 141"/>
                <a:gd name="T79" fmla="*/ 42 h 79"/>
                <a:gd name="T80" fmla="*/ 26 w 141"/>
                <a:gd name="T81" fmla="*/ 40 h 79"/>
                <a:gd name="T82" fmla="*/ 17 w 141"/>
                <a:gd name="T83" fmla="*/ 35 h 79"/>
                <a:gd name="T84" fmla="*/ 12 w 141"/>
                <a:gd name="T85" fmla="*/ 37 h 79"/>
                <a:gd name="T86" fmla="*/ 8 w 141"/>
                <a:gd name="T87" fmla="*/ 31 h 79"/>
                <a:gd name="T88" fmla="*/ 4 w 141"/>
                <a:gd name="T89" fmla="*/ 25 h 79"/>
                <a:gd name="T90" fmla="*/ 0 w 141"/>
                <a:gd name="T91" fmla="*/ 1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1" h="79">
                  <a:moveTo>
                    <a:pt x="0" y="11"/>
                  </a:moveTo>
                  <a:lnTo>
                    <a:pt x="2" y="11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2" y="4"/>
                  </a:lnTo>
                  <a:lnTo>
                    <a:pt x="18" y="3"/>
                  </a:lnTo>
                  <a:lnTo>
                    <a:pt x="32" y="0"/>
                  </a:lnTo>
                  <a:lnTo>
                    <a:pt x="45" y="1"/>
                  </a:lnTo>
                  <a:lnTo>
                    <a:pt x="49" y="1"/>
                  </a:lnTo>
                  <a:lnTo>
                    <a:pt x="54" y="3"/>
                  </a:lnTo>
                  <a:lnTo>
                    <a:pt x="61" y="3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0" y="4"/>
                  </a:lnTo>
                  <a:lnTo>
                    <a:pt x="85" y="3"/>
                  </a:lnTo>
                  <a:lnTo>
                    <a:pt x="90" y="0"/>
                  </a:lnTo>
                  <a:lnTo>
                    <a:pt x="92" y="1"/>
                  </a:lnTo>
                  <a:lnTo>
                    <a:pt x="95" y="4"/>
                  </a:lnTo>
                  <a:lnTo>
                    <a:pt x="97" y="6"/>
                  </a:lnTo>
                  <a:lnTo>
                    <a:pt x="102" y="8"/>
                  </a:lnTo>
                  <a:lnTo>
                    <a:pt x="107" y="9"/>
                  </a:lnTo>
                  <a:lnTo>
                    <a:pt x="113" y="10"/>
                  </a:lnTo>
                  <a:lnTo>
                    <a:pt x="119" y="15"/>
                  </a:lnTo>
                  <a:lnTo>
                    <a:pt x="122" y="17"/>
                  </a:lnTo>
                  <a:lnTo>
                    <a:pt x="127" y="20"/>
                  </a:lnTo>
                  <a:lnTo>
                    <a:pt x="131" y="22"/>
                  </a:lnTo>
                  <a:lnTo>
                    <a:pt x="135" y="22"/>
                  </a:lnTo>
                  <a:lnTo>
                    <a:pt x="134" y="28"/>
                  </a:lnTo>
                  <a:lnTo>
                    <a:pt x="134" y="31"/>
                  </a:lnTo>
                  <a:lnTo>
                    <a:pt x="136" y="33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38" y="40"/>
                  </a:lnTo>
                  <a:lnTo>
                    <a:pt x="136" y="40"/>
                  </a:lnTo>
                  <a:lnTo>
                    <a:pt x="134" y="40"/>
                  </a:lnTo>
                  <a:lnTo>
                    <a:pt x="130" y="41"/>
                  </a:lnTo>
                  <a:lnTo>
                    <a:pt x="129" y="42"/>
                  </a:lnTo>
                  <a:lnTo>
                    <a:pt x="124" y="46"/>
                  </a:lnTo>
                  <a:lnTo>
                    <a:pt x="122" y="48"/>
                  </a:lnTo>
                  <a:lnTo>
                    <a:pt x="120" y="49"/>
                  </a:lnTo>
                  <a:lnTo>
                    <a:pt x="118" y="54"/>
                  </a:lnTo>
                  <a:lnTo>
                    <a:pt x="117" y="59"/>
                  </a:lnTo>
                  <a:lnTo>
                    <a:pt x="113" y="64"/>
                  </a:lnTo>
                  <a:lnTo>
                    <a:pt x="117" y="65"/>
                  </a:lnTo>
                  <a:lnTo>
                    <a:pt x="119" y="68"/>
                  </a:lnTo>
                  <a:lnTo>
                    <a:pt x="119" y="70"/>
                  </a:lnTo>
                  <a:lnTo>
                    <a:pt x="118" y="72"/>
                  </a:lnTo>
                  <a:lnTo>
                    <a:pt x="114" y="72"/>
                  </a:lnTo>
                  <a:lnTo>
                    <a:pt x="114" y="68"/>
                  </a:lnTo>
                  <a:lnTo>
                    <a:pt x="112" y="67"/>
                  </a:lnTo>
                  <a:lnTo>
                    <a:pt x="109" y="68"/>
                  </a:lnTo>
                  <a:lnTo>
                    <a:pt x="107" y="68"/>
                  </a:lnTo>
                  <a:lnTo>
                    <a:pt x="104" y="70"/>
                  </a:lnTo>
                  <a:lnTo>
                    <a:pt x="102" y="72"/>
                  </a:lnTo>
                  <a:lnTo>
                    <a:pt x="98" y="73"/>
                  </a:lnTo>
                  <a:lnTo>
                    <a:pt x="96" y="75"/>
                  </a:lnTo>
                  <a:lnTo>
                    <a:pt x="95" y="76"/>
                  </a:lnTo>
                  <a:lnTo>
                    <a:pt x="92" y="76"/>
                  </a:lnTo>
                  <a:lnTo>
                    <a:pt x="88" y="78"/>
                  </a:lnTo>
                  <a:lnTo>
                    <a:pt x="85" y="79"/>
                  </a:lnTo>
                  <a:lnTo>
                    <a:pt x="82" y="79"/>
                  </a:lnTo>
                  <a:lnTo>
                    <a:pt x="75" y="78"/>
                  </a:lnTo>
                  <a:lnTo>
                    <a:pt x="72" y="79"/>
                  </a:lnTo>
                  <a:lnTo>
                    <a:pt x="70" y="79"/>
                  </a:lnTo>
                  <a:lnTo>
                    <a:pt x="66" y="78"/>
                  </a:lnTo>
                  <a:lnTo>
                    <a:pt x="65" y="76"/>
                  </a:lnTo>
                  <a:lnTo>
                    <a:pt x="61" y="70"/>
                  </a:lnTo>
                  <a:lnTo>
                    <a:pt x="59" y="68"/>
                  </a:lnTo>
                  <a:lnTo>
                    <a:pt x="56" y="67"/>
                  </a:lnTo>
                  <a:lnTo>
                    <a:pt x="55" y="62"/>
                  </a:lnTo>
                  <a:lnTo>
                    <a:pt x="54" y="59"/>
                  </a:lnTo>
                  <a:lnTo>
                    <a:pt x="54" y="54"/>
                  </a:lnTo>
                  <a:lnTo>
                    <a:pt x="55" y="52"/>
                  </a:lnTo>
                  <a:lnTo>
                    <a:pt x="56" y="49"/>
                  </a:lnTo>
                  <a:lnTo>
                    <a:pt x="56" y="47"/>
                  </a:lnTo>
                  <a:lnTo>
                    <a:pt x="54" y="46"/>
                  </a:lnTo>
                  <a:lnTo>
                    <a:pt x="50" y="43"/>
                  </a:lnTo>
                  <a:lnTo>
                    <a:pt x="49" y="42"/>
                  </a:lnTo>
                  <a:lnTo>
                    <a:pt x="44" y="42"/>
                  </a:lnTo>
                  <a:lnTo>
                    <a:pt x="38" y="42"/>
                  </a:lnTo>
                  <a:lnTo>
                    <a:pt x="31" y="41"/>
                  </a:lnTo>
                  <a:lnTo>
                    <a:pt x="26" y="40"/>
                  </a:lnTo>
                  <a:lnTo>
                    <a:pt x="22" y="36"/>
                  </a:lnTo>
                  <a:lnTo>
                    <a:pt x="17" y="35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1" y="35"/>
                  </a:lnTo>
                  <a:lnTo>
                    <a:pt x="8" y="31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1" y="17"/>
                  </a:lnTo>
                  <a:lnTo>
                    <a:pt x="0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23" name="Freeform 1634"/>
            <p:cNvSpPr>
              <a:spLocks/>
            </p:cNvSpPr>
            <p:nvPr/>
          </p:nvSpPr>
          <p:spPr bwMode="auto">
            <a:xfrm>
              <a:off x="8237864" y="3938574"/>
              <a:ext cx="6324" cy="6324"/>
            </a:xfrm>
            <a:custGeom>
              <a:avLst/>
              <a:gdLst>
                <a:gd name="T0" fmla="*/ 0 w 5"/>
                <a:gd name="T1" fmla="*/ 0 h 5"/>
                <a:gd name="T2" fmla="*/ 3 w 5"/>
                <a:gd name="T3" fmla="*/ 3 h 5"/>
                <a:gd name="T4" fmla="*/ 5 w 5"/>
                <a:gd name="T5" fmla="*/ 5 h 5"/>
                <a:gd name="T6" fmla="*/ 4 w 5"/>
                <a:gd name="T7" fmla="*/ 2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24" name="Freeform 1635"/>
            <p:cNvSpPr>
              <a:spLocks/>
            </p:cNvSpPr>
            <p:nvPr/>
          </p:nvSpPr>
          <p:spPr bwMode="auto">
            <a:xfrm>
              <a:off x="8237864" y="3913279"/>
              <a:ext cx="69561" cy="137014"/>
            </a:xfrm>
            <a:custGeom>
              <a:avLst/>
              <a:gdLst>
                <a:gd name="T0" fmla="*/ 5 w 67"/>
                <a:gd name="T1" fmla="*/ 79 h 129"/>
                <a:gd name="T2" fmla="*/ 8 w 67"/>
                <a:gd name="T3" fmla="*/ 98 h 129"/>
                <a:gd name="T4" fmla="*/ 12 w 67"/>
                <a:gd name="T5" fmla="*/ 117 h 129"/>
                <a:gd name="T6" fmla="*/ 24 w 67"/>
                <a:gd name="T7" fmla="*/ 128 h 129"/>
                <a:gd name="T8" fmla="*/ 31 w 67"/>
                <a:gd name="T9" fmla="*/ 128 h 129"/>
                <a:gd name="T10" fmla="*/ 48 w 67"/>
                <a:gd name="T11" fmla="*/ 120 h 129"/>
                <a:gd name="T12" fmla="*/ 63 w 67"/>
                <a:gd name="T13" fmla="*/ 108 h 129"/>
                <a:gd name="T14" fmla="*/ 67 w 67"/>
                <a:gd name="T15" fmla="*/ 92 h 129"/>
                <a:gd name="T16" fmla="*/ 63 w 67"/>
                <a:gd name="T17" fmla="*/ 77 h 129"/>
                <a:gd name="T18" fmla="*/ 60 w 67"/>
                <a:gd name="T19" fmla="*/ 74 h 129"/>
                <a:gd name="T20" fmla="*/ 57 w 67"/>
                <a:gd name="T21" fmla="*/ 68 h 129"/>
                <a:gd name="T22" fmla="*/ 59 w 67"/>
                <a:gd name="T23" fmla="*/ 69 h 129"/>
                <a:gd name="T24" fmla="*/ 56 w 67"/>
                <a:gd name="T25" fmla="*/ 63 h 129"/>
                <a:gd name="T26" fmla="*/ 51 w 67"/>
                <a:gd name="T27" fmla="*/ 52 h 129"/>
                <a:gd name="T28" fmla="*/ 44 w 67"/>
                <a:gd name="T29" fmla="*/ 44 h 129"/>
                <a:gd name="T30" fmla="*/ 44 w 67"/>
                <a:gd name="T31" fmla="*/ 42 h 129"/>
                <a:gd name="T32" fmla="*/ 41 w 67"/>
                <a:gd name="T33" fmla="*/ 33 h 129"/>
                <a:gd name="T34" fmla="*/ 33 w 67"/>
                <a:gd name="T35" fmla="*/ 23 h 129"/>
                <a:gd name="T36" fmla="*/ 32 w 67"/>
                <a:gd name="T37" fmla="*/ 20 h 129"/>
                <a:gd name="T38" fmla="*/ 24 w 67"/>
                <a:gd name="T39" fmla="*/ 9 h 129"/>
                <a:gd name="T40" fmla="*/ 14 w 67"/>
                <a:gd name="T41" fmla="*/ 1 h 129"/>
                <a:gd name="T42" fmla="*/ 16 w 67"/>
                <a:gd name="T43" fmla="*/ 4 h 129"/>
                <a:gd name="T44" fmla="*/ 16 w 67"/>
                <a:gd name="T45" fmla="*/ 5 h 129"/>
                <a:gd name="T46" fmla="*/ 9 w 67"/>
                <a:gd name="T47" fmla="*/ 0 h 129"/>
                <a:gd name="T48" fmla="*/ 5 w 67"/>
                <a:gd name="T49" fmla="*/ 2 h 129"/>
                <a:gd name="T50" fmla="*/ 12 w 67"/>
                <a:gd name="T51" fmla="*/ 7 h 129"/>
                <a:gd name="T52" fmla="*/ 19 w 67"/>
                <a:gd name="T53" fmla="*/ 7 h 129"/>
                <a:gd name="T54" fmla="*/ 25 w 67"/>
                <a:gd name="T55" fmla="*/ 12 h 129"/>
                <a:gd name="T56" fmla="*/ 17 w 67"/>
                <a:gd name="T57" fmla="*/ 10 h 129"/>
                <a:gd name="T58" fmla="*/ 11 w 67"/>
                <a:gd name="T59" fmla="*/ 9 h 129"/>
                <a:gd name="T60" fmla="*/ 11 w 67"/>
                <a:gd name="T61" fmla="*/ 11 h 129"/>
                <a:gd name="T62" fmla="*/ 10 w 67"/>
                <a:gd name="T63" fmla="*/ 16 h 129"/>
                <a:gd name="T64" fmla="*/ 10 w 67"/>
                <a:gd name="T65" fmla="*/ 21 h 129"/>
                <a:gd name="T66" fmla="*/ 6 w 67"/>
                <a:gd name="T67" fmla="*/ 32 h 129"/>
                <a:gd name="T68" fmla="*/ 5 w 67"/>
                <a:gd name="T69" fmla="*/ 52 h 129"/>
                <a:gd name="T70" fmla="*/ 3 w 67"/>
                <a:gd name="T71" fmla="*/ 59 h 129"/>
                <a:gd name="T72" fmla="*/ 3 w 67"/>
                <a:gd name="T73" fmla="*/ 50 h 129"/>
                <a:gd name="T74" fmla="*/ 1 w 67"/>
                <a:gd name="T75" fmla="*/ 61 h 129"/>
                <a:gd name="T76" fmla="*/ 4 w 67"/>
                <a:gd name="T77" fmla="*/ 7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129">
                  <a:moveTo>
                    <a:pt x="4" y="72"/>
                  </a:moveTo>
                  <a:lnTo>
                    <a:pt x="5" y="79"/>
                  </a:lnTo>
                  <a:lnTo>
                    <a:pt x="5" y="87"/>
                  </a:lnTo>
                  <a:lnTo>
                    <a:pt x="8" y="98"/>
                  </a:lnTo>
                  <a:lnTo>
                    <a:pt x="10" y="108"/>
                  </a:lnTo>
                  <a:lnTo>
                    <a:pt x="12" y="117"/>
                  </a:lnTo>
                  <a:lnTo>
                    <a:pt x="17" y="124"/>
                  </a:lnTo>
                  <a:lnTo>
                    <a:pt x="24" y="128"/>
                  </a:lnTo>
                  <a:lnTo>
                    <a:pt x="27" y="129"/>
                  </a:lnTo>
                  <a:lnTo>
                    <a:pt x="31" y="128"/>
                  </a:lnTo>
                  <a:lnTo>
                    <a:pt x="40" y="125"/>
                  </a:lnTo>
                  <a:lnTo>
                    <a:pt x="48" y="120"/>
                  </a:lnTo>
                  <a:lnTo>
                    <a:pt x="57" y="114"/>
                  </a:lnTo>
                  <a:lnTo>
                    <a:pt x="63" y="108"/>
                  </a:lnTo>
                  <a:lnTo>
                    <a:pt x="65" y="101"/>
                  </a:lnTo>
                  <a:lnTo>
                    <a:pt x="67" y="92"/>
                  </a:lnTo>
                  <a:lnTo>
                    <a:pt x="67" y="85"/>
                  </a:lnTo>
                  <a:lnTo>
                    <a:pt x="63" y="77"/>
                  </a:lnTo>
                  <a:lnTo>
                    <a:pt x="63" y="76"/>
                  </a:lnTo>
                  <a:lnTo>
                    <a:pt x="60" y="74"/>
                  </a:lnTo>
                  <a:lnTo>
                    <a:pt x="58" y="70"/>
                  </a:lnTo>
                  <a:lnTo>
                    <a:pt x="57" y="68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66"/>
                  </a:lnTo>
                  <a:lnTo>
                    <a:pt x="56" y="63"/>
                  </a:lnTo>
                  <a:lnTo>
                    <a:pt x="54" y="60"/>
                  </a:lnTo>
                  <a:lnTo>
                    <a:pt x="51" y="52"/>
                  </a:lnTo>
                  <a:lnTo>
                    <a:pt x="48" y="43"/>
                  </a:lnTo>
                  <a:lnTo>
                    <a:pt x="44" y="44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39"/>
                  </a:lnTo>
                  <a:lnTo>
                    <a:pt x="41" y="33"/>
                  </a:lnTo>
                  <a:lnTo>
                    <a:pt x="36" y="26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24" y="9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6" y="4"/>
                  </a:lnTo>
                  <a:lnTo>
                    <a:pt x="20" y="7"/>
                  </a:lnTo>
                  <a:lnTo>
                    <a:pt x="16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22" y="10"/>
                  </a:lnTo>
                  <a:lnTo>
                    <a:pt x="25" y="12"/>
                  </a:lnTo>
                  <a:lnTo>
                    <a:pt x="22" y="11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6" y="32"/>
                  </a:lnTo>
                  <a:lnTo>
                    <a:pt x="5" y="42"/>
                  </a:lnTo>
                  <a:lnTo>
                    <a:pt x="5" y="52"/>
                  </a:lnTo>
                  <a:lnTo>
                    <a:pt x="5" y="60"/>
                  </a:lnTo>
                  <a:lnTo>
                    <a:pt x="3" y="59"/>
                  </a:lnTo>
                  <a:lnTo>
                    <a:pt x="1" y="56"/>
                  </a:lnTo>
                  <a:lnTo>
                    <a:pt x="3" y="50"/>
                  </a:lnTo>
                  <a:lnTo>
                    <a:pt x="0" y="55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4" y="7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25" name="Freeform 1636"/>
            <p:cNvSpPr>
              <a:spLocks/>
            </p:cNvSpPr>
            <p:nvPr/>
          </p:nvSpPr>
          <p:spPr bwMode="auto">
            <a:xfrm>
              <a:off x="8242080" y="3917495"/>
              <a:ext cx="2109" cy="4216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26" name="Freeform 1637"/>
            <p:cNvSpPr>
              <a:spLocks/>
            </p:cNvSpPr>
            <p:nvPr/>
          </p:nvSpPr>
          <p:spPr bwMode="auto">
            <a:xfrm>
              <a:off x="6817141" y="3097522"/>
              <a:ext cx="35835" cy="132798"/>
            </a:xfrm>
            <a:custGeom>
              <a:avLst/>
              <a:gdLst>
                <a:gd name="T0" fmla="*/ 0 w 35"/>
                <a:gd name="T1" fmla="*/ 69 h 126"/>
                <a:gd name="T2" fmla="*/ 3 w 35"/>
                <a:gd name="T3" fmla="*/ 67 h 126"/>
                <a:gd name="T4" fmla="*/ 5 w 35"/>
                <a:gd name="T5" fmla="*/ 63 h 126"/>
                <a:gd name="T6" fmla="*/ 7 w 35"/>
                <a:gd name="T7" fmla="*/ 59 h 126"/>
                <a:gd name="T8" fmla="*/ 5 w 35"/>
                <a:gd name="T9" fmla="*/ 57 h 126"/>
                <a:gd name="T10" fmla="*/ 9 w 35"/>
                <a:gd name="T11" fmla="*/ 50 h 126"/>
                <a:gd name="T12" fmla="*/ 11 w 35"/>
                <a:gd name="T13" fmla="*/ 42 h 126"/>
                <a:gd name="T14" fmla="*/ 15 w 35"/>
                <a:gd name="T15" fmla="*/ 26 h 126"/>
                <a:gd name="T16" fmla="*/ 15 w 35"/>
                <a:gd name="T17" fmla="*/ 20 h 126"/>
                <a:gd name="T18" fmla="*/ 18 w 35"/>
                <a:gd name="T19" fmla="*/ 15 h 126"/>
                <a:gd name="T20" fmla="*/ 19 w 35"/>
                <a:gd name="T21" fmla="*/ 13 h 126"/>
                <a:gd name="T22" fmla="*/ 19 w 35"/>
                <a:gd name="T23" fmla="*/ 12 h 126"/>
                <a:gd name="T24" fmla="*/ 19 w 35"/>
                <a:gd name="T25" fmla="*/ 9 h 126"/>
                <a:gd name="T26" fmla="*/ 19 w 35"/>
                <a:gd name="T27" fmla="*/ 8 h 126"/>
                <a:gd name="T28" fmla="*/ 20 w 35"/>
                <a:gd name="T29" fmla="*/ 7 h 126"/>
                <a:gd name="T30" fmla="*/ 23 w 35"/>
                <a:gd name="T31" fmla="*/ 7 h 126"/>
                <a:gd name="T32" fmla="*/ 26 w 35"/>
                <a:gd name="T33" fmla="*/ 8 h 126"/>
                <a:gd name="T34" fmla="*/ 29 w 35"/>
                <a:gd name="T35" fmla="*/ 8 h 126"/>
                <a:gd name="T36" fmla="*/ 30 w 35"/>
                <a:gd name="T37" fmla="*/ 5 h 126"/>
                <a:gd name="T38" fmla="*/ 32 w 35"/>
                <a:gd name="T39" fmla="*/ 0 h 126"/>
                <a:gd name="T40" fmla="*/ 34 w 35"/>
                <a:gd name="T41" fmla="*/ 2 h 126"/>
                <a:gd name="T42" fmla="*/ 35 w 35"/>
                <a:gd name="T43" fmla="*/ 5 h 126"/>
                <a:gd name="T44" fmla="*/ 35 w 35"/>
                <a:gd name="T45" fmla="*/ 9 h 126"/>
                <a:gd name="T46" fmla="*/ 35 w 35"/>
                <a:gd name="T47" fmla="*/ 15 h 126"/>
                <a:gd name="T48" fmla="*/ 35 w 35"/>
                <a:gd name="T49" fmla="*/ 25 h 126"/>
                <a:gd name="T50" fmla="*/ 34 w 35"/>
                <a:gd name="T51" fmla="*/ 30 h 126"/>
                <a:gd name="T52" fmla="*/ 34 w 35"/>
                <a:gd name="T53" fmla="*/ 34 h 126"/>
                <a:gd name="T54" fmla="*/ 32 w 35"/>
                <a:gd name="T55" fmla="*/ 31 h 126"/>
                <a:gd name="T56" fmla="*/ 31 w 35"/>
                <a:gd name="T57" fmla="*/ 29 h 126"/>
                <a:gd name="T58" fmla="*/ 25 w 35"/>
                <a:gd name="T59" fmla="*/ 26 h 126"/>
                <a:gd name="T60" fmla="*/ 23 w 35"/>
                <a:gd name="T61" fmla="*/ 26 h 126"/>
                <a:gd name="T62" fmla="*/ 21 w 35"/>
                <a:gd name="T63" fmla="*/ 27 h 126"/>
                <a:gd name="T64" fmla="*/ 19 w 35"/>
                <a:gd name="T65" fmla="*/ 34 h 126"/>
                <a:gd name="T66" fmla="*/ 18 w 35"/>
                <a:gd name="T67" fmla="*/ 37 h 126"/>
                <a:gd name="T68" fmla="*/ 18 w 35"/>
                <a:gd name="T69" fmla="*/ 43 h 126"/>
                <a:gd name="T70" fmla="*/ 19 w 35"/>
                <a:gd name="T71" fmla="*/ 47 h 126"/>
                <a:gd name="T72" fmla="*/ 19 w 35"/>
                <a:gd name="T73" fmla="*/ 48 h 126"/>
                <a:gd name="T74" fmla="*/ 21 w 35"/>
                <a:gd name="T75" fmla="*/ 50 h 126"/>
                <a:gd name="T76" fmla="*/ 24 w 35"/>
                <a:gd name="T77" fmla="*/ 50 h 126"/>
                <a:gd name="T78" fmla="*/ 25 w 35"/>
                <a:gd name="T79" fmla="*/ 50 h 126"/>
                <a:gd name="T80" fmla="*/ 25 w 35"/>
                <a:gd name="T81" fmla="*/ 51 h 126"/>
                <a:gd name="T82" fmla="*/ 24 w 35"/>
                <a:gd name="T83" fmla="*/ 53 h 126"/>
                <a:gd name="T84" fmla="*/ 20 w 35"/>
                <a:gd name="T85" fmla="*/ 57 h 126"/>
                <a:gd name="T86" fmla="*/ 19 w 35"/>
                <a:gd name="T87" fmla="*/ 61 h 126"/>
                <a:gd name="T88" fmla="*/ 19 w 35"/>
                <a:gd name="T89" fmla="*/ 63 h 126"/>
                <a:gd name="T90" fmla="*/ 21 w 35"/>
                <a:gd name="T91" fmla="*/ 64 h 126"/>
                <a:gd name="T92" fmla="*/ 25 w 35"/>
                <a:gd name="T93" fmla="*/ 63 h 126"/>
                <a:gd name="T94" fmla="*/ 30 w 35"/>
                <a:gd name="T95" fmla="*/ 61 h 126"/>
                <a:gd name="T96" fmla="*/ 34 w 35"/>
                <a:gd name="T97" fmla="*/ 59 h 126"/>
                <a:gd name="T98" fmla="*/ 34 w 35"/>
                <a:gd name="T99" fmla="*/ 64 h 126"/>
                <a:gd name="T100" fmla="*/ 34 w 35"/>
                <a:gd name="T101" fmla="*/ 68 h 126"/>
                <a:gd name="T102" fmla="*/ 34 w 35"/>
                <a:gd name="T103" fmla="*/ 72 h 126"/>
                <a:gd name="T104" fmla="*/ 32 w 35"/>
                <a:gd name="T105" fmla="*/ 82 h 126"/>
                <a:gd name="T106" fmla="*/ 30 w 35"/>
                <a:gd name="T107" fmla="*/ 90 h 126"/>
                <a:gd name="T108" fmla="*/ 27 w 35"/>
                <a:gd name="T109" fmla="*/ 99 h 126"/>
                <a:gd name="T110" fmla="*/ 27 w 35"/>
                <a:gd name="T111" fmla="*/ 109 h 126"/>
                <a:gd name="T112" fmla="*/ 25 w 35"/>
                <a:gd name="T113" fmla="*/ 118 h 126"/>
                <a:gd name="T114" fmla="*/ 23 w 35"/>
                <a:gd name="T115" fmla="*/ 126 h 126"/>
                <a:gd name="T116" fmla="*/ 0 w 35"/>
                <a:gd name="T117" fmla="*/ 69 h 126"/>
                <a:gd name="T118" fmla="*/ 0 w 35"/>
                <a:gd name="T119" fmla="*/ 6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" h="126">
                  <a:moveTo>
                    <a:pt x="0" y="69"/>
                  </a:moveTo>
                  <a:lnTo>
                    <a:pt x="3" y="67"/>
                  </a:lnTo>
                  <a:lnTo>
                    <a:pt x="5" y="63"/>
                  </a:lnTo>
                  <a:lnTo>
                    <a:pt x="7" y="59"/>
                  </a:lnTo>
                  <a:lnTo>
                    <a:pt x="5" y="57"/>
                  </a:lnTo>
                  <a:lnTo>
                    <a:pt x="9" y="50"/>
                  </a:lnTo>
                  <a:lnTo>
                    <a:pt x="11" y="42"/>
                  </a:lnTo>
                  <a:lnTo>
                    <a:pt x="15" y="26"/>
                  </a:lnTo>
                  <a:lnTo>
                    <a:pt x="15" y="20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20" y="7"/>
                  </a:lnTo>
                  <a:lnTo>
                    <a:pt x="23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0" y="5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5" y="5"/>
                  </a:lnTo>
                  <a:lnTo>
                    <a:pt x="35" y="9"/>
                  </a:lnTo>
                  <a:lnTo>
                    <a:pt x="35" y="15"/>
                  </a:lnTo>
                  <a:lnTo>
                    <a:pt x="35" y="25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2" y="31"/>
                  </a:lnTo>
                  <a:lnTo>
                    <a:pt x="31" y="29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1" y="27"/>
                  </a:lnTo>
                  <a:lnTo>
                    <a:pt x="19" y="34"/>
                  </a:lnTo>
                  <a:lnTo>
                    <a:pt x="18" y="37"/>
                  </a:lnTo>
                  <a:lnTo>
                    <a:pt x="18" y="43"/>
                  </a:lnTo>
                  <a:lnTo>
                    <a:pt x="19" y="47"/>
                  </a:lnTo>
                  <a:lnTo>
                    <a:pt x="19" y="48"/>
                  </a:lnTo>
                  <a:lnTo>
                    <a:pt x="21" y="50"/>
                  </a:lnTo>
                  <a:lnTo>
                    <a:pt x="24" y="50"/>
                  </a:lnTo>
                  <a:lnTo>
                    <a:pt x="25" y="50"/>
                  </a:lnTo>
                  <a:lnTo>
                    <a:pt x="25" y="51"/>
                  </a:lnTo>
                  <a:lnTo>
                    <a:pt x="24" y="53"/>
                  </a:lnTo>
                  <a:lnTo>
                    <a:pt x="20" y="57"/>
                  </a:lnTo>
                  <a:lnTo>
                    <a:pt x="19" y="61"/>
                  </a:lnTo>
                  <a:lnTo>
                    <a:pt x="19" y="63"/>
                  </a:lnTo>
                  <a:lnTo>
                    <a:pt x="21" y="64"/>
                  </a:lnTo>
                  <a:lnTo>
                    <a:pt x="25" y="63"/>
                  </a:lnTo>
                  <a:lnTo>
                    <a:pt x="30" y="61"/>
                  </a:lnTo>
                  <a:lnTo>
                    <a:pt x="34" y="59"/>
                  </a:lnTo>
                  <a:lnTo>
                    <a:pt x="34" y="64"/>
                  </a:lnTo>
                  <a:lnTo>
                    <a:pt x="34" y="68"/>
                  </a:lnTo>
                  <a:lnTo>
                    <a:pt x="34" y="72"/>
                  </a:lnTo>
                  <a:lnTo>
                    <a:pt x="32" y="82"/>
                  </a:lnTo>
                  <a:lnTo>
                    <a:pt x="30" y="90"/>
                  </a:lnTo>
                  <a:lnTo>
                    <a:pt x="27" y="99"/>
                  </a:lnTo>
                  <a:lnTo>
                    <a:pt x="27" y="109"/>
                  </a:lnTo>
                  <a:lnTo>
                    <a:pt x="25" y="118"/>
                  </a:lnTo>
                  <a:lnTo>
                    <a:pt x="23" y="126"/>
                  </a:lnTo>
                  <a:lnTo>
                    <a:pt x="0" y="69"/>
                  </a:lnTo>
                  <a:lnTo>
                    <a:pt x="0" y="6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27" name="Freeform 1638"/>
            <p:cNvSpPr>
              <a:spLocks/>
            </p:cNvSpPr>
            <p:nvPr/>
          </p:nvSpPr>
          <p:spPr bwMode="auto">
            <a:xfrm>
              <a:off x="8821752" y="3472728"/>
              <a:ext cx="252948" cy="299322"/>
            </a:xfrm>
            <a:custGeom>
              <a:avLst/>
              <a:gdLst>
                <a:gd name="T0" fmla="*/ 6 w 239"/>
                <a:gd name="T1" fmla="*/ 55 h 283"/>
                <a:gd name="T2" fmla="*/ 9 w 239"/>
                <a:gd name="T3" fmla="*/ 53 h 283"/>
                <a:gd name="T4" fmla="*/ 17 w 239"/>
                <a:gd name="T5" fmla="*/ 38 h 283"/>
                <a:gd name="T6" fmla="*/ 28 w 239"/>
                <a:gd name="T7" fmla="*/ 38 h 283"/>
                <a:gd name="T8" fmla="*/ 38 w 239"/>
                <a:gd name="T9" fmla="*/ 42 h 283"/>
                <a:gd name="T10" fmla="*/ 43 w 239"/>
                <a:gd name="T11" fmla="*/ 37 h 283"/>
                <a:gd name="T12" fmla="*/ 43 w 239"/>
                <a:gd name="T13" fmla="*/ 28 h 283"/>
                <a:gd name="T14" fmla="*/ 33 w 239"/>
                <a:gd name="T15" fmla="*/ 6 h 283"/>
                <a:gd name="T16" fmla="*/ 40 w 239"/>
                <a:gd name="T17" fmla="*/ 2 h 283"/>
                <a:gd name="T18" fmla="*/ 48 w 239"/>
                <a:gd name="T19" fmla="*/ 2 h 283"/>
                <a:gd name="T20" fmla="*/ 67 w 239"/>
                <a:gd name="T21" fmla="*/ 26 h 283"/>
                <a:gd name="T22" fmla="*/ 71 w 239"/>
                <a:gd name="T23" fmla="*/ 22 h 283"/>
                <a:gd name="T24" fmla="*/ 76 w 239"/>
                <a:gd name="T25" fmla="*/ 33 h 283"/>
                <a:gd name="T26" fmla="*/ 86 w 239"/>
                <a:gd name="T27" fmla="*/ 54 h 283"/>
                <a:gd name="T28" fmla="*/ 105 w 239"/>
                <a:gd name="T29" fmla="*/ 53 h 283"/>
                <a:gd name="T30" fmla="*/ 125 w 239"/>
                <a:gd name="T31" fmla="*/ 58 h 283"/>
                <a:gd name="T32" fmla="*/ 123 w 239"/>
                <a:gd name="T33" fmla="*/ 66 h 283"/>
                <a:gd name="T34" fmla="*/ 131 w 239"/>
                <a:gd name="T35" fmla="*/ 74 h 283"/>
                <a:gd name="T36" fmla="*/ 141 w 239"/>
                <a:gd name="T37" fmla="*/ 81 h 283"/>
                <a:gd name="T38" fmla="*/ 135 w 239"/>
                <a:gd name="T39" fmla="*/ 91 h 283"/>
                <a:gd name="T40" fmla="*/ 116 w 239"/>
                <a:gd name="T41" fmla="*/ 92 h 283"/>
                <a:gd name="T42" fmla="*/ 118 w 239"/>
                <a:gd name="T43" fmla="*/ 101 h 283"/>
                <a:gd name="T44" fmla="*/ 118 w 239"/>
                <a:gd name="T45" fmla="*/ 108 h 283"/>
                <a:gd name="T46" fmla="*/ 131 w 239"/>
                <a:gd name="T47" fmla="*/ 116 h 283"/>
                <a:gd name="T48" fmla="*/ 148 w 239"/>
                <a:gd name="T49" fmla="*/ 124 h 283"/>
                <a:gd name="T50" fmla="*/ 153 w 239"/>
                <a:gd name="T51" fmla="*/ 133 h 283"/>
                <a:gd name="T52" fmla="*/ 164 w 239"/>
                <a:gd name="T53" fmla="*/ 143 h 283"/>
                <a:gd name="T54" fmla="*/ 180 w 239"/>
                <a:gd name="T55" fmla="*/ 163 h 283"/>
                <a:gd name="T56" fmla="*/ 196 w 239"/>
                <a:gd name="T57" fmla="*/ 177 h 283"/>
                <a:gd name="T58" fmla="*/ 202 w 239"/>
                <a:gd name="T59" fmla="*/ 194 h 283"/>
                <a:gd name="T60" fmla="*/ 211 w 239"/>
                <a:gd name="T61" fmla="*/ 199 h 283"/>
                <a:gd name="T62" fmla="*/ 220 w 239"/>
                <a:gd name="T63" fmla="*/ 205 h 283"/>
                <a:gd name="T64" fmla="*/ 227 w 239"/>
                <a:gd name="T65" fmla="*/ 216 h 283"/>
                <a:gd name="T66" fmla="*/ 231 w 239"/>
                <a:gd name="T67" fmla="*/ 229 h 283"/>
                <a:gd name="T68" fmla="*/ 237 w 239"/>
                <a:gd name="T69" fmla="*/ 246 h 283"/>
                <a:gd name="T70" fmla="*/ 238 w 239"/>
                <a:gd name="T71" fmla="*/ 257 h 283"/>
                <a:gd name="T72" fmla="*/ 215 w 239"/>
                <a:gd name="T73" fmla="*/ 266 h 283"/>
                <a:gd name="T74" fmla="*/ 206 w 239"/>
                <a:gd name="T75" fmla="*/ 264 h 283"/>
                <a:gd name="T76" fmla="*/ 198 w 239"/>
                <a:gd name="T77" fmla="*/ 268 h 283"/>
                <a:gd name="T78" fmla="*/ 200 w 239"/>
                <a:gd name="T79" fmla="*/ 279 h 283"/>
                <a:gd name="T80" fmla="*/ 188 w 239"/>
                <a:gd name="T81" fmla="*/ 278 h 283"/>
                <a:gd name="T82" fmla="*/ 172 w 239"/>
                <a:gd name="T83" fmla="*/ 270 h 283"/>
                <a:gd name="T84" fmla="*/ 179 w 239"/>
                <a:gd name="T85" fmla="*/ 253 h 283"/>
                <a:gd name="T86" fmla="*/ 179 w 239"/>
                <a:gd name="T87" fmla="*/ 236 h 283"/>
                <a:gd name="T88" fmla="*/ 178 w 239"/>
                <a:gd name="T89" fmla="*/ 224 h 283"/>
                <a:gd name="T90" fmla="*/ 172 w 239"/>
                <a:gd name="T91" fmla="*/ 214 h 283"/>
                <a:gd name="T92" fmla="*/ 148 w 239"/>
                <a:gd name="T93" fmla="*/ 182 h 283"/>
                <a:gd name="T94" fmla="*/ 134 w 239"/>
                <a:gd name="T95" fmla="*/ 155 h 283"/>
                <a:gd name="T96" fmla="*/ 111 w 239"/>
                <a:gd name="T97" fmla="*/ 135 h 283"/>
                <a:gd name="T98" fmla="*/ 100 w 239"/>
                <a:gd name="T99" fmla="*/ 139 h 283"/>
                <a:gd name="T100" fmla="*/ 91 w 239"/>
                <a:gd name="T101" fmla="*/ 149 h 283"/>
                <a:gd name="T102" fmla="*/ 80 w 239"/>
                <a:gd name="T103" fmla="*/ 149 h 283"/>
                <a:gd name="T104" fmla="*/ 66 w 239"/>
                <a:gd name="T105" fmla="*/ 141 h 283"/>
                <a:gd name="T106" fmla="*/ 56 w 239"/>
                <a:gd name="T107" fmla="*/ 151 h 283"/>
                <a:gd name="T108" fmla="*/ 41 w 239"/>
                <a:gd name="T109" fmla="*/ 165 h 283"/>
                <a:gd name="T110" fmla="*/ 39 w 239"/>
                <a:gd name="T111" fmla="*/ 147 h 283"/>
                <a:gd name="T112" fmla="*/ 40 w 239"/>
                <a:gd name="T113" fmla="*/ 125 h 283"/>
                <a:gd name="T114" fmla="*/ 36 w 239"/>
                <a:gd name="T115" fmla="*/ 104 h 283"/>
                <a:gd name="T116" fmla="*/ 24 w 239"/>
                <a:gd name="T117" fmla="*/ 97 h 283"/>
                <a:gd name="T118" fmla="*/ 16 w 239"/>
                <a:gd name="T119" fmla="*/ 97 h 283"/>
                <a:gd name="T120" fmla="*/ 13 w 239"/>
                <a:gd name="T121" fmla="*/ 77 h 283"/>
                <a:gd name="T122" fmla="*/ 3 w 239"/>
                <a:gd name="T123" fmla="*/ 7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9" h="283">
                  <a:moveTo>
                    <a:pt x="0" y="70"/>
                  </a:moveTo>
                  <a:lnTo>
                    <a:pt x="0" y="63"/>
                  </a:lnTo>
                  <a:lnTo>
                    <a:pt x="1" y="59"/>
                  </a:lnTo>
                  <a:lnTo>
                    <a:pt x="3" y="57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11" y="55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11" y="47"/>
                  </a:lnTo>
                  <a:lnTo>
                    <a:pt x="12" y="44"/>
                  </a:lnTo>
                  <a:lnTo>
                    <a:pt x="13" y="41"/>
                  </a:lnTo>
                  <a:lnTo>
                    <a:pt x="17" y="38"/>
                  </a:lnTo>
                  <a:lnTo>
                    <a:pt x="22" y="36"/>
                  </a:lnTo>
                  <a:lnTo>
                    <a:pt x="23" y="33"/>
                  </a:lnTo>
                  <a:lnTo>
                    <a:pt x="24" y="31"/>
                  </a:lnTo>
                  <a:lnTo>
                    <a:pt x="25" y="33"/>
                  </a:lnTo>
                  <a:lnTo>
                    <a:pt x="28" y="38"/>
                  </a:lnTo>
                  <a:lnTo>
                    <a:pt x="29" y="42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6" y="41"/>
                  </a:lnTo>
                  <a:lnTo>
                    <a:pt x="38" y="42"/>
                  </a:lnTo>
                  <a:lnTo>
                    <a:pt x="40" y="43"/>
                  </a:lnTo>
                  <a:lnTo>
                    <a:pt x="43" y="44"/>
                  </a:lnTo>
                  <a:lnTo>
                    <a:pt x="45" y="43"/>
                  </a:lnTo>
                  <a:lnTo>
                    <a:pt x="44" y="41"/>
                  </a:lnTo>
                  <a:lnTo>
                    <a:pt x="43" y="37"/>
                  </a:lnTo>
                  <a:lnTo>
                    <a:pt x="41" y="36"/>
                  </a:lnTo>
                  <a:lnTo>
                    <a:pt x="41" y="33"/>
                  </a:lnTo>
                  <a:lnTo>
                    <a:pt x="43" y="32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0" y="23"/>
                  </a:lnTo>
                  <a:lnTo>
                    <a:pt x="36" y="18"/>
                  </a:lnTo>
                  <a:lnTo>
                    <a:pt x="34" y="13"/>
                  </a:lnTo>
                  <a:lnTo>
                    <a:pt x="33" y="9"/>
                  </a:lnTo>
                  <a:lnTo>
                    <a:pt x="33" y="6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1"/>
                  </a:lnTo>
                  <a:lnTo>
                    <a:pt x="40" y="2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8" y="2"/>
                  </a:lnTo>
                  <a:lnTo>
                    <a:pt x="49" y="5"/>
                  </a:lnTo>
                  <a:lnTo>
                    <a:pt x="51" y="9"/>
                  </a:lnTo>
                  <a:lnTo>
                    <a:pt x="62" y="18"/>
                  </a:lnTo>
                  <a:lnTo>
                    <a:pt x="65" y="23"/>
                  </a:lnTo>
                  <a:lnTo>
                    <a:pt x="67" y="26"/>
                  </a:lnTo>
                  <a:lnTo>
                    <a:pt x="68" y="27"/>
                  </a:lnTo>
                  <a:lnTo>
                    <a:pt x="70" y="25"/>
                  </a:lnTo>
                  <a:lnTo>
                    <a:pt x="71" y="23"/>
                  </a:lnTo>
                  <a:lnTo>
                    <a:pt x="70" y="22"/>
                  </a:lnTo>
                  <a:lnTo>
                    <a:pt x="71" y="22"/>
                  </a:lnTo>
                  <a:lnTo>
                    <a:pt x="72" y="25"/>
                  </a:lnTo>
                  <a:lnTo>
                    <a:pt x="73" y="26"/>
                  </a:lnTo>
                  <a:lnTo>
                    <a:pt x="75" y="26"/>
                  </a:lnTo>
                  <a:lnTo>
                    <a:pt x="76" y="28"/>
                  </a:lnTo>
                  <a:lnTo>
                    <a:pt x="76" y="33"/>
                  </a:lnTo>
                  <a:lnTo>
                    <a:pt x="75" y="37"/>
                  </a:lnTo>
                  <a:lnTo>
                    <a:pt x="76" y="41"/>
                  </a:lnTo>
                  <a:lnTo>
                    <a:pt x="78" y="45"/>
                  </a:lnTo>
                  <a:lnTo>
                    <a:pt x="82" y="50"/>
                  </a:lnTo>
                  <a:lnTo>
                    <a:pt x="86" y="54"/>
                  </a:lnTo>
                  <a:lnTo>
                    <a:pt x="91" y="55"/>
                  </a:lnTo>
                  <a:lnTo>
                    <a:pt x="97" y="57"/>
                  </a:lnTo>
                  <a:lnTo>
                    <a:pt x="102" y="60"/>
                  </a:lnTo>
                  <a:lnTo>
                    <a:pt x="104" y="55"/>
                  </a:lnTo>
                  <a:lnTo>
                    <a:pt x="105" y="53"/>
                  </a:lnTo>
                  <a:lnTo>
                    <a:pt x="108" y="52"/>
                  </a:lnTo>
                  <a:lnTo>
                    <a:pt x="111" y="50"/>
                  </a:lnTo>
                  <a:lnTo>
                    <a:pt x="114" y="52"/>
                  </a:lnTo>
                  <a:lnTo>
                    <a:pt x="120" y="55"/>
                  </a:lnTo>
                  <a:lnTo>
                    <a:pt x="125" y="58"/>
                  </a:lnTo>
                  <a:lnTo>
                    <a:pt x="126" y="60"/>
                  </a:lnTo>
                  <a:lnTo>
                    <a:pt x="127" y="61"/>
                  </a:lnTo>
                  <a:lnTo>
                    <a:pt x="126" y="64"/>
                  </a:lnTo>
                  <a:lnTo>
                    <a:pt x="125" y="65"/>
                  </a:lnTo>
                  <a:lnTo>
                    <a:pt x="123" y="66"/>
                  </a:lnTo>
                  <a:lnTo>
                    <a:pt x="121" y="68"/>
                  </a:lnTo>
                  <a:lnTo>
                    <a:pt x="126" y="69"/>
                  </a:lnTo>
                  <a:lnTo>
                    <a:pt x="129" y="69"/>
                  </a:lnTo>
                  <a:lnTo>
                    <a:pt x="130" y="71"/>
                  </a:lnTo>
                  <a:lnTo>
                    <a:pt x="131" y="74"/>
                  </a:lnTo>
                  <a:lnTo>
                    <a:pt x="132" y="74"/>
                  </a:lnTo>
                  <a:lnTo>
                    <a:pt x="135" y="75"/>
                  </a:lnTo>
                  <a:lnTo>
                    <a:pt x="137" y="76"/>
                  </a:lnTo>
                  <a:lnTo>
                    <a:pt x="140" y="77"/>
                  </a:lnTo>
                  <a:lnTo>
                    <a:pt x="141" y="81"/>
                  </a:lnTo>
                  <a:lnTo>
                    <a:pt x="139" y="84"/>
                  </a:lnTo>
                  <a:lnTo>
                    <a:pt x="136" y="86"/>
                  </a:lnTo>
                  <a:lnTo>
                    <a:pt x="137" y="87"/>
                  </a:lnTo>
                  <a:lnTo>
                    <a:pt x="137" y="88"/>
                  </a:lnTo>
                  <a:lnTo>
                    <a:pt x="135" y="91"/>
                  </a:lnTo>
                  <a:lnTo>
                    <a:pt x="130" y="93"/>
                  </a:lnTo>
                  <a:lnTo>
                    <a:pt x="126" y="93"/>
                  </a:lnTo>
                  <a:lnTo>
                    <a:pt x="124" y="93"/>
                  </a:lnTo>
                  <a:lnTo>
                    <a:pt x="120" y="92"/>
                  </a:lnTo>
                  <a:lnTo>
                    <a:pt x="116" y="92"/>
                  </a:lnTo>
                  <a:lnTo>
                    <a:pt x="115" y="92"/>
                  </a:lnTo>
                  <a:lnTo>
                    <a:pt x="115" y="95"/>
                  </a:lnTo>
                  <a:lnTo>
                    <a:pt x="116" y="97"/>
                  </a:lnTo>
                  <a:lnTo>
                    <a:pt x="119" y="100"/>
                  </a:lnTo>
                  <a:lnTo>
                    <a:pt x="118" y="101"/>
                  </a:lnTo>
                  <a:lnTo>
                    <a:pt x="116" y="102"/>
                  </a:lnTo>
                  <a:lnTo>
                    <a:pt x="114" y="103"/>
                  </a:lnTo>
                  <a:lnTo>
                    <a:pt x="114" y="104"/>
                  </a:lnTo>
                  <a:lnTo>
                    <a:pt x="116" y="107"/>
                  </a:lnTo>
                  <a:lnTo>
                    <a:pt x="118" y="108"/>
                  </a:lnTo>
                  <a:lnTo>
                    <a:pt x="119" y="108"/>
                  </a:lnTo>
                  <a:lnTo>
                    <a:pt x="120" y="108"/>
                  </a:lnTo>
                  <a:lnTo>
                    <a:pt x="123" y="109"/>
                  </a:lnTo>
                  <a:lnTo>
                    <a:pt x="126" y="112"/>
                  </a:lnTo>
                  <a:lnTo>
                    <a:pt x="131" y="116"/>
                  </a:lnTo>
                  <a:lnTo>
                    <a:pt x="135" y="118"/>
                  </a:lnTo>
                  <a:lnTo>
                    <a:pt x="139" y="120"/>
                  </a:lnTo>
                  <a:lnTo>
                    <a:pt x="140" y="122"/>
                  </a:lnTo>
                  <a:lnTo>
                    <a:pt x="142" y="123"/>
                  </a:lnTo>
                  <a:lnTo>
                    <a:pt x="148" y="124"/>
                  </a:lnTo>
                  <a:lnTo>
                    <a:pt x="152" y="125"/>
                  </a:lnTo>
                  <a:lnTo>
                    <a:pt x="153" y="127"/>
                  </a:lnTo>
                  <a:lnTo>
                    <a:pt x="153" y="128"/>
                  </a:lnTo>
                  <a:lnTo>
                    <a:pt x="152" y="130"/>
                  </a:lnTo>
                  <a:lnTo>
                    <a:pt x="153" y="133"/>
                  </a:lnTo>
                  <a:lnTo>
                    <a:pt x="155" y="136"/>
                  </a:lnTo>
                  <a:lnTo>
                    <a:pt x="159" y="140"/>
                  </a:lnTo>
                  <a:lnTo>
                    <a:pt x="161" y="141"/>
                  </a:lnTo>
                  <a:lnTo>
                    <a:pt x="163" y="143"/>
                  </a:lnTo>
                  <a:lnTo>
                    <a:pt x="164" y="143"/>
                  </a:lnTo>
                  <a:lnTo>
                    <a:pt x="167" y="145"/>
                  </a:lnTo>
                  <a:lnTo>
                    <a:pt x="168" y="149"/>
                  </a:lnTo>
                  <a:lnTo>
                    <a:pt x="173" y="156"/>
                  </a:lnTo>
                  <a:lnTo>
                    <a:pt x="178" y="161"/>
                  </a:lnTo>
                  <a:lnTo>
                    <a:pt x="180" y="163"/>
                  </a:lnTo>
                  <a:lnTo>
                    <a:pt x="184" y="167"/>
                  </a:lnTo>
                  <a:lnTo>
                    <a:pt x="188" y="171"/>
                  </a:lnTo>
                  <a:lnTo>
                    <a:pt x="190" y="172"/>
                  </a:lnTo>
                  <a:lnTo>
                    <a:pt x="194" y="175"/>
                  </a:lnTo>
                  <a:lnTo>
                    <a:pt x="196" y="177"/>
                  </a:lnTo>
                  <a:lnTo>
                    <a:pt x="198" y="181"/>
                  </a:lnTo>
                  <a:lnTo>
                    <a:pt x="199" y="183"/>
                  </a:lnTo>
                  <a:lnTo>
                    <a:pt x="200" y="186"/>
                  </a:lnTo>
                  <a:lnTo>
                    <a:pt x="201" y="189"/>
                  </a:lnTo>
                  <a:lnTo>
                    <a:pt x="202" y="194"/>
                  </a:lnTo>
                  <a:lnTo>
                    <a:pt x="205" y="197"/>
                  </a:lnTo>
                  <a:lnTo>
                    <a:pt x="206" y="199"/>
                  </a:lnTo>
                  <a:lnTo>
                    <a:pt x="207" y="199"/>
                  </a:lnTo>
                  <a:lnTo>
                    <a:pt x="210" y="199"/>
                  </a:lnTo>
                  <a:lnTo>
                    <a:pt x="211" y="199"/>
                  </a:lnTo>
                  <a:lnTo>
                    <a:pt x="214" y="200"/>
                  </a:lnTo>
                  <a:lnTo>
                    <a:pt x="215" y="202"/>
                  </a:lnTo>
                  <a:lnTo>
                    <a:pt x="215" y="203"/>
                  </a:lnTo>
                  <a:lnTo>
                    <a:pt x="217" y="204"/>
                  </a:lnTo>
                  <a:lnTo>
                    <a:pt x="220" y="205"/>
                  </a:lnTo>
                  <a:lnTo>
                    <a:pt x="222" y="208"/>
                  </a:lnTo>
                  <a:lnTo>
                    <a:pt x="226" y="211"/>
                  </a:lnTo>
                  <a:lnTo>
                    <a:pt x="231" y="213"/>
                  </a:lnTo>
                  <a:lnTo>
                    <a:pt x="228" y="215"/>
                  </a:lnTo>
                  <a:lnTo>
                    <a:pt x="227" y="216"/>
                  </a:lnTo>
                  <a:lnTo>
                    <a:pt x="225" y="219"/>
                  </a:lnTo>
                  <a:lnTo>
                    <a:pt x="223" y="221"/>
                  </a:lnTo>
                  <a:lnTo>
                    <a:pt x="223" y="224"/>
                  </a:lnTo>
                  <a:lnTo>
                    <a:pt x="227" y="226"/>
                  </a:lnTo>
                  <a:lnTo>
                    <a:pt x="231" y="229"/>
                  </a:lnTo>
                  <a:lnTo>
                    <a:pt x="233" y="231"/>
                  </a:lnTo>
                  <a:lnTo>
                    <a:pt x="238" y="236"/>
                  </a:lnTo>
                  <a:lnTo>
                    <a:pt x="239" y="240"/>
                  </a:lnTo>
                  <a:lnTo>
                    <a:pt x="239" y="243"/>
                  </a:lnTo>
                  <a:lnTo>
                    <a:pt x="237" y="246"/>
                  </a:lnTo>
                  <a:lnTo>
                    <a:pt x="236" y="248"/>
                  </a:lnTo>
                  <a:lnTo>
                    <a:pt x="236" y="250"/>
                  </a:lnTo>
                  <a:lnTo>
                    <a:pt x="237" y="251"/>
                  </a:lnTo>
                  <a:lnTo>
                    <a:pt x="238" y="253"/>
                  </a:lnTo>
                  <a:lnTo>
                    <a:pt x="238" y="257"/>
                  </a:lnTo>
                  <a:lnTo>
                    <a:pt x="234" y="262"/>
                  </a:lnTo>
                  <a:lnTo>
                    <a:pt x="230" y="266"/>
                  </a:lnTo>
                  <a:lnTo>
                    <a:pt x="223" y="268"/>
                  </a:lnTo>
                  <a:lnTo>
                    <a:pt x="218" y="268"/>
                  </a:lnTo>
                  <a:lnTo>
                    <a:pt x="215" y="266"/>
                  </a:lnTo>
                  <a:lnTo>
                    <a:pt x="211" y="263"/>
                  </a:lnTo>
                  <a:lnTo>
                    <a:pt x="209" y="261"/>
                  </a:lnTo>
                  <a:lnTo>
                    <a:pt x="207" y="262"/>
                  </a:lnTo>
                  <a:lnTo>
                    <a:pt x="207" y="262"/>
                  </a:lnTo>
                  <a:lnTo>
                    <a:pt x="206" y="264"/>
                  </a:lnTo>
                  <a:lnTo>
                    <a:pt x="204" y="264"/>
                  </a:lnTo>
                  <a:lnTo>
                    <a:pt x="201" y="264"/>
                  </a:lnTo>
                  <a:lnTo>
                    <a:pt x="201" y="266"/>
                  </a:lnTo>
                  <a:lnTo>
                    <a:pt x="200" y="268"/>
                  </a:lnTo>
                  <a:lnTo>
                    <a:pt x="198" y="268"/>
                  </a:lnTo>
                  <a:lnTo>
                    <a:pt x="196" y="269"/>
                  </a:lnTo>
                  <a:lnTo>
                    <a:pt x="195" y="270"/>
                  </a:lnTo>
                  <a:lnTo>
                    <a:pt x="195" y="270"/>
                  </a:lnTo>
                  <a:lnTo>
                    <a:pt x="199" y="275"/>
                  </a:lnTo>
                  <a:lnTo>
                    <a:pt x="200" y="279"/>
                  </a:lnTo>
                  <a:lnTo>
                    <a:pt x="199" y="281"/>
                  </a:lnTo>
                  <a:lnTo>
                    <a:pt x="196" y="283"/>
                  </a:lnTo>
                  <a:lnTo>
                    <a:pt x="194" y="283"/>
                  </a:lnTo>
                  <a:lnTo>
                    <a:pt x="190" y="279"/>
                  </a:lnTo>
                  <a:lnTo>
                    <a:pt x="188" y="278"/>
                  </a:lnTo>
                  <a:lnTo>
                    <a:pt x="185" y="277"/>
                  </a:lnTo>
                  <a:lnTo>
                    <a:pt x="178" y="275"/>
                  </a:lnTo>
                  <a:lnTo>
                    <a:pt x="175" y="275"/>
                  </a:lnTo>
                  <a:lnTo>
                    <a:pt x="173" y="273"/>
                  </a:lnTo>
                  <a:lnTo>
                    <a:pt x="172" y="270"/>
                  </a:lnTo>
                  <a:lnTo>
                    <a:pt x="173" y="268"/>
                  </a:lnTo>
                  <a:lnTo>
                    <a:pt x="178" y="264"/>
                  </a:lnTo>
                  <a:lnTo>
                    <a:pt x="179" y="262"/>
                  </a:lnTo>
                  <a:lnTo>
                    <a:pt x="179" y="259"/>
                  </a:lnTo>
                  <a:lnTo>
                    <a:pt x="179" y="253"/>
                  </a:lnTo>
                  <a:lnTo>
                    <a:pt x="179" y="247"/>
                  </a:lnTo>
                  <a:lnTo>
                    <a:pt x="177" y="246"/>
                  </a:lnTo>
                  <a:lnTo>
                    <a:pt x="175" y="242"/>
                  </a:lnTo>
                  <a:lnTo>
                    <a:pt x="177" y="238"/>
                  </a:lnTo>
                  <a:lnTo>
                    <a:pt x="179" y="236"/>
                  </a:lnTo>
                  <a:lnTo>
                    <a:pt x="175" y="236"/>
                  </a:lnTo>
                  <a:lnTo>
                    <a:pt x="177" y="234"/>
                  </a:lnTo>
                  <a:lnTo>
                    <a:pt x="178" y="231"/>
                  </a:lnTo>
                  <a:lnTo>
                    <a:pt x="179" y="227"/>
                  </a:lnTo>
                  <a:lnTo>
                    <a:pt x="178" y="224"/>
                  </a:lnTo>
                  <a:lnTo>
                    <a:pt x="175" y="222"/>
                  </a:lnTo>
                  <a:lnTo>
                    <a:pt x="172" y="220"/>
                  </a:lnTo>
                  <a:lnTo>
                    <a:pt x="169" y="218"/>
                  </a:lnTo>
                  <a:lnTo>
                    <a:pt x="171" y="215"/>
                  </a:lnTo>
                  <a:lnTo>
                    <a:pt x="172" y="214"/>
                  </a:lnTo>
                  <a:lnTo>
                    <a:pt x="164" y="210"/>
                  </a:lnTo>
                  <a:lnTo>
                    <a:pt x="157" y="205"/>
                  </a:lnTo>
                  <a:lnTo>
                    <a:pt x="151" y="199"/>
                  </a:lnTo>
                  <a:lnTo>
                    <a:pt x="148" y="191"/>
                  </a:lnTo>
                  <a:lnTo>
                    <a:pt x="148" y="182"/>
                  </a:lnTo>
                  <a:lnTo>
                    <a:pt x="148" y="175"/>
                  </a:lnTo>
                  <a:lnTo>
                    <a:pt x="146" y="167"/>
                  </a:lnTo>
                  <a:lnTo>
                    <a:pt x="143" y="163"/>
                  </a:lnTo>
                  <a:lnTo>
                    <a:pt x="141" y="161"/>
                  </a:lnTo>
                  <a:lnTo>
                    <a:pt x="134" y="155"/>
                  </a:lnTo>
                  <a:lnTo>
                    <a:pt x="129" y="147"/>
                  </a:lnTo>
                  <a:lnTo>
                    <a:pt x="123" y="141"/>
                  </a:lnTo>
                  <a:lnTo>
                    <a:pt x="115" y="136"/>
                  </a:lnTo>
                  <a:lnTo>
                    <a:pt x="114" y="136"/>
                  </a:lnTo>
                  <a:lnTo>
                    <a:pt x="111" y="135"/>
                  </a:lnTo>
                  <a:lnTo>
                    <a:pt x="105" y="135"/>
                  </a:lnTo>
                  <a:lnTo>
                    <a:pt x="102" y="135"/>
                  </a:lnTo>
                  <a:lnTo>
                    <a:pt x="99" y="135"/>
                  </a:lnTo>
                  <a:lnTo>
                    <a:pt x="99" y="136"/>
                  </a:lnTo>
                  <a:lnTo>
                    <a:pt x="100" y="139"/>
                  </a:lnTo>
                  <a:lnTo>
                    <a:pt x="98" y="141"/>
                  </a:lnTo>
                  <a:lnTo>
                    <a:pt x="97" y="144"/>
                  </a:lnTo>
                  <a:lnTo>
                    <a:pt x="95" y="147"/>
                  </a:lnTo>
                  <a:lnTo>
                    <a:pt x="93" y="149"/>
                  </a:lnTo>
                  <a:lnTo>
                    <a:pt x="91" y="149"/>
                  </a:lnTo>
                  <a:lnTo>
                    <a:pt x="87" y="151"/>
                  </a:lnTo>
                  <a:lnTo>
                    <a:pt x="84" y="152"/>
                  </a:lnTo>
                  <a:lnTo>
                    <a:pt x="82" y="151"/>
                  </a:lnTo>
                  <a:lnTo>
                    <a:pt x="81" y="150"/>
                  </a:lnTo>
                  <a:lnTo>
                    <a:pt x="80" y="149"/>
                  </a:lnTo>
                  <a:lnTo>
                    <a:pt x="76" y="147"/>
                  </a:lnTo>
                  <a:lnTo>
                    <a:pt x="73" y="146"/>
                  </a:lnTo>
                  <a:lnTo>
                    <a:pt x="68" y="141"/>
                  </a:lnTo>
                  <a:lnTo>
                    <a:pt x="67" y="141"/>
                  </a:lnTo>
                  <a:lnTo>
                    <a:pt x="66" y="141"/>
                  </a:lnTo>
                  <a:lnTo>
                    <a:pt x="64" y="144"/>
                  </a:lnTo>
                  <a:lnTo>
                    <a:pt x="61" y="146"/>
                  </a:lnTo>
                  <a:lnTo>
                    <a:pt x="60" y="147"/>
                  </a:lnTo>
                  <a:lnTo>
                    <a:pt x="59" y="146"/>
                  </a:lnTo>
                  <a:lnTo>
                    <a:pt x="56" y="151"/>
                  </a:lnTo>
                  <a:lnTo>
                    <a:pt x="52" y="156"/>
                  </a:lnTo>
                  <a:lnTo>
                    <a:pt x="49" y="160"/>
                  </a:lnTo>
                  <a:lnTo>
                    <a:pt x="44" y="163"/>
                  </a:lnTo>
                  <a:lnTo>
                    <a:pt x="43" y="165"/>
                  </a:lnTo>
                  <a:lnTo>
                    <a:pt x="41" y="165"/>
                  </a:lnTo>
                  <a:lnTo>
                    <a:pt x="38" y="162"/>
                  </a:lnTo>
                  <a:lnTo>
                    <a:pt x="36" y="161"/>
                  </a:lnTo>
                  <a:lnTo>
                    <a:pt x="36" y="159"/>
                  </a:lnTo>
                  <a:lnTo>
                    <a:pt x="38" y="152"/>
                  </a:lnTo>
                  <a:lnTo>
                    <a:pt x="39" y="147"/>
                  </a:lnTo>
                  <a:lnTo>
                    <a:pt x="39" y="141"/>
                  </a:lnTo>
                  <a:lnTo>
                    <a:pt x="38" y="136"/>
                  </a:lnTo>
                  <a:lnTo>
                    <a:pt x="36" y="132"/>
                  </a:lnTo>
                  <a:lnTo>
                    <a:pt x="39" y="128"/>
                  </a:lnTo>
                  <a:lnTo>
                    <a:pt x="40" y="125"/>
                  </a:lnTo>
                  <a:lnTo>
                    <a:pt x="39" y="123"/>
                  </a:lnTo>
                  <a:lnTo>
                    <a:pt x="40" y="117"/>
                  </a:lnTo>
                  <a:lnTo>
                    <a:pt x="40" y="113"/>
                  </a:lnTo>
                  <a:lnTo>
                    <a:pt x="39" y="111"/>
                  </a:lnTo>
                  <a:lnTo>
                    <a:pt x="36" y="104"/>
                  </a:lnTo>
                  <a:lnTo>
                    <a:pt x="36" y="100"/>
                  </a:lnTo>
                  <a:lnTo>
                    <a:pt x="33" y="96"/>
                  </a:lnTo>
                  <a:lnTo>
                    <a:pt x="30" y="95"/>
                  </a:lnTo>
                  <a:lnTo>
                    <a:pt x="27" y="96"/>
                  </a:lnTo>
                  <a:lnTo>
                    <a:pt x="24" y="97"/>
                  </a:lnTo>
                  <a:lnTo>
                    <a:pt x="23" y="98"/>
                  </a:lnTo>
                  <a:lnTo>
                    <a:pt x="23" y="98"/>
                  </a:lnTo>
                  <a:lnTo>
                    <a:pt x="20" y="98"/>
                  </a:lnTo>
                  <a:lnTo>
                    <a:pt x="18" y="98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8"/>
                  </a:lnTo>
                  <a:lnTo>
                    <a:pt x="13" y="85"/>
                  </a:lnTo>
                  <a:lnTo>
                    <a:pt x="14" y="81"/>
                  </a:lnTo>
                  <a:lnTo>
                    <a:pt x="13" y="77"/>
                  </a:lnTo>
                  <a:lnTo>
                    <a:pt x="11" y="74"/>
                  </a:lnTo>
                  <a:lnTo>
                    <a:pt x="8" y="71"/>
                  </a:lnTo>
                  <a:lnTo>
                    <a:pt x="7" y="70"/>
                  </a:lnTo>
                  <a:lnTo>
                    <a:pt x="4" y="70"/>
                  </a:lnTo>
                  <a:lnTo>
                    <a:pt x="3" y="71"/>
                  </a:lnTo>
                  <a:lnTo>
                    <a:pt x="0" y="74"/>
                  </a:lnTo>
                  <a:lnTo>
                    <a:pt x="0" y="7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28" name="Freeform 1639"/>
            <p:cNvSpPr>
              <a:spLocks/>
            </p:cNvSpPr>
            <p:nvPr/>
          </p:nvSpPr>
          <p:spPr bwMode="auto">
            <a:xfrm>
              <a:off x="9340295" y="2764474"/>
              <a:ext cx="139121" cy="181279"/>
            </a:xfrm>
            <a:custGeom>
              <a:avLst/>
              <a:gdLst>
                <a:gd name="T0" fmla="*/ 6 w 131"/>
                <a:gd name="T1" fmla="*/ 84 h 174"/>
                <a:gd name="T2" fmla="*/ 11 w 131"/>
                <a:gd name="T3" fmla="*/ 80 h 174"/>
                <a:gd name="T4" fmla="*/ 21 w 131"/>
                <a:gd name="T5" fmla="*/ 73 h 174"/>
                <a:gd name="T6" fmla="*/ 24 w 131"/>
                <a:gd name="T7" fmla="*/ 68 h 174"/>
                <a:gd name="T8" fmla="*/ 32 w 131"/>
                <a:gd name="T9" fmla="*/ 64 h 174"/>
                <a:gd name="T10" fmla="*/ 33 w 131"/>
                <a:gd name="T11" fmla="*/ 54 h 174"/>
                <a:gd name="T12" fmla="*/ 35 w 131"/>
                <a:gd name="T13" fmla="*/ 42 h 174"/>
                <a:gd name="T14" fmla="*/ 42 w 131"/>
                <a:gd name="T15" fmla="*/ 38 h 174"/>
                <a:gd name="T16" fmla="*/ 61 w 131"/>
                <a:gd name="T17" fmla="*/ 49 h 174"/>
                <a:gd name="T18" fmla="*/ 78 w 131"/>
                <a:gd name="T19" fmla="*/ 51 h 174"/>
                <a:gd name="T20" fmla="*/ 77 w 131"/>
                <a:gd name="T21" fmla="*/ 43 h 174"/>
                <a:gd name="T22" fmla="*/ 76 w 131"/>
                <a:gd name="T23" fmla="*/ 31 h 174"/>
                <a:gd name="T24" fmla="*/ 91 w 131"/>
                <a:gd name="T25" fmla="*/ 27 h 174"/>
                <a:gd name="T26" fmla="*/ 93 w 131"/>
                <a:gd name="T27" fmla="*/ 19 h 174"/>
                <a:gd name="T28" fmla="*/ 101 w 131"/>
                <a:gd name="T29" fmla="*/ 17 h 174"/>
                <a:gd name="T30" fmla="*/ 99 w 131"/>
                <a:gd name="T31" fmla="*/ 4 h 174"/>
                <a:gd name="T32" fmla="*/ 108 w 131"/>
                <a:gd name="T33" fmla="*/ 3 h 174"/>
                <a:gd name="T34" fmla="*/ 120 w 131"/>
                <a:gd name="T35" fmla="*/ 15 h 174"/>
                <a:gd name="T36" fmla="*/ 130 w 131"/>
                <a:gd name="T37" fmla="*/ 22 h 174"/>
                <a:gd name="T38" fmla="*/ 124 w 131"/>
                <a:gd name="T39" fmla="*/ 22 h 174"/>
                <a:gd name="T40" fmla="*/ 121 w 131"/>
                <a:gd name="T41" fmla="*/ 26 h 174"/>
                <a:gd name="T42" fmla="*/ 117 w 131"/>
                <a:gd name="T43" fmla="*/ 41 h 174"/>
                <a:gd name="T44" fmla="*/ 120 w 131"/>
                <a:gd name="T45" fmla="*/ 49 h 174"/>
                <a:gd name="T46" fmla="*/ 130 w 131"/>
                <a:gd name="T47" fmla="*/ 65 h 174"/>
                <a:gd name="T48" fmla="*/ 124 w 131"/>
                <a:gd name="T49" fmla="*/ 73 h 174"/>
                <a:gd name="T50" fmla="*/ 120 w 131"/>
                <a:gd name="T51" fmla="*/ 80 h 174"/>
                <a:gd name="T52" fmla="*/ 113 w 131"/>
                <a:gd name="T53" fmla="*/ 88 h 174"/>
                <a:gd name="T54" fmla="*/ 104 w 131"/>
                <a:gd name="T55" fmla="*/ 96 h 174"/>
                <a:gd name="T56" fmla="*/ 93 w 131"/>
                <a:gd name="T57" fmla="*/ 102 h 174"/>
                <a:gd name="T58" fmla="*/ 92 w 131"/>
                <a:gd name="T59" fmla="*/ 108 h 174"/>
                <a:gd name="T60" fmla="*/ 94 w 131"/>
                <a:gd name="T61" fmla="*/ 117 h 174"/>
                <a:gd name="T62" fmla="*/ 93 w 131"/>
                <a:gd name="T63" fmla="*/ 120 h 174"/>
                <a:gd name="T64" fmla="*/ 101 w 131"/>
                <a:gd name="T65" fmla="*/ 124 h 174"/>
                <a:gd name="T66" fmla="*/ 112 w 131"/>
                <a:gd name="T67" fmla="*/ 129 h 174"/>
                <a:gd name="T68" fmla="*/ 130 w 131"/>
                <a:gd name="T69" fmla="*/ 144 h 174"/>
                <a:gd name="T70" fmla="*/ 125 w 131"/>
                <a:gd name="T71" fmla="*/ 153 h 174"/>
                <a:gd name="T72" fmla="*/ 107 w 131"/>
                <a:gd name="T73" fmla="*/ 153 h 174"/>
                <a:gd name="T74" fmla="*/ 98 w 131"/>
                <a:gd name="T75" fmla="*/ 161 h 174"/>
                <a:gd name="T76" fmla="*/ 92 w 131"/>
                <a:gd name="T77" fmla="*/ 169 h 174"/>
                <a:gd name="T78" fmla="*/ 82 w 131"/>
                <a:gd name="T79" fmla="*/ 169 h 174"/>
                <a:gd name="T80" fmla="*/ 78 w 131"/>
                <a:gd name="T81" fmla="*/ 170 h 174"/>
                <a:gd name="T82" fmla="*/ 62 w 131"/>
                <a:gd name="T83" fmla="*/ 161 h 174"/>
                <a:gd name="T84" fmla="*/ 65 w 131"/>
                <a:gd name="T85" fmla="*/ 169 h 174"/>
                <a:gd name="T86" fmla="*/ 61 w 131"/>
                <a:gd name="T87" fmla="*/ 171 h 174"/>
                <a:gd name="T88" fmla="*/ 64 w 131"/>
                <a:gd name="T89" fmla="*/ 169 h 174"/>
                <a:gd name="T90" fmla="*/ 60 w 131"/>
                <a:gd name="T91" fmla="*/ 166 h 174"/>
                <a:gd name="T92" fmla="*/ 54 w 131"/>
                <a:gd name="T93" fmla="*/ 166 h 174"/>
                <a:gd name="T94" fmla="*/ 50 w 131"/>
                <a:gd name="T95" fmla="*/ 164 h 174"/>
                <a:gd name="T96" fmla="*/ 50 w 131"/>
                <a:gd name="T97" fmla="*/ 161 h 174"/>
                <a:gd name="T98" fmla="*/ 50 w 131"/>
                <a:gd name="T99" fmla="*/ 160 h 174"/>
                <a:gd name="T100" fmla="*/ 40 w 131"/>
                <a:gd name="T101" fmla="*/ 156 h 174"/>
                <a:gd name="T102" fmla="*/ 40 w 131"/>
                <a:gd name="T103" fmla="*/ 150 h 174"/>
                <a:gd name="T104" fmla="*/ 42 w 131"/>
                <a:gd name="T105" fmla="*/ 144 h 174"/>
                <a:gd name="T106" fmla="*/ 46 w 131"/>
                <a:gd name="T107" fmla="*/ 140 h 174"/>
                <a:gd name="T108" fmla="*/ 54 w 131"/>
                <a:gd name="T109" fmla="*/ 140 h 174"/>
                <a:gd name="T110" fmla="*/ 42 w 131"/>
                <a:gd name="T111" fmla="*/ 137 h 174"/>
                <a:gd name="T112" fmla="*/ 39 w 131"/>
                <a:gd name="T113" fmla="*/ 126 h 174"/>
                <a:gd name="T114" fmla="*/ 37 w 131"/>
                <a:gd name="T115" fmla="*/ 116 h 174"/>
                <a:gd name="T116" fmla="*/ 30 w 131"/>
                <a:gd name="T117" fmla="*/ 112 h 174"/>
                <a:gd name="T118" fmla="*/ 14 w 131"/>
                <a:gd name="T119" fmla="*/ 105 h 174"/>
                <a:gd name="T120" fmla="*/ 12 w 131"/>
                <a:gd name="T121" fmla="*/ 106 h 174"/>
                <a:gd name="T122" fmla="*/ 2 w 131"/>
                <a:gd name="T123" fmla="*/ 100 h 174"/>
                <a:gd name="T124" fmla="*/ 3 w 131"/>
                <a:gd name="T125" fmla="*/ 9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" h="174">
                  <a:moveTo>
                    <a:pt x="0" y="94"/>
                  </a:moveTo>
                  <a:lnTo>
                    <a:pt x="2" y="89"/>
                  </a:lnTo>
                  <a:lnTo>
                    <a:pt x="6" y="84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80"/>
                  </a:lnTo>
                  <a:lnTo>
                    <a:pt x="13" y="78"/>
                  </a:lnTo>
                  <a:lnTo>
                    <a:pt x="17" y="75"/>
                  </a:lnTo>
                  <a:lnTo>
                    <a:pt x="21" y="73"/>
                  </a:lnTo>
                  <a:lnTo>
                    <a:pt x="23" y="70"/>
                  </a:lnTo>
                  <a:lnTo>
                    <a:pt x="23" y="69"/>
                  </a:lnTo>
                  <a:lnTo>
                    <a:pt x="24" y="68"/>
                  </a:lnTo>
                  <a:lnTo>
                    <a:pt x="28" y="68"/>
                  </a:lnTo>
                  <a:lnTo>
                    <a:pt x="30" y="67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3" y="59"/>
                  </a:lnTo>
                  <a:lnTo>
                    <a:pt x="33" y="54"/>
                  </a:lnTo>
                  <a:lnTo>
                    <a:pt x="33" y="49"/>
                  </a:lnTo>
                  <a:lnTo>
                    <a:pt x="33" y="45"/>
                  </a:lnTo>
                  <a:lnTo>
                    <a:pt x="35" y="42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2" y="38"/>
                  </a:lnTo>
                  <a:lnTo>
                    <a:pt x="46" y="42"/>
                  </a:lnTo>
                  <a:lnTo>
                    <a:pt x="51" y="46"/>
                  </a:lnTo>
                  <a:lnTo>
                    <a:pt x="61" y="49"/>
                  </a:lnTo>
                  <a:lnTo>
                    <a:pt x="71" y="51"/>
                  </a:lnTo>
                  <a:lnTo>
                    <a:pt x="75" y="52"/>
                  </a:lnTo>
                  <a:lnTo>
                    <a:pt x="78" y="51"/>
                  </a:lnTo>
                  <a:lnTo>
                    <a:pt x="81" y="49"/>
                  </a:lnTo>
                  <a:lnTo>
                    <a:pt x="81" y="46"/>
                  </a:lnTo>
                  <a:lnTo>
                    <a:pt x="77" y="43"/>
                  </a:lnTo>
                  <a:lnTo>
                    <a:pt x="73" y="41"/>
                  </a:lnTo>
                  <a:lnTo>
                    <a:pt x="66" y="32"/>
                  </a:lnTo>
                  <a:lnTo>
                    <a:pt x="76" y="31"/>
                  </a:lnTo>
                  <a:lnTo>
                    <a:pt x="86" y="31"/>
                  </a:lnTo>
                  <a:lnTo>
                    <a:pt x="91" y="30"/>
                  </a:lnTo>
                  <a:lnTo>
                    <a:pt x="91" y="27"/>
                  </a:lnTo>
                  <a:lnTo>
                    <a:pt x="91" y="24"/>
                  </a:lnTo>
                  <a:lnTo>
                    <a:pt x="92" y="20"/>
                  </a:lnTo>
                  <a:lnTo>
                    <a:pt x="93" y="19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1" y="17"/>
                  </a:lnTo>
                  <a:lnTo>
                    <a:pt x="102" y="15"/>
                  </a:lnTo>
                  <a:lnTo>
                    <a:pt x="101" y="9"/>
                  </a:lnTo>
                  <a:lnTo>
                    <a:pt x="99" y="4"/>
                  </a:lnTo>
                  <a:lnTo>
                    <a:pt x="97" y="0"/>
                  </a:lnTo>
                  <a:lnTo>
                    <a:pt x="105" y="2"/>
                  </a:lnTo>
                  <a:lnTo>
                    <a:pt x="108" y="3"/>
                  </a:lnTo>
                  <a:lnTo>
                    <a:pt x="110" y="6"/>
                  </a:lnTo>
                  <a:lnTo>
                    <a:pt x="115" y="11"/>
                  </a:lnTo>
                  <a:lnTo>
                    <a:pt x="120" y="15"/>
                  </a:lnTo>
                  <a:lnTo>
                    <a:pt x="126" y="17"/>
                  </a:lnTo>
                  <a:lnTo>
                    <a:pt x="131" y="22"/>
                  </a:lnTo>
                  <a:lnTo>
                    <a:pt x="130" y="22"/>
                  </a:lnTo>
                  <a:lnTo>
                    <a:pt x="129" y="22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3" y="25"/>
                  </a:lnTo>
                  <a:lnTo>
                    <a:pt x="121" y="26"/>
                  </a:lnTo>
                  <a:lnTo>
                    <a:pt x="121" y="27"/>
                  </a:lnTo>
                  <a:lnTo>
                    <a:pt x="118" y="36"/>
                  </a:lnTo>
                  <a:lnTo>
                    <a:pt x="117" y="41"/>
                  </a:lnTo>
                  <a:lnTo>
                    <a:pt x="117" y="45"/>
                  </a:lnTo>
                  <a:lnTo>
                    <a:pt x="118" y="47"/>
                  </a:lnTo>
                  <a:lnTo>
                    <a:pt x="120" y="49"/>
                  </a:lnTo>
                  <a:lnTo>
                    <a:pt x="125" y="57"/>
                  </a:lnTo>
                  <a:lnTo>
                    <a:pt x="128" y="62"/>
                  </a:lnTo>
                  <a:lnTo>
                    <a:pt x="130" y="65"/>
                  </a:lnTo>
                  <a:lnTo>
                    <a:pt x="130" y="68"/>
                  </a:lnTo>
                  <a:lnTo>
                    <a:pt x="128" y="70"/>
                  </a:lnTo>
                  <a:lnTo>
                    <a:pt x="124" y="73"/>
                  </a:lnTo>
                  <a:lnTo>
                    <a:pt x="120" y="75"/>
                  </a:lnTo>
                  <a:lnTo>
                    <a:pt x="120" y="79"/>
                  </a:lnTo>
                  <a:lnTo>
                    <a:pt x="120" y="80"/>
                  </a:lnTo>
                  <a:lnTo>
                    <a:pt x="119" y="81"/>
                  </a:lnTo>
                  <a:lnTo>
                    <a:pt x="115" y="84"/>
                  </a:lnTo>
                  <a:lnTo>
                    <a:pt x="113" y="88"/>
                  </a:lnTo>
                  <a:lnTo>
                    <a:pt x="110" y="91"/>
                  </a:lnTo>
                  <a:lnTo>
                    <a:pt x="108" y="95"/>
                  </a:lnTo>
                  <a:lnTo>
                    <a:pt x="104" y="96"/>
                  </a:lnTo>
                  <a:lnTo>
                    <a:pt x="99" y="97"/>
                  </a:lnTo>
                  <a:lnTo>
                    <a:pt x="97" y="100"/>
                  </a:lnTo>
                  <a:lnTo>
                    <a:pt x="93" y="102"/>
                  </a:lnTo>
                  <a:lnTo>
                    <a:pt x="91" y="105"/>
                  </a:lnTo>
                  <a:lnTo>
                    <a:pt x="91" y="107"/>
                  </a:lnTo>
                  <a:lnTo>
                    <a:pt x="92" y="108"/>
                  </a:lnTo>
                  <a:lnTo>
                    <a:pt x="94" y="113"/>
                  </a:lnTo>
                  <a:lnTo>
                    <a:pt x="96" y="118"/>
                  </a:lnTo>
                  <a:lnTo>
                    <a:pt x="94" y="117"/>
                  </a:lnTo>
                  <a:lnTo>
                    <a:pt x="93" y="117"/>
                  </a:lnTo>
                  <a:lnTo>
                    <a:pt x="93" y="118"/>
                  </a:lnTo>
                  <a:lnTo>
                    <a:pt x="93" y="120"/>
                  </a:lnTo>
                  <a:lnTo>
                    <a:pt x="94" y="123"/>
                  </a:lnTo>
                  <a:lnTo>
                    <a:pt x="97" y="124"/>
                  </a:lnTo>
                  <a:lnTo>
                    <a:pt x="101" y="124"/>
                  </a:lnTo>
                  <a:lnTo>
                    <a:pt x="104" y="126"/>
                  </a:lnTo>
                  <a:lnTo>
                    <a:pt x="108" y="128"/>
                  </a:lnTo>
                  <a:lnTo>
                    <a:pt x="112" y="129"/>
                  </a:lnTo>
                  <a:lnTo>
                    <a:pt x="120" y="134"/>
                  </a:lnTo>
                  <a:lnTo>
                    <a:pt x="128" y="140"/>
                  </a:lnTo>
                  <a:lnTo>
                    <a:pt x="130" y="144"/>
                  </a:lnTo>
                  <a:lnTo>
                    <a:pt x="130" y="147"/>
                  </a:lnTo>
                  <a:lnTo>
                    <a:pt x="129" y="150"/>
                  </a:lnTo>
                  <a:lnTo>
                    <a:pt x="125" y="153"/>
                  </a:lnTo>
                  <a:lnTo>
                    <a:pt x="121" y="154"/>
                  </a:lnTo>
                  <a:lnTo>
                    <a:pt x="117" y="153"/>
                  </a:lnTo>
                  <a:lnTo>
                    <a:pt x="107" y="153"/>
                  </a:lnTo>
                  <a:lnTo>
                    <a:pt x="102" y="154"/>
                  </a:lnTo>
                  <a:lnTo>
                    <a:pt x="99" y="158"/>
                  </a:lnTo>
                  <a:lnTo>
                    <a:pt x="98" y="161"/>
                  </a:lnTo>
                  <a:lnTo>
                    <a:pt x="97" y="165"/>
                  </a:lnTo>
                  <a:lnTo>
                    <a:pt x="94" y="169"/>
                  </a:lnTo>
                  <a:lnTo>
                    <a:pt x="92" y="169"/>
                  </a:lnTo>
                  <a:lnTo>
                    <a:pt x="89" y="169"/>
                  </a:lnTo>
                  <a:lnTo>
                    <a:pt x="85" y="167"/>
                  </a:lnTo>
                  <a:lnTo>
                    <a:pt x="82" y="169"/>
                  </a:lnTo>
                  <a:lnTo>
                    <a:pt x="82" y="169"/>
                  </a:lnTo>
                  <a:lnTo>
                    <a:pt x="83" y="171"/>
                  </a:lnTo>
                  <a:lnTo>
                    <a:pt x="78" y="170"/>
                  </a:lnTo>
                  <a:lnTo>
                    <a:pt x="73" y="167"/>
                  </a:lnTo>
                  <a:lnTo>
                    <a:pt x="69" y="164"/>
                  </a:lnTo>
                  <a:lnTo>
                    <a:pt x="62" y="161"/>
                  </a:lnTo>
                  <a:lnTo>
                    <a:pt x="69" y="165"/>
                  </a:lnTo>
                  <a:lnTo>
                    <a:pt x="67" y="166"/>
                  </a:lnTo>
                  <a:lnTo>
                    <a:pt x="65" y="169"/>
                  </a:lnTo>
                  <a:lnTo>
                    <a:pt x="64" y="171"/>
                  </a:lnTo>
                  <a:lnTo>
                    <a:pt x="61" y="174"/>
                  </a:lnTo>
                  <a:lnTo>
                    <a:pt x="61" y="171"/>
                  </a:lnTo>
                  <a:lnTo>
                    <a:pt x="62" y="171"/>
                  </a:lnTo>
                  <a:lnTo>
                    <a:pt x="62" y="170"/>
                  </a:lnTo>
                  <a:lnTo>
                    <a:pt x="64" y="169"/>
                  </a:lnTo>
                  <a:lnTo>
                    <a:pt x="62" y="167"/>
                  </a:lnTo>
                  <a:lnTo>
                    <a:pt x="61" y="166"/>
                  </a:lnTo>
                  <a:lnTo>
                    <a:pt x="60" y="166"/>
                  </a:lnTo>
                  <a:lnTo>
                    <a:pt x="59" y="169"/>
                  </a:lnTo>
                  <a:lnTo>
                    <a:pt x="57" y="166"/>
                  </a:lnTo>
                  <a:lnTo>
                    <a:pt x="54" y="166"/>
                  </a:lnTo>
                  <a:lnTo>
                    <a:pt x="51" y="166"/>
                  </a:lnTo>
                  <a:lnTo>
                    <a:pt x="48" y="164"/>
                  </a:lnTo>
                  <a:lnTo>
                    <a:pt x="50" y="164"/>
                  </a:lnTo>
                  <a:lnTo>
                    <a:pt x="51" y="164"/>
                  </a:lnTo>
                  <a:lnTo>
                    <a:pt x="50" y="163"/>
                  </a:lnTo>
                  <a:lnTo>
                    <a:pt x="50" y="161"/>
                  </a:lnTo>
                  <a:lnTo>
                    <a:pt x="51" y="161"/>
                  </a:lnTo>
                  <a:lnTo>
                    <a:pt x="53" y="161"/>
                  </a:lnTo>
                  <a:lnTo>
                    <a:pt x="50" y="160"/>
                  </a:lnTo>
                  <a:lnTo>
                    <a:pt x="46" y="159"/>
                  </a:lnTo>
                  <a:lnTo>
                    <a:pt x="38" y="159"/>
                  </a:lnTo>
                  <a:lnTo>
                    <a:pt x="40" y="156"/>
                  </a:lnTo>
                  <a:lnTo>
                    <a:pt x="43" y="156"/>
                  </a:lnTo>
                  <a:lnTo>
                    <a:pt x="40" y="154"/>
                  </a:lnTo>
                  <a:lnTo>
                    <a:pt x="40" y="150"/>
                  </a:lnTo>
                  <a:lnTo>
                    <a:pt x="40" y="147"/>
                  </a:lnTo>
                  <a:lnTo>
                    <a:pt x="39" y="143"/>
                  </a:lnTo>
                  <a:lnTo>
                    <a:pt x="42" y="144"/>
                  </a:lnTo>
                  <a:lnTo>
                    <a:pt x="43" y="143"/>
                  </a:lnTo>
                  <a:lnTo>
                    <a:pt x="44" y="142"/>
                  </a:lnTo>
                  <a:lnTo>
                    <a:pt x="46" y="140"/>
                  </a:lnTo>
                  <a:lnTo>
                    <a:pt x="51" y="140"/>
                  </a:lnTo>
                  <a:lnTo>
                    <a:pt x="56" y="143"/>
                  </a:lnTo>
                  <a:lnTo>
                    <a:pt x="54" y="140"/>
                  </a:lnTo>
                  <a:lnTo>
                    <a:pt x="51" y="139"/>
                  </a:lnTo>
                  <a:lnTo>
                    <a:pt x="46" y="139"/>
                  </a:lnTo>
                  <a:lnTo>
                    <a:pt x="42" y="137"/>
                  </a:lnTo>
                  <a:lnTo>
                    <a:pt x="39" y="136"/>
                  </a:lnTo>
                  <a:lnTo>
                    <a:pt x="39" y="133"/>
                  </a:lnTo>
                  <a:lnTo>
                    <a:pt x="39" y="126"/>
                  </a:lnTo>
                  <a:lnTo>
                    <a:pt x="40" y="120"/>
                  </a:lnTo>
                  <a:lnTo>
                    <a:pt x="39" y="117"/>
                  </a:lnTo>
                  <a:lnTo>
                    <a:pt x="37" y="116"/>
                  </a:lnTo>
                  <a:lnTo>
                    <a:pt x="37" y="113"/>
                  </a:lnTo>
                  <a:lnTo>
                    <a:pt x="37" y="111"/>
                  </a:lnTo>
                  <a:lnTo>
                    <a:pt x="30" y="112"/>
                  </a:lnTo>
                  <a:lnTo>
                    <a:pt x="26" y="111"/>
                  </a:lnTo>
                  <a:lnTo>
                    <a:pt x="19" y="107"/>
                  </a:lnTo>
                  <a:lnTo>
                    <a:pt x="14" y="105"/>
                  </a:lnTo>
                  <a:lnTo>
                    <a:pt x="16" y="107"/>
                  </a:lnTo>
                  <a:lnTo>
                    <a:pt x="14" y="111"/>
                  </a:lnTo>
                  <a:lnTo>
                    <a:pt x="12" y="106"/>
                  </a:lnTo>
                  <a:lnTo>
                    <a:pt x="7" y="104"/>
                  </a:lnTo>
                  <a:lnTo>
                    <a:pt x="5" y="102"/>
                  </a:lnTo>
                  <a:lnTo>
                    <a:pt x="2" y="10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" y="96"/>
                  </a:lnTo>
                  <a:lnTo>
                    <a:pt x="0" y="9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29" name="Freeform 1640"/>
            <p:cNvSpPr>
              <a:spLocks/>
            </p:cNvSpPr>
            <p:nvPr/>
          </p:nvSpPr>
          <p:spPr bwMode="auto">
            <a:xfrm>
              <a:off x="6389239" y="2806632"/>
              <a:ext cx="183388" cy="183388"/>
            </a:xfrm>
            <a:custGeom>
              <a:avLst/>
              <a:gdLst>
                <a:gd name="T0" fmla="*/ 9 w 175"/>
                <a:gd name="T1" fmla="*/ 64 h 173"/>
                <a:gd name="T2" fmla="*/ 9 w 175"/>
                <a:gd name="T3" fmla="*/ 58 h 173"/>
                <a:gd name="T4" fmla="*/ 21 w 175"/>
                <a:gd name="T5" fmla="*/ 44 h 173"/>
                <a:gd name="T6" fmla="*/ 26 w 175"/>
                <a:gd name="T7" fmla="*/ 33 h 173"/>
                <a:gd name="T8" fmla="*/ 35 w 175"/>
                <a:gd name="T9" fmla="*/ 27 h 173"/>
                <a:gd name="T10" fmla="*/ 62 w 175"/>
                <a:gd name="T11" fmla="*/ 18 h 173"/>
                <a:gd name="T12" fmla="*/ 73 w 175"/>
                <a:gd name="T13" fmla="*/ 13 h 173"/>
                <a:gd name="T14" fmla="*/ 86 w 175"/>
                <a:gd name="T15" fmla="*/ 12 h 173"/>
                <a:gd name="T16" fmla="*/ 109 w 175"/>
                <a:gd name="T17" fmla="*/ 6 h 173"/>
                <a:gd name="T18" fmla="*/ 125 w 175"/>
                <a:gd name="T19" fmla="*/ 11 h 173"/>
                <a:gd name="T20" fmla="*/ 142 w 175"/>
                <a:gd name="T21" fmla="*/ 15 h 173"/>
                <a:gd name="T22" fmla="*/ 163 w 175"/>
                <a:gd name="T23" fmla="*/ 10 h 173"/>
                <a:gd name="T24" fmla="*/ 164 w 175"/>
                <a:gd name="T25" fmla="*/ 0 h 173"/>
                <a:gd name="T26" fmla="*/ 175 w 175"/>
                <a:gd name="T27" fmla="*/ 11 h 173"/>
                <a:gd name="T28" fmla="*/ 166 w 175"/>
                <a:gd name="T29" fmla="*/ 28 h 173"/>
                <a:gd name="T30" fmla="*/ 144 w 175"/>
                <a:gd name="T31" fmla="*/ 27 h 173"/>
                <a:gd name="T32" fmla="*/ 131 w 175"/>
                <a:gd name="T33" fmla="*/ 26 h 173"/>
                <a:gd name="T34" fmla="*/ 117 w 175"/>
                <a:gd name="T35" fmla="*/ 26 h 173"/>
                <a:gd name="T36" fmla="*/ 101 w 175"/>
                <a:gd name="T37" fmla="*/ 31 h 173"/>
                <a:gd name="T38" fmla="*/ 102 w 175"/>
                <a:gd name="T39" fmla="*/ 37 h 173"/>
                <a:gd name="T40" fmla="*/ 104 w 175"/>
                <a:gd name="T41" fmla="*/ 43 h 173"/>
                <a:gd name="T42" fmla="*/ 116 w 175"/>
                <a:gd name="T43" fmla="*/ 49 h 173"/>
                <a:gd name="T44" fmla="*/ 104 w 175"/>
                <a:gd name="T45" fmla="*/ 44 h 173"/>
                <a:gd name="T46" fmla="*/ 105 w 175"/>
                <a:gd name="T47" fmla="*/ 53 h 173"/>
                <a:gd name="T48" fmla="*/ 94 w 175"/>
                <a:gd name="T49" fmla="*/ 48 h 173"/>
                <a:gd name="T50" fmla="*/ 99 w 175"/>
                <a:gd name="T51" fmla="*/ 58 h 173"/>
                <a:gd name="T52" fmla="*/ 86 w 175"/>
                <a:gd name="T53" fmla="*/ 48 h 173"/>
                <a:gd name="T54" fmla="*/ 78 w 175"/>
                <a:gd name="T55" fmla="*/ 37 h 173"/>
                <a:gd name="T56" fmla="*/ 72 w 175"/>
                <a:gd name="T57" fmla="*/ 55 h 173"/>
                <a:gd name="T58" fmla="*/ 89 w 175"/>
                <a:gd name="T59" fmla="*/ 80 h 173"/>
                <a:gd name="T60" fmla="*/ 86 w 175"/>
                <a:gd name="T61" fmla="*/ 80 h 173"/>
                <a:gd name="T62" fmla="*/ 80 w 175"/>
                <a:gd name="T63" fmla="*/ 87 h 173"/>
                <a:gd name="T64" fmla="*/ 74 w 175"/>
                <a:gd name="T65" fmla="*/ 93 h 173"/>
                <a:gd name="T66" fmla="*/ 88 w 175"/>
                <a:gd name="T67" fmla="*/ 101 h 173"/>
                <a:gd name="T68" fmla="*/ 91 w 175"/>
                <a:gd name="T69" fmla="*/ 103 h 173"/>
                <a:gd name="T70" fmla="*/ 112 w 175"/>
                <a:gd name="T71" fmla="*/ 115 h 173"/>
                <a:gd name="T72" fmla="*/ 112 w 175"/>
                <a:gd name="T73" fmla="*/ 134 h 173"/>
                <a:gd name="T74" fmla="*/ 91 w 175"/>
                <a:gd name="T75" fmla="*/ 123 h 173"/>
                <a:gd name="T76" fmla="*/ 88 w 175"/>
                <a:gd name="T77" fmla="*/ 128 h 173"/>
                <a:gd name="T78" fmla="*/ 93 w 175"/>
                <a:gd name="T79" fmla="*/ 136 h 173"/>
                <a:gd name="T80" fmla="*/ 97 w 175"/>
                <a:gd name="T81" fmla="*/ 141 h 173"/>
                <a:gd name="T82" fmla="*/ 89 w 175"/>
                <a:gd name="T83" fmla="*/ 144 h 173"/>
                <a:gd name="T84" fmla="*/ 78 w 175"/>
                <a:gd name="T85" fmla="*/ 136 h 173"/>
                <a:gd name="T86" fmla="*/ 88 w 175"/>
                <a:gd name="T87" fmla="*/ 160 h 173"/>
                <a:gd name="T88" fmla="*/ 91 w 175"/>
                <a:gd name="T89" fmla="*/ 173 h 173"/>
                <a:gd name="T90" fmla="*/ 79 w 175"/>
                <a:gd name="T91" fmla="*/ 161 h 173"/>
                <a:gd name="T92" fmla="*/ 70 w 175"/>
                <a:gd name="T93" fmla="*/ 171 h 173"/>
                <a:gd name="T94" fmla="*/ 62 w 175"/>
                <a:gd name="T95" fmla="*/ 155 h 173"/>
                <a:gd name="T96" fmla="*/ 52 w 175"/>
                <a:gd name="T97" fmla="*/ 160 h 173"/>
                <a:gd name="T98" fmla="*/ 48 w 175"/>
                <a:gd name="T99" fmla="*/ 140 h 173"/>
                <a:gd name="T100" fmla="*/ 35 w 175"/>
                <a:gd name="T101" fmla="*/ 124 h 173"/>
                <a:gd name="T102" fmla="*/ 46 w 175"/>
                <a:gd name="T103" fmla="*/ 115 h 173"/>
                <a:gd name="T104" fmla="*/ 57 w 175"/>
                <a:gd name="T105" fmla="*/ 112 h 173"/>
                <a:gd name="T106" fmla="*/ 79 w 175"/>
                <a:gd name="T107" fmla="*/ 123 h 173"/>
                <a:gd name="T108" fmla="*/ 89 w 175"/>
                <a:gd name="T109" fmla="*/ 117 h 173"/>
                <a:gd name="T110" fmla="*/ 75 w 175"/>
                <a:gd name="T111" fmla="*/ 110 h 173"/>
                <a:gd name="T112" fmla="*/ 62 w 175"/>
                <a:gd name="T113" fmla="*/ 110 h 173"/>
                <a:gd name="T114" fmla="*/ 41 w 175"/>
                <a:gd name="T115" fmla="*/ 110 h 173"/>
                <a:gd name="T116" fmla="*/ 27 w 175"/>
                <a:gd name="T117" fmla="*/ 99 h 173"/>
                <a:gd name="T118" fmla="*/ 22 w 175"/>
                <a:gd name="T119" fmla="*/ 91 h 173"/>
                <a:gd name="T120" fmla="*/ 31 w 175"/>
                <a:gd name="T121" fmla="*/ 87 h 173"/>
                <a:gd name="T122" fmla="*/ 19 w 175"/>
                <a:gd name="T123" fmla="*/ 86 h 173"/>
                <a:gd name="T124" fmla="*/ 5 w 175"/>
                <a:gd name="T125" fmla="*/ 7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" h="173">
                  <a:moveTo>
                    <a:pt x="0" y="66"/>
                  </a:moveTo>
                  <a:lnTo>
                    <a:pt x="4" y="67"/>
                  </a:lnTo>
                  <a:lnTo>
                    <a:pt x="8" y="66"/>
                  </a:lnTo>
                  <a:lnTo>
                    <a:pt x="9" y="65"/>
                  </a:lnTo>
                  <a:lnTo>
                    <a:pt x="9" y="64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0" y="59"/>
                  </a:lnTo>
                  <a:lnTo>
                    <a:pt x="9" y="58"/>
                  </a:lnTo>
                  <a:lnTo>
                    <a:pt x="10" y="56"/>
                  </a:lnTo>
                  <a:lnTo>
                    <a:pt x="13" y="54"/>
                  </a:lnTo>
                  <a:lnTo>
                    <a:pt x="16" y="51"/>
                  </a:lnTo>
                  <a:lnTo>
                    <a:pt x="20" y="47"/>
                  </a:lnTo>
                  <a:lnTo>
                    <a:pt x="21" y="44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6" y="38"/>
                  </a:lnTo>
                  <a:lnTo>
                    <a:pt x="27" y="35"/>
                  </a:lnTo>
                  <a:lnTo>
                    <a:pt x="26" y="33"/>
                  </a:lnTo>
                  <a:lnTo>
                    <a:pt x="25" y="29"/>
                  </a:lnTo>
                  <a:lnTo>
                    <a:pt x="25" y="27"/>
                  </a:lnTo>
                  <a:lnTo>
                    <a:pt x="26" y="28"/>
                  </a:lnTo>
                  <a:lnTo>
                    <a:pt x="29" y="27"/>
                  </a:lnTo>
                  <a:lnTo>
                    <a:pt x="35" y="27"/>
                  </a:lnTo>
                  <a:lnTo>
                    <a:pt x="40" y="26"/>
                  </a:lnTo>
                  <a:lnTo>
                    <a:pt x="45" y="24"/>
                  </a:lnTo>
                  <a:lnTo>
                    <a:pt x="54" y="18"/>
                  </a:lnTo>
                  <a:lnTo>
                    <a:pt x="58" y="18"/>
                  </a:lnTo>
                  <a:lnTo>
                    <a:pt x="62" y="18"/>
                  </a:lnTo>
                  <a:lnTo>
                    <a:pt x="66" y="18"/>
                  </a:lnTo>
                  <a:lnTo>
                    <a:pt x="69" y="17"/>
                  </a:lnTo>
                  <a:lnTo>
                    <a:pt x="70" y="16"/>
                  </a:lnTo>
                  <a:lnTo>
                    <a:pt x="72" y="15"/>
                  </a:lnTo>
                  <a:lnTo>
                    <a:pt x="73" y="13"/>
                  </a:lnTo>
                  <a:lnTo>
                    <a:pt x="75" y="12"/>
                  </a:lnTo>
                  <a:lnTo>
                    <a:pt x="79" y="13"/>
                  </a:lnTo>
                  <a:lnTo>
                    <a:pt x="81" y="15"/>
                  </a:lnTo>
                  <a:lnTo>
                    <a:pt x="84" y="13"/>
                  </a:lnTo>
                  <a:lnTo>
                    <a:pt x="86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0" y="11"/>
                  </a:lnTo>
                  <a:lnTo>
                    <a:pt x="102" y="10"/>
                  </a:lnTo>
                  <a:lnTo>
                    <a:pt x="109" y="6"/>
                  </a:lnTo>
                  <a:lnTo>
                    <a:pt x="113" y="5"/>
                  </a:lnTo>
                  <a:lnTo>
                    <a:pt x="117" y="5"/>
                  </a:lnTo>
                  <a:lnTo>
                    <a:pt x="120" y="6"/>
                  </a:lnTo>
                  <a:lnTo>
                    <a:pt x="122" y="10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31" y="11"/>
                  </a:lnTo>
                  <a:lnTo>
                    <a:pt x="133" y="12"/>
                  </a:lnTo>
                  <a:lnTo>
                    <a:pt x="139" y="15"/>
                  </a:lnTo>
                  <a:lnTo>
                    <a:pt x="142" y="15"/>
                  </a:lnTo>
                  <a:lnTo>
                    <a:pt x="144" y="13"/>
                  </a:lnTo>
                  <a:lnTo>
                    <a:pt x="150" y="13"/>
                  </a:lnTo>
                  <a:lnTo>
                    <a:pt x="155" y="13"/>
                  </a:lnTo>
                  <a:lnTo>
                    <a:pt x="161" y="12"/>
                  </a:lnTo>
                  <a:lnTo>
                    <a:pt x="163" y="10"/>
                  </a:lnTo>
                  <a:lnTo>
                    <a:pt x="163" y="7"/>
                  </a:lnTo>
                  <a:lnTo>
                    <a:pt x="160" y="2"/>
                  </a:lnTo>
                  <a:lnTo>
                    <a:pt x="160" y="1"/>
                  </a:lnTo>
                  <a:lnTo>
                    <a:pt x="160" y="0"/>
                  </a:lnTo>
                  <a:lnTo>
                    <a:pt x="164" y="0"/>
                  </a:lnTo>
                  <a:lnTo>
                    <a:pt x="168" y="1"/>
                  </a:lnTo>
                  <a:lnTo>
                    <a:pt x="170" y="1"/>
                  </a:lnTo>
                  <a:lnTo>
                    <a:pt x="172" y="4"/>
                  </a:lnTo>
                  <a:lnTo>
                    <a:pt x="174" y="6"/>
                  </a:lnTo>
                  <a:lnTo>
                    <a:pt x="175" y="11"/>
                  </a:lnTo>
                  <a:lnTo>
                    <a:pt x="170" y="13"/>
                  </a:lnTo>
                  <a:lnTo>
                    <a:pt x="169" y="16"/>
                  </a:lnTo>
                  <a:lnTo>
                    <a:pt x="169" y="18"/>
                  </a:lnTo>
                  <a:lnTo>
                    <a:pt x="169" y="22"/>
                  </a:lnTo>
                  <a:lnTo>
                    <a:pt x="166" y="28"/>
                  </a:lnTo>
                  <a:lnTo>
                    <a:pt x="160" y="32"/>
                  </a:lnTo>
                  <a:lnTo>
                    <a:pt x="160" y="31"/>
                  </a:lnTo>
                  <a:lnTo>
                    <a:pt x="158" y="29"/>
                  </a:lnTo>
                  <a:lnTo>
                    <a:pt x="152" y="28"/>
                  </a:lnTo>
                  <a:lnTo>
                    <a:pt x="144" y="27"/>
                  </a:lnTo>
                  <a:lnTo>
                    <a:pt x="141" y="26"/>
                  </a:lnTo>
                  <a:lnTo>
                    <a:pt x="139" y="26"/>
                  </a:lnTo>
                  <a:lnTo>
                    <a:pt x="136" y="24"/>
                  </a:lnTo>
                  <a:lnTo>
                    <a:pt x="133" y="24"/>
                  </a:lnTo>
                  <a:lnTo>
                    <a:pt x="131" y="26"/>
                  </a:lnTo>
                  <a:lnTo>
                    <a:pt x="127" y="28"/>
                  </a:lnTo>
                  <a:lnTo>
                    <a:pt x="125" y="28"/>
                  </a:lnTo>
                  <a:lnTo>
                    <a:pt x="122" y="27"/>
                  </a:lnTo>
                  <a:lnTo>
                    <a:pt x="120" y="26"/>
                  </a:lnTo>
                  <a:lnTo>
                    <a:pt x="117" y="26"/>
                  </a:lnTo>
                  <a:lnTo>
                    <a:pt x="113" y="28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4" y="32"/>
                  </a:lnTo>
                  <a:lnTo>
                    <a:pt x="101" y="31"/>
                  </a:lnTo>
                  <a:lnTo>
                    <a:pt x="100" y="32"/>
                  </a:lnTo>
                  <a:lnTo>
                    <a:pt x="99" y="33"/>
                  </a:lnTo>
                  <a:lnTo>
                    <a:pt x="100" y="35"/>
                  </a:lnTo>
                  <a:lnTo>
                    <a:pt x="101" y="37"/>
                  </a:lnTo>
                  <a:lnTo>
                    <a:pt x="102" y="37"/>
                  </a:lnTo>
                  <a:lnTo>
                    <a:pt x="102" y="38"/>
                  </a:lnTo>
                  <a:lnTo>
                    <a:pt x="102" y="39"/>
                  </a:lnTo>
                  <a:lnTo>
                    <a:pt x="102" y="40"/>
                  </a:lnTo>
                  <a:lnTo>
                    <a:pt x="102" y="42"/>
                  </a:lnTo>
                  <a:lnTo>
                    <a:pt x="104" y="43"/>
                  </a:lnTo>
                  <a:lnTo>
                    <a:pt x="105" y="42"/>
                  </a:lnTo>
                  <a:lnTo>
                    <a:pt x="106" y="42"/>
                  </a:lnTo>
                  <a:lnTo>
                    <a:pt x="109" y="42"/>
                  </a:lnTo>
                  <a:lnTo>
                    <a:pt x="112" y="45"/>
                  </a:lnTo>
                  <a:lnTo>
                    <a:pt x="116" y="49"/>
                  </a:lnTo>
                  <a:lnTo>
                    <a:pt x="117" y="51"/>
                  </a:lnTo>
                  <a:lnTo>
                    <a:pt x="115" y="51"/>
                  </a:lnTo>
                  <a:lnTo>
                    <a:pt x="111" y="49"/>
                  </a:lnTo>
                  <a:lnTo>
                    <a:pt x="107" y="45"/>
                  </a:lnTo>
                  <a:lnTo>
                    <a:pt x="104" y="44"/>
                  </a:lnTo>
                  <a:lnTo>
                    <a:pt x="100" y="44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101" y="49"/>
                  </a:lnTo>
                  <a:lnTo>
                    <a:pt x="105" y="53"/>
                  </a:lnTo>
                  <a:lnTo>
                    <a:pt x="107" y="56"/>
                  </a:lnTo>
                  <a:lnTo>
                    <a:pt x="104" y="56"/>
                  </a:lnTo>
                  <a:lnTo>
                    <a:pt x="100" y="53"/>
                  </a:lnTo>
                  <a:lnTo>
                    <a:pt x="96" y="50"/>
                  </a:lnTo>
                  <a:lnTo>
                    <a:pt x="94" y="48"/>
                  </a:lnTo>
                  <a:lnTo>
                    <a:pt x="91" y="48"/>
                  </a:lnTo>
                  <a:lnTo>
                    <a:pt x="90" y="48"/>
                  </a:lnTo>
                  <a:lnTo>
                    <a:pt x="91" y="51"/>
                  </a:lnTo>
                  <a:lnTo>
                    <a:pt x="95" y="55"/>
                  </a:lnTo>
                  <a:lnTo>
                    <a:pt x="99" y="58"/>
                  </a:lnTo>
                  <a:lnTo>
                    <a:pt x="95" y="59"/>
                  </a:lnTo>
                  <a:lnTo>
                    <a:pt x="93" y="58"/>
                  </a:lnTo>
                  <a:lnTo>
                    <a:pt x="90" y="54"/>
                  </a:lnTo>
                  <a:lnTo>
                    <a:pt x="89" y="50"/>
                  </a:lnTo>
                  <a:lnTo>
                    <a:pt x="86" y="48"/>
                  </a:lnTo>
                  <a:lnTo>
                    <a:pt x="83" y="45"/>
                  </a:lnTo>
                  <a:lnTo>
                    <a:pt x="79" y="43"/>
                  </a:lnTo>
                  <a:lnTo>
                    <a:pt x="75" y="40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3" y="38"/>
                  </a:lnTo>
                  <a:lnTo>
                    <a:pt x="70" y="40"/>
                  </a:lnTo>
                  <a:lnTo>
                    <a:pt x="69" y="44"/>
                  </a:lnTo>
                  <a:lnTo>
                    <a:pt x="69" y="48"/>
                  </a:lnTo>
                  <a:lnTo>
                    <a:pt x="72" y="55"/>
                  </a:lnTo>
                  <a:lnTo>
                    <a:pt x="75" y="63"/>
                  </a:lnTo>
                  <a:lnTo>
                    <a:pt x="78" y="65"/>
                  </a:lnTo>
                  <a:lnTo>
                    <a:pt x="80" y="67"/>
                  </a:lnTo>
                  <a:lnTo>
                    <a:pt x="86" y="76"/>
                  </a:lnTo>
                  <a:lnTo>
                    <a:pt x="89" y="80"/>
                  </a:lnTo>
                  <a:lnTo>
                    <a:pt x="89" y="82"/>
                  </a:lnTo>
                  <a:lnTo>
                    <a:pt x="88" y="85"/>
                  </a:lnTo>
                  <a:lnTo>
                    <a:pt x="84" y="86"/>
                  </a:lnTo>
                  <a:lnTo>
                    <a:pt x="86" y="83"/>
                  </a:lnTo>
                  <a:lnTo>
                    <a:pt x="86" y="80"/>
                  </a:lnTo>
                  <a:lnTo>
                    <a:pt x="84" y="77"/>
                  </a:lnTo>
                  <a:lnTo>
                    <a:pt x="80" y="77"/>
                  </a:lnTo>
                  <a:lnTo>
                    <a:pt x="78" y="80"/>
                  </a:lnTo>
                  <a:lnTo>
                    <a:pt x="78" y="83"/>
                  </a:lnTo>
                  <a:lnTo>
                    <a:pt x="80" y="87"/>
                  </a:lnTo>
                  <a:lnTo>
                    <a:pt x="84" y="87"/>
                  </a:lnTo>
                  <a:lnTo>
                    <a:pt x="78" y="92"/>
                  </a:lnTo>
                  <a:lnTo>
                    <a:pt x="75" y="93"/>
                  </a:lnTo>
                  <a:lnTo>
                    <a:pt x="72" y="92"/>
                  </a:lnTo>
                  <a:lnTo>
                    <a:pt x="74" y="93"/>
                  </a:lnTo>
                  <a:lnTo>
                    <a:pt x="79" y="96"/>
                  </a:lnTo>
                  <a:lnTo>
                    <a:pt x="83" y="97"/>
                  </a:lnTo>
                  <a:lnTo>
                    <a:pt x="84" y="99"/>
                  </a:lnTo>
                  <a:lnTo>
                    <a:pt x="85" y="101"/>
                  </a:lnTo>
                  <a:lnTo>
                    <a:pt x="88" y="101"/>
                  </a:lnTo>
                  <a:lnTo>
                    <a:pt x="89" y="99"/>
                  </a:lnTo>
                  <a:lnTo>
                    <a:pt x="90" y="101"/>
                  </a:lnTo>
                  <a:lnTo>
                    <a:pt x="90" y="102"/>
                  </a:lnTo>
                  <a:lnTo>
                    <a:pt x="90" y="103"/>
                  </a:lnTo>
                  <a:lnTo>
                    <a:pt x="91" y="103"/>
                  </a:lnTo>
                  <a:lnTo>
                    <a:pt x="94" y="104"/>
                  </a:lnTo>
                  <a:lnTo>
                    <a:pt x="101" y="108"/>
                  </a:lnTo>
                  <a:lnTo>
                    <a:pt x="109" y="112"/>
                  </a:lnTo>
                  <a:lnTo>
                    <a:pt x="111" y="114"/>
                  </a:lnTo>
                  <a:lnTo>
                    <a:pt x="112" y="115"/>
                  </a:lnTo>
                  <a:lnTo>
                    <a:pt x="111" y="122"/>
                  </a:lnTo>
                  <a:lnTo>
                    <a:pt x="112" y="124"/>
                  </a:lnTo>
                  <a:lnTo>
                    <a:pt x="112" y="128"/>
                  </a:lnTo>
                  <a:lnTo>
                    <a:pt x="113" y="130"/>
                  </a:lnTo>
                  <a:lnTo>
                    <a:pt x="112" y="134"/>
                  </a:lnTo>
                  <a:lnTo>
                    <a:pt x="106" y="126"/>
                  </a:lnTo>
                  <a:lnTo>
                    <a:pt x="102" y="124"/>
                  </a:lnTo>
                  <a:lnTo>
                    <a:pt x="97" y="122"/>
                  </a:lnTo>
                  <a:lnTo>
                    <a:pt x="94" y="122"/>
                  </a:lnTo>
                  <a:lnTo>
                    <a:pt x="91" y="123"/>
                  </a:lnTo>
                  <a:lnTo>
                    <a:pt x="88" y="124"/>
                  </a:lnTo>
                  <a:lnTo>
                    <a:pt x="84" y="124"/>
                  </a:lnTo>
                  <a:lnTo>
                    <a:pt x="85" y="126"/>
                  </a:lnTo>
                  <a:lnTo>
                    <a:pt x="86" y="126"/>
                  </a:lnTo>
                  <a:lnTo>
                    <a:pt x="88" y="128"/>
                  </a:lnTo>
                  <a:lnTo>
                    <a:pt x="88" y="129"/>
                  </a:lnTo>
                  <a:lnTo>
                    <a:pt x="89" y="131"/>
                  </a:lnTo>
                  <a:lnTo>
                    <a:pt x="90" y="135"/>
                  </a:lnTo>
                  <a:lnTo>
                    <a:pt x="93" y="136"/>
                  </a:lnTo>
                  <a:lnTo>
                    <a:pt x="93" y="136"/>
                  </a:lnTo>
                  <a:lnTo>
                    <a:pt x="94" y="134"/>
                  </a:lnTo>
                  <a:lnTo>
                    <a:pt x="95" y="135"/>
                  </a:lnTo>
                  <a:lnTo>
                    <a:pt x="96" y="138"/>
                  </a:lnTo>
                  <a:lnTo>
                    <a:pt x="97" y="139"/>
                  </a:lnTo>
                  <a:lnTo>
                    <a:pt x="97" y="141"/>
                  </a:lnTo>
                  <a:lnTo>
                    <a:pt x="96" y="141"/>
                  </a:lnTo>
                  <a:lnTo>
                    <a:pt x="94" y="142"/>
                  </a:lnTo>
                  <a:lnTo>
                    <a:pt x="91" y="144"/>
                  </a:lnTo>
                  <a:lnTo>
                    <a:pt x="90" y="145"/>
                  </a:lnTo>
                  <a:lnTo>
                    <a:pt x="89" y="144"/>
                  </a:lnTo>
                  <a:lnTo>
                    <a:pt x="88" y="142"/>
                  </a:lnTo>
                  <a:lnTo>
                    <a:pt x="88" y="140"/>
                  </a:lnTo>
                  <a:lnTo>
                    <a:pt x="86" y="139"/>
                  </a:lnTo>
                  <a:lnTo>
                    <a:pt x="81" y="138"/>
                  </a:lnTo>
                  <a:lnTo>
                    <a:pt x="78" y="136"/>
                  </a:lnTo>
                  <a:lnTo>
                    <a:pt x="78" y="141"/>
                  </a:lnTo>
                  <a:lnTo>
                    <a:pt x="80" y="145"/>
                  </a:lnTo>
                  <a:lnTo>
                    <a:pt x="83" y="150"/>
                  </a:lnTo>
                  <a:lnTo>
                    <a:pt x="85" y="155"/>
                  </a:lnTo>
                  <a:lnTo>
                    <a:pt x="88" y="160"/>
                  </a:lnTo>
                  <a:lnTo>
                    <a:pt x="88" y="165"/>
                  </a:lnTo>
                  <a:lnTo>
                    <a:pt x="88" y="167"/>
                  </a:lnTo>
                  <a:lnTo>
                    <a:pt x="89" y="169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0" y="172"/>
                  </a:lnTo>
                  <a:lnTo>
                    <a:pt x="86" y="168"/>
                  </a:lnTo>
                  <a:lnTo>
                    <a:pt x="83" y="165"/>
                  </a:lnTo>
                  <a:lnTo>
                    <a:pt x="80" y="163"/>
                  </a:lnTo>
                  <a:lnTo>
                    <a:pt x="79" y="161"/>
                  </a:lnTo>
                  <a:lnTo>
                    <a:pt x="77" y="161"/>
                  </a:lnTo>
                  <a:lnTo>
                    <a:pt x="74" y="163"/>
                  </a:lnTo>
                  <a:lnTo>
                    <a:pt x="73" y="168"/>
                  </a:lnTo>
                  <a:lnTo>
                    <a:pt x="73" y="172"/>
                  </a:lnTo>
                  <a:lnTo>
                    <a:pt x="70" y="171"/>
                  </a:lnTo>
                  <a:lnTo>
                    <a:pt x="68" y="167"/>
                  </a:lnTo>
                  <a:lnTo>
                    <a:pt x="66" y="162"/>
                  </a:lnTo>
                  <a:lnTo>
                    <a:pt x="64" y="158"/>
                  </a:lnTo>
                  <a:lnTo>
                    <a:pt x="62" y="156"/>
                  </a:lnTo>
                  <a:lnTo>
                    <a:pt x="62" y="155"/>
                  </a:lnTo>
                  <a:lnTo>
                    <a:pt x="59" y="154"/>
                  </a:lnTo>
                  <a:lnTo>
                    <a:pt x="58" y="155"/>
                  </a:lnTo>
                  <a:lnTo>
                    <a:pt x="57" y="157"/>
                  </a:lnTo>
                  <a:lnTo>
                    <a:pt x="57" y="162"/>
                  </a:lnTo>
                  <a:lnTo>
                    <a:pt x="52" y="160"/>
                  </a:lnTo>
                  <a:lnTo>
                    <a:pt x="48" y="156"/>
                  </a:lnTo>
                  <a:lnTo>
                    <a:pt x="47" y="150"/>
                  </a:lnTo>
                  <a:lnTo>
                    <a:pt x="48" y="145"/>
                  </a:lnTo>
                  <a:lnTo>
                    <a:pt x="50" y="142"/>
                  </a:lnTo>
                  <a:lnTo>
                    <a:pt x="48" y="140"/>
                  </a:lnTo>
                  <a:lnTo>
                    <a:pt x="43" y="134"/>
                  </a:lnTo>
                  <a:lnTo>
                    <a:pt x="37" y="129"/>
                  </a:lnTo>
                  <a:lnTo>
                    <a:pt x="35" y="126"/>
                  </a:lnTo>
                  <a:lnTo>
                    <a:pt x="32" y="125"/>
                  </a:lnTo>
                  <a:lnTo>
                    <a:pt x="35" y="124"/>
                  </a:lnTo>
                  <a:lnTo>
                    <a:pt x="37" y="122"/>
                  </a:lnTo>
                  <a:lnTo>
                    <a:pt x="40" y="117"/>
                  </a:lnTo>
                  <a:lnTo>
                    <a:pt x="42" y="117"/>
                  </a:lnTo>
                  <a:lnTo>
                    <a:pt x="43" y="117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51" y="112"/>
                  </a:lnTo>
                  <a:lnTo>
                    <a:pt x="52" y="110"/>
                  </a:lnTo>
                  <a:lnTo>
                    <a:pt x="53" y="110"/>
                  </a:lnTo>
                  <a:lnTo>
                    <a:pt x="57" y="112"/>
                  </a:lnTo>
                  <a:lnTo>
                    <a:pt x="61" y="114"/>
                  </a:lnTo>
                  <a:lnTo>
                    <a:pt x="64" y="117"/>
                  </a:lnTo>
                  <a:lnTo>
                    <a:pt x="68" y="117"/>
                  </a:lnTo>
                  <a:lnTo>
                    <a:pt x="74" y="119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3" y="123"/>
                  </a:lnTo>
                  <a:lnTo>
                    <a:pt x="85" y="119"/>
                  </a:lnTo>
                  <a:lnTo>
                    <a:pt x="88" y="118"/>
                  </a:lnTo>
                  <a:lnTo>
                    <a:pt x="89" y="117"/>
                  </a:lnTo>
                  <a:lnTo>
                    <a:pt x="89" y="115"/>
                  </a:lnTo>
                  <a:lnTo>
                    <a:pt x="86" y="115"/>
                  </a:lnTo>
                  <a:lnTo>
                    <a:pt x="81" y="115"/>
                  </a:lnTo>
                  <a:lnTo>
                    <a:pt x="78" y="114"/>
                  </a:lnTo>
                  <a:lnTo>
                    <a:pt x="75" y="110"/>
                  </a:lnTo>
                  <a:lnTo>
                    <a:pt x="74" y="110"/>
                  </a:lnTo>
                  <a:lnTo>
                    <a:pt x="72" y="113"/>
                  </a:lnTo>
                  <a:lnTo>
                    <a:pt x="67" y="107"/>
                  </a:lnTo>
                  <a:lnTo>
                    <a:pt x="66" y="110"/>
                  </a:lnTo>
                  <a:lnTo>
                    <a:pt x="62" y="110"/>
                  </a:lnTo>
                  <a:lnTo>
                    <a:pt x="58" y="109"/>
                  </a:lnTo>
                  <a:lnTo>
                    <a:pt x="54" y="109"/>
                  </a:lnTo>
                  <a:lnTo>
                    <a:pt x="50" y="110"/>
                  </a:lnTo>
                  <a:lnTo>
                    <a:pt x="45" y="112"/>
                  </a:lnTo>
                  <a:lnTo>
                    <a:pt x="41" y="110"/>
                  </a:lnTo>
                  <a:lnTo>
                    <a:pt x="38" y="107"/>
                  </a:lnTo>
                  <a:lnTo>
                    <a:pt x="36" y="109"/>
                  </a:lnTo>
                  <a:lnTo>
                    <a:pt x="34" y="112"/>
                  </a:lnTo>
                  <a:lnTo>
                    <a:pt x="31" y="106"/>
                  </a:lnTo>
                  <a:lnTo>
                    <a:pt x="27" y="99"/>
                  </a:lnTo>
                  <a:lnTo>
                    <a:pt x="25" y="98"/>
                  </a:lnTo>
                  <a:lnTo>
                    <a:pt x="22" y="96"/>
                  </a:lnTo>
                  <a:lnTo>
                    <a:pt x="21" y="93"/>
                  </a:lnTo>
                  <a:lnTo>
                    <a:pt x="21" y="91"/>
                  </a:lnTo>
                  <a:lnTo>
                    <a:pt x="22" y="91"/>
                  </a:lnTo>
                  <a:lnTo>
                    <a:pt x="25" y="91"/>
                  </a:lnTo>
                  <a:lnTo>
                    <a:pt x="30" y="91"/>
                  </a:lnTo>
                  <a:lnTo>
                    <a:pt x="32" y="91"/>
                  </a:lnTo>
                  <a:lnTo>
                    <a:pt x="32" y="90"/>
                  </a:lnTo>
                  <a:lnTo>
                    <a:pt x="31" y="87"/>
                  </a:lnTo>
                  <a:lnTo>
                    <a:pt x="29" y="87"/>
                  </a:lnTo>
                  <a:lnTo>
                    <a:pt x="25" y="86"/>
                  </a:lnTo>
                  <a:lnTo>
                    <a:pt x="22" y="87"/>
                  </a:lnTo>
                  <a:lnTo>
                    <a:pt x="21" y="90"/>
                  </a:lnTo>
                  <a:lnTo>
                    <a:pt x="19" y="86"/>
                  </a:lnTo>
                  <a:lnTo>
                    <a:pt x="16" y="83"/>
                  </a:lnTo>
                  <a:lnTo>
                    <a:pt x="13" y="81"/>
                  </a:lnTo>
                  <a:lnTo>
                    <a:pt x="9" y="79"/>
                  </a:lnTo>
                  <a:lnTo>
                    <a:pt x="6" y="75"/>
                  </a:lnTo>
                  <a:lnTo>
                    <a:pt x="5" y="71"/>
                  </a:lnTo>
                  <a:lnTo>
                    <a:pt x="4" y="69"/>
                  </a:lnTo>
                  <a:lnTo>
                    <a:pt x="0" y="6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30" name="Freeform 1641"/>
            <p:cNvSpPr>
              <a:spLocks/>
            </p:cNvSpPr>
            <p:nvPr/>
          </p:nvSpPr>
          <p:spPr bwMode="auto">
            <a:xfrm>
              <a:off x="6551546" y="2857222"/>
              <a:ext cx="6324" cy="4216"/>
            </a:xfrm>
            <a:custGeom>
              <a:avLst/>
              <a:gdLst>
                <a:gd name="T0" fmla="*/ 0 w 6"/>
                <a:gd name="T1" fmla="*/ 5 h 5"/>
                <a:gd name="T2" fmla="*/ 0 w 6"/>
                <a:gd name="T3" fmla="*/ 2 h 5"/>
                <a:gd name="T4" fmla="*/ 1 w 6"/>
                <a:gd name="T5" fmla="*/ 1 h 5"/>
                <a:gd name="T6" fmla="*/ 4 w 6"/>
                <a:gd name="T7" fmla="*/ 0 h 5"/>
                <a:gd name="T8" fmla="*/ 6 w 6"/>
                <a:gd name="T9" fmla="*/ 1 h 5"/>
                <a:gd name="T10" fmla="*/ 5 w 6"/>
                <a:gd name="T11" fmla="*/ 3 h 5"/>
                <a:gd name="T12" fmla="*/ 4 w 6"/>
                <a:gd name="T13" fmla="*/ 5 h 5"/>
                <a:gd name="T14" fmla="*/ 1 w 6"/>
                <a:gd name="T15" fmla="*/ 5 h 5"/>
                <a:gd name="T16" fmla="*/ 0 w 6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31" name="Freeform 1642"/>
            <p:cNvSpPr>
              <a:spLocks/>
            </p:cNvSpPr>
            <p:nvPr/>
          </p:nvSpPr>
          <p:spPr bwMode="auto">
            <a:xfrm>
              <a:off x="6591597" y="2973157"/>
              <a:ext cx="10540" cy="8432"/>
            </a:xfrm>
            <a:custGeom>
              <a:avLst/>
              <a:gdLst>
                <a:gd name="T0" fmla="*/ 2 w 10"/>
                <a:gd name="T1" fmla="*/ 8 h 8"/>
                <a:gd name="T2" fmla="*/ 0 w 10"/>
                <a:gd name="T3" fmla="*/ 5 h 8"/>
                <a:gd name="T4" fmla="*/ 0 w 10"/>
                <a:gd name="T5" fmla="*/ 4 h 8"/>
                <a:gd name="T6" fmla="*/ 3 w 10"/>
                <a:gd name="T7" fmla="*/ 2 h 8"/>
                <a:gd name="T8" fmla="*/ 8 w 10"/>
                <a:gd name="T9" fmla="*/ 0 h 8"/>
                <a:gd name="T10" fmla="*/ 10 w 10"/>
                <a:gd name="T11" fmla="*/ 0 h 8"/>
                <a:gd name="T12" fmla="*/ 8 w 10"/>
                <a:gd name="T13" fmla="*/ 2 h 8"/>
                <a:gd name="T14" fmla="*/ 5 w 10"/>
                <a:gd name="T15" fmla="*/ 3 h 8"/>
                <a:gd name="T16" fmla="*/ 3 w 10"/>
                <a:gd name="T17" fmla="*/ 5 h 8"/>
                <a:gd name="T18" fmla="*/ 2 w 10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8">
                  <a:moveTo>
                    <a:pt x="2" y="8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32" name="Freeform 1643"/>
            <p:cNvSpPr>
              <a:spLocks/>
            </p:cNvSpPr>
            <p:nvPr/>
          </p:nvSpPr>
          <p:spPr bwMode="auto">
            <a:xfrm>
              <a:off x="6378699" y="2871978"/>
              <a:ext cx="14756" cy="14756"/>
            </a:xfrm>
            <a:custGeom>
              <a:avLst/>
              <a:gdLst>
                <a:gd name="T0" fmla="*/ 8 w 12"/>
                <a:gd name="T1" fmla="*/ 11 h 13"/>
                <a:gd name="T2" fmla="*/ 12 w 12"/>
                <a:gd name="T3" fmla="*/ 13 h 13"/>
                <a:gd name="T4" fmla="*/ 7 w 12"/>
                <a:gd name="T5" fmla="*/ 12 h 13"/>
                <a:gd name="T6" fmla="*/ 3 w 12"/>
                <a:gd name="T7" fmla="*/ 8 h 13"/>
                <a:gd name="T8" fmla="*/ 0 w 12"/>
                <a:gd name="T9" fmla="*/ 4 h 13"/>
                <a:gd name="T10" fmla="*/ 0 w 12"/>
                <a:gd name="T11" fmla="*/ 0 h 13"/>
                <a:gd name="T12" fmla="*/ 2 w 12"/>
                <a:gd name="T13" fmla="*/ 0 h 13"/>
                <a:gd name="T14" fmla="*/ 5 w 12"/>
                <a:gd name="T15" fmla="*/ 1 h 13"/>
                <a:gd name="T16" fmla="*/ 5 w 12"/>
                <a:gd name="T17" fmla="*/ 4 h 13"/>
                <a:gd name="T18" fmla="*/ 6 w 12"/>
                <a:gd name="T19" fmla="*/ 8 h 13"/>
                <a:gd name="T20" fmla="*/ 6 w 12"/>
                <a:gd name="T21" fmla="*/ 9 h 13"/>
                <a:gd name="T22" fmla="*/ 8 w 12"/>
                <a:gd name="T2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lnTo>
                    <a:pt x="12" y="13"/>
                  </a:lnTo>
                  <a:lnTo>
                    <a:pt x="7" y="12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1"/>
                  </a:lnTo>
                  <a:lnTo>
                    <a:pt x="5" y="4"/>
                  </a:lnTo>
                  <a:lnTo>
                    <a:pt x="6" y="8"/>
                  </a:lnTo>
                  <a:lnTo>
                    <a:pt x="6" y="9"/>
                  </a:lnTo>
                  <a:lnTo>
                    <a:pt x="8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33" name="Freeform 1644"/>
            <p:cNvSpPr>
              <a:spLocks/>
            </p:cNvSpPr>
            <p:nvPr/>
          </p:nvSpPr>
          <p:spPr bwMode="auto">
            <a:xfrm>
              <a:off x="6399778" y="2918351"/>
              <a:ext cx="12647" cy="14756"/>
            </a:xfrm>
            <a:custGeom>
              <a:avLst/>
              <a:gdLst>
                <a:gd name="T0" fmla="*/ 5 w 13"/>
                <a:gd name="T1" fmla="*/ 2 h 12"/>
                <a:gd name="T2" fmla="*/ 5 w 13"/>
                <a:gd name="T3" fmla="*/ 0 h 12"/>
                <a:gd name="T4" fmla="*/ 7 w 13"/>
                <a:gd name="T5" fmla="*/ 2 h 12"/>
                <a:gd name="T6" fmla="*/ 8 w 13"/>
                <a:gd name="T7" fmla="*/ 6 h 12"/>
                <a:gd name="T8" fmla="*/ 11 w 13"/>
                <a:gd name="T9" fmla="*/ 8 h 12"/>
                <a:gd name="T10" fmla="*/ 13 w 13"/>
                <a:gd name="T11" fmla="*/ 12 h 12"/>
                <a:gd name="T12" fmla="*/ 10 w 13"/>
                <a:gd name="T13" fmla="*/ 12 h 12"/>
                <a:gd name="T14" fmla="*/ 8 w 13"/>
                <a:gd name="T15" fmla="*/ 12 h 12"/>
                <a:gd name="T16" fmla="*/ 5 w 13"/>
                <a:gd name="T17" fmla="*/ 11 h 12"/>
                <a:gd name="T18" fmla="*/ 4 w 13"/>
                <a:gd name="T19" fmla="*/ 8 h 12"/>
                <a:gd name="T20" fmla="*/ 2 w 13"/>
                <a:gd name="T21" fmla="*/ 10 h 12"/>
                <a:gd name="T22" fmla="*/ 0 w 13"/>
                <a:gd name="T23" fmla="*/ 7 h 12"/>
                <a:gd name="T24" fmla="*/ 2 w 13"/>
                <a:gd name="T25" fmla="*/ 6 h 12"/>
                <a:gd name="T26" fmla="*/ 4 w 13"/>
                <a:gd name="T27" fmla="*/ 5 h 12"/>
                <a:gd name="T28" fmla="*/ 5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5" y="2"/>
                  </a:moveTo>
                  <a:lnTo>
                    <a:pt x="5" y="0"/>
                  </a:lnTo>
                  <a:lnTo>
                    <a:pt x="7" y="2"/>
                  </a:lnTo>
                  <a:lnTo>
                    <a:pt x="8" y="6"/>
                  </a:lnTo>
                  <a:lnTo>
                    <a:pt x="11" y="8"/>
                  </a:lnTo>
                  <a:lnTo>
                    <a:pt x="13" y="12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5" y="11"/>
                  </a:lnTo>
                  <a:lnTo>
                    <a:pt x="4" y="8"/>
                  </a:lnTo>
                  <a:lnTo>
                    <a:pt x="2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4" y="5"/>
                  </a:lnTo>
                  <a:lnTo>
                    <a:pt x="5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34" name="Freeform 1645"/>
            <p:cNvSpPr>
              <a:spLocks/>
            </p:cNvSpPr>
            <p:nvPr/>
          </p:nvSpPr>
          <p:spPr bwMode="auto">
            <a:xfrm>
              <a:off x="6406102" y="2905704"/>
              <a:ext cx="4216" cy="8432"/>
            </a:xfrm>
            <a:custGeom>
              <a:avLst/>
              <a:gdLst>
                <a:gd name="T0" fmla="*/ 2 w 3"/>
                <a:gd name="T1" fmla="*/ 0 h 7"/>
                <a:gd name="T2" fmla="*/ 3 w 3"/>
                <a:gd name="T3" fmla="*/ 2 h 7"/>
                <a:gd name="T4" fmla="*/ 3 w 3"/>
                <a:gd name="T5" fmla="*/ 4 h 7"/>
                <a:gd name="T6" fmla="*/ 2 w 3"/>
                <a:gd name="T7" fmla="*/ 7 h 7"/>
                <a:gd name="T8" fmla="*/ 0 w 3"/>
                <a:gd name="T9" fmla="*/ 7 h 7"/>
                <a:gd name="T10" fmla="*/ 0 w 3"/>
                <a:gd name="T11" fmla="*/ 4 h 7"/>
                <a:gd name="T12" fmla="*/ 0 w 3"/>
                <a:gd name="T13" fmla="*/ 2 h 7"/>
                <a:gd name="T14" fmla="*/ 1 w 3"/>
                <a:gd name="T15" fmla="*/ 0 h 7"/>
                <a:gd name="T16" fmla="*/ 2 w 3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2" y="0"/>
                  </a:moveTo>
                  <a:lnTo>
                    <a:pt x="3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35" name="Freeform 1646"/>
            <p:cNvSpPr>
              <a:spLocks/>
            </p:cNvSpPr>
            <p:nvPr/>
          </p:nvSpPr>
          <p:spPr bwMode="auto">
            <a:xfrm>
              <a:off x="6408209" y="2918351"/>
              <a:ext cx="2109" cy="6324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0 h 6"/>
                <a:gd name="T4" fmla="*/ 2 w 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0"/>
                  </a:lnTo>
                  <a:lnTo>
                    <a:pt x="2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36" name="Freeform 1647"/>
            <p:cNvSpPr>
              <a:spLocks/>
            </p:cNvSpPr>
            <p:nvPr/>
          </p:nvSpPr>
          <p:spPr bwMode="auto">
            <a:xfrm>
              <a:off x="6410318" y="2939430"/>
              <a:ext cx="6324" cy="8432"/>
            </a:xfrm>
            <a:custGeom>
              <a:avLst/>
              <a:gdLst>
                <a:gd name="T0" fmla="*/ 6 w 7"/>
                <a:gd name="T1" fmla="*/ 9 h 9"/>
                <a:gd name="T2" fmla="*/ 1 w 7"/>
                <a:gd name="T3" fmla="*/ 5 h 9"/>
                <a:gd name="T4" fmla="*/ 0 w 7"/>
                <a:gd name="T5" fmla="*/ 3 h 9"/>
                <a:gd name="T6" fmla="*/ 0 w 7"/>
                <a:gd name="T7" fmla="*/ 0 h 9"/>
                <a:gd name="T8" fmla="*/ 4 w 7"/>
                <a:gd name="T9" fmla="*/ 1 h 9"/>
                <a:gd name="T10" fmla="*/ 6 w 7"/>
                <a:gd name="T11" fmla="*/ 3 h 9"/>
                <a:gd name="T12" fmla="*/ 7 w 7"/>
                <a:gd name="T13" fmla="*/ 5 h 9"/>
                <a:gd name="T14" fmla="*/ 6 w 7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7" y="5"/>
                  </a:lnTo>
                  <a:lnTo>
                    <a:pt x="6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37" name="Freeform 1648"/>
            <p:cNvSpPr>
              <a:spLocks/>
            </p:cNvSpPr>
            <p:nvPr/>
          </p:nvSpPr>
          <p:spPr bwMode="auto">
            <a:xfrm>
              <a:off x="6475662" y="2990020"/>
              <a:ext cx="4216" cy="8432"/>
            </a:xfrm>
            <a:custGeom>
              <a:avLst/>
              <a:gdLst>
                <a:gd name="T0" fmla="*/ 1 w 4"/>
                <a:gd name="T1" fmla="*/ 0 h 8"/>
                <a:gd name="T2" fmla="*/ 4 w 4"/>
                <a:gd name="T3" fmla="*/ 5 h 8"/>
                <a:gd name="T4" fmla="*/ 4 w 4"/>
                <a:gd name="T5" fmla="*/ 7 h 8"/>
                <a:gd name="T6" fmla="*/ 1 w 4"/>
                <a:gd name="T7" fmla="*/ 8 h 8"/>
                <a:gd name="T8" fmla="*/ 0 w 4"/>
                <a:gd name="T9" fmla="*/ 4 h 8"/>
                <a:gd name="T10" fmla="*/ 0 w 4"/>
                <a:gd name="T11" fmla="*/ 3 h 8"/>
                <a:gd name="T12" fmla="*/ 1 w 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lnTo>
                    <a:pt x="4" y="5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38" name="Freeform 1649"/>
            <p:cNvSpPr>
              <a:spLocks/>
            </p:cNvSpPr>
            <p:nvPr/>
          </p:nvSpPr>
          <p:spPr bwMode="auto">
            <a:xfrm>
              <a:off x="6488309" y="2935214"/>
              <a:ext cx="4216" cy="4216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2 h 3"/>
                <a:gd name="T4" fmla="*/ 2 w 4"/>
                <a:gd name="T5" fmla="*/ 3 h 3"/>
                <a:gd name="T6" fmla="*/ 0 w 4"/>
                <a:gd name="T7" fmla="*/ 3 h 3"/>
                <a:gd name="T8" fmla="*/ 1 w 4"/>
                <a:gd name="T9" fmla="*/ 1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39" name="Freeform 1650"/>
            <p:cNvSpPr>
              <a:spLocks/>
            </p:cNvSpPr>
            <p:nvPr/>
          </p:nvSpPr>
          <p:spPr bwMode="auto">
            <a:xfrm>
              <a:off x="6490418" y="2941537"/>
              <a:ext cx="2109" cy="4216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0 h 4"/>
                <a:gd name="T4" fmla="*/ 3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1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40" name="Freeform 1651"/>
            <p:cNvSpPr>
              <a:spLocks/>
            </p:cNvSpPr>
            <p:nvPr/>
          </p:nvSpPr>
          <p:spPr bwMode="auto">
            <a:xfrm>
              <a:off x="6473555" y="2899380"/>
              <a:ext cx="46374" cy="35835"/>
            </a:xfrm>
            <a:custGeom>
              <a:avLst/>
              <a:gdLst>
                <a:gd name="T0" fmla="*/ 19 w 46"/>
                <a:gd name="T1" fmla="*/ 19 h 34"/>
                <a:gd name="T2" fmla="*/ 19 w 46"/>
                <a:gd name="T3" fmla="*/ 16 h 34"/>
                <a:gd name="T4" fmla="*/ 17 w 46"/>
                <a:gd name="T5" fmla="*/ 14 h 34"/>
                <a:gd name="T6" fmla="*/ 13 w 46"/>
                <a:gd name="T7" fmla="*/ 9 h 34"/>
                <a:gd name="T8" fmla="*/ 5 w 46"/>
                <a:gd name="T9" fmla="*/ 5 h 34"/>
                <a:gd name="T10" fmla="*/ 3 w 46"/>
                <a:gd name="T11" fmla="*/ 5 h 34"/>
                <a:gd name="T12" fmla="*/ 0 w 46"/>
                <a:gd name="T13" fmla="*/ 7 h 34"/>
                <a:gd name="T14" fmla="*/ 4 w 46"/>
                <a:gd name="T15" fmla="*/ 3 h 34"/>
                <a:gd name="T16" fmla="*/ 6 w 46"/>
                <a:gd name="T17" fmla="*/ 0 h 34"/>
                <a:gd name="T18" fmla="*/ 9 w 46"/>
                <a:gd name="T19" fmla="*/ 0 h 34"/>
                <a:gd name="T20" fmla="*/ 11 w 46"/>
                <a:gd name="T21" fmla="*/ 0 h 34"/>
                <a:gd name="T22" fmla="*/ 14 w 46"/>
                <a:gd name="T23" fmla="*/ 3 h 34"/>
                <a:gd name="T24" fmla="*/ 17 w 46"/>
                <a:gd name="T25" fmla="*/ 8 h 34"/>
                <a:gd name="T26" fmla="*/ 21 w 46"/>
                <a:gd name="T27" fmla="*/ 9 h 34"/>
                <a:gd name="T28" fmla="*/ 25 w 46"/>
                <a:gd name="T29" fmla="*/ 10 h 34"/>
                <a:gd name="T30" fmla="*/ 29 w 46"/>
                <a:gd name="T31" fmla="*/ 10 h 34"/>
                <a:gd name="T32" fmla="*/ 31 w 46"/>
                <a:gd name="T33" fmla="*/ 11 h 34"/>
                <a:gd name="T34" fmla="*/ 35 w 46"/>
                <a:gd name="T35" fmla="*/ 14 h 34"/>
                <a:gd name="T36" fmla="*/ 36 w 46"/>
                <a:gd name="T37" fmla="*/ 18 h 34"/>
                <a:gd name="T38" fmla="*/ 36 w 46"/>
                <a:gd name="T39" fmla="*/ 21 h 34"/>
                <a:gd name="T40" fmla="*/ 37 w 46"/>
                <a:gd name="T41" fmla="*/ 25 h 34"/>
                <a:gd name="T42" fmla="*/ 40 w 46"/>
                <a:gd name="T43" fmla="*/ 27 h 34"/>
                <a:gd name="T44" fmla="*/ 42 w 46"/>
                <a:gd name="T45" fmla="*/ 27 h 34"/>
                <a:gd name="T46" fmla="*/ 45 w 46"/>
                <a:gd name="T47" fmla="*/ 29 h 34"/>
                <a:gd name="T48" fmla="*/ 46 w 46"/>
                <a:gd name="T49" fmla="*/ 31 h 34"/>
                <a:gd name="T50" fmla="*/ 46 w 46"/>
                <a:gd name="T51" fmla="*/ 34 h 34"/>
                <a:gd name="T52" fmla="*/ 45 w 46"/>
                <a:gd name="T53" fmla="*/ 34 h 34"/>
                <a:gd name="T54" fmla="*/ 41 w 46"/>
                <a:gd name="T55" fmla="*/ 32 h 34"/>
                <a:gd name="T56" fmla="*/ 38 w 46"/>
                <a:gd name="T57" fmla="*/ 31 h 34"/>
                <a:gd name="T58" fmla="*/ 35 w 46"/>
                <a:gd name="T59" fmla="*/ 26 h 34"/>
                <a:gd name="T60" fmla="*/ 33 w 46"/>
                <a:gd name="T61" fmla="*/ 22 h 34"/>
                <a:gd name="T62" fmla="*/ 31 w 46"/>
                <a:gd name="T63" fmla="*/ 21 h 34"/>
                <a:gd name="T64" fmla="*/ 29 w 46"/>
                <a:gd name="T65" fmla="*/ 20 h 34"/>
                <a:gd name="T66" fmla="*/ 25 w 46"/>
                <a:gd name="T67" fmla="*/ 21 h 34"/>
                <a:gd name="T68" fmla="*/ 21 w 46"/>
                <a:gd name="T69" fmla="*/ 20 h 34"/>
                <a:gd name="T70" fmla="*/ 19 w 46"/>
                <a:gd name="T71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34">
                  <a:moveTo>
                    <a:pt x="19" y="19"/>
                  </a:moveTo>
                  <a:lnTo>
                    <a:pt x="19" y="16"/>
                  </a:lnTo>
                  <a:lnTo>
                    <a:pt x="17" y="14"/>
                  </a:lnTo>
                  <a:lnTo>
                    <a:pt x="13" y="9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7"/>
                  </a:lnTo>
                  <a:lnTo>
                    <a:pt x="4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7" y="8"/>
                  </a:lnTo>
                  <a:lnTo>
                    <a:pt x="21" y="9"/>
                  </a:lnTo>
                  <a:lnTo>
                    <a:pt x="25" y="10"/>
                  </a:lnTo>
                  <a:lnTo>
                    <a:pt x="29" y="10"/>
                  </a:lnTo>
                  <a:lnTo>
                    <a:pt x="31" y="11"/>
                  </a:lnTo>
                  <a:lnTo>
                    <a:pt x="35" y="14"/>
                  </a:lnTo>
                  <a:lnTo>
                    <a:pt x="36" y="18"/>
                  </a:lnTo>
                  <a:lnTo>
                    <a:pt x="36" y="21"/>
                  </a:lnTo>
                  <a:lnTo>
                    <a:pt x="37" y="25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9"/>
                  </a:lnTo>
                  <a:lnTo>
                    <a:pt x="46" y="31"/>
                  </a:lnTo>
                  <a:lnTo>
                    <a:pt x="46" y="34"/>
                  </a:lnTo>
                  <a:lnTo>
                    <a:pt x="45" y="34"/>
                  </a:lnTo>
                  <a:lnTo>
                    <a:pt x="41" y="32"/>
                  </a:lnTo>
                  <a:lnTo>
                    <a:pt x="38" y="31"/>
                  </a:lnTo>
                  <a:lnTo>
                    <a:pt x="35" y="26"/>
                  </a:lnTo>
                  <a:lnTo>
                    <a:pt x="33" y="22"/>
                  </a:lnTo>
                  <a:lnTo>
                    <a:pt x="31" y="21"/>
                  </a:lnTo>
                  <a:lnTo>
                    <a:pt x="29" y="20"/>
                  </a:lnTo>
                  <a:lnTo>
                    <a:pt x="25" y="21"/>
                  </a:lnTo>
                  <a:lnTo>
                    <a:pt x="21" y="20"/>
                  </a:lnTo>
                  <a:lnTo>
                    <a:pt x="19" y="1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41" name="Freeform 1652"/>
            <p:cNvSpPr>
              <a:spLocks/>
            </p:cNvSpPr>
            <p:nvPr/>
          </p:nvSpPr>
          <p:spPr bwMode="auto">
            <a:xfrm>
              <a:off x="6492525" y="2895164"/>
              <a:ext cx="2109" cy="4216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42" name="Freeform 1653"/>
            <p:cNvSpPr>
              <a:spLocks/>
            </p:cNvSpPr>
            <p:nvPr/>
          </p:nvSpPr>
          <p:spPr bwMode="auto">
            <a:xfrm>
              <a:off x="6496741" y="3015315"/>
              <a:ext cx="80100" cy="27403"/>
            </a:xfrm>
            <a:custGeom>
              <a:avLst/>
              <a:gdLst>
                <a:gd name="T0" fmla="*/ 18 w 77"/>
                <a:gd name="T1" fmla="*/ 16 h 26"/>
                <a:gd name="T2" fmla="*/ 14 w 77"/>
                <a:gd name="T3" fmla="*/ 16 h 26"/>
                <a:gd name="T4" fmla="*/ 10 w 77"/>
                <a:gd name="T5" fmla="*/ 16 h 26"/>
                <a:gd name="T6" fmla="*/ 5 w 77"/>
                <a:gd name="T7" fmla="*/ 16 h 26"/>
                <a:gd name="T8" fmla="*/ 3 w 77"/>
                <a:gd name="T9" fmla="*/ 15 h 26"/>
                <a:gd name="T10" fmla="*/ 0 w 77"/>
                <a:gd name="T11" fmla="*/ 12 h 26"/>
                <a:gd name="T12" fmla="*/ 0 w 77"/>
                <a:gd name="T13" fmla="*/ 10 h 26"/>
                <a:gd name="T14" fmla="*/ 2 w 77"/>
                <a:gd name="T15" fmla="*/ 5 h 26"/>
                <a:gd name="T16" fmla="*/ 4 w 77"/>
                <a:gd name="T17" fmla="*/ 6 h 26"/>
                <a:gd name="T18" fmla="*/ 5 w 77"/>
                <a:gd name="T19" fmla="*/ 0 h 26"/>
                <a:gd name="T20" fmla="*/ 8 w 77"/>
                <a:gd name="T21" fmla="*/ 3 h 26"/>
                <a:gd name="T22" fmla="*/ 10 w 77"/>
                <a:gd name="T23" fmla="*/ 5 h 26"/>
                <a:gd name="T24" fmla="*/ 14 w 77"/>
                <a:gd name="T25" fmla="*/ 5 h 26"/>
                <a:gd name="T26" fmla="*/ 18 w 77"/>
                <a:gd name="T27" fmla="*/ 3 h 26"/>
                <a:gd name="T28" fmla="*/ 15 w 77"/>
                <a:gd name="T29" fmla="*/ 5 h 26"/>
                <a:gd name="T30" fmla="*/ 16 w 77"/>
                <a:gd name="T31" fmla="*/ 6 h 26"/>
                <a:gd name="T32" fmla="*/ 18 w 77"/>
                <a:gd name="T33" fmla="*/ 7 h 26"/>
                <a:gd name="T34" fmla="*/ 19 w 77"/>
                <a:gd name="T35" fmla="*/ 8 h 26"/>
                <a:gd name="T36" fmla="*/ 21 w 77"/>
                <a:gd name="T37" fmla="*/ 11 h 26"/>
                <a:gd name="T38" fmla="*/ 24 w 77"/>
                <a:gd name="T39" fmla="*/ 11 h 26"/>
                <a:gd name="T40" fmla="*/ 29 w 77"/>
                <a:gd name="T41" fmla="*/ 10 h 26"/>
                <a:gd name="T42" fmla="*/ 36 w 77"/>
                <a:gd name="T43" fmla="*/ 8 h 26"/>
                <a:gd name="T44" fmla="*/ 42 w 77"/>
                <a:gd name="T45" fmla="*/ 10 h 26"/>
                <a:gd name="T46" fmla="*/ 48 w 77"/>
                <a:gd name="T47" fmla="*/ 11 h 26"/>
                <a:gd name="T48" fmla="*/ 55 w 77"/>
                <a:gd name="T49" fmla="*/ 12 h 26"/>
                <a:gd name="T50" fmla="*/ 58 w 77"/>
                <a:gd name="T51" fmla="*/ 12 h 26"/>
                <a:gd name="T52" fmla="*/ 61 w 77"/>
                <a:gd name="T53" fmla="*/ 12 h 26"/>
                <a:gd name="T54" fmla="*/ 61 w 77"/>
                <a:gd name="T55" fmla="*/ 15 h 26"/>
                <a:gd name="T56" fmla="*/ 61 w 77"/>
                <a:gd name="T57" fmla="*/ 17 h 26"/>
                <a:gd name="T58" fmla="*/ 61 w 77"/>
                <a:gd name="T59" fmla="*/ 17 h 26"/>
                <a:gd name="T60" fmla="*/ 62 w 77"/>
                <a:gd name="T61" fmla="*/ 18 h 26"/>
                <a:gd name="T62" fmla="*/ 68 w 77"/>
                <a:gd name="T63" fmla="*/ 16 h 26"/>
                <a:gd name="T64" fmla="*/ 72 w 77"/>
                <a:gd name="T65" fmla="*/ 15 h 26"/>
                <a:gd name="T66" fmla="*/ 74 w 77"/>
                <a:gd name="T67" fmla="*/ 15 h 26"/>
                <a:gd name="T68" fmla="*/ 75 w 77"/>
                <a:gd name="T69" fmla="*/ 16 h 26"/>
                <a:gd name="T70" fmla="*/ 77 w 77"/>
                <a:gd name="T71" fmla="*/ 17 h 26"/>
                <a:gd name="T72" fmla="*/ 75 w 77"/>
                <a:gd name="T73" fmla="*/ 21 h 26"/>
                <a:gd name="T74" fmla="*/ 73 w 77"/>
                <a:gd name="T75" fmla="*/ 22 h 26"/>
                <a:gd name="T76" fmla="*/ 69 w 77"/>
                <a:gd name="T77" fmla="*/ 22 h 26"/>
                <a:gd name="T78" fmla="*/ 58 w 77"/>
                <a:gd name="T79" fmla="*/ 22 h 26"/>
                <a:gd name="T80" fmla="*/ 46 w 77"/>
                <a:gd name="T81" fmla="*/ 24 h 26"/>
                <a:gd name="T82" fmla="*/ 41 w 77"/>
                <a:gd name="T83" fmla="*/ 26 h 26"/>
                <a:gd name="T84" fmla="*/ 36 w 77"/>
                <a:gd name="T85" fmla="*/ 24 h 26"/>
                <a:gd name="T86" fmla="*/ 35 w 77"/>
                <a:gd name="T87" fmla="*/ 22 h 26"/>
                <a:gd name="T88" fmla="*/ 32 w 77"/>
                <a:gd name="T89" fmla="*/ 18 h 26"/>
                <a:gd name="T90" fmla="*/ 25 w 77"/>
                <a:gd name="T91" fmla="*/ 17 h 26"/>
                <a:gd name="T92" fmla="*/ 18 w 77"/>
                <a:gd name="T9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26">
                  <a:moveTo>
                    <a:pt x="18" y="16"/>
                  </a:moveTo>
                  <a:lnTo>
                    <a:pt x="14" y="16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0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8" y="3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1" y="11"/>
                  </a:lnTo>
                  <a:lnTo>
                    <a:pt x="24" y="11"/>
                  </a:lnTo>
                  <a:lnTo>
                    <a:pt x="29" y="10"/>
                  </a:lnTo>
                  <a:lnTo>
                    <a:pt x="36" y="8"/>
                  </a:lnTo>
                  <a:lnTo>
                    <a:pt x="42" y="10"/>
                  </a:lnTo>
                  <a:lnTo>
                    <a:pt x="48" y="11"/>
                  </a:lnTo>
                  <a:lnTo>
                    <a:pt x="55" y="12"/>
                  </a:lnTo>
                  <a:lnTo>
                    <a:pt x="58" y="12"/>
                  </a:lnTo>
                  <a:lnTo>
                    <a:pt x="61" y="12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2" y="18"/>
                  </a:lnTo>
                  <a:lnTo>
                    <a:pt x="68" y="16"/>
                  </a:lnTo>
                  <a:lnTo>
                    <a:pt x="72" y="15"/>
                  </a:lnTo>
                  <a:lnTo>
                    <a:pt x="74" y="15"/>
                  </a:lnTo>
                  <a:lnTo>
                    <a:pt x="75" y="16"/>
                  </a:lnTo>
                  <a:lnTo>
                    <a:pt x="77" y="17"/>
                  </a:lnTo>
                  <a:lnTo>
                    <a:pt x="75" y="21"/>
                  </a:lnTo>
                  <a:lnTo>
                    <a:pt x="73" y="22"/>
                  </a:lnTo>
                  <a:lnTo>
                    <a:pt x="69" y="22"/>
                  </a:lnTo>
                  <a:lnTo>
                    <a:pt x="58" y="22"/>
                  </a:lnTo>
                  <a:lnTo>
                    <a:pt x="46" y="24"/>
                  </a:lnTo>
                  <a:lnTo>
                    <a:pt x="41" y="26"/>
                  </a:lnTo>
                  <a:lnTo>
                    <a:pt x="36" y="24"/>
                  </a:lnTo>
                  <a:lnTo>
                    <a:pt x="35" y="22"/>
                  </a:lnTo>
                  <a:lnTo>
                    <a:pt x="32" y="18"/>
                  </a:lnTo>
                  <a:lnTo>
                    <a:pt x="25" y="17"/>
                  </a:lnTo>
                  <a:lnTo>
                    <a:pt x="18" y="1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43" name="Freeform 1654"/>
            <p:cNvSpPr>
              <a:spLocks/>
            </p:cNvSpPr>
            <p:nvPr/>
          </p:nvSpPr>
          <p:spPr bwMode="auto">
            <a:xfrm>
              <a:off x="6513604" y="2945753"/>
              <a:ext cx="4216" cy="6324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2 h 5"/>
                <a:gd name="T4" fmla="*/ 2 w 2"/>
                <a:gd name="T5" fmla="*/ 0 h 5"/>
                <a:gd name="T6" fmla="*/ 2 w 2"/>
                <a:gd name="T7" fmla="*/ 2 h 5"/>
                <a:gd name="T8" fmla="*/ 0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44" name="Freeform 1655"/>
            <p:cNvSpPr>
              <a:spLocks/>
            </p:cNvSpPr>
            <p:nvPr/>
          </p:nvSpPr>
          <p:spPr bwMode="auto">
            <a:xfrm>
              <a:off x="6517820" y="2977372"/>
              <a:ext cx="6324" cy="4216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1 h 4"/>
                <a:gd name="T4" fmla="*/ 4 w 6"/>
                <a:gd name="T5" fmla="*/ 3 h 4"/>
                <a:gd name="T6" fmla="*/ 6 w 6"/>
                <a:gd name="T7" fmla="*/ 0 h 4"/>
                <a:gd name="T8" fmla="*/ 6 w 6"/>
                <a:gd name="T9" fmla="*/ 3 h 4"/>
                <a:gd name="T10" fmla="*/ 4 w 6"/>
                <a:gd name="T11" fmla="*/ 4 h 4"/>
                <a:gd name="T12" fmla="*/ 0 w 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1"/>
                  </a:lnTo>
                  <a:lnTo>
                    <a:pt x="4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45" name="Freeform 1656"/>
            <p:cNvSpPr>
              <a:spLocks/>
            </p:cNvSpPr>
            <p:nvPr/>
          </p:nvSpPr>
          <p:spPr bwMode="auto">
            <a:xfrm>
              <a:off x="6515713" y="2838251"/>
              <a:ext cx="6324" cy="8432"/>
            </a:xfrm>
            <a:custGeom>
              <a:avLst/>
              <a:gdLst>
                <a:gd name="T0" fmla="*/ 2 w 6"/>
                <a:gd name="T1" fmla="*/ 7 h 7"/>
                <a:gd name="T2" fmla="*/ 0 w 6"/>
                <a:gd name="T3" fmla="*/ 4 h 7"/>
                <a:gd name="T4" fmla="*/ 0 w 6"/>
                <a:gd name="T5" fmla="*/ 2 h 7"/>
                <a:gd name="T6" fmla="*/ 0 w 6"/>
                <a:gd name="T7" fmla="*/ 0 h 7"/>
                <a:gd name="T8" fmla="*/ 4 w 6"/>
                <a:gd name="T9" fmla="*/ 0 h 7"/>
                <a:gd name="T10" fmla="*/ 6 w 6"/>
                <a:gd name="T11" fmla="*/ 1 h 7"/>
                <a:gd name="T12" fmla="*/ 6 w 6"/>
                <a:gd name="T13" fmla="*/ 3 h 7"/>
                <a:gd name="T14" fmla="*/ 5 w 6"/>
                <a:gd name="T15" fmla="*/ 6 h 7"/>
                <a:gd name="T16" fmla="*/ 2 w 6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2" y="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6"/>
                  </a:lnTo>
                  <a:lnTo>
                    <a:pt x="2" y="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46" name="Freeform 1657"/>
            <p:cNvSpPr>
              <a:spLocks/>
            </p:cNvSpPr>
            <p:nvPr/>
          </p:nvSpPr>
          <p:spPr bwMode="auto">
            <a:xfrm>
              <a:off x="6515713" y="2901488"/>
              <a:ext cx="6324" cy="6324"/>
            </a:xfrm>
            <a:custGeom>
              <a:avLst/>
              <a:gdLst>
                <a:gd name="T0" fmla="*/ 4 w 6"/>
                <a:gd name="T1" fmla="*/ 7 h 7"/>
                <a:gd name="T2" fmla="*/ 4 w 6"/>
                <a:gd name="T3" fmla="*/ 5 h 7"/>
                <a:gd name="T4" fmla="*/ 2 w 6"/>
                <a:gd name="T5" fmla="*/ 3 h 7"/>
                <a:gd name="T6" fmla="*/ 1 w 6"/>
                <a:gd name="T7" fmla="*/ 2 h 7"/>
                <a:gd name="T8" fmla="*/ 0 w 6"/>
                <a:gd name="T9" fmla="*/ 0 h 7"/>
                <a:gd name="T10" fmla="*/ 2 w 6"/>
                <a:gd name="T11" fmla="*/ 1 h 7"/>
                <a:gd name="T12" fmla="*/ 5 w 6"/>
                <a:gd name="T13" fmla="*/ 2 h 7"/>
                <a:gd name="T14" fmla="*/ 6 w 6"/>
                <a:gd name="T15" fmla="*/ 7 h 7"/>
                <a:gd name="T16" fmla="*/ 4 w 6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lnTo>
                    <a:pt x="4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5" y="2"/>
                  </a:lnTo>
                  <a:lnTo>
                    <a:pt x="6" y="7"/>
                  </a:lnTo>
                  <a:lnTo>
                    <a:pt x="4" y="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47" name="Freeform 1658"/>
            <p:cNvSpPr>
              <a:spLocks/>
            </p:cNvSpPr>
            <p:nvPr/>
          </p:nvSpPr>
          <p:spPr bwMode="auto">
            <a:xfrm>
              <a:off x="6526251" y="2968941"/>
              <a:ext cx="2109" cy="4216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0 h 2"/>
                <a:gd name="T4" fmla="*/ 2 w 2"/>
                <a:gd name="T5" fmla="*/ 1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48" name="Freeform 1659"/>
            <p:cNvSpPr>
              <a:spLocks/>
            </p:cNvSpPr>
            <p:nvPr/>
          </p:nvSpPr>
          <p:spPr bwMode="auto">
            <a:xfrm>
              <a:off x="6530467" y="2865653"/>
              <a:ext cx="10540" cy="6324"/>
            </a:xfrm>
            <a:custGeom>
              <a:avLst/>
              <a:gdLst>
                <a:gd name="T0" fmla="*/ 1 w 9"/>
                <a:gd name="T1" fmla="*/ 0 h 5"/>
                <a:gd name="T2" fmla="*/ 6 w 9"/>
                <a:gd name="T3" fmla="*/ 0 h 5"/>
                <a:gd name="T4" fmla="*/ 8 w 9"/>
                <a:gd name="T5" fmla="*/ 0 h 5"/>
                <a:gd name="T6" fmla="*/ 9 w 9"/>
                <a:gd name="T7" fmla="*/ 0 h 5"/>
                <a:gd name="T8" fmla="*/ 8 w 9"/>
                <a:gd name="T9" fmla="*/ 5 h 5"/>
                <a:gd name="T10" fmla="*/ 5 w 9"/>
                <a:gd name="T11" fmla="*/ 5 h 5"/>
                <a:gd name="T12" fmla="*/ 2 w 9"/>
                <a:gd name="T13" fmla="*/ 5 h 5"/>
                <a:gd name="T14" fmla="*/ 0 w 9"/>
                <a:gd name="T15" fmla="*/ 4 h 5"/>
                <a:gd name="T16" fmla="*/ 1 w 9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1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8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49" name="Freeform 1660"/>
            <p:cNvSpPr>
              <a:spLocks/>
            </p:cNvSpPr>
            <p:nvPr/>
          </p:nvSpPr>
          <p:spPr bwMode="auto">
            <a:xfrm>
              <a:off x="6524144" y="2935214"/>
              <a:ext cx="10540" cy="10540"/>
            </a:xfrm>
            <a:custGeom>
              <a:avLst/>
              <a:gdLst>
                <a:gd name="T0" fmla="*/ 8 w 9"/>
                <a:gd name="T1" fmla="*/ 11 h 11"/>
                <a:gd name="T2" fmla="*/ 4 w 9"/>
                <a:gd name="T3" fmla="*/ 6 h 11"/>
                <a:gd name="T4" fmla="*/ 0 w 9"/>
                <a:gd name="T5" fmla="*/ 2 h 11"/>
                <a:gd name="T6" fmla="*/ 3 w 9"/>
                <a:gd name="T7" fmla="*/ 0 h 11"/>
                <a:gd name="T8" fmla="*/ 5 w 9"/>
                <a:gd name="T9" fmla="*/ 3 h 11"/>
                <a:gd name="T10" fmla="*/ 8 w 9"/>
                <a:gd name="T11" fmla="*/ 4 h 11"/>
                <a:gd name="T12" fmla="*/ 9 w 9"/>
                <a:gd name="T13" fmla="*/ 7 h 11"/>
                <a:gd name="T14" fmla="*/ 8 w 9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8" y="11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3"/>
                  </a:lnTo>
                  <a:lnTo>
                    <a:pt x="8" y="4"/>
                  </a:lnTo>
                  <a:lnTo>
                    <a:pt x="9" y="7"/>
                  </a:lnTo>
                  <a:lnTo>
                    <a:pt x="8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50" name="Freeform 1661"/>
            <p:cNvSpPr>
              <a:spLocks/>
            </p:cNvSpPr>
            <p:nvPr/>
          </p:nvSpPr>
          <p:spPr bwMode="auto">
            <a:xfrm>
              <a:off x="6534683" y="2945753"/>
              <a:ext cx="6324" cy="4216"/>
            </a:xfrm>
            <a:custGeom>
              <a:avLst/>
              <a:gdLst>
                <a:gd name="T0" fmla="*/ 0 w 7"/>
                <a:gd name="T1" fmla="*/ 0 h 3"/>
                <a:gd name="T2" fmla="*/ 5 w 7"/>
                <a:gd name="T3" fmla="*/ 1 h 3"/>
                <a:gd name="T4" fmla="*/ 6 w 7"/>
                <a:gd name="T5" fmla="*/ 2 h 3"/>
                <a:gd name="T6" fmla="*/ 7 w 7"/>
                <a:gd name="T7" fmla="*/ 3 h 3"/>
                <a:gd name="T8" fmla="*/ 3 w 7"/>
                <a:gd name="T9" fmla="*/ 3 h 3"/>
                <a:gd name="T10" fmla="*/ 0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5" y="1"/>
                  </a:lnTo>
                  <a:lnTo>
                    <a:pt x="6" y="2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51" name="Freeform 1662"/>
            <p:cNvSpPr>
              <a:spLocks/>
            </p:cNvSpPr>
            <p:nvPr/>
          </p:nvSpPr>
          <p:spPr bwMode="auto">
            <a:xfrm>
              <a:off x="6532576" y="2983695"/>
              <a:ext cx="2109" cy="0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52" name="Freeform 1663"/>
            <p:cNvSpPr>
              <a:spLocks/>
            </p:cNvSpPr>
            <p:nvPr/>
          </p:nvSpPr>
          <p:spPr bwMode="auto">
            <a:xfrm>
              <a:off x="6538899" y="2964725"/>
              <a:ext cx="4216" cy="6324"/>
            </a:xfrm>
            <a:custGeom>
              <a:avLst/>
              <a:gdLst>
                <a:gd name="T0" fmla="*/ 2 w 4"/>
                <a:gd name="T1" fmla="*/ 6 h 6"/>
                <a:gd name="T2" fmla="*/ 0 w 4"/>
                <a:gd name="T3" fmla="*/ 2 h 6"/>
                <a:gd name="T4" fmla="*/ 2 w 4"/>
                <a:gd name="T5" fmla="*/ 0 h 6"/>
                <a:gd name="T6" fmla="*/ 4 w 4"/>
                <a:gd name="T7" fmla="*/ 4 h 6"/>
                <a:gd name="T8" fmla="*/ 2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53" name="Freeform 1664"/>
            <p:cNvSpPr>
              <a:spLocks/>
            </p:cNvSpPr>
            <p:nvPr/>
          </p:nvSpPr>
          <p:spPr bwMode="auto">
            <a:xfrm>
              <a:off x="6543115" y="2952078"/>
              <a:ext cx="4216" cy="4216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0 h 2"/>
                <a:gd name="T4" fmla="*/ 2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54" name="Freeform 1665"/>
            <p:cNvSpPr>
              <a:spLocks/>
            </p:cNvSpPr>
            <p:nvPr/>
          </p:nvSpPr>
          <p:spPr bwMode="auto">
            <a:xfrm>
              <a:off x="6543115" y="2979480"/>
              <a:ext cx="4216" cy="2109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2 h 3"/>
                <a:gd name="T8" fmla="*/ 2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55" name="Freeform 1666"/>
            <p:cNvSpPr>
              <a:spLocks/>
            </p:cNvSpPr>
            <p:nvPr/>
          </p:nvSpPr>
          <p:spPr bwMode="auto">
            <a:xfrm>
              <a:off x="6543115" y="2848790"/>
              <a:ext cx="4216" cy="2109"/>
            </a:xfrm>
            <a:custGeom>
              <a:avLst/>
              <a:gdLst>
                <a:gd name="T0" fmla="*/ 3 w 3"/>
                <a:gd name="T1" fmla="*/ 1 h 4"/>
                <a:gd name="T2" fmla="*/ 3 w 3"/>
                <a:gd name="T3" fmla="*/ 4 h 4"/>
                <a:gd name="T4" fmla="*/ 1 w 3"/>
                <a:gd name="T5" fmla="*/ 4 h 4"/>
                <a:gd name="T6" fmla="*/ 0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lnTo>
                    <a:pt x="3" y="4"/>
                  </a:lnTo>
                  <a:lnTo>
                    <a:pt x="1" y="4"/>
                  </a:lnTo>
                  <a:lnTo>
                    <a:pt x="0" y="0"/>
                  </a:lnTo>
                  <a:lnTo>
                    <a:pt x="3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56" name="Freeform 1667"/>
            <p:cNvSpPr>
              <a:spLocks/>
            </p:cNvSpPr>
            <p:nvPr/>
          </p:nvSpPr>
          <p:spPr bwMode="auto">
            <a:xfrm>
              <a:off x="6547330" y="2962616"/>
              <a:ext cx="4216" cy="10540"/>
            </a:xfrm>
            <a:custGeom>
              <a:avLst/>
              <a:gdLst>
                <a:gd name="T0" fmla="*/ 2 w 5"/>
                <a:gd name="T1" fmla="*/ 8 h 8"/>
                <a:gd name="T2" fmla="*/ 0 w 5"/>
                <a:gd name="T3" fmla="*/ 6 h 8"/>
                <a:gd name="T4" fmla="*/ 0 w 5"/>
                <a:gd name="T5" fmla="*/ 5 h 8"/>
                <a:gd name="T6" fmla="*/ 0 w 5"/>
                <a:gd name="T7" fmla="*/ 2 h 8"/>
                <a:gd name="T8" fmla="*/ 3 w 5"/>
                <a:gd name="T9" fmla="*/ 1 h 8"/>
                <a:gd name="T10" fmla="*/ 4 w 5"/>
                <a:gd name="T11" fmla="*/ 0 h 8"/>
                <a:gd name="T12" fmla="*/ 5 w 5"/>
                <a:gd name="T13" fmla="*/ 0 h 8"/>
                <a:gd name="T14" fmla="*/ 5 w 5"/>
                <a:gd name="T15" fmla="*/ 2 h 8"/>
                <a:gd name="T16" fmla="*/ 5 w 5"/>
                <a:gd name="T17" fmla="*/ 5 h 8"/>
                <a:gd name="T18" fmla="*/ 4 w 5"/>
                <a:gd name="T19" fmla="*/ 7 h 8"/>
                <a:gd name="T20" fmla="*/ 2 w 5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57" name="Freeform 1668"/>
            <p:cNvSpPr>
              <a:spLocks/>
            </p:cNvSpPr>
            <p:nvPr/>
          </p:nvSpPr>
          <p:spPr bwMode="auto">
            <a:xfrm>
              <a:off x="6557871" y="2973157"/>
              <a:ext cx="8432" cy="4216"/>
            </a:xfrm>
            <a:custGeom>
              <a:avLst/>
              <a:gdLst>
                <a:gd name="T0" fmla="*/ 0 w 8"/>
                <a:gd name="T1" fmla="*/ 4 h 4"/>
                <a:gd name="T2" fmla="*/ 4 w 8"/>
                <a:gd name="T3" fmla="*/ 0 h 4"/>
                <a:gd name="T4" fmla="*/ 8 w 8"/>
                <a:gd name="T5" fmla="*/ 0 h 4"/>
                <a:gd name="T6" fmla="*/ 4 w 8"/>
                <a:gd name="T7" fmla="*/ 2 h 4"/>
                <a:gd name="T8" fmla="*/ 0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58" name="Freeform 1669"/>
            <p:cNvSpPr>
              <a:spLocks/>
            </p:cNvSpPr>
            <p:nvPr/>
          </p:nvSpPr>
          <p:spPr bwMode="auto">
            <a:xfrm>
              <a:off x="6557871" y="2914135"/>
              <a:ext cx="8432" cy="14756"/>
            </a:xfrm>
            <a:custGeom>
              <a:avLst/>
              <a:gdLst>
                <a:gd name="T0" fmla="*/ 5 w 9"/>
                <a:gd name="T1" fmla="*/ 15 h 15"/>
                <a:gd name="T2" fmla="*/ 4 w 9"/>
                <a:gd name="T3" fmla="*/ 13 h 15"/>
                <a:gd name="T4" fmla="*/ 3 w 9"/>
                <a:gd name="T5" fmla="*/ 12 h 15"/>
                <a:gd name="T6" fmla="*/ 3 w 9"/>
                <a:gd name="T7" fmla="*/ 8 h 15"/>
                <a:gd name="T8" fmla="*/ 3 w 9"/>
                <a:gd name="T9" fmla="*/ 5 h 15"/>
                <a:gd name="T10" fmla="*/ 1 w 9"/>
                <a:gd name="T11" fmla="*/ 4 h 15"/>
                <a:gd name="T12" fmla="*/ 0 w 9"/>
                <a:gd name="T13" fmla="*/ 2 h 15"/>
                <a:gd name="T14" fmla="*/ 3 w 9"/>
                <a:gd name="T15" fmla="*/ 1 h 15"/>
                <a:gd name="T16" fmla="*/ 5 w 9"/>
                <a:gd name="T17" fmla="*/ 0 h 15"/>
                <a:gd name="T18" fmla="*/ 6 w 9"/>
                <a:gd name="T19" fmla="*/ 1 h 15"/>
                <a:gd name="T20" fmla="*/ 8 w 9"/>
                <a:gd name="T21" fmla="*/ 4 h 15"/>
                <a:gd name="T22" fmla="*/ 9 w 9"/>
                <a:gd name="T23" fmla="*/ 10 h 15"/>
                <a:gd name="T24" fmla="*/ 5 w 9"/>
                <a:gd name="T2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5">
                  <a:moveTo>
                    <a:pt x="5" y="15"/>
                  </a:moveTo>
                  <a:lnTo>
                    <a:pt x="4" y="13"/>
                  </a:lnTo>
                  <a:lnTo>
                    <a:pt x="3" y="12"/>
                  </a:lnTo>
                  <a:lnTo>
                    <a:pt x="3" y="8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4"/>
                  </a:lnTo>
                  <a:lnTo>
                    <a:pt x="9" y="10"/>
                  </a:lnTo>
                  <a:lnTo>
                    <a:pt x="5" y="1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59" name="Freeform 1670"/>
            <p:cNvSpPr>
              <a:spLocks/>
            </p:cNvSpPr>
            <p:nvPr/>
          </p:nvSpPr>
          <p:spPr bwMode="auto">
            <a:xfrm>
              <a:off x="6562086" y="2945753"/>
              <a:ext cx="10540" cy="6324"/>
            </a:xfrm>
            <a:custGeom>
              <a:avLst/>
              <a:gdLst>
                <a:gd name="T0" fmla="*/ 0 w 10"/>
                <a:gd name="T1" fmla="*/ 5 h 5"/>
                <a:gd name="T2" fmla="*/ 1 w 10"/>
                <a:gd name="T3" fmla="*/ 2 h 5"/>
                <a:gd name="T4" fmla="*/ 4 w 10"/>
                <a:gd name="T5" fmla="*/ 1 h 5"/>
                <a:gd name="T6" fmla="*/ 10 w 10"/>
                <a:gd name="T7" fmla="*/ 0 h 5"/>
                <a:gd name="T8" fmla="*/ 6 w 10"/>
                <a:gd name="T9" fmla="*/ 3 h 5"/>
                <a:gd name="T10" fmla="*/ 0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1" y="2"/>
                  </a:lnTo>
                  <a:lnTo>
                    <a:pt x="4" y="1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60" name="Freeform 1671"/>
            <p:cNvSpPr>
              <a:spLocks/>
            </p:cNvSpPr>
            <p:nvPr/>
          </p:nvSpPr>
          <p:spPr bwMode="auto">
            <a:xfrm>
              <a:off x="6555762" y="2888841"/>
              <a:ext cx="21079" cy="12647"/>
            </a:xfrm>
            <a:custGeom>
              <a:avLst/>
              <a:gdLst>
                <a:gd name="T0" fmla="*/ 16 w 21"/>
                <a:gd name="T1" fmla="*/ 11 h 11"/>
                <a:gd name="T2" fmla="*/ 11 w 21"/>
                <a:gd name="T3" fmla="*/ 9 h 11"/>
                <a:gd name="T4" fmla="*/ 7 w 21"/>
                <a:gd name="T5" fmla="*/ 8 h 11"/>
                <a:gd name="T6" fmla="*/ 10 w 21"/>
                <a:gd name="T7" fmla="*/ 6 h 11"/>
                <a:gd name="T8" fmla="*/ 6 w 21"/>
                <a:gd name="T9" fmla="*/ 6 h 11"/>
                <a:gd name="T10" fmla="*/ 1 w 21"/>
                <a:gd name="T11" fmla="*/ 6 h 11"/>
                <a:gd name="T12" fmla="*/ 0 w 21"/>
                <a:gd name="T13" fmla="*/ 3 h 11"/>
                <a:gd name="T14" fmla="*/ 1 w 21"/>
                <a:gd name="T15" fmla="*/ 2 h 11"/>
                <a:gd name="T16" fmla="*/ 2 w 21"/>
                <a:gd name="T17" fmla="*/ 1 h 11"/>
                <a:gd name="T18" fmla="*/ 5 w 21"/>
                <a:gd name="T19" fmla="*/ 1 h 11"/>
                <a:gd name="T20" fmla="*/ 10 w 21"/>
                <a:gd name="T21" fmla="*/ 0 h 11"/>
                <a:gd name="T22" fmla="*/ 15 w 21"/>
                <a:gd name="T23" fmla="*/ 1 h 11"/>
                <a:gd name="T24" fmla="*/ 17 w 21"/>
                <a:gd name="T25" fmla="*/ 4 h 11"/>
                <a:gd name="T26" fmla="*/ 21 w 21"/>
                <a:gd name="T27" fmla="*/ 9 h 11"/>
                <a:gd name="T28" fmla="*/ 17 w 21"/>
                <a:gd name="T29" fmla="*/ 9 h 11"/>
                <a:gd name="T30" fmla="*/ 16 w 21"/>
                <a:gd name="T3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11">
                  <a:moveTo>
                    <a:pt x="16" y="11"/>
                  </a:moveTo>
                  <a:lnTo>
                    <a:pt x="11" y="9"/>
                  </a:lnTo>
                  <a:lnTo>
                    <a:pt x="7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6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61" name="Freeform 1672"/>
            <p:cNvSpPr>
              <a:spLocks/>
            </p:cNvSpPr>
            <p:nvPr/>
          </p:nvSpPr>
          <p:spPr bwMode="auto">
            <a:xfrm>
              <a:off x="6581057" y="2941537"/>
              <a:ext cx="10540" cy="6324"/>
            </a:xfrm>
            <a:custGeom>
              <a:avLst/>
              <a:gdLst>
                <a:gd name="T0" fmla="*/ 6 w 11"/>
                <a:gd name="T1" fmla="*/ 5 h 5"/>
                <a:gd name="T2" fmla="*/ 4 w 11"/>
                <a:gd name="T3" fmla="*/ 4 h 5"/>
                <a:gd name="T4" fmla="*/ 2 w 11"/>
                <a:gd name="T5" fmla="*/ 2 h 5"/>
                <a:gd name="T6" fmla="*/ 0 w 11"/>
                <a:gd name="T7" fmla="*/ 1 h 5"/>
                <a:gd name="T8" fmla="*/ 0 w 11"/>
                <a:gd name="T9" fmla="*/ 0 h 5"/>
                <a:gd name="T10" fmla="*/ 2 w 11"/>
                <a:gd name="T11" fmla="*/ 0 h 5"/>
                <a:gd name="T12" fmla="*/ 4 w 11"/>
                <a:gd name="T13" fmla="*/ 0 h 5"/>
                <a:gd name="T14" fmla="*/ 6 w 11"/>
                <a:gd name="T15" fmla="*/ 0 h 5"/>
                <a:gd name="T16" fmla="*/ 9 w 11"/>
                <a:gd name="T17" fmla="*/ 0 h 5"/>
                <a:gd name="T18" fmla="*/ 11 w 11"/>
                <a:gd name="T19" fmla="*/ 0 h 5"/>
                <a:gd name="T20" fmla="*/ 9 w 11"/>
                <a:gd name="T21" fmla="*/ 4 h 5"/>
                <a:gd name="T22" fmla="*/ 6 w 11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5">
                  <a:moveTo>
                    <a:pt x="6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9" y="4"/>
                  </a:lnTo>
                  <a:lnTo>
                    <a:pt x="6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62" name="Freeform 1673"/>
            <p:cNvSpPr>
              <a:spLocks/>
            </p:cNvSpPr>
            <p:nvPr/>
          </p:nvSpPr>
          <p:spPr bwMode="auto">
            <a:xfrm>
              <a:off x="6585273" y="2962616"/>
              <a:ext cx="4216" cy="4216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3 w 4"/>
                <a:gd name="T5" fmla="*/ 1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4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63" name="Freeform 1674"/>
            <p:cNvSpPr>
              <a:spLocks/>
            </p:cNvSpPr>
            <p:nvPr/>
          </p:nvSpPr>
          <p:spPr bwMode="auto">
            <a:xfrm>
              <a:off x="6591597" y="2968941"/>
              <a:ext cx="2109" cy="4216"/>
            </a:xfrm>
            <a:custGeom>
              <a:avLst/>
              <a:gdLst>
                <a:gd name="T0" fmla="*/ 1 w 4"/>
                <a:gd name="T1" fmla="*/ 2 h 2"/>
                <a:gd name="T2" fmla="*/ 0 w 4"/>
                <a:gd name="T3" fmla="*/ 0 h 2"/>
                <a:gd name="T4" fmla="*/ 4 w 4"/>
                <a:gd name="T5" fmla="*/ 0 h 2"/>
                <a:gd name="T6" fmla="*/ 1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64" name="Freeform 1675"/>
            <p:cNvSpPr>
              <a:spLocks/>
            </p:cNvSpPr>
            <p:nvPr/>
          </p:nvSpPr>
          <p:spPr bwMode="auto">
            <a:xfrm>
              <a:off x="6600028" y="3008990"/>
              <a:ext cx="2109" cy="16863"/>
            </a:xfrm>
            <a:custGeom>
              <a:avLst/>
              <a:gdLst>
                <a:gd name="T0" fmla="*/ 0 w 2"/>
                <a:gd name="T1" fmla="*/ 15 h 15"/>
                <a:gd name="T2" fmla="*/ 0 w 2"/>
                <a:gd name="T3" fmla="*/ 7 h 15"/>
                <a:gd name="T4" fmla="*/ 1 w 2"/>
                <a:gd name="T5" fmla="*/ 0 h 15"/>
                <a:gd name="T6" fmla="*/ 2 w 2"/>
                <a:gd name="T7" fmla="*/ 4 h 15"/>
                <a:gd name="T8" fmla="*/ 2 w 2"/>
                <a:gd name="T9" fmla="*/ 8 h 15"/>
                <a:gd name="T10" fmla="*/ 2 w 2"/>
                <a:gd name="T11" fmla="*/ 12 h 15"/>
                <a:gd name="T12" fmla="*/ 0 w 2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5">
                  <a:moveTo>
                    <a:pt x="0" y="15"/>
                  </a:moveTo>
                  <a:lnTo>
                    <a:pt x="0" y="7"/>
                  </a:lnTo>
                  <a:lnTo>
                    <a:pt x="1" y="0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65" name="Freeform 1676"/>
            <p:cNvSpPr>
              <a:spLocks/>
            </p:cNvSpPr>
            <p:nvPr/>
          </p:nvSpPr>
          <p:spPr bwMode="auto">
            <a:xfrm>
              <a:off x="6614783" y="2990020"/>
              <a:ext cx="14756" cy="16863"/>
            </a:xfrm>
            <a:custGeom>
              <a:avLst/>
              <a:gdLst>
                <a:gd name="T0" fmla="*/ 6 w 13"/>
                <a:gd name="T1" fmla="*/ 15 h 17"/>
                <a:gd name="T2" fmla="*/ 4 w 13"/>
                <a:gd name="T3" fmla="*/ 16 h 17"/>
                <a:gd name="T4" fmla="*/ 3 w 13"/>
                <a:gd name="T5" fmla="*/ 17 h 17"/>
                <a:gd name="T6" fmla="*/ 2 w 13"/>
                <a:gd name="T7" fmla="*/ 16 h 17"/>
                <a:gd name="T8" fmla="*/ 1 w 13"/>
                <a:gd name="T9" fmla="*/ 14 h 17"/>
                <a:gd name="T10" fmla="*/ 0 w 13"/>
                <a:gd name="T11" fmla="*/ 11 h 17"/>
                <a:gd name="T12" fmla="*/ 1 w 13"/>
                <a:gd name="T13" fmla="*/ 6 h 17"/>
                <a:gd name="T14" fmla="*/ 4 w 13"/>
                <a:gd name="T15" fmla="*/ 4 h 17"/>
                <a:gd name="T16" fmla="*/ 8 w 13"/>
                <a:gd name="T17" fmla="*/ 1 h 17"/>
                <a:gd name="T18" fmla="*/ 13 w 13"/>
                <a:gd name="T19" fmla="*/ 0 h 17"/>
                <a:gd name="T20" fmla="*/ 12 w 13"/>
                <a:gd name="T21" fmla="*/ 5 h 17"/>
                <a:gd name="T22" fmla="*/ 11 w 13"/>
                <a:gd name="T23" fmla="*/ 10 h 17"/>
                <a:gd name="T24" fmla="*/ 9 w 13"/>
                <a:gd name="T25" fmla="*/ 12 h 17"/>
                <a:gd name="T26" fmla="*/ 8 w 13"/>
                <a:gd name="T27" fmla="*/ 12 h 17"/>
                <a:gd name="T28" fmla="*/ 7 w 13"/>
                <a:gd name="T29" fmla="*/ 12 h 17"/>
                <a:gd name="T30" fmla="*/ 6 w 13"/>
                <a:gd name="T3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7">
                  <a:moveTo>
                    <a:pt x="6" y="15"/>
                  </a:moveTo>
                  <a:lnTo>
                    <a:pt x="4" y="16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2" y="5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66" name="Freeform 1677"/>
            <p:cNvSpPr>
              <a:spLocks/>
            </p:cNvSpPr>
            <p:nvPr/>
          </p:nvSpPr>
          <p:spPr bwMode="auto">
            <a:xfrm>
              <a:off x="7295635" y="2770798"/>
              <a:ext cx="432120" cy="263488"/>
            </a:xfrm>
            <a:custGeom>
              <a:avLst/>
              <a:gdLst>
                <a:gd name="T0" fmla="*/ 31 w 410"/>
                <a:gd name="T1" fmla="*/ 13 h 249"/>
                <a:gd name="T2" fmla="*/ 75 w 410"/>
                <a:gd name="T3" fmla="*/ 39 h 249"/>
                <a:gd name="T4" fmla="*/ 123 w 410"/>
                <a:gd name="T5" fmla="*/ 48 h 249"/>
                <a:gd name="T6" fmla="*/ 121 w 410"/>
                <a:gd name="T7" fmla="*/ 28 h 249"/>
                <a:gd name="T8" fmla="*/ 142 w 410"/>
                <a:gd name="T9" fmla="*/ 14 h 249"/>
                <a:gd name="T10" fmla="*/ 154 w 410"/>
                <a:gd name="T11" fmla="*/ 12 h 249"/>
                <a:gd name="T12" fmla="*/ 146 w 410"/>
                <a:gd name="T13" fmla="*/ 3 h 249"/>
                <a:gd name="T14" fmla="*/ 164 w 410"/>
                <a:gd name="T15" fmla="*/ 3 h 249"/>
                <a:gd name="T16" fmla="*/ 180 w 410"/>
                <a:gd name="T17" fmla="*/ 13 h 249"/>
                <a:gd name="T18" fmla="*/ 199 w 410"/>
                <a:gd name="T19" fmla="*/ 24 h 249"/>
                <a:gd name="T20" fmla="*/ 206 w 410"/>
                <a:gd name="T21" fmla="*/ 37 h 249"/>
                <a:gd name="T22" fmla="*/ 219 w 410"/>
                <a:gd name="T23" fmla="*/ 48 h 249"/>
                <a:gd name="T24" fmla="*/ 241 w 410"/>
                <a:gd name="T25" fmla="*/ 48 h 249"/>
                <a:gd name="T26" fmla="*/ 272 w 410"/>
                <a:gd name="T27" fmla="*/ 76 h 249"/>
                <a:gd name="T28" fmla="*/ 313 w 410"/>
                <a:gd name="T29" fmla="*/ 110 h 249"/>
                <a:gd name="T30" fmla="*/ 360 w 410"/>
                <a:gd name="T31" fmla="*/ 136 h 249"/>
                <a:gd name="T32" fmla="*/ 402 w 410"/>
                <a:gd name="T33" fmla="*/ 153 h 249"/>
                <a:gd name="T34" fmla="*/ 407 w 410"/>
                <a:gd name="T35" fmla="*/ 169 h 249"/>
                <a:gd name="T36" fmla="*/ 389 w 410"/>
                <a:gd name="T37" fmla="*/ 171 h 249"/>
                <a:gd name="T38" fmla="*/ 381 w 410"/>
                <a:gd name="T39" fmla="*/ 179 h 249"/>
                <a:gd name="T40" fmla="*/ 362 w 410"/>
                <a:gd name="T41" fmla="*/ 191 h 249"/>
                <a:gd name="T42" fmla="*/ 356 w 410"/>
                <a:gd name="T43" fmla="*/ 214 h 249"/>
                <a:gd name="T44" fmla="*/ 329 w 410"/>
                <a:gd name="T45" fmla="*/ 231 h 249"/>
                <a:gd name="T46" fmla="*/ 319 w 410"/>
                <a:gd name="T47" fmla="*/ 244 h 249"/>
                <a:gd name="T48" fmla="*/ 297 w 410"/>
                <a:gd name="T49" fmla="*/ 239 h 249"/>
                <a:gd name="T50" fmla="*/ 282 w 410"/>
                <a:gd name="T51" fmla="*/ 236 h 249"/>
                <a:gd name="T52" fmla="*/ 271 w 410"/>
                <a:gd name="T53" fmla="*/ 222 h 249"/>
                <a:gd name="T54" fmla="*/ 267 w 410"/>
                <a:gd name="T55" fmla="*/ 202 h 249"/>
                <a:gd name="T56" fmla="*/ 242 w 410"/>
                <a:gd name="T57" fmla="*/ 198 h 249"/>
                <a:gd name="T58" fmla="*/ 220 w 410"/>
                <a:gd name="T59" fmla="*/ 182 h 249"/>
                <a:gd name="T60" fmla="*/ 196 w 410"/>
                <a:gd name="T61" fmla="*/ 167 h 249"/>
                <a:gd name="T62" fmla="*/ 162 w 410"/>
                <a:gd name="T63" fmla="*/ 158 h 249"/>
                <a:gd name="T64" fmla="*/ 143 w 410"/>
                <a:gd name="T65" fmla="*/ 147 h 249"/>
                <a:gd name="T66" fmla="*/ 126 w 410"/>
                <a:gd name="T67" fmla="*/ 152 h 249"/>
                <a:gd name="T68" fmla="*/ 96 w 410"/>
                <a:gd name="T69" fmla="*/ 156 h 249"/>
                <a:gd name="T70" fmla="*/ 84 w 410"/>
                <a:gd name="T71" fmla="*/ 173 h 249"/>
                <a:gd name="T72" fmla="*/ 63 w 410"/>
                <a:gd name="T73" fmla="*/ 173 h 249"/>
                <a:gd name="T74" fmla="*/ 57 w 410"/>
                <a:gd name="T75" fmla="*/ 135 h 249"/>
                <a:gd name="T76" fmla="*/ 49 w 410"/>
                <a:gd name="T77" fmla="*/ 116 h 249"/>
                <a:gd name="T78" fmla="*/ 38 w 410"/>
                <a:gd name="T79" fmla="*/ 110 h 249"/>
                <a:gd name="T80" fmla="*/ 36 w 410"/>
                <a:gd name="T81" fmla="*/ 99 h 249"/>
                <a:gd name="T82" fmla="*/ 43 w 410"/>
                <a:gd name="T83" fmla="*/ 103 h 249"/>
                <a:gd name="T84" fmla="*/ 40 w 410"/>
                <a:gd name="T85" fmla="*/ 96 h 249"/>
                <a:gd name="T86" fmla="*/ 24 w 410"/>
                <a:gd name="T87" fmla="*/ 91 h 249"/>
                <a:gd name="T88" fmla="*/ 16 w 410"/>
                <a:gd name="T89" fmla="*/ 72 h 249"/>
                <a:gd name="T90" fmla="*/ 14 w 410"/>
                <a:gd name="T91" fmla="*/ 51 h 249"/>
                <a:gd name="T92" fmla="*/ 19 w 410"/>
                <a:gd name="T93" fmla="*/ 56 h 249"/>
                <a:gd name="T94" fmla="*/ 25 w 410"/>
                <a:gd name="T95" fmla="*/ 61 h 249"/>
                <a:gd name="T96" fmla="*/ 33 w 410"/>
                <a:gd name="T97" fmla="*/ 56 h 249"/>
                <a:gd name="T98" fmla="*/ 44 w 410"/>
                <a:gd name="T99" fmla="*/ 65 h 249"/>
                <a:gd name="T100" fmla="*/ 52 w 410"/>
                <a:gd name="T101" fmla="*/ 64 h 249"/>
                <a:gd name="T102" fmla="*/ 57 w 410"/>
                <a:gd name="T103" fmla="*/ 62 h 249"/>
                <a:gd name="T104" fmla="*/ 54 w 410"/>
                <a:gd name="T105" fmla="*/ 56 h 249"/>
                <a:gd name="T106" fmla="*/ 60 w 410"/>
                <a:gd name="T107" fmla="*/ 51 h 249"/>
                <a:gd name="T108" fmla="*/ 42 w 410"/>
                <a:gd name="T109" fmla="*/ 38 h 249"/>
                <a:gd name="T110" fmla="*/ 32 w 410"/>
                <a:gd name="T111" fmla="*/ 17 h 249"/>
                <a:gd name="T112" fmla="*/ 6 w 410"/>
                <a:gd name="T113" fmla="*/ 24 h 249"/>
                <a:gd name="T114" fmla="*/ 9 w 410"/>
                <a:gd name="T115" fmla="*/ 30 h 249"/>
                <a:gd name="T116" fmla="*/ 14 w 410"/>
                <a:gd name="T117" fmla="*/ 49 h 249"/>
                <a:gd name="T118" fmla="*/ 3 w 410"/>
                <a:gd name="T119" fmla="*/ 3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0" h="249">
                  <a:moveTo>
                    <a:pt x="0" y="32"/>
                  </a:moveTo>
                  <a:lnTo>
                    <a:pt x="5" y="25"/>
                  </a:lnTo>
                  <a:lnTo>
                    <a:pt x="10" y="21"/>
                  </a:lnTo>
                  <a:lnTo>
                    <a:pt x="17" y="17"/>
                  </a:lnTo>
                  <a:lnTo>
                    <a:pt x="24" y="14"/>
                  </a:lnTo>
                  <a:lnTo>
                    <a:pt x="31" y="13"/>
                  </a:lnTo>
                  <a:lnTo>
                    <a:pt x="38" y="14"/>
                  </a:lnTo>
                  <a:lnTo>
                    <a:pt x="47" y="16"/>
                  </a:lnTo>
                  <a:lnTo>
                    <a:pt x="54" y="19"/>
                  </a:lnTo>
                  <a:lnTo>
                    <a:pt x="60" y="23"/>
                  </a:lnTo>
                  <a:lnTo>
                    <a:pt x="65" y="28"/>
                  </a:lnTo>
                  <a:lnTo>
                    <a:pt x="75" y="39"/>
                  </a:lnTo>
                  <a:lnTo>
                    <a:pt x="79" y="43"/>
                  </a:lnTo>
                  <a:lnTo>
                    <a:pt x="83" y="45"/>
                  </a:lnTo>
                  <a:lnTo>
                    <a:pt x="90" y="46"/>
                  </a:lnTo>
                  <a:lnTo>
                    <a:pt x="97" y="46"/>
                  </a:lnTo>
                  <a:lnTo>
                    <a:pt x="107" y="46"/>
                  </a:lnTo>
                  <a:lnTo>
                    <a:pt x="123" y="48"/>
                  </a:lnTo>
                  <a:lnTo>
                    <a:pt x="126" y="46"/>
                  </a:lnTo>
                  <a:lnTo>
                    <a:pt x="127" y="45"/>
                  </a:lnTo>
                  <a:lnTo>
                    <a:pt x="126" y="43"/>
                  </a:lnTo>
                  <a:lnTo>
                    <a:pt x="126" y="41"/>
                  </a:lnTo>
                  <a:lnTo>
                    <a:pt x="121" y="33"/>
                  </a:lnTo>
                  <a:lnTo>
                    <a:pt x="121" y="28"/>
                  </a:lnTo>
                  <a:lnTo>
                    <a:pt x="123" y="24"/>
                  </a:lnTo>
                  <a:lnTo>
                    <a:pt x="127" y="19"/>
                  </a:lnTo>
                  <a:lnTo>
                    <a:pt x="132" y="18"/>
                  </a:lnTo>
                  <a:lnTo>
                    <a:pt x="137" y="18"/>
                  </a:lnTo>
                  <a:lnTo>
                    <a:pt x="140" y="17"/>
                  </a:lnTo>
                  <a:lnTo>
                    <a:pt x="142" y="14"/>
                  </a:lnTo>
                  <a:lnTo>
                    <a:pt x="142" y="11"/>
                  </a:lnTo>
                  <a:lnTo>
                    <a:pt x="143" y="8"/>
                  </a:lnTo>
                  <a:lnTo>
                    <a:pt x="144" y="7"/>
                  </a:lnTo>
                  <a:lnTo>
                    <a:pt x="146" y="8"/>
                  </a:lnTo>
                  <a:lnTo>
                    <a:pt x="149" y="8"/>
                  </a:lnTo>
                  <a:lnTo>
                    <a:pt x="154" y="12"/>
                  </a:lnTo>
                  <a:lnTo>
                    <a:pt x="158" y="14"/>
                  </a:lnTo>
                  <a:lnTo>
                    <a:pt x="155" y="12"/>
                  </a:lnTo>
                  <a:lnTo>
                    <a:pt x="151" y="8"/>
                  </a:lnTo>
                  <a:lnTo>
                    <a:pt x="148" y="6"/>
                  </a:lnTo>
                  <a:lnTo>
                    <a:pt x="146" y="3"/>
                  </a:lnTo>
                  <a:lnTo>
                    <a:pt x="146" y="3"/>
                  </a:lnTo>
                  <a:lnTo>
                    <a:pt x="149" y="3"/>
                  </a:lnTo>
                  <a:lnTo>
                    <a:pt x="153" y="2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4" y="3"/>
                  </a:lnTo>
                  <a:lnTo>
                    <a:pt x="167" y="6"/>
                  </a:lnTo>
                  <a:lnTo>
                    <a:pt x="174" y="7"/>
                  </a:lnTo>
                  <a:lnTo>
                    <a:pt x="176" y="8"/>
                  </a:lnTo>
                  <a:lnTo>
                    <a:pt x="177" y="11"/>
                  </a:lnTo>
                  <a:lnTo>
                    <a:pt x="178" y="12"/>
                  </a:lnTo>
                  <a:lnTo>
                    <a:pt x="180" y="13"/>
                  </a:lnTo>
                  <a:lnTo>
                    <a:pt x="185" y="13"/>
                  </a:lnTo>
                  <a:lnTo>
                    <a:pt x="191" y="13"/>
                  </a:lnTo>
                  <a:lnTo>
                    <a:pt x="197" y="16"/>
                  </a:lnTo>
                  <a:lnTo>
                    <a:pt x="198" y="18"/>
                  </a:lnTo>
                  <a:lnTo>
                    <a:pt x="198" y="21"/>
                  </a:lnTo>
                  <a:lnTo>
                    <a:pt x="199" y="24"/>
                  </a:lnTo>
                  <a:lnTo>
                    <a:pt x="202" y="25"/>
                  </a:lnTo>
                  <a:lnTo>
                    <a:pt x="204" y="28"/>
                  </a:lnTo>
                  <a:lnTo>
                    <a:pt x="206" y="30"/>
                  </a:lnTo>
                  <a:lnTo>
                    <a:pt x="203" y="30"/>
                  </a:lnTo>
                  <a:lnTo>
                    <a:pt x="203" y="33"/>
                  </a:lnTo>
                  <a:lnTo>
                    <a:pt x="206" y="37"/>
                  </a:lnTo>
                  <a:lnTo>
                    <a:pt x="206" y="38"/>
                  </a:lnTo>
                  <a:lnTo>
                    <a:pt x="206" y="40"/>
                  </a:lnTo>
                  <a:lnTo>
                    <a:pt x="206" y="43"/>
                  </a:lnTo>
                  <a:lnTo>
                    <a:pt x="208" y="44"/>
                  </a:lnTo>
                  <a:lnTo>
                    <a:pt x="213" y="46"/>
                  </a:lnTo>
                  <a:lnTo>
                    <a:pt x="219" y="48"/>
                  </a:lnTo>
                  <a:lnTo>
                    <a:pt x="224" y="48"/>
                  </a:lnTo>
                  <a:lnTo>
                    <a:pt x="230" y="49"/>
                  </a:lnTo>
                  <a:lnTo>
                    <a:pt x="236" y="50"/>
                  </a:lnTo>
                  <a:lnTo>
                    <a:pt x="239" y="50"/>
                  </a:lnTo>
                  <a:lnTo>
                    <a:pt x="241" y="49"/>
                  </a:lnTo>
                  <a:lnTo>
                    <a:pt x="241" y="48"/>
                  </a:lnTo>
                  <a:lnTo>
                    <a:pt x="244" y="46"/>
                  </a:lnTo>
                  <a:lnTo>
                    <a:pt x="250" y="49"/>
                  </a:lnTo>
                  <a:lnTo>
                    <a:pt x="256" y="53"/>
                  </a:lnTo>
                  <a:lnTo>
                    <a:pt x="260" y="59"/>
                  </a:lnTo>
                  <a:lnTo>
                    <a:pt x="263" y="65"/>
                  </a:lnTo>
                  <a:lnTo>
                    <a:pt x="272" y="76"/>
                  </a:lnTo>
                  <a:lnTo>
                    <a:pt x="278" y="87"/>
                  </a:lnTo>
                  <a:lnTo>
                    <a:pt x="283" y="92"/>
                  </a:lnTo>
                  <a:lnTo>
                    <a:pt x="289" y="97"/>
                  </a:lnTo>
                  <a:lnTo>
                    <a:pt x="298" y="102"/>
                  </a:lnTo>
                  <a:lnTo>
                    <a:pt x="304" y="104"/>
                  </a:lnTo>
                  <a:lnTo>
                    <a:pt x="313" y="110"/>
                  </a:lnTo>
                  <a:lnTo>
                    <a:pt x="321" y="115"/>
                  </a:lnTo>
                  <a:lnTo>
                    <a:pt x="329" y="120"/>
                  </a:lnTo>
                  <a:lnTo>
                    <a:pt x="335" y="123"/>
                  </a:lnTo>
                  <a:lnTo>
                    <a:pt x="340" y="124"/>
                  </a:lnTo>
                  <a:lnTo>
                    <a:pt x="346" y="128"/>
                  </a:lnTo>
                  <a:lnTo>
                    <a:pt x="360" y="136"/>
                  </a:lnTo>
                  <a:lnTo>
                    <a:pt x="372" y="143"/>
                  </a:lnTo>
                  <a:lnTo>
                    <a:pt x="376" y="146"/>
                  </a:lnTo>
                  <a:lnTo>
                    <a:pt x="383" y="147"/>
                  </a:lnTo>
                  <a:lnTo>
                    <a:pt x="390" y="148"/>
                  </a:lnTo>
                  <a:lnTo>
                    <a:pt x="396" y="151"/>
                  </a:lnTo>
                  <a:lnTo>
                    <a:pt x="402" y="153"/>
                  </a:lnTo>
                  <a:lnTo>
                    <a:pt x="405" y="155"/>
                  </a:lnTo>
                  <a:lnTo>
                    <a:pt x="406" y="155"/>
                  </a:lnTo>
                  <a:lnTo>
                    <a:pt x="407" y="157"/>
                  </a:lnTo>
                  <a:lnTo>
                    <a:pt x="406" y="158"/>
                  </a:lnTo>
                  <a:lnTo>
                    <a:pt x="406" y="162"/>
                  </a:lnTo>
                  <a:lnTo>
                    <a:pt x="407" y="169"/>
                  </a:lnTo>
                  <a:lnTo>
                    <a:pt x="407" y="173"/>
                  </a:lnTo>
                  <a:lnTo>
                    <a:pt x="410" y="175"/>
                  </a:lnTo>
                  <a:lnTo>
                    <a:pt x="401" y="177"/>
                  </a:lnTo>
                  <a:lnTo>
                    <a:pt x="396" y="174"/>
                  </a:lnTo>
                  <a:lnTo>
                    <a:pt x="392" y="172"/>
                  </a:lnTo>
                  <a:lnTo>
                    <a:pt x="389" y="171"/>
                  </a:lnTo>
                  <a:lnTo>
                    <a:pt x="385" y="171"/>
                  </a:lnTo>
                  <a:lnTo>
                    <a:pt x="384" y="172"/>
                  </a:lnTo>
                  <a:lnTo>
                    <a:pt x="383" y="174"/>
                  </a:lnTo>
                  <a:lnTo>
                    <a:pt x="383" y="175"/>
                  </a:lnTo>
                  <a:lnTo>
                    <a:pt x="383" y="178"/>
                  </a:lnTo>
                  <a:lnTo>
                    <a:pt x="381" y="179"/>
                  </a:lnTo>
                  <a:lnTo>
                    <a:pt x="376" y="180"/>
                  </a:lnTo>
                  <a:lnTo>
                    <a:pt x="370" y="180"/>
                  </a:lnTo>
                  <a:lnTo>
                    <a:pt x="365" y="182"/>
                  </a:lnTo>
                  <a:lnTo>
                    <a:pt x="363" y="184"/>
                  </a:lnTo>
                  <a:lnTo>
                    <a:pt x="363" y="187"/>
                  </a:lnTo>
                  <a:lnTo>
                    <a:pt x="362" y="191"/>
                  </a:lnTo>
                  <a:lnTo>
                    <a:pt x="362" y="195"/>
                  </a:lnTo>
                  <a:lnTo>
                    <a:pt x="362" y="199"/>
                  </a:lnTo>
                  <a:lnTo>
                    <a:pt x="362" y="201"/>
                  </a:lnTo>
                  <a:lnTo>
                    <a:pt x="362" y="205"/>
                  </a:lnTo>
                  <a:lnTo>
                    <a:pt x="360" y="210"/>
                  </a:lnTo>
                  <a:lnTo>
                    <a:pt x="356" y="214"/>
                  </a:lnTo>
                  <a:lnTo>
                    <a:pt x="349" y="218"/>
                  </a:lnTo>
                  <a:lnTo>
                    <a:pt x="341" y="222"/>
                  </a:lnTo>
                  <a:lnTo>
                    <a:pt x="333" y="225"/>
                  </a:lnTo>
                  <a:lnTo>
                    <a:pt x="325" y="225"/>
                  </a:lnTo>
                  <a:lnTo>
                    <a:pt x="326" y="228"/>
                  </a:lnTo>
                  <a:lnTo>
                    <a:pt x="329" y="231"/>
                  </a:lnTo>
                  <a:lnTo>
                    <a:pt x="327" y="232"/>
                  </a:lnTo>
                  <a:lnTo>
                    <a:pt x="327" y="234"/>
                  </a:lnTo>
                  <a:lnTo>
                    <a:pt x="326" y="237"/>
                  </a:lnTo>
                  <a:lnTo>
                    <a:pt x="325" y="239"/>
                  </a:lnTo>
                  <a:lnTo>
                    <a:pt x="322" y="241"/>
                  </a:lnTo>
                  <a:lnTo>
                    <a:pt x="319" y="244"/>
                  </a:lnTo>
                  <a:lnTo>
                    <a:pt x="314" y="246"/>
                  </a:lnTo>
                  <a:lnTo>
                    <a:pt x="309" y="246"/>
                  </a:lnTo>
                  <a:lnTo>
                    <a:pt x="306" y="249"/>
                  </a:lnTo>
                  <a:lnTo>
                    <a:pt x="303" y="243"/>
                  </a:lnTo>
                  <a:lnTo>
                    <a:pt x="300" y="241"/>
                  </a:lnTo>
                  <a:lnTo>
                    <a:pt x="297" y="239"/>
                  </a:lnTo>
                  <a:lnTo>
                    <a:pt x="293" y="239"/>
                  </a:lnTo>
                  <a:lnTo>
                    <a:pt x="290" y="239"/>
                  </a:lnTo>
                  <a:lnTo>
                    <a:pt x="289" y="239"/>
                  </a:lnTo>
                  <a:lnTo>
                    <a:pt x="287" y="239"/>
                  </a:lnTo>
                  <a:lnTo>
                    <a:pt x="284" y="237"/>
                  </a:lnTo>
                  <a:lnTo>
                    <a:pt x="282" y="236"/>
                  </a:lnTo>
                  <a:lnTo>
                    <a:pt x="278" y="234"/>
                  </a:lnTo>
                  <a:lnTo>
                    <a:pt x="276" y="233"/>
                  </a:lnTo>
                  <a:lnTo>
                    <a:pt x="274" y="232"/>
                  </a:lnTo>
                  <a:lnTo>
                    <a:pt x="274" y="230"/>
                  </a:lnTo>
                  <a:lnTo>
                    <a:pt x="272" y="223"/>
                  </a:lnTo>
                  <a:lnTo>
                    <a:pt x="271" y="222"/>
                  </a:lnTo>
                  <a:lnTo>
                    <a:pt x="269" y="221"/>
                  </a:lnTo>
                  <a:lnTo>
                    <a:pt x="269" y="221"/>
                  </a:lnTo>
                  <a:lnTo>
                    <a:pt x="271" y="218"/>
                  </a:lnTo>
                  <a:lnTo>
                    <a:pt x="271" y="215"/>
                  </a:lnTo>
                  <a:lnTo>
                    <a:pt x="269" y="211"/>
                  </a:lnTo>
                  <a:lnTo>
                    <a:pt x="267" y="202"/>
                  </a:lnTo>
                  <a:lnTo>
                    <a:pt x="266" y="200"/>
                  </a:lnTo>
                  <a:lnTo>
                    <a:pt x="265" y="199"/>
                  </a:lnTo>
                  <a:lnTo>
                    <a:pt x="258" y="199"/>
                  </a:lnTo>
                  <a:lnTo>
                    <a:pt x="252" y="199"/>
                  </a:lnTo>
                  <a:lnTo>
                    <a:pt x="246" y="199"/>
                  </a:lnTo>
                  <a:lnTo>
                    <a:pt x="242" y="198"/>
                  </a:lnTo>
                  <a:lnTo>
                    <a:pt x="239" y="194"/>
                  </a:lnTo>
                  <a:lnTo>
                    <a:pt x="236" y="190"/>
                  </a:lnTo>
                  <a:lnTo>
                    <a:pt x="234" y="187"/>
                  </a:lnTo>
                  <a:lnTo>
                    <a:pt x="229" y="185"/>
                  </a:lnTo>
                  <a:lnTo>
                    <a:pt x="224" y="184"/>
                  </a:lnTo>
                  <a:lnTo>
                    <a:pt x="220" y="182"/>
                  </a:lnTo>
                  <a:lnTo>
                    <a:pt x="217" y="179"/>
                  </a:lnTo>
                  <a:lnTo>
                    <a:pt x="212" y="172"/>
                  </a:lnTo>
                  <a:lnTo>
                    <a:pt x="208" y="171"/>
                  </a:lnTo>
                  <a:lnTo>
                    <a:pt x="204" y="168"/>
                  </a:lnTo>
                  <a:lnTo>
                    <a:pt x="199" y="167"/>
                  </a:lnTo>
                  <a:lnTo>
                    <a:pt x="196" y="167"/>
                  </a:lnTo>
                  <a:lnTo>
                    <a:pt x="186" y="166"/>
                  </a:lnTo>
                  <a:lnTo>
                    <a:pt x="182" y="166"/>
                  </a:lnTo>
                  <a:lnTo>
                    <a:pt x="178" y="163"/>
                  </a:lnTo>
                  <a:lnTo>
                    <a:pt x="171" y="159"/>
                  </a:lnTo>
                  <a:lnTo>
                    <a:pt x="167" y="158"/>
                  </a:lnTo>
                  <a:lnTo>
                    <a:pt x="162" y="158"/>
                  </a:lnTo>
                  <a:lnTo>
                    <a:pt x="158" y="157"/>
                  </a:lnTo>
                  <a:lnTo>
                    <a:pt x="154" y="153"/>
                  </a:lnTo>
                  <a:lnTo>
                    <a:pt x="150" y="148"/>
                  </a:lnTo>
                  <a:lnTo>
                    <a:pt x="148" y="147"/>
                  </a:lnTo>
                  <a:lnTo>
                    <a:pt x="145" y="147"/>
                  </a:lnTo>
                  <a:lnTo>
                    <a:pt x="143" y="147"/>
                  </a:lnTo>
                  <a:lnTo>
                    <a:pt x="140" y="147"/>
                  </a:lnTo>
                  <a:lnTo>
                    <a:pt x="133" y="147"/>
                  </a:lnTo>
                  <a:lnTo>
                    <a:pt x="129" y="147"/>
                  </a:lnTo>
                  <a:lnTo>
                    <a:pt x="127" y="147"/>
                  </a:lnTo>
                  <a:lnTo>
                    <a:pt x="126" y="150"/>
                  </a:lnTo>
                  <a:lnTo>
                    <a:pt x="126" y="152"/>
                  </a:lnTo>
                  <a:lnTo>
                    <a:pt x="121" y="152"/>
                  </a:lnTo>
                  <a:lnTo>
                    <a:pt x="116" y="152"/>
                  </a:lnTo>
                  <a:lnTo>
                    <a:pt x="111" y="151"/>
                  </a:lnTo>
                  <a:lnTo>
                    <a:pt x="106" y="151"/>
                  </a:lnTo>
                  <a:lnTo>
                    <a:pt x="101" y="153"/>
                  </a:lnTo>
                  <a:lnTo>
                    <a:pt x="96" y="156"/>
                  </a:lnTo>
                  <a:lnTo>
                    <a:pt x="87" y="163"/>
                  </a:lnTo>
                  <a:lnTo>
                    <a:pt x="86" y="166"/>
                  </a:lnTo>
                  <a:lnTo>
                    <a:pt x="86" y="167"/>
                  </a:lnTo>
                  <a:lnTo>
                    <a:pt x="86" y="169"/>
                  </a:lnTo>
                  <a:lnTo>
                    <a:pt x="86" y="172"/>
                  </a:lnTo>
                  <a:lnTo>
                    <a:pt x="84" y="173"/>
                  </a:lnTo>
                  <a:lnTo>
                    <a:pt x="80" y="174"/>
                  </a:lnTo>
                  <a:lnTo>
                    <a:pt x="76" y="175"/>
                  </a:lnTo>
                  <a:lnTo>
                    <a:pt x="73" y="177"/>
                  </a:lnTo>
                  <a:lnTo>
                    <a:pt x="69" y="177"/>
                  </a:lnTo>
                  <a:lnTo>
                    <a:pt x="65" y="175"/>
                  </a:lnTo>
                  <a:lnTo>
                    <a:pt x="63" y="173"/>
                  </a:lnTo>
                  <a:lnTo>
                    <a:pt x="62" y="169"/>
                  </a:lnTo>
                  <a:lnTo>
                    <a:pt x="60" y="166"/>
                  </a:lnTo>
                  <a:lnTo>
                    <a:pt x="60" y="162"/>
                  </a:lnTo>
                  <a:lnTo>
                    <a:pt x="58" y="151"/>
                  </a:lnTo>
                  <a:lnTo>
                    <a:pt x="57" y="139"/>
                  </a:lnTo>
                  <a:lnTo>
                    <a:pt x="57" y="135"/>
                  </a:lnTo>
                  <a:lnTo>
                    <a:pt x="57" y="131"/>
                  </a:lnTo>
                  <a:lnTo>
                    <a:pt x="57" y="128"/>
                  </a:lnTo>
                  <a:lnTo>
                    <a:pt x="55" y="124"/>
                  </a:lnTo>
                  <a:lnTo>
                    <a:pt x="52" y="120"/>
                  </a:lnTo>
                  <a:lnTo>
                    <a:pt x="49" y="119"/>
                  </a:lnTo>
                  <a:lnTo>
                    <a:pt x="49" y="116"/>
                  </a:lnTo>
                  <a:lnTo>
                    <a:pt x="48" y="119"/>
                  </a:lnTo>
                  <a:lnTo>
                    <a:pt x="47" y="118"/>
                  </a:lnTo>
                  <a:lnTo>
                    <a:pt x="44" y="115"/>
                  </a:lnTo>
                  <a:lnTo>
                    <a:pt x="43" y="113"/>
                  </a:lnTo>
                  <a:lnTo>
                    <a:pt x="41" y="112"/>
                  </a:lnTo>
                  <a:lnTo>
                    <a:pt x="38" y="110"/>
                  </a:lnTo>
                  <a:lnTo>
                    <a:pt x="36" y="110"/>
                  </a:lnTo>
                  <a:lnTo>
                    <a:pt x="35" y="113"/>
                  </a:lnTo>
                  <a:lnTo>
                    <a:pt x="32" y="109"/>
                  </a:lnTo>
                  <a:lnTo>
                    <a:pt x="32" y="105"/>
                  </a:lnTo>
                  <a:lnTo>
                    <a:pt x="33" y="102"/>
                  </a:lnTo>
                  <a:lnTo>
                    <a:pt x="36" y="99"/>
                  </a:lnTo>
                  <a:lnTo>
                    <a:pt x="35" y="100"/>
                  </a:lnTo>
                  <a:lnTo>
                    <a:pt x="35" y="102"/>
                  </a:lnTo>
                  <a:lnTo>
                    <a:pt x="37" y="103"/>
                  </a:lnTo>
                  <a:lnTo>
                    <a:pt x="42" y="103"/>
                  </a:lnTo>
                  <a:lnTo>
                    <a:pt x="46" y="103"/>
                  </a:lnTo>
                  <a:lnTo>
                    <a:pt x="43" y="103"/>
                  </a:lnTo>
                  <a:lnTo>
                    <a:pt x="43" y="102"/>
                  </a:lnTo>
                  <a:lnTo>
                    <a:pt x="42" y="100"/>
                  </a:lnTo>
                  <a:lnTo>
                    <a:pt x="41" y="100"/>
                  </a:lnTo>
                  <a:lnTo>
                    <a:pt x="40" y="99"/>
                  </a:lnTo>
                  <a:lnTo>
                    <a:pt x="40" y="98"/>
                  </a:lnTo>
                  <a:lnTo>
                    <a:pt x="40" y="96"/>
                  </a:lnTo>
                  <a:lnTo>
                    <a:pt x="40" y="94"/>
                  </a:lnTo>
                  <a:lnTo>
                    <a:pt x="37" y="89"/>
                  </a:lnTo>
                  <a:lnTo>
                    <a:pt x="32" y="89"/>
                  </a:lnTo>
                  <a:lnTo>
                    <a:pt x="26" y="89"/>
                  </a:lnTo>
                  <a:lnTo>
                    <a:pt x="22" y="88"/>
                  </a:lnTo>
                  <a:lnTo>
                    <a:pt x="24" y="91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19" y="88"/>
                  </a:lnTo>
                  <a:lnTo>
                    <a:pt x="16" y="84"/>
                  </a:lnTo>
                  <a:lnTo>
                    <a:pt x="16" y="81"/>
                  </a:lnTo>
                  <a:lnTo>
                    <a:pt x="16" y="72"/>
                  </a:lnTo>
                  <a:lnTo>
                    <a:pt x="17" y="65"/>
                  </a:lnTo>
                  <a:lnTo>
                    <a:pt x="17" y="61"/>
                  </a:lnTo>
                  <a:lnTo>
                    <a:pt x="17" y="56"/>
                  </a:lnTo>
                  <a:lnTo>
                    <a:pt x="16" y="55"/>
                  </a:lnTo>
                  <a:lnTo>
                    <a:pt x="15" y="54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5" y="51"/>
                  </a:lnTo>
                  <a:lnTo>
                    <a:pt x="16" y="54"/>
                  </a:lnTo>
                  <a:lnTo>
                    <a:pt x="19" y="56"/>
                  </a:lnTo>
                  <a:lnTo>
                    <a:pt x="21" y="57"/>
                  </a:lnTo>
                  <a:lnTo>
                    <a:pt x="20" y="59"/>
                  </a:lnTo>
                  <a:lnTo>
                    <a:pt x="20" y="60"/>
                  </a:lnTo>
                  <a:lnTo>
                    <a:pt x="22" y="61"/>
                  </a:lnTo>
                  <a:lnTo>
                    <a:pt x="25" y="59"/>
                  </a:lnTo>
                  <a:lnTo>
                    <a:pt x="25" y="61"/>
                  </a:lnTo>
                  <a:lnTo>
                    <a:pt x="26" y="61"/>
                  </a:lnTo>
                  <a:lnTo>
                    <a:pt x="28" y="59"/>
                  </a:lnTo>
                  <a:lnTo>
                    <a:pt x="28" y="61"/>
                  </a:lnTo>
                  <a:lnTo>
                    <a:pt x="31" y="62"/>
                  </a:lnTo>
                  <a:lnTo>
                    <a:pt x="32" y="61"/>
                  </a:lnTo>
                  <a:lnTo>
                    <a:pt x="33" y="56"/>
                  </a:lnTo>
                  <a:lnTo>
                    <a:pt x="35" y="59"/>
                  </a:lnTo>
                  <a:lnTo>
                    <a:pt x="36" y="61"/>
                  </a:lnTo>
                  <a:lnTo>
                    <a:pt x="37" y="65"/>
                  </a:lnTo>
                  <a:lnTo>
                    <a:pt x="40" y="66"/>
                  </a:lnTo>
                  <a:lnTo>
                    <a:pt x="41" y="66"/>
                  </a:lnTo>
                  <a:lnTo>
                    <a:pt x="44" y="65"/>
                  </a:lnTo>
                  <a:lnTo>
                    <a:pt x="47" y="64"/>
                  </a:lnTo>
                  <a:lnTo>
                    <a:pt x="47" y="62"/>
                  </a:lnTo>
                  <a:lnTo>
                    <a:pt x="49" y="62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64"/>
                  </a:lnTo>
                  <a:lnTo>
                    <a:pt x="53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7" y="62"/>
                  </a:lnTo>
                  <a:lnTo>
                    <a:pt x="54" y="62"/>
                  </a:lnTo>
                  <a:lnTo>
                    <a:pt x="53" y="61"/>
                  </a:lnTo>
                  <a:lnTo>
                    <a:pt x="52" y="60"/>
                  </a:lnTo>
                  <a:lnTo>
                    <a:pt x="51" y="57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7" y="57"/>
                  </a:lnTo>
                  <a:lnTo>
                    <a:pt x="57" y="59"/>
                  </a:lnTo>
                  <a:lnTo>
                    <a:pt x="60" y="59"/>
                  </a:lnTo>
                  <a:lnTo>
                    <a:pt x="63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63" y="51"/>
                  </a:lnTo>
                  <a:lnTo>
                    <a:pt x="62" y="49"/>
                  </a:lnTo>
                  <a:lnTo>
                    <a:pt x="59" y="48"/>
                  </a:lnTo>
                  <a:lnTo>
                    <a:pt x="52" y="43"/>
                  </a:lnTo>
                  <a:lnTo>
                    <a:pt x="44" y="39"/>
                  </a:lnTo>
                  <a:lnTo>
                    <a:pt x="42" y="38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0" y="32"/>
                  </a:lnTo>
                  <a:lnTo>
                    <a:pt x="37" y="25"/>
                  </a:lnTo>
                  <a:lnTo>
                    <a:pt x="33" y="19"/>
                  </a:lnTo>
                  <a:lnTo>
                    <a:pt x="32" y="17"/>
                  </a:lnTo>
                  <a:lnTo>
                    <a:pt x="31" y="16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5" y="18"/>
                  </a:lnTo>
                  <a:lnTo>
                    <a:pt x="10" y="22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10" y="35"/>
                  </a:lnTo>
                  <a:lnTo>
                    <a:pt x="10" y="39"/>
                  </a:lnTo>
                  <a:lnTo>
                    <a:pt x="10" y="41"/>
                  </a:lnTo>
                  <a:lnTo>
                    <a:pt x="12" y="45"/>
                  </a:lnTo>
                  <a:lnTo>
                    <a:pt x="14" y="49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1" y="45"/>
                  </a:lnTo>
                  <a:lnTo>
                    <a:pt x="8" y="41"/>
                  </a:lnTo>
                  <a:lnTo>
                    <a:pt x="4" y="37"/>
                  </a:lnTo>
                  <a:lnTo>
                    <a:pt x="3" y="34"/>
                  </a:lnTo>
                  <a:lnTo>
                    <a:pt x="0" y="32"/>
                  </a:lnTo>
                  <a:lnTo>
                    <a:pt x="0" y="3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67" name="Freeform 1689"/>
            <p:cNvSpPr>
              <a:spLocks/>
            </p:cNvSpPr>
            <p:nvPr/>
          </p:nvSpPr>
          <p:spPr bwMode="auto">
            <a:xfrm>
              <a:off x="6197419" y="2629569"/>
              <a:ext cx="86424" cy="50590"/>
            </a:xfrm>
            <a:custGeom>
              <a:avLst/>
              <a:gdLst>
                <a:gd name="T0" fmla="*/ 4 w 82"/>
                <a:gd name="T1" fmla="*/ 25 h 46"/>
                <a:gd name="T2" fmla="*/ 0 w 82"/>
                <a:gd name="T3" fmla="*/ 19 h 46"/>
                <a:gd name="T4" fmla="*/ 3 w 82"/>
                <a:gd name="T5" fmla="*/ 12 h 46"/>
                <a:gd name="T6" fmla="*/ 9 w 82"/>
                <a:gd name="T7" fmla="*/ 11 h 46"/>
                <a:gd name="T8" fmla="*/ 13 w 82"/>
                <a:gd name="T9" fmla="*/ 12 h 46"/>
                <a:gd name="T10" fmla="*/ 27 w 82"/>
                <a:gd name="T11" fmla="*/ 14 h 46"/>
                <a:gd name="T12" fmla="*/ 30 w 82"/>
                <a:gd name="T13" fmla="*/ 14 h 46"/>
                <a:gd name="T14" fmla="*/ 41 w 82"/>
                <a:gd name="T15" fmla="*/ 7 h 46"/>
                <a:gd name="T16" fmla="*/ 51 w 82"/>
                <a:gd name="T17" fmla="*/ 7 h 46"/>
                <a:gd name="T18" fmla="*/ 56 w 82"/>
                <a:gd name="T19" fmla="*/ 7 h 46"/>
                <a:gd name="T20" fmla="*/ 67 w 82"/>
                <a:gd name="T21" fmla="*/ 6 h 46"/>
                <a:gd name="T22" fmla="*/ 67 w 82"/>
                <a:gd name="T23" fmla="*/ 1 h 46"/>
                <a:gd name="T24" fmla="*/ 73 w 82"/>
                <a:gd name="T25" fmla="*/ 0 h 46"/>
                <a:gd name="T26" fmla="*/ 78 w 82"/>
                <a:gd name="T27" fmla="*/ 6 h 46"/>
                <a:gd name="T28" fmla="*/ 78 w 82"/>
                <a:gd name="T29" fmla="*/ 12 h 46"/>
                <a:gd name="T30" fmla="*/ 73 w 82"/>
                <a:gd name="T31" fmla="*/ 12 h 46"/>
                <a:gd name="T32" fmla="*/ 75 w 82"/>
                <a:gd name="T33" fmla="*/ 16 h 46"/>
                <a:gd name="T34" fmla="*/ 70 w 82"/>
                <a:gd name="T35" fmla="*/ 16 h 46"/>
                <a:gd name="T36" fmla="*/ 67 w 82"/>
                <a:gd name="T37" fmla="*/ 18 h 46"/>
                <a:gd name="T38" fmla="*/ 61 w 82"/>
                <a:gd name="T39" fmla="*/ 21 h 46"/>
                <a:gd name="T40" fmla="*/ 57 w 82"/>
                <a:gd name="T41" fmla="*/ 23 h 46"/>
                <a:gd name="T42" fmla="*/ 59 w 82"/>
                <a:gd name="T43" fmla="*/ 28 h 46"/>
                <a:gd name="T44" fmla="*/ 57 w 82"/>
                <a:gd name="T45" fmla="*/ 33 h 46"/>
                <a:gd name="T46" fmla="*/ 51 w 82"/>
                <a:gd name="T47" fmla="*/ 35 h 46"/>
                <a:gd name="T48" fmla="*/ 50 w 82"/>
                <a:gd name="T49" fmla="*/ 38 h 46"/>
                <a:gd name="T50" fmla="*/ 50 w 82"/>
                <a:gd name="T51" fmla="*/ 40 h 46"/>
                <a:gd name="T52" fmla="*/ 49 w 82"/>
                <a:gd name="T53" fmla="*/ 45 h 46"/>
                <a:gd name="T54" fmla="*/ 43 w 82"/>
                <a:gd name="T55" fmla="*/ 44 h 46"/>
                <a:gd name="T56" fmla="*/ 34 w 82"/>
                <a:gd name="T57" fmla="*/ 41 h 46"/>
                <a:gd name="T58" fmla="*/ 28 w 82"/>
                <a:gd name="T59" fmla="*/ 41 h 46"/>
                <a:gd name="T60" fmla="*/ 22 w 82"/>
                <a:gd name="T61" fmla="*/ 45 h 46"/>
                <a:gd name="T62" fmla="*/ 16 w 82"/>
                <a:gd name="T63" fmla="*/ 44 h 46"/>
                <a:gd name="T64" fmla="*/ 12 w 82"/>
                <a:gd name="T65" fmla="*/ 46 h 46"/>
                <a:gd name="T66" fmla="*/ 4 w 82"/>
                <a:gd name="T67" fmla="*/ 44 h 46"/>
                <a:gd name="T68" fmla="*/ 12 w 82"/>
                <a:gd name="T69" fmla="*/ 39 h 46"/>
                <a:gd name="T70" fmla="*/ 9 w 82"/>
                <a:gd name="T71" fmla="*/ 35 h 46"/>
                <a:gd name="T72" fmla="*/ 4 w 82"/>
                <a:gd name="T73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46">
                  <a:moveTo>
                    <a:pt x="3" y="29"/>
                  </a:moveTo>
                  <a:lnTo>
                    <a:pt x="4" y="25"/>
                  </a:lnTo>
                  <a:lnTo>
                    <a:pt x="7" y="22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6" y="9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3" y="12"/>
                  </a:lnTo>
                  <a:lnTo>
                    <a:pt x="20" y="13"/>
                  </a:lnTo>
                  <a:lnTo>
                    <a:pt x="27" y="14"/>
                  </a:lnTo>
                  <a:lnTo>
                    <a:pt x="29" y="16"/>
                  </a:lnTo>
                  <a:lnTo>
                    <a:pt x="30" y="14"/>
                  </a:lnTo>
                  <a:lnTo>
                    <a:pt x="38" y="9"/>
                  </a:lnTo>
                  <a:lnTo>
                    <a:pt x="41" y="7"/>
                  </a:lnTo>
                  <a:lnTo>
                    <a:pt x="45" y="7"/>
                  </a:lnTo>
                  <a:lnTo>
                    <a:pt x="51" y="7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62" y="5"/>
                  </a:lnTo>
                  <a:lnTo>
                    <a:pt x="67" y="6"/>
                  </a:lnTo>
                  <a:lnTo>
                    <a:pt x="66" y="3"/>
                  </a:lnTo>
                  <a:lnTo>
                    <a:pt x="67" y="1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6"/>
                  </a:lnTo>
                  <a:lnTo>
                    <a:pt x="82" y="12"/>
                  </a:lnTo>
                  <a:lnTo>
                    <a:pt x="78" y="12"/>
                  </a:lnTo>
                  <a:lnTo>
                    <a:pt x="75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6"/>
                  </a:lnTo>
                  <a:lnTo>
                    <a:pt x="71" y="14"/>
                  </a:lnTo>
                  <a:lnTo>
                    <a:pt x="70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4" y="19"/>
                  </a:lnTo>
                  <a:lnTo>
                    <a:pt x="61" y="21"/>
                  </a:lnTo>
                  <a:lnTo>
                    <a:pt x="57" y="22"/>
                  </a:lnTo>
                  <a:lnTo>
                    <a:pt x="57" y="23"/>
                  </a:lnTo>
                  <a:lnTo>
                    <a:pt x="59" y="25"/>
                  </a:lnTo>
                  <a:lnTo>
                    <a:pt x="59" y="28"/>
                  </a:lnTo>
                  <a:lnTo>
                    <a:pt x="59" y="30"/>
                  </a:lnTo>
                  <a:lnTo>
                    <a:pt x="57" y="33"/>
                  </a:lnTo>
                  <a:lnTo>
                    <a:pt x="55" y="34"/>
                  </a:lnTo>
                  <a:lnTo>
                    <a:pt x="51" y="35"/>
                  </a:lnTo>
                  <a:lnTo>
                    <a:pt x="48" y="37"/>
                  </a:lnTo>
                  <a:lnTo>
                    <a:pt x="50" y="38"/>
                  </a:lnTo>
                  <a:lnTo>
                    <a:pt x="51" y="39"/>
                  </a:lnTo>
                  <a:lnTo>
                    <a:pt x="50" y="40"/>
                  </a:lnTo>
                  <a:lnTo>
                    <a:pt x="50" y="44"/>
                  </a:lnTo>
                  <a:lnTo>
                    <a:pt x="49" y="45"/>
                  </a:lnTo>
                  <a:lnTo>
                    <a:pt x="46" y="45"/>
                  </a:lnTo>
                  <a:lnTo>
                    <a:pt x="43" y="44"/>
                  </a:lnTo>
                  <a:lnTo>
                    <a:pt x="38" y="43"/>
                  </a:lnTo>
                  <a:lnTo>
                    <a:pt x="34" y="41"/>
                  </a:lnTo>
                  <a:lnTo>
                    <a:pt x="30" y="39"/>
                  </a:lnTo>
                  <a:lnTo>
                    <a:pt x="28" y="41"/>
                  </a:lnTo>
                  <a:lnTo>
                    <a:pt x="25" y="44"/>
                  </a:lnTo>
                  <a:lnTo>
                    <a:pt x="22" y="45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5"/>
                  </a:lnTo>
                  <a:lnTo>
                    <a:pt x="12" y="46"/>
                  </a:lnTo>
                  <a:lnTo>
                    <a:pt x="9" y="45"/>
                  </a:lnTo>
                  <a:lnTo>
                    <a:pt x="4" y="44"/>
                  </a:lnTo>
                  <a:lnTo>
                    <a:pt x="11" y="41"/>
                  </a:lnTo>
                  <a:lnTo>
                    <a:pt x="12" y="39"/>
                  </a:lnTo>
                  <a:lnTo>
                    <a:pt x="12" y="37"/>
                  </a:lnTo>
                  <a:lnTo>
                    <a:pt x="9" y="35"/>
                  </a:lnTo>
                  <a:lnTo>
                    <a:pt x="7" y="34"/>
                  </a:lnTo>
                  <a:lnTo>
                    <a:pt x="4" y="33"/>
                  </a:lnTo>
                  <a:lnTo>
                    <a:pt x="6" y="2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68" name="Freeform 1706"/>
            <p:cNvSpPr>
              <a:spLocks/>
            </p:cNvSpPr>
            <p:nvPr/>
          </p:nvSpPr>
          <p:spPr bwMode="auto">
            <a:xfrm>
              <a:off x="5982414" y="2159508"/>
              <a:ext cx="2109" cy="2109"/>
            </a:xfrm>
            <a:custGeom>
              <a:avLst/>
              <a:gdLst>
                <a:gd name="T0" fmla="*/ 4 w 4"/>
                <a:gd name="T1" fmla="*/ 3 h 3"/>
                <a:gd name="T2" fmla="*/ 0 w 4"/>
                <a:gd name="T3" fmla="*/ 0 h 3"/>
                <a:gd name="T4" fmla="*/ 0 w 4"/>
                <a:gd name="T5" fmla="*/ 3 h 3"/>
                <a:gd name="T6" fmla="*/ 4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69" name="Freeform 1707"/>
            <p:cNvSpPr>
              <a:spLocks/>
            </p:cNvSpPr>
            <p:nvPr/>
          </p:nvSpPr>
          <p:spPr bwMode="auto">
            <a:xfrm>
              <a:off x="5982414" y="2182694"/>
              <a:ext cx="4216" cy="6324"/>
            </a:xfrm>
            <a:custGeom>
              <a:avLst/>
              <a:gdLst>
                <a:gd name="T0" fmla="*/ 4 w 4"/>
                <a:gd name="T1" fmla="*/ 4 h 6"/>
                <a:gd name="T2" fmla="*/ 0 w 4"/>
                <a:gd name="T3" fmla="*/ 0 h 6"/>
                <a:gd name="T4" fmla="*/ 2 w 4"/>
                <a:gd name="T5" fmla="*/ 6 h 6"/>
                <a:gd name="T6" fmla="*/ 4 w 4"/>
                <a:gd name="T7" fmla="*/ 6 h 6"/>
                <a:gd name="T8" fmla="*/ 4 w 4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4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70" name="Freeform 1708"/>
            <p:cNvSpPr>
              <a:spLocks/>
            </p:cNvSpPr>
            <p:nvPr/>
          </p:nvSpPr>
          <p:spPr bwMode="auto">
            <a:xfrm>
              <a:off x="5984522" y="2178478"/>
              <a:ext cx="2109" cy="4216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71" name="Freeform 1709"/>
            <p:cNvSpPr>
              <a:spLocks/>
            </p:cNvSpPr>
            <p:nvPr/>
          </p:nvSpPr>
          <p:spPr bwMode="auto">
            <a:xfrm>
              <a:off x="5984522" y="2176371"/>
              <a:ext cx="2109" cy="2109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72" name="Freeform 1710"/>
            <p:cNvSpPr>
              <a:spLocks/>
            </p:cNvSpPr>
            <p:nvPr/>
          </p:nvSpPr>
          <p:spPr bwMode="auto">
            <a:xfrm>
              <a:off x="5984522" y="2132105"/>
              <a:ext cx="4216" cy="2109"/>
            </a:xfrm>
            <a:custGeom>
              <a:avLst/>
              <a:gdLst>
                <a:gd name="T0" fmla="*/ 4 w 4"/>
                <a:gd name="T1" fmla="*/ 1 h 1"/>
                <a:gd name="T2" fmla="*/ 2 w 4"/>
                <a:gd name="T3" fmla="*/ 0 h 1"/>
                <a:gd name="T4" fmla="*/ 0 w 4"/>
                <a:gd name="T5" fmla="*/ 0 h 1"/>
                <a:gd name="T6" fmla="*/ 4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73" name="Freeform 1711"/>
            <p:cNvSpPr>
              <a:spLocks/>
            </p:cNvSpPr>
            <p:nvPr/>
          </p:nvSpPr>
          <p:spPr bwMode="auto">
            <a:xfrm>
              <a:off x="5986630" y="2216421"/>
              <a:ext cx="2109" cy="6324"/>
            </a:xfrm>
            <a:custGeom>
              <a:avLst/>
              <a:gdLst>
                <a:gd name="T0" fmla="*/ 0 w 3"/>
                <a:gd name="T1" fmla="*/ 3 h 8"/>
                <a:gd name="T2" fmla="*/ 0 w 3"/>
                <a:gd name="T3" fmla="*/ 5 h 8"/>
                <a:gd name="T4" fmla="*/ 3 w 3"/>
                <a:gd name="T5" fmla="*/ 8 h 8"/>
                <a:gd name="T6" fmla="*/ 3 w 3"/>
                <a:gd name="T7" fmla="*/ 4 h 8"/>
                <a:gd name="T8" fmla="*/ 1 w 3"/>
                <a:gd name="T9" fmla="*/ 0 h 8"/>
                <a:gd name="T10" fmla="*/ 0 w 3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">
                  <a:moveTo>
                    <a:pt x="0" y="3"/>
                  </a:moveTo>
                  <a:lnTo>
                    <a:pt x="0" y="5"/>
                  </a:lnTo>
                  <a:lnTo>
                    <a:pt x="3" y="8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74" name="Freeform 1712"/>
            <p:cNvSpPr>
              <a:spLocks/>
            </p:cNvSpPr>
            <p:nvPr/>
          </p:nvSpPr>
          <p:spPr bwMode="auto">
            <a:xfrm>
              <a:off x="5986630" y="2201666"/>
              <a:ext cx="6324" cy="8432"/>
            </a:xfrm>
            <a:custGeom>
              <a:avLst/>
              <a:gdLst>
                <a:gd name="T0" fmla="*/ 3 w 5"/>
                <a:gd name="T1" fmla="*/ 0 h 7"/>
                <a:gd name="T2" fmla="*/ 0 w 5"/>
                <a:gd name="T3" fmla="*/ 1 h 7"/>
                <a:gd name="T4" fmla="*/ 0 w 5"/>
                <a:gd name="T5" fmla="*/ 2 h 7"/>
                <a:gd name="T6" fmla="*/ 0 w 5"/>
                <a:gd name="T7" fmla="*/ 7 h 7"/>
                <a:gd name="T8" fmla="*/ 1 w 5"/>
                <a:gd name="T9" fmla="*/ 5 h 7"/>
                <a:gd name="T10" fmla="*/ 5 w 5"/>
                <a:gd name="T11" fmla="*/ 5 h 7"/>
                <a:gd name="T12" fmla="*/ 3 w 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7"/>
                  </a:lnTo>
                  <a:lnTo>
                    <a:pt x="1" y="5"/>
                  </a:lnTo>
                  <a:lnTo>
                    <a:pt x="5" y="5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75" name="Freeform 1713"/>
            <p:cNvSpPr>
              <a:spLocks/>
            </p:cNvSpPr>
            <p:nvPr/>
          </p:nvSpPr>
          <p:spPr bwMode="auto">
            <a:xfrm>
              <a:off x="5990846" y="2197450"/>
              <a:ext cx="4216" cy="8432"/>
            </a:xfrm>
            <a:custGeom>
              <a:avLst/>
              <a:gdLst>
                <a:gd name="T0" fmla="*/ 1 w 5"/>
                <a:gd name="T1" fmla="*/ 0 h 7"/>
                <a:gd name="T2" fmla="*/ 0 w 5"/>
                <a:gd name="T3" fmla="*/ 4 h 7"/>
                <a:gd name="T4" fmla="*/ 1 w 5"/>
                <a:gd name="T5" fmla="*/ 6 h 7"/>
                <a:gd name="T6" fmla="*/ 2 w 5"/>
                <a:gd name="T7" fmla="*/ 7 h 7"/>
                <a:gd name="T8" fmla="*/ 5 w 5"/>
                <a:gd name="T9" fmla="*/ 6 h 7"/>
                <a:gd name="T10" fmla="*/ 5 w 5"/>
                <a:gd name="T11" fmla="*/ 4 h 7"/>
                <a:gd name="T12" fmla="*/ 2 w 5"/>
                <a:gd name="T13" fmla="*/ 1 h 7"/>
                <a:gd name="T14" fmla="*/ 1 w 5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1" y="0"/>
                  </a:move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2" y="1"/>
                  </a:lnTo>
                  <a:lnTo>
                    <a:pt x="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76" name="Freeform 1714"/>
            <p:cNvSpPr>
              <a:spLocks/>
            </p:cNvSpPr>
            <p:nvPr/>
          </p:nvSpPr>
          <p:spPr bwMode="auto">
            <a:xfrm>
              <a:off x="5992954" y="2195342"/>
              <a:ext cx="6324" cy="4216"/>
            </a:xfrm>
            <a:custGeom>
              <a:avLst/>
              <a:gdLst>
                <a:gd name="T0" fmla="*/ 2 w 7"/>
                <a:gd name="T1" fmla="*/ 1 h 3"/>
                <a:gd name="T2" fmla="*/ 0 w 7"/>
                <a:gd name="T3" fmla="*/ 1 h 3"/>
                <a:gd name="T4" fmla="*/ 4 w 7"/>
                <a:gd name="T5" fmla="*/ 3 h 3"/>
                <a:gd name="T6" fmla="*/ 6 w 7"/>
                <a:gd name="T7" fmla="*/ 3 h 3"/>
                <a:gd name="T8" fmla="*/ 7 w 7"/>
                <a:gd name="T9" fmla="*/ 2 h 3"/>
                <a:gd name="T10" fmla="*/ 7 w 7"/>
                <a:gd name="T11" fmla="*/ 0 h 3"/>
                <a:gd name="T12" fmla="*/ 6 w 7"/>
                <a:gd name="T13" fmla="*/ 0 h 3"/>
                <a:gd name="T14" fmla="*/ 5 w 7"/>
                <a:gd name="T15" fmla="*/ 0 h 3"/>
                <a:gd name="T16" fmla="*/ 2 w 7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">
                  <a:moveTo>
                    <a:pt x="2" y="1"/>
                  </a:moveTo>
                  <a:lnTo>
                    <a:pt x="0" y="1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77" name="Freeform 1715"/>
            <p:cNvSpPr>
              <a:spLocks/>
            </p:cNvSpPr>
            <p:nvPr/>
          </p:nvSpPr>
          <p:spPr bwMode="auto">
            <a:xfrm>
              <a:off x="5999277" y="2123673"/>
              <a:ext cx="6324" cy="2109"/>
            </a:xfrm>
            <a:custGeom>
              <a:avLst/>
              <a:gdLst>
                <a:gd name="T0" fmla="*/ 5 w 5"/>
                <a:gd name="T1" fmla="*/ 0 h 2"/>
                <a:gd name="T2" fmla="*/ 3 w 5"/>
                <a:gd name="T3" fmla="*/ 0 h 2"/>
                <a:gd name="T4" fmla="*/ 0 w 5"/>
                <a:gd name="T5" fmla="*/ 0 h 2"/>
                <a:gd name="T6" fmla="*/ 0 w 5"/>
                <a:gd name="T7" fmla="*/ 2 h 2"/>
                <a:gd name="T8" fmla="*/ 3 w 5"/>
                <a:gd name="T9" fmla="*/ 2 h 2"/>
                <a:gd name="T10" fmla="*/ 4 w 5"/>
                <a:gd name="T11" fmla="*/ 2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78" name="Freeform 1716"/>
            <p:cNvSpPr>
              <a:spLocks/>
            </p:cNvSpPr>
            <p:nvPr/>
          </p:nvSpPr>
          <p:spPr bwMode="auto">
            <a:xfrm>
              <a:off x="6007709" y="2119457"/>
              <a:ext cx="2109" cy="6324"/>
            </a:xfrm>
            <a:custGeom>
              <a:avLst/>
              <a:gdLst>
                <a:gd name="T0" fmla="*/ 2 w 2"/>
                <a:gd name="T1" fmla="*/ 2 h 6"/>
                <a:gd name="T2" fmla="*/ 0 w 2"/>
                <a:gd name="T3" fmla="*/ 0 h 6"/>
                <a:gd name="T4" fmla="*/ 0 w 2"/>
                <a:gd name="T5" fmla="*/ 6 h 6"/>
                <a:gd name="T6" fmla="*/ 2 w 2"/>
                <a:gd name="T7" fmla="*/ 4 h 6"/>
                <a:gd name="T8" fmla="*/ 2 w 2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79" name="Freeform 1717"/>
            <p:cNvSpPr>
              <a:spLocks/>
            </p:cNvSpPr>
            <p:nvPr/>
          </p:nvSpPr>
          <p:spPr bwMode="auto">
            <a:xfrm>
              <a:off x="6014033" y="2119457"/>
              <a:ext cx="2109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80" name="Freeform 1718"/>
            <p:cNvSpPr>
              <a:spLocks/>
            </p:cNvSpPr>
            <p:nvPr/>
          </p:nvSpPr>
          <p:spPr bwMode="auto">
            <a:xfrm>
              <a:off x="6014033" y="2119457"/>
              <a:ext cx="4216" cy="2109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2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81" name="Freeform 1719"/>
            <p:cNvSpPr>
              <a:spLocks/>
            </p:cNvSpPr>
            <p:nvPr/>
          </p:nvSpPr>
          <p:spPr bwMode="auto">
            <a:xfrm>
              <a:off x="6026680" y="2111026"/>
              <a:ext cx="4216" cy="0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82" name="Freeform 1720"/>
            <p:cNvSpPr>
              <a:spLocks/>
            </p:cNvSpPr>
            <p:nvPr/>
          </p:nvSpPr>
          <p:spPr bwMode="auto">
            <a:xfrm>
              <a:off x="6028788" y="2106810"/>
              <a:ext cx="4216" cy="0"/>
            </a:xfrm>
            <a:custGeom>
              <a:avLst/>
              <a:gdLst>
                <a:gd name="T0" fmla="*/ 3 w 3"/>
                <a:gd name="T1" fmla="*/ 0 w 3"/>
                <a:gd name="T2" fmla="*/ 2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83" name="Freeform 1721"/>
            <p:cNvSpPr>
              <a:spLocks/>
            </p:cNvSpPr>
            <p:nvPr/>
          </p:nvSpPr>
          <p:spPr bwMode="auto">
            <a:xfrm>
              <a:off x="6045651" y="2098378"/>
              <a:ext cx="6324" cy="4216"/>
            </a:xfrm>
            <a:custGeom>
              <a:avLst/>
              <a:gdLst>
                <a:gd name="T0" fmla="*/ 4 w 7"/>
                <a:gd name="T1" fmla="*/ 5 h 5"/>
                <a:gd name="T2" fmla="*/ 7 w 7"/>
                <a:gd name="T3" fmla="*/ 4 h 5"/>
                <a:gd name="T4" fmla="*/ 4 w 7"/>
                <a:gd name="T5" fmla="*/ 0 h 5"/>
                <a:gd name="T6" fmla="*/ 4 w 7"/>
                <a:gd name="T7" fmla="*/ 4 h 5"/>
                <a:gd name="T8" fmla="*/ 0 w 7"/>
                <a:gd name="T9" fmla="*/ 3 h 5"/>
                <a:gd name="T10" fmla="*/ 2 w 7"/>
                <a:gd name="T11" fmla="*/ 5 h 5"/>
                <a:gd name="T12" fmla="*/ 4 w 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84" name="Freeform 1722"/>
            <p:cNvSpPr>
              <a:spLocks/>
            </p:cNvSpPr>
            <p:nvPr/>
          </p:nvSpPr>
          <p:spPr bwMode="auto">
            <a:xfrm>
              <a:off x="6054082" y="2087839"/>
              <a:ext cx="8432" cy="4216"/>
            </a:xfrm>
            <a:custGeom>
              <a:avLst/>
              <a:gdLst>
                <a:gd name="T0" fmla="*/ 9 w 9"/>
                <a:gd name="T1" fmla="*/ 3 h 3"/>
                <a:gd name="T2" fmla="*/ 6 w 9"/>
                <a:gd name="T3" fmla="*/ 1 h 3"/>
                <a:gd name="T4" fmla="*/ 4 w 9"/>
                <a:gd name="T5" fmla="*/ 0 h 3"/>
                <a:gd name="T6" fmla="*/ 1 w 9"/>
                <a:gd name="T7" fmla="*/ 1 h 3"/>
                <a:gd name="T8" fmla="*/ 0 w 9"/>
                <a:gd name="T9" fmla="*/ 2 h 3"/>
                <a:gd name="T10" fmla="*/ 4 w 9"/>
                <a:gd name="T11" fmla="*/ 3 h 3"/>
                <a:gd name="T12" fmla="*/ 9 w 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lnTo>
                    <a:pt x="6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4" y="3"/>
                  </a:lnTo>
                  <a:lnTo>
                    <a:pt x="9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85" name="Freeform 1723"/>
            <p:cNvSpPr>
              <a:spLocks/>
            </p:cNvSpPr>
            <p:nvPr/>
          </p:nvSpPr>
          <p:spPr bwMode="auto">
            <a:xfrm>
              <a:off x="6056191" y="2094162"/>
              <a:ext cx="6324" cy="4216"/>
            </a:xfrm>
            <a:custGeom>
              <a:avLst/>
              <a:gdLst>
                <a:gd name="T0" fmla="*/ 2 w 6"/>
                <a:gd name="T1" fmla="*/ 2 h 2"/>
                <a:gd name="T2" fmla="*/ 6 w 6"/>
                <a:gd name="T3" fmla="*/ 1 h 2"/>
                <a:gd name="T4" fmla="*/ 3 w 6"/>
                <a:gd name="T5" fmla="*/ 0 h 2"/>
                <a:gd name="T6" fmla="*/ 0 w 6"/>
                <a:gd name="T7" fmla="*/ 1 h 2"/>
                <a:gd name="T8" fmla="*/ 2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2" y="2"/>
                  </a:move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2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86" name="Freeform 1724"/>
            <p:cNvSpPr>
              <a:spLocks/>
            </p:cNvSpPr>
            <p:nvPr/>
          </p:nvSpPr>
          <p:spPr bwMode="auto">
            <a:xfrm>
              <a:off x="6064623" y="2094162"/>
              <a:ext cx="6324" cy="2109"/>
            </a:xfrm>
            <a:custGeom>
              <a:avLst/>
              <a:gdLst>
                <a:gd name="T0" fmla="*/ 0 w 6"/>
                <a:gd name="T1" fmla="*/ 1 h 2"/>
                <a:gd name="T2" fmla="*/ 4 w 6"/>
                <a:gd name="T3" fmla="*/ 2 h 2"/>
                <a:gd name="T4" fmla="*/ 6 w 6"/>
                <a:gd name="T5" fmla="*/ 2 h 2"/>
                <a:gd name="T6" fmla="*/ 5 w 6"/>
                <a:gd name="T7" fmla="*/ 0 h 2"/>
                <a:gd name="T8" fmla="*/ 4 w 6"/>
                <a:gd name="T9" fmla="*/ 0 h 2"/>
                <a:gd name="T10" fmla="*/ 0 w 6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0" y="1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87" name="Freeform 1725"/>
            <p:cNvSpPr>
              <a:spLocks/>
            </p:cNvSpPr>
            <p:nvPr/>
          </p:nvSpPr>
          <p:spPr bwMode="auto">
            <a:xfrm>
              <a:off x="6066730" y="2081515"/>
              <a:ext cx="16863" cy="6324"/>
            </a:xfrm>
            <a:custGeom>
              <a:avLst/>
              <a:gdLst>
                <a:gd name="T0" fmla="*/ 0 w 17"/>
                <a:gd name="T1" fmla="*/ 5 h 6"/>
                <a:gd name="T2" fmla="*/ 4 w 17"/>
                <a:gd name="T3" fmla="*/ 6 h 6"/>
                <a:gd name="T4" fmla="*/ 10 w 17"/>
                <a:gd name="T5" fmla="*/ 6 h 6"/>
                <a:gd name="T6" fmla="*/ 15 w 17"/>
                <a:gd name="T7" fmla="*/ 3 h 6"/>
                <a:gd name="T8" fmla="*/ 17 w 17"/>
                <a:gd name="T9" fmla="*/ 1 h 6"/>
                <a:gd name="T10" fmla="*/ 15 w 17"/>
                <a:gd name="T11" fmla="*/ 0 h 6"/>
                <a:gd name="T12" fmla="*/ 11 w 17"/>
                <a:gd name="T13" fmla="*/ 0 h 6"/>
                <a:gd name="T14" fmla="*/ 9 w 17"/>
                <a:gd name="T15" fmla="*/ 0 h 6"/>
                <a:gd name="T16" fmla="*/ 6 w 17"/>
                <a:gd name="T17" fmla="*/ 1 h 6"/>
                <a:gd name="T18" fmla="*/ 6 w 17"/>
                <a:gd name="T19" fmla="*/ 1 h 6"/>
                <a:gd name="T20" fmla="*/ 8 w 17"/>
                <a:gd name="T21" fmla="*/ 2 h 6"/>
                <a:gd name="T22" fmla="*/ 9 w 17"/>
                <a:gd name="T23" fmla="*/ 2 h 6"/>
                <a:gd name="T24" fmla="*/ 4 w 17"/>
                <a:gd name="T25" fmla="*/ 2 h 6"/>
                <a:gd name="T26" fmla="*/ 3 w 17"/>
                <a:gd name="T27" fmla="*/ 3 h 6"/>
                <a:gd name="T28" fmla="*/ 0 w 17"/>
                <a:gd name="T2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6">
                  <a:moveTo>
                    <a:pt x="0" y="5"/>
                  </a:moveTo>
                  <a:lnTo>
                    <a:pt x="4" y="6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0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88" name="Freeform 1726"/>
            <p:cNvSpPr>
              <a:spLocks/>
            </p:cNvSpPr>
            <p:nvPr/>
          </p:nvSpPr>
          <p:spPr bwMode="auto">
            <a:xfrm>
              <a:off x="6066730" y="2077299"/>
              <a:ext cx="12647" cy="4216"/>
            </a:xfrm>
            <a:custGeom>
              <a:avLst/>
              <a:gdLst>
                <a:gd name="T0" fmla="*/ 11 w 11"/>
                <a:gd name="T1" fmla="*/ 0 h 2"/>
                <a:gd name="T2" fmla="*/ 9 w 11"/>
                <a:gd name="T3" fmla="*/ 0 h 2"/>
                <a:gd name="T4" fmla="*/ 5 w 11"/>
                <a:gd name="T5" fmla="*/ 0 h 2"/>
                <a:gd name="T6" fmla="*/ 0 w 11"/>
                <a:gd name="T7" fmla="*/ 2 h 2"/>
                <a:gd name="T8" fmla="*/ 5 w 11"/>
                <a:gd name="T9" fmla="*/ 2 h 2"/>
                <a:gd name="T10" fmla="*/ 9 w 11"/>
                <a:gd name="T11" fmla="*/ 2 h 2"/>
                <a:gd name="T12" fmla="*/ 1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1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89" name="Freeform 1727"/>
            <p:cNvSpPr>
              <a:spLocks/>
            </p:cNvSpPr>
            <p:nvPr/>
          </p:nvSpPr>
          <p:spPr bwMode="auto">
            <a:xfrm>
              <a:off x="6068838" y="2089947"/>
              <a:ext cx="4216" cy="2109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90" name="Freeform 1728"/>
            <p:cNvSpPr>
              <a:spLocks/>
            </p:cNvSpPr>
            <p:nvPr/>
          </p:nvSpPr>
          <p:spPr bwMode="auto">
            <a:xfrm>
              <a:off x="6123644" y="2041466"/>
              <a:ext cx="6324" cy="2109"/>
            </a:xfrm>
            <a:custGeom>
              <a:avLst/>
              <a:gdLst>
                <a:gd name="T0" fmla="*/ 4 w 7"/>
                <a:gd name="T1" fmla="*/ 0 h 1"/>
                <a:gd name="T2" fmla="*/ 0 w 7"/>
                <a:gd name="T3" fmla="*/ 1 h 1"/>
                <a:gd name="T4" fmla="*/ 7 w 7"/>
                <a:gd name="T5" fmla="*/ 0 h 1"/>
                <a:gd name="T6" fmla="*/ 4 w 7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4" y="0"/>
                  </a:moveTo>
                  <a:lnTo>
                    <a:pt x="0" y="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91" name="Freeform 1729"/>
            <p:cNvSpPr>
              <a:spLocks/>
            </p:cNvSpPr>
            <p:nvPr/>
          </p:nvSpPr>
          <p:spPr bwMode="auto">
            <a:xfrm>
              <a:off x="6125751" y="2041466"/>
              <a:ext cx="10540" cy="2109"/>
            </a:xfrm>
            <a:custGeom>
              <a:avLst/>
              <a:gdLst>
                <a:gd name="T0" fmla="*/ 0 w 9"/>
                <a:gd name="T1" fmla="*/ 1 h 2"/>
                <a:gd name="T2" fmla="*/ 2 w 9"/>
                <a:gd name="T3" fmla="*/ 1 h 2"/>
                <a:gd name="T4" fmla="*/ 5 w 9"/>
                <a:gd name="T5" fmla="*/ 1 h 2"/>
                <a:gd name="T6" fmla="*/ 7 w 9"/>
                <a:gd name="T7" fmla="*/ 2 h 2"/>
                <a:gd name="T8" fmla="*/ 9 w 9"/>
                <a:gd name="T9" fmla="*/ 0 h 2"/>
                <a:gd name="T10" fmla="*/ 5 w 9"/>
                <a:gd name="T11" fmla="*/ 0 h 2"/>
                <a:gd name="T12" fmla="*/ 0 w 9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0" y="1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7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92" name="Freeform 1730"/>
            <p:cNvSpPr>
              <a:spLocks/>
            </p:cNvSpPr>
            <p:nvPr/>
          </p:nvSpPr>
          <p:spPr bwMode="auto">
            <a:xfrm>
              <a:off x="6134183" y="2052005"/>
              <a:ext cx="6324" cy="4216"/>
            </a:xfrm>
            <a:custGeom>
              <a:avLst/>
              <a:gdLst>
                <a:gd name="T0" fmla="*/ 3 w 6"/>
                <a:gd name="T1" fmla="*/ 5 h 5"/>
                <a:gd name="T2" fmla="*/ 6 w 6"/>
                <a:gd name="T3" fmla="*/ 4 h 5"/>
                <a:gd name="T4" fmla="*/ 0 w 6"/>
                <a:gd name="T5" fmla="*/ 0 h 5"/>
                <a:gd name="T6" fmla="*/ 0 w 6"/>
                <a:gd name="T7" fmla="*/ 4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6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93" name="Freeform 1731"/>
            <p:cNvSpPr>
              <a:spLocks/>
            </p:cNvSpPr>
            <p:nvPr/>
          </p:nvSpPr>
          <p:spPr bwMode="auto">
            <a:xfrm>
              <a:off x="6134183" y="2049897"/>
              <a:ext cx="2109" cy="2109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4 w 4"/>
                <a:gd name="T5" fmla="*/ 2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94" name="Freeform 1732"/>
            <p:cNvSpPr>
              <a:spLocks/>
            </p:cNvSpPr>
            <p:nvPr/>
          </p:nvSpPr>
          <p:spPr bwMode="auto">
            <a:xfrm>
              <a:off x="6138398" y="2052005"/>
              <a:ext cx="2109" cy="2109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95" name="Freeform 1733"/>
            <p:cNvSpPr>
              <a:spLocks/>
            </p:cNvSpPr>
            <p:nvPr/>
          </p:nvSpPr>
          <p:spPr bwMode="auto">
            <a:xfrm>
              <a:off x="6142614" y="2037250"/>
              <a:ext cx="4216" cy="0"/>
            </a:xfrm>
            <a:custGeom>
              <a:avLst/>
              <a:gdLst>
                <a:gd name="T0" fmla="*/ 5 w 5"/>
                <a:gd name="T1" fmla="*/ 0 h 1"/>
                <a:gd name="T2" fmla="*/ 2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96" name="Freeform 1734"/>
            <p:cNvSpPr>
              <a:spLocks/>
            </p:cNvSpPr>
            <p:nvPr/>
          </p:nvSpPr>
          <p:spPr bwMode="auto">
            <a:xfrm>
              <a:off x="6146830" y="2018278"/>
              <a:ext cx="4216" cy="2109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97" name="Freeform 1735"/>
            <p:cNvSpPr>
              <a:spLocks/>
            </p:cNvSpPr>
            <p:nvPr/>
          </p:nvSpPr>
          <p:spPr bwMode="auto">
            <a:xfrm>
              <a:off x="6161586" y="2009847"/>
              <a:ext cx="10540" cy="4216"/>
            </a:xfrm>
            <a:custGeom>
              <a:avLst/>
              <a:gdLst>
                <a:gd name="T0" fmla="*/ 3 w 10"/>
                <a:gd name="T1" fmla="*/ 3 h 3"/>
                <a:gd name="T2" fmla="*/ 10 w 10"/>
                <a:gd name="T3" fmla="*/ 0 h 3"/>
                <a:gd name="T4" fmla="*/ 4 w 10"/>
                <a:gd name="T5" fmla="*/ 0 h 3"/>
                <a:gd name="T6" fmla="*/ 1 w 10"/>
                <a:gd name="T7" fmla="*/ 1 h 3"/>
                <a:gd name="T8" fmla="*/ 0 w 10"/>
                <a:gd name="T9" fmla="*/ 3 h 3"/>
                <a:gd name="T10" fmla="*/ 3 w 10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3" y="3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3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98" name="Freeform 1736"/>
            <p:cNvSpPr>
              <a:spLocks/>
            </p:cNvSpPr>
            <p:nvPr/>
          </p:nvSpPr>
          <p:spPr bwMode="auto">
            <a:xfrm>
              <a:off x="6163693" y="2003524"/>
              <a:ext cx="4216" cy="4216"/>
            </a:xfrm>
            <a:custGeom>
              <a:avLst/>
              <a:gdLst>
                <a:gd name="T0" fmla="*/ 4 w 5"/>
                <a:gd name="T1" fmla="*/ 0 h 4"/>
                <a:gd name="T2" fmla="*/ 2 w 5"/>
                <a:gd name="T3" fmla="*/ 0 h 4"/>
                <a:gd name="T4" fmla="*/ 0 w 5"/>
                <a:gd name="T5" fmla="*/ 0 h 4"/>
                <a:gd name="T6" fmla="*/ 0 w 5"/>
                <a:gd name="T7" fmla="*/ 1 h 4"/>
                <a:gd name="T8" fmla="*/ 2 w 5"/>
                <a:gd name="T9" fmla="*/ 4 h 4"/>
                <a:gd name="T10" fmla="*/ 3 w 5"/>
                <a:gd name="T11" fmla="*/ 4 h 4"/>
                <a:gd name="T12" fmla="*/ 5 w 5"/>
                <a:gd name="T13" fmla="*/ 2 h 4"/>
                <a:gd name="T14" fmla="*/ 4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899" name="Freeform 1737"/>
            <p:cNvSpPr>
              <a:spLocks/>
            </p:cNvSpPr>
            <p:nvPr/>
          </p:nvSpPr>
          <p:spPr bwMode="auto">
            <a:xfrm>
              <a:off x="6170017" y="1946610"/>
              <a:ext cx="6324" cy="6324"/>
            </a:xfrm>
            <a:custGeom>
              <a:avLst/>
              <a:gdLst>
                <a:gd name="T0" fmla="*/ 2 w 6"/>
                <a:gd name="T1" fmla="*/ 3 h 6"/>
                <a:gd name="T2" fmla="*/ 0 w 6"/>
                <a:gd name="T3" fmla="*/ 6 h 6"/>
                <a:gd name="T4" fmla="*/ 2 w 6"/>
                <a:gd name="T5" fmla="*/ 6 h 6"/>
                <a:gd name="T6" fmla="*/ 5 w 6"/>
                <a:gd name="T7" fmla="*/ 4 h 6"/>
                <a:gd name="T8" fmla="*/ 6 w 6"/>
                <a:gd name="T9" fmla="*/ 3 h 6"/>
                <a:gd name="T10" fmla="*/ 6 w 6"/>
                <a:gd name="T11" fmla="*/ 0 h 6"/>
                <a:gd name="T12" fmla="*/ 2 w 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3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2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00" name="Freeform 1738"/>
            <p:cNvSpPr>
              <a:spLocks/>
            </p:cNvSpPr>
            <p:nvPr/>
          </p:nvSpPr>
          <p:spPr bwMode="auto">
            <a:xfrm>
              <a:off x="6172125" y="2003524"/>
              <a:ext cx="2109" cy="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01" name="Freeform 1739"/>
            <p:cNvSpPr>
              <a:spLocks/>
            </p:cNvSpPr>
            <p:nvPr/>
          </p:nvSpPr>
          <p:spPr bwMode="auto">
            <a:xfrm>
              <a:off x="6174233" y="2001415"/>
              <a:ext cx="2109" cy="2109"/>
            </a:xfrm>
            <a:custGeom>
              <a:avLst/>
              <a:gdLst>
                <a:gd name="T0" fmla="*/ 4 w 4"/>
                <a:gd name="T1" fmla="*/ 0 h 2"/>
                <a:gd name="T2" fmla="*/ 1 w 4"/>
                <a:gd name="T3" fmla="*/ 0 h 2"/>
                <a:gd name="T4" fmla="*/ 0 w 4"/>
                <a:gd name="T5" fmla="*/ 2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02" name="Freeform 1740"/>
            <p:cNvSpPr>
              <a:spLocks/>
            </p:cNvSpPr>
            <p:nvPr/>
          </p:nvSpPr>
          <p:spPr bwMode="auto">
            <a:xfrm>
              <a:off x="6178449" y="1946610"/>
              <a:ext cx="6324" cy="2109"/>
            </a:xfrm>
            <a:custGeom>
              <a:avLst/>
              <a:gdLst>
                <a:gd name="T0" fmla="*/ 0 w 5"/>
                <a:gd name="T1" fmla="*/ 2 h 2"/>
                <a:gd name="T2" fmla="*/ 4 w 5"/>
                <a:gd name="T3" fmla="*/ 2 h 2"/>
                <a:gd name="T4" fmla="*/ 5 w 5"/>
                <a:gd name="T5" fmla="*/ 0 h 2"/>
                <a:gd name="T6" fmla="*/ 1 w 5"/>
                <a:gd name="T7" fmla="*/ 0 h 2"/>
                <a:gd name="T8" fmla="*/ 0 w 5"/>
                <a:gd name="T9" fmla="*/ 1 h 2"/>
                <a:gd name="T10" fmla="*/ 0 w 5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4" y="2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03" name="Freeform 1741"/>
            <p:cNvSpPr>
              <a:spLocks/>
            </p:cNvSpPr>
            <p:nvPr/>
          </p:nvSpPr>
          <p:spPr bwMode="auto">
            <a:xfrm>
              <a:off x="6182665" y="1984552"/>
              <a:ext cx="6324" cy="0"/>
            </a:xfrm>
            <a:custGeom>
              <a:avLst/>
              <a:gdLst>
                <a:gd name="T0" fmla="*/ 0 w 6"/>
                <a:gd name="T1" fmla="*/ 6 w 6"/>
                <a:gd name="T2" fmla="*/ 2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04" name="Freeform 1742"/>
            <p:cNvSpPr>
              <a:spLocks/>
            </p:cNvSpPr>
            <p:nvPr/>
          </p:nvSpPr>
          <p:spPr bwMode="auto">
            <a:xfrm>
              <a:off x="6184772" y="1940287"/>
              <a:ext cx="14756" cy="6324"/>
            </a:xfrm>
            <a:custGeom>
              <a:avLst/>
              <a:gdLst>
                <a:gd name="T0" fmla="*/ 1 w 14"/>
                <a:gd name="T1" fmla="*/ 5 h 8"/>
                <a:gd name="T2" fmla="*/ 0 w 14"/>
                <a:gd name="T3" fmla="*/ 8 h 8"/>
                <a:gd name="T4" fmla="*/ 4 w 14"/>
                <a:gd name="T5" fmla="*/ 7 h 8"/>
                <a:gd name="T6" fmla="*/ 8 w 14"/>
                <a:gd name="T7" fmla="*/ 5 h 8"/>
                <a:gd name="T8" fmla="*/ 11 w 14"/>
                <a:gd name="T9" fmla="*/ 5 h 8"/>
                <a:gd name="T10" fmla="*/ 14 w 14"/>
                <a:gd name="T11" fmla="*/ 3 h 8"/>
                <a:gd name="T12" fmla="*/ 11 w 14"/>
                <a:gd name="T13" fmla="*/ 2 h 8"/>
                <a:gd name="T14" fmla="*/ 9 w 14"/>
                <a:gd name="T15" fmla="*/ 0 h 8"/>
                <a:gd name="T16" fmla="*/ 5 w 14"/>
                <a:gd name="T17" fmla="*/ 2 h 8"/>
                <a:gd name="T18" fmla="*/ 3 w 14"/>
                <a:gd name="T19" fmla="*/ 2 h 8"/>
                <a:gd name="T20" fmla="*/ 3 w 14"/>
                <a:gd name="T21" fmla="*/ 4 h 8"/>
                <a:gd name="T22" fmla="*/ 0 w 14"/>
                <a:gd name="T23" fmla="*/ 4 h 8"/>
                <a:gd name="T24" fmla="*/ 1 w 14"/>
                <a:gd name="T2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lnTo>
                    <a:pt x="0" y="8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4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1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05" name="Freeform 1743"/>
            <p:cNvSpPr>
              <a:spLocks/>
            </p:cNvSpPr>
            <p:nvPr/>
          </p:nvSpPr>
          <p:spPr bwMode="auto">
            <a:xfrm>
              <a:off x="6197419" y="1940287"/>
              <a:ext cx="4216" cy="2109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2 h 3"/>
                <a:gd name="T4" fmla="*/ 2 w 2"/>
                <a:gd name="T5" fmla="*/ 0 h 3"/>
                <a:gd name="T6" fmla="*/ 0 w 2"/>
                <a:gd name="T7" fmla="*/ 0 h 3"/>
                <a:gd name="T8" fmla="*/ 2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06" name="Freeform 1744"/>
            <p:cNvSpPr>
              <a:spLocks/>
            </p:cNvSpPr>
            <p:nvPr/>
          </p:nvSpPr>
          <p:spPr bwMode="auto">
            <a:xfrm>
              <a:off x="6199528" y="1974013"/>
              <a:ext cx="2109" cy="4216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1 w 2"/>
                <a:gd name="T5" fmla="*/ 2 h 2"/>
                <a:gd name="T6" fmla="*/ 2 w 2"/>
                <a:gd name="T7" fmla="*/ 2 h 2"/>
                <a:gd name="T8" fmla="*/ 2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07" name="Freeform 1745"/>
            <p:cNvSpPr>
              <a:spLocks/>
            </p:cNvSpPr>
            <p:nvPr/>
          </p:nvSpPr>
          <p:spPr bwMode="auto">
            <a:xfrm>
              <a:off x="6201635" y="1936071"/>
              <a:ext cx="18972" cy="8432"/>
            </a:xfrm>
            <a:custGeom>
              <a:avLst/>
              <a:gdLst>
                <a:gd name="T0" fmla="*/ 0 w 17"/>
                <a:gd name="T1" fmla="*/ 6 h 7"/>
                <a:gd name="T2" fmla="*/ 5 w 17"/>
                <a:gd name="T3" fmla="*/ 7 h 7"/>
                <a:gd name="T4" fmla="*/ 10 w 17"/>
                <a:gd name="T5" fmla="*/ 6 h 7"/>
                <a:gd name="T6" fmla="*/ 15 w 17"/>
                <a:gd name="T7" fmla="*/ 3 h 7"/>
                <a:gd name="T8" fmla="*/ 17 w 17"/>
                <a:gd name="T9" fmla="*/ 0 h 7"/>
                <a:gd name="T10" fmla="*/ 15 w 17"/>
                <a:gd name="T11" fmla="*/ 1 h 7"/>
                <a:gd name="T12" fmla="*/ 11 w 17"/>
                <a:gd name="T13" fmla="*/ 2 h 7"/>
                <a:gd name="T14" fmla="*/ 11 w 17"/>
                <a:gd name="T15" fmla="*/ 1 h 7"/>
                <a:gd name="T16" fmla="*/ 10 w 17"/>
                <a:gd name="T17" fmla="*/ 1 h 7"/>
                <a:gd name="T18" fmla="*/ 6 w 17"/>
                <a:gd name="T19" fmla="*/ 2 h 7"/>
                <a:gd name="T20" fmla="*/ 3 w 17"/>
                <a:gd name="T21" fmla="*/ 5 h 7"/>
                <a:gd name="T22" fmla="*/ 0 w 17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7">
                  <a:moveTo>
                    <a:pt x="0" y="6"/>
                  </a:moveTo>
                  <a:lnTo>
                    <a:pt x="5" y="7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6" y="2"/>
                  </a:lnTo>
                  <a:lnTo>
                    <a:pt x="3" y="5"/>
                  </a:lnTo>
                  <a:lnTo>
                    <a:pt x="0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08" name="Freeform 1746"/>
            <p:cNvSpPr>
              <a:spLocks/>
            </p:cNvSpPr>
            <p:nvPr/>
          </p:nvSpPr>
          <p:spPr bwMode="auto">
            <a:xfrm>
              <a:off x="6203744" y="1919208"/>
              <a:ext cx="23188" cy="12647"/>
            </a:xfrm>
            <a:custGeom>
              <a:avLst/>
              <a:gdLst>
                <a:gd name="T0" fmla="*/ 11 w 21"/>
                <a:gd name="T1" fmla="*/ 11 h 11"/>
                <a:gd name="T2" fmla="*/ 16 w 21"/>
                <a:gd name="T3" fmla="*/ 11 h 11"/>
                <a:gd name="T4" fmla="*/ 21 w 21"/>
                <a:gd name="T5" fmla="*/ 9 h 11"/>
                <a:gd name="T6" fmla="*/ 19 w 21"/>
                <a:gd name="T7" fmla="*/ 7 h 11"/>
                <a:gd name="T8" fmla="*/ 19 w 21"/>
                <a:gd name="T9" fmla="*/ 5 h 11"/>
                <a:gd name="T10" fmla="*/ 19 w 21"/>
                <a:gd name="T11" fmla="*/ 4 h 11"/>
                <a:gd name="T12" fmla="*/ 17 w 21"/>
                <a:gd name="T13" fmla="*/ 2 h 11"/>
                <a:gd name="T14" fmla="*/ 16 w 21"/>
                <a:gd name="T15" fmla="*/ 1 h 11"/>
                <a:gd name="T16" fmla="*/ 13 w 21"/>
                <a:gd name="T17" fmla="*/ 0 h 11"/>
                <a:gd name="T18" fmla="*/ 13 w 21"/>
                <a:gd name="T19" fmla="*/ 6 h 11"/>
                <a:gd name="T20" fmla="*/ 10 w 21"/>
                <a:gd name="T21" fmla="*/ 5 h 11"/>
                <a:gd name="T22" fmla="*/ 7 w 21"/>
                <a:gd name="T23" fmla="*/ 5 h 11"/>
                <a:gd name="T24" fmla="*/ 3 w 21"/>
                <a:gd name="T25" fmla="*/ 7 h 11"/>
                <a:gd name="T26" fmla="*/ 0 w 21"/>
                <a:gd name="T27" fmla="*/ 10 h 11"/>
                <a:gd name="T28" fmla="*/ 3 w 21"/>
                <a:gd name="T29" fmla="*/ 11 h 11"/>
                <a:gd name="T30" fmla="*/ 7 w 21"/>
                <a:gd name="T31" fmla="*/ 10 h 11"/>
                <a:gd name="T32" fmla="*/ 11 w 21"/>
                <a:gd name="T33" fmla="*/ 7 h 11"/>
                <a:gd name="T34" fmla="*/ 14 w 21"/>
                <a:gd name="T35" fmla="*/ 9 h 11"/>
                <a:gd name="T36" fmla="*/ 8 w 21"/>
                <a:gd name="T37" fmla="*/ 10 h 11"/>
                <a:gd name="T38" fmla="*/ 11 w 21"/>
                <a:gd name="T3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11">
                  <a:moveTo>
                    <a:pt x="11" y="11"/>
                  </a:moveTo>
                  <a:lnTo>
                    <a:pt x="16" y="11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7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7" y="10"/>
                  </a:lnTo>
                  <a:lnTo>
                    <a:pt x="11" y="7"/>
                  </a:lnTo>
                  <a:lnTo>
                    <a:pt x="14" y="9"/>
                  </a:lnTo>
                  <a:lnTo>
                    <a:pt x="8" y="10"/>
                  </a:lnTo>
                  <a:lnTo>
                    <a:pt x="11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09" name="Freeform 1747"/>
            <p:cNvSpPr>
              <a:spLocks/>
            </p:cNvSpPr>
            <p:nvPr/>
          </p:nvSpPr>
          <p:spPr bwMode="auto">
            <a:xfrm>
              <a:off x="6207960" y="1933962"/>
              <a:ext cx="10540" cy="0"/>
            </a:xfrm>
            <a:custGeom>
              <a:avLst/>
              <a:gdLst>
                <a:gd name="T0" fmla="*/ 4 w 9"/>
                <a:gd name="T1" fmla="*/ 1 h 1"/>
                <a:gd name="T2" fmla="*/ 7 w 9"/>
                <a:gd name="T3" fmla="*/ 1 h 1"/>
                <a:gd name="T4" fmla="*/ 9 w 9"/>
                <a:gd name="T5" fmla="*/ 0 h 1"/>
                <a:gd name="T6" fmla="*/ 5 w 9"/>
                <a:gd name="T7" fmla="*/ 0 h 1"/>
                <a:gd name="T8" fmla="*/ 0 w 9"/>
                <a:gd name="T9" fmla="*/ 0 h 1"/>
                <a:gd name="T10" fmla="*/ 4 w 9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4" y="1"/>
                  </a:moveTo>
                  <a:lnTo>
                    <a:pt x="7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10" name="Freeform 1748"/>
            <p:cNvSpPr>
              <a:spLocks/>
            </p:cNvSpPr>
            <p:nvPr/>
          </p:nvSpPr>
          <p:spPr bwMode="auto">
            <a:xfrm>
              <a:off x="6214283" y="1921315"/>
              <a:ext cx="2109" cy="2109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11" name="Freeform 1749"/>
            <p:cNvSpPr>
              <a:spLocks/>
            </p:cNvSpPr>
            <p:nvPr/>
          </p:nvSpPr>
          <p:spPr bwMode="auto">
            <a:xfrm>
              <a:off x="6214283" y="1940287"/>
              <a:ext cx="4216" cy="2109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12" name="Freeform 1750"/>
            <p:cNvSpPr>
              <a:spLocks/>
            </p:cNvSpPr>
            <p:nvPr/>
          </p:nvSpPr>
          <p:spPr bwMode="auto">
            <a:xfrm>
              <a:off x="6218498" y="1950825"/>
              <a:ext cx="6324" cy="2109"/>
            </a:xfrm>
            <a:custGeom>
              <a:avLst/>
              <a:gdLst>
                <a:gd name="T0" fmla="*/ 0 w 6"/>
                <a:gd name="T1" fmla="*/ 3 h 3"/>
                <a:gd name="T2" fmla="*/ 6 w 6"/>
                <a:gd name="T3" fmla="*/ 1 h 3"/>
                <a:gd name="T4" fmla="*/ 2 w 6"/>
                <a:gd name="T5" fmla="*/ 0 h 3"/>
                <a:gd name="T6" fmla="*/ 0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6" y="1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13" name="Freeform 1751"/>
            <p:cNvSpPr>
              <a:spLocks/>
            </p:cNvSpPr>
            <p:nvPr/>
          </p:nvSpPr>
          <p:spPr bwMode="auto">
            <a:xfrm>
              <a:off x="6220607" y="1921315"/>
              <a:ext cx="33726" cy="18972"/>
            </a:xfrm>
            <a:custGeom>
              <a:avLst/>
              <a:gdLst>
                <a:gd name="T0" fmla="*/ 8 w 32"/>
                <a:gd name="T1" fmla="*/ 8 h 19"/>
                <a:gd name="T2" fmla="*/ 8 w 32"/>
                <a:gd name="T3" fmla="*/ 10 h 19"/>
                <a:gd name="T4" fmla="*/ 3 w 32"/>
                <a:gd name="T5" fmla="*/ 11 h 19"/>
                <a:gd name="T6" fmla="*/ 4 w 32"/>
                <a:gd name="T7" fmla="*/ 14 h 19"/>
                <a:gd name="T8" fmla="*/ 3 w 32"/>
                <a:gd name="T9" fmla="*/ 15 h 19"/>
                <a:gd name="T10" fmla="*/ 2 w 32"/>
                <a:gd name="T11" fmla="*/ 16 h 19"/>
                <a:gd name="T12" fmla="*/ 0 w 32"/>
                <a:gd name="T13" fmla="*/ 19 h 19"/>
                <a:gd name="T14" fmla="*/ 5 w 32"/>
                <a:gd name="T15" fmla="*/ 16 h 19"/>
                <a:gd name="T16" fmla="*/ 10 w 32"/>
                <a:gd name="T17" fmla="*/ 15 h 19"/>
                <a:gd name="T18" fmla="*/ 7 w 32"/>
                <a:gd name="T19" fmla="*/ 17 h 19"/>
                <a:gd name="T20" fmla="*/ 10 w 32"/>
                <a:gd name="T21" fmla="*/ 19 h 19"/>
                <a:gd name="T22" fmla="*/ 13 w 32"/>
                <a:gd name="T23" fmla="*/ 19 h 19"/>
                <a:gd name="T24" fmla="*/ 15 w 32"/>
                <a:gd name="T25" fmla="*/ 16 h 19"/>
                <a:gd name="T26" fmla="*/ 18 w 32"/>
                <a:gd name="T27" fmla="*/ 14 h 19"/>
                <a:gd name="T28" fmla="*/ 18 w 32"/>
                <a:gd name="T29" fmla="*/ 16 h 19"/>
                <a:gd name="T30" fmla="*/ 19 w 32"/>
                <a:gd name="T31" fmla="*/ 16 h 19"/>
                <a:gd name="T32" fmla="*/ 20 w 32"/>
                <a:gd name="T33" fmla="*/ 15 h 19"/>
                <a:gd name="T34" fmla="*/ 21 w 32"/>
                <a:gd name="T35" fmla="*/ 12 h 19"/>
                <a:gd name="T36" fmla="*/ 24 w 32"/>
                <a:gd name="T37" fmla="*/ 11 h 19"/>
                <a:gd name="T38" fmla="*/ 28 w 32"/>
                <a:gd name="T39" fmla="*/ 11 h 19"/>
                <a:gd name="T40" fmla="*/ 30 w 32"/>
                <a:gd name="T41" fmla="*/ 10 h 19"/>
                <a:gd name="T42" fmla="*/ 32 w 32"/>
                <a:gd name="T43" fmla="*/ 9 h 19"/>
                <a:gd name="T44" fmla="*/ 32 w 32"/>
                <a:gd name="T45" fmla="*/ 6 h 19"/>
                <a:gd name="T46" fmla="*/ 31 w 32"/>
                <a:gd name="T47" fmla="*/ 4 h 19"/>
                <a:gd name="T48" fmla="*/ 28 w 32"/>
                <a:gd name="T49" fmla="*/ 3 h 19"/>
                <a:gd name="T50" fmla="*/ 24 w 32"/>
                <a:gd name="T51" fmla="*/ 4 h 19"/>
                <a:gd name="T52" fmla="*/ 20 w 32"/>
                <a:gd name="T53" fmla="*/ 8 h 19"/>
                <a:gd name="T54" fmla="*/ 15 w 32"/>
                <a:gd name="T55" fmla="*/ 11 h 19"/>
                <a:gd name="T56" fmla="*/ 16 w 32"/>
                <a:gd name="T57" fmla="*/ 10 h 19"/>
                <a:gd name="T58" fmla="*/ 18 w 32"/>
                <a:gd name="T59" fmla="*/ 6 h 19"/>
                <a:gd name="T60" fmla="*/ 19 w 32"/>
                <a:gd name="T61" fmla="*/ 5 h 19"/>
                <a:gd name="T62" fmla="*/ 18 w 32"/>
                <a:gd name="T63" fmla="*/ 5 h 19"/>
                <a:gd name="T64" fmla="*/ 16 w 32"/>
                <a:gd name="T65" fmla="*/ 6 h 19"/>
                <a:gd name="T66" fmla="*/ 18 w 32"/>
                <a:gd name="T67" fmla="*/ 4 h 19"/>
                <a:gd name="T68" fmla="*/ 18 w 32"/>
                <a:gd name="T69" fmla="*/ 1 h 19"/>
                <a:gd name="T70" fmla="*/ 15 w 32"/>
                <a:gd name="T71" fmla="*/ 0 h 19"/>
                <a:gd name="T72" fmla="*/ 13 w 32"/>
                <a:gd name="T73" fmla="*/ 0 h 19"/>
                <a:gd name="T74" fmla="*/ 12 w 32"/>
                <a:gd name="T75" fmla="*/ 3 h 19"/>
                <a:gd name="T76" fmla="*/ 10 w 32"/>
                <a:gd name="T77" fmla="*/ 4 h 19"/>
                <a:gd name="T78" fmla="*/ 10 w 32"/>
                <a:gd name="T79" fmla="*/ 6 h 19"/>
                <a:gd name="T80" fmla="*/ 13 w 32"/>
                <a:gd name="T81" fmla="*/ 8 h 19"/>
                <a:gd name="T82" fmla="*/ 8 w 32"/>
                <a:gd name="T8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19">
                  <a:moveTo>
                    <a:pt x="8" y="8"/>
                  </a:moveTo>
                  <a:lnTo>
                    <a:pt x="8" y="10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5" y="16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0" y="15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8" y="11"/>
                  </a:lnTo>
                  <a:lnTo>
                    <a:pt x="30" y="10"/>
                  </a:lnTo>
                  <a:lnTo>
                    <a:pt x="32" y="9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8" y="3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5" y="11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3" y="8"/>
                  </a:lnTo>
                  <a:lnTo>
                    <a:pt x="8" y="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14" name="Freeform 1752"/>
            <p:cNvSpPr>
              <a:spLocks/>
            </p:cNvSpPr>
            <p:nvPr/>
          </p:nvSpPr>
          <p:spPr bwMode="auto">
            <a:xfrm>
              <a:off x="6226930" y="1912883"/>
              <a:ext cx="16863" cy="10540"/>
            </a:xfrm>
            <a:custGeom>
              <a:avLst/>
              <a:gdLst>
                <a:gd name="T0" fmla="*/ 5 w 15"/>
                <a:gd name="T1" fmla="*/ 8 h 9"/>
                <a:gd name="T2" fmla="*/ 11 w 15"/>
                <a:gd name="T3" fmla="*/ 4 h 9"/>
                <a:gd name="T4" fmla="*/ 13 w 15"/>
                <a:gd name="T5" fmla="*/ 2 h 9"/>
                <a:gd name="T6" fmla="*/ 15 w 15"/>
                <a:gd name="T7" fmla="*/ 0 h 9"/>
                <a:gd name="T8" fmla="*/ 10 w 15"/>
                <a:gd name="T9" fmla="*/ 0 h 9"/>
                <a:gd name="T10" fmla="*/ 6 w 15"/>
                <a:gd name="T11" fmla="*/ 2 h 9"/>
                <a:gd name="T12" fmla="*/ 1 w 15"/>
                <a:gd name="T13" fmla="*/ 6 h 9"/>
                <a:gd name="T14" fmla="*/ 0 w 15"/>
                <a:gd name="T15" fmla="*/ 9 h 9"/>
                <a:gd name="T16" fmla="*/ 2 w 15"/>
                <a:gd name="T17" fmla="*/ 9 h 9"/>
                <a:gd name="T18" fmla="*/ 5 w 1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">
                  <a:moveTo>
                    <a:pt x="5" y="8"/>
                  </a:moveTo>
                  <a:lnTo>
                    <a:pt x="11" y="4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5" y="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15" name="Freeform 1753"/>
            <p:cNvSpPr>
              <a:spLocks/>
            </p:cNvSpPr>
            <p:nvPr/>
          </p:nvSpPr>
          <p:spPr bwMode="auto">
            <a:xfrm>
              <a:off x="6231146" y="1948718"/>
              <a:ext cx="6324" cy="2109"/>
            </a:xfrm>
            <a:custGeom>
              <a:avLst/>
              <a:gdLst>
                <a:gd name="T0" fmla="*/ 3 w 8"/>
                <a:gd name="T1" fmla="*/ 0 h 1"/>
                <a:gd name="T2" fmla="*/ 0 w 8"/>
                <a:gd name="T3" fmla="*/ 1 h 1"/>
                <a:gd name="T4" fmla="*/ 8 w 8"/>
                <a:gd name="T5" fmla="*/ 0 h 1"/>
                <a:gd name="T6" fmla="*/ 3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3" y="0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16" name="Freeform 1754"/>
            <p:cNvSpPr>
              <a:spLocks/>
            </p:cNvSpPr>
            <p:nvPr/>
          </p:nvSpPr>
          <p:spPr bwMode="auto">
            <a:xfrm>
              <a:off x="6243793" y="1933962"/>
              <a:ext cx="4216" cy="4216"/>
            </a:xfrm>
            <a:custGeom>
              <a:avLst/>
              <a:gdLst>
                <a:gd name="T0" fmla="*/ 0 w 5"/>
                <a:gd name="T1" fmla="*/ 2 h 4"/>
                <a:gd name="T2" fmla="*/ 2 w 5"/>
                <a:gd name="T3" fmla="*/ 4 h 4"/>
                <a:gd name="T4" fmla="*/ 3 w 5"/>
                <a:gd name="T5" fmla="*/ 4 h 4"/>
                <a:gd name="T6" fmla="*/ 5 w 5"/>
                <a:gd name="T7" fmla="*/ 2 h 4"/>
                <a:gd name="T8" fmla="*/ 3 w 5"/>
                <a:gd name="T9" fmla="*/ 0 h 4"/>
                <a:gd name="T10" fmla="*/ 2 w 5"/>
                <a:gd name="T11" fmla="*/ 0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17" name="Freeform 1755"/>
            <p:cNvSpPr>
              <a:spLocks/>
            </p:cNvSpPr>
            <p:nvPr/>
          </p:nvSpPr>
          <p:spPr bwMode="auto">
            <a:xfrm>
              <a:off x="6248009" y="1921315"/>
              <a:ext cx="6324" cy="2109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1 h 3"/>
                <a:gd name="T4" fmla="*/ 2 w 4"/>
                <a:gd name="T5" fmla="*/ 0 h 3"/>
                <a:gd name="T6" fmla="*/ 0 w 4"/>
                <a:gd name="T7" fmla="*/ 1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18" name="Freeform 1756"/>
            <p:cNvSpPr>
              <a:spLocks/>
            </p:cNvSpPr>
            <p:nvPr/>
          </p:nvSpPr>
          <p:spPr bwMode="auto">
            <a:xfrm>
              <a:off x="6258549" y="1902344"/>
              <a:ext cx="25295" cy="14756"/>
            </a:xfrm>
            <a:custGeom>
              <a:avLst/>
              <a:gdLst>
                <a:gd name="T0" fmla="*/ 3 w 25"/>
                <a:gd name="T1" fmla="*/ 9 h 13"/>
                <a:gd name="T2" fmla="*/ 7 w 25"/>
                <a:gd name="T3" fmla="*/ 9 h 13"/>
                <a:gd name="T4" fmla="*/ 4 w 25"/>
                <a:gd name="T5" fmla="*/ 9 h 13"/>
                <a:gd name="T6" fmla="*/ 3 w 25"/>
                <a:gd name="T7" fmla="*/ 10 h 13"/>
                <a:gd name="T8" fmla="*/ 4 w 25"/>
                <a:gd name="T9" fmla="*/ 10 h 13"/>
                <a:gd name="T10" fmla="*/ 7 w 25"/>
                <a:gd name="T11" fmla="*/ 11 h 13"/>
                <a:gd name="T12" fmla="*/ 0 w 25"/>
                <a:gd name="T13" fmla="*/ 12 h 13"/>
                <a:gd name="T14" fmla="*/ 5 w 25"/>
                <a:gd name="T15" fmla="*/ 13 h 13"/>
                <a:gd name="T16" fmla="*/ 11 w 25"/>
                <a:gd name="T17" fmla="*/ 12 h 13"/>
                <a:gd name="T18" fmla="*/ 14 w 25"/>
                <a:gd name="T19" fmla="*/ 11 h 13"/>
                <a:gd name="T20" fmla="*/ 18 w 25"/>
                <a:gd name="T21" fmla="*/ 11 h 13"/>
                <a:gd name="T22" fmla="*/ 24 w 25"/>
                <a:gd name="T23" fmla="*/ 11 h 13"/>
                <a:gd name="T24" fmla="*/ 21 w 25"/>
                <a:gd name="T25" fmla="*/ 11 h 13"/>
                <a:gd name="T26" fmla="*/ 21 w 25"/>
                <a:gd name="T27" fmla="*/ 10 h 13"/>
                <a:gd name="T28" fmla="*/ 21 w 25"/>
                <a:gd name="T29" fmla="*/ 9 h 13"/>
                <a:gd name="T30" fmla="*/ 24 w 25"/>
                <a:gd name="T31" fmla="*/ 9 h 13"/>
                <a:gd name="T32" fmla="*/ 25 w 25"/>
                <a:gd name="T33" fmla="*/ 5 h 13"/>
                <a:gd name="T34" fmla="*/ 24 w 25"/>
                <a:gd name="T35" fmla="*/ 4 h 13"/>
                <a:gd name="T36" fmla="*/ 21 w 25"/>
                <a:gd name="T37" fmla="*/ 5 h 13"/>
                <a:gd name="T38" fmla="*/ 24 w 25"/>
                <a:gd name="T39" fmla="*/ 4 h 13"/>
                <a:gd name="T40" fmla="*/ 24 w 25"/>
                <a:gd name="T41" fmla="*/ 4 h 13"/>
                <a:gd name="T42" fmla="*/ 24 w 25"/>
                <a:gd name="T43" fmla="*/ 2 h 13"/>
                <a:gd name="T44" fmla="*/ 21 w 25"/>
                <a:gd name="T45" fmla="*/ 2 h 13"/>
                <a:gd name="T46" fmla="*/ 19 w 25"/>
                <a:gd name="T47" fmla="*/ 1 h 13"/>
                <a:gd name="T48" fmla="*/ 16 w 25"/>
                <a:gd name="T49" fmla="*/ 0 h 13"/>
                <a:gd name="T50" fmla="*/ 15 w 25"/>
                <a:gd name="T51" fmla="*/ 0 h 13"/>
                <a:gd name="T52" fmla="*/ 16 w 25"/>
                <a:gd name="T53" fmla="*/ 1 h 13"/>
                <a:gd name="T54" fmla="*/ 16 w 25"/>
                <a:gd name="T55" fmla="*/ 2 h 13"/>
                <a:gd name="T56" fmla="*/ 15 w 25"/>
                <a:gd name="T57" fmla="*/ 2 h 13"/>
                <a:gd name="T58" fmla="*/ 14 w 25"/>
                <a:gd name="T59" fmla="*/ 0 h 13"/>
                <a:gd name="T60" fmla="*/ 15 w 25"/>
                <a:gd name="T61" fmla="*/ 1 h 13"/>
                <a:gd name="T62" fmla="*/ 15 w 25"/>
                <a:gd name="T63" fmla="*/ 2 h 13"/>
                <a:gd name="T64" fmla="*/ 14 w 25"/>
                <a:gd name="T65" fmla="*/ 2 h 13"/>
                <a:gd name="T66" fmla="*/ 10 w 25"/>
                <a:gd name="T67" fmla="*/ 2 h 13"/>
                <a:gd name="T68" fmla="*/ 7 w 25"/>
                <a:gd name="T69" fmla="*/ 2 h 13"/>
                <a:gd name="T70" fmla="*/ 9 w 25"/>
                <a:gd name="T71" fmla="*/ 4 h 13"/>
                <a:gd name="T72" fmla="*/ 13 w 25"/>
                <a:gd name="T73" fmla="*/ 4 h 13"/>
                <a:gd name="T74" fmla="*/ 7 w 25"/>
                <a:gd name="T75" fmla="*/ 5 h 13"/>
                <a:gd name="T76" fmla="*/ 0 w 25"/>
                <a:gd name="T77" fmla="*/ 6 h 13"/>
                <a:gd name="T78" fmla="*/ 3 w 25"/>
                <a:gd name="T79" fmla="*/ 6 h 13"/>
                <a:gd name="T80" fmla="*/ 3 w 25"/>
                <a:gd name="T8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13">
                  <a:moveTo>
                    <a:pt x="3" y="9"/>
                  </a:moveTo>
                  <a:lnTo>
                    <a:pt x="7" y="9"/>
                  </a:lnTo>
                  <a:lnTo>
                    <a:pt x="4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7" y="11"/>
                  </a:lnTo>
                  <a:lnTo>
                    <a:pt x="0" y="12"/>
                  </a:lnTo>
                  <a:lnTo>
                    <a:pt x="5" y="13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4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1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9" y="4"/>
                  </a:lnTo>
                  <a:lnTo>
                    <a:pt x="13" y="4"/>
                  </a:lnTo>
                  <a:lnTo>
                    <a:pt x="7" y="5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19" name="Freeform 1757"/>
            <p:cNvSpPr>
              <a:spLocks/>
            </p:cNvSpPr>
            <p:nvPr/>
          </p:nvSpPr>
          <p:spPr bwMode="auto">
            <a:xfrm>
              <a:off x="6258549" y="1925531"/>
              <a:ext cx="6324" cy="2109"/>
            </a:xfrm>
            <a:custGeom>
              <a:avLst/>
              <a:gdLst>
                <a:gd name="T0" fmla="*/ 7 w 7"/>
                <a:gd name="T1" fmla="*/ 2 h 2"/>
                <a:gd name="T2" fmla="*/ 5 w 7"/>
                <a:gd name="T3" fmla="*/ 0 h 2"/>
                <a:gd name="T4" fmla="*/ 4 w 7"/>
                <a:gd name="T5" fmla="*/ 0 h 2"/>
                <a:gd name="T6" fmla="*/ 0 w 7"/>
                <a:gd name="T7" fmla="*/ 2 h 2"/>
                <a:gd name="T8" fmla="*/ 7 w 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7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20" name="Freeform 1758"/>
            <p:cNvSpPr>
              <a:spLocks/>
            </p:cNvSpPr>
            <p:nvPr/>
          </p:nvSpPr>
          <p:spPr bwMode="auto">
            <a:xfrm>
              <a:off x="6264872" y="1923423"/>
              <a:ext cx="6324" cy="2109"/>
            </a:xfrm>
            <a:custGeom>
              <a:avLst/>
              <a:gdLst>
                <a:gd name="T0" fmla="*/ 0 w 6"/>
                <a:gd name="T1" fmla="*/ 2 h 3"/>
                <a:gd name="T2" fmla="*/ 2 w 6"/>
                <a:gd name="T3" fmla="*/ 3 h 3"/>
                <a:gd name="T4" fmla="*/ 6 w 6"/>
                <a:gd name="T5" fmla="*/ 3 h 3"/>
                <a:gd name="T6" fmla="*/ 2 w 6"/>
                <a:gd name="T7" fmla="*/ 0 h 3"/>
                <a:gd name="T8" fmla="*/ 1 w 6"/>
                <a:gd name="T9" fmla="*/ 0 h 3"/>
                <a:gd name="T10" fmla="*/ 0 w 6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2" y="3"/>
                  </a:lnTo>
                  <a:lnTo>
                    <a:pt x="6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21" name="Freeform 1759"/>
            <p:cNvSpPr>
              <a:spLocks/>
            </p:cNvSpPr>
            <p:nvPr/>
          </p:nvSpPr>
          <p:spPr bwMode="auto">
            <a:xfrm>
              <a:off x="6285951" y="1893913"/>
              <a:ext cx="18972" cy="10540"/>
            </a:xfrm>
            <a:custGeom>
              <a:avLst/>
              <a:gdLst>
                <a:gd name="T0" fmla="*/ 15 w 19"/>
                <a:gd name="T1" fmla="*/ 7 h 10"/>
                <a:gd name="T2" fmla="*/ 19 w 19"/>
                <a:gd name="T3" fmla="*/ 3 h 10"/>
                <a:gd name="T4" fmla="*/ 15 w 19"/>
                <a:gd name="T5" fmla="*/ 2 h 10"/>
                <a:gd name="T6" fmla="*/ 12 w 19"/>
                <a:gd name="T7" fmla="*/ 0 h 10"/>
                <a:gd name="T8" fmla="*/ 10 w 19"/>
                <a:gd name="T9" fmla="*/ 2 h 10"/>
                <a:gd name="T10" fmla="*/ 12 w 19"/>
                <a:gd name="T11" fmla="*/ 2 h 10"/>
                <a:gd name="T12" fmla="*/ 12 w 19"/>
                <a:gd name="T13" fmla="*/ 3 h 10"/>
                <a:gd name="T14" fmla="*/ 11 w 19"/>
                <a:gd name="T15" fmla="*/ 5 h 10"/>
                <a:gd name="T16" fmla="*/ 9 w 19"/>
                <a:gd name="T17" fmla="*/ 3 h 10"/>
                <a:gd name="T18" fmla="*/ 8 w 19"/>
                <a:gd name="T19" fmla="*/ 4 h 10"/>
                <a:gd name="T20" fmla="*/ 6 w 19"/>
                <a:gd name="T21" fmla="*/ 4 h 10"/>
                <a:gd name="T22" fmla="*/ 6 w 19"/>
                <a:gd name="T23" fmla="*/ 5 h 10"/>
                <a:gd name="T24" fmla="*/ 9 w 19"/>
                <a:gd name="T25" fmla="*/ 5 h 10"/>
                <a:gd name="T26" fmla="*/ 6 w 19"/>
                <a:gd name="T27" fmla="*/ 7 h 10"/>
                <a:gd name="T28" fmla="*/ 4 w 19"/>
                <a:gd name="T29" fmla="*/ 7 h 10"/>
                <a:gd name="T30" fmla="*/ 3 w 19"/>
                <a:gd name="T31" fmla="*/ 8 h 10"/>
                <a:gd name="T32" fmla="*/ 4 w 19"/>
                <a:gd name="T33" fmla="*/ 8 h 10"/>
                <a:gd name="T34" fmla="*/ 6 w 19"/>
                <a:gd name="T35" fmla="*/ 8 h 10"/>
                <a:gd name="T36" fmla="*/ 3 w 19"/>
                <a:gd name="T37" fmla="*/ 8 h 10"/>
                <a:gd name="T38" fmla="*/ 0 w 19"/>
                <a:gd name="T39" fmla="*/ 10 h 10"/>
                <a:gd name="T40" fmla="*/ 4 w 19"/>
                <a:gd name="T41" fmla="*/ 10 h 10"/>
                <a:gd name="T42" fmla="*/ 9 w 19"/>
                <a:gd name="T43" fmla="*/ 10 h 10"/>
                <a:gd name="T44" fmla="*/ 12 w 19"/>
                <a:gd name="T45" fmla="*/ 9 h 10"/>
                <a:gd name="T46" fmla="*/ 15 w 19"/>
                <a:gd name="T4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10">
                  <a:moveTo>
                    <a:pt x="15" y="7"/>
                  </a:moveTo>
                  <a:lnTo>
                    <a:pt x="19" y="3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5" y="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22" name="Freeform 1760"/>
            <p:cNvSpPr>
              <a:spLocks/>
            </p:cNvSpPr>
            <p:nvPr/>
          </p:nvSpPr>
          <p:spPr bwMode="auto">
            <a:xfrm>
              <a:off x="6298599" y="1887588"/>
              <a:ext cx="4216" cy="4216"/>
            </a:xfrm>
            <a:custGeom>
              <a:avLst/>
              <a:gdLst>
                <a:gd name="T0" fmla="*/ 0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0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23" name="Freeform 1761"/>
            <p:cNvSpPr>
              <a:spLocks/>
            </p:cNvSpPr>
            <p:nvPr/>
          </p:nvSpPr>
          <p:spPr bwMode="auto">
            <a:xfrm>
              <a:off x="6300707" y="1889697"/>
              <a:ext cx="18972" cy="6324"/>
            </a:xfrm>
            <a:custGeom>
              <a:avLst/>
              <a:gdLst>
                <a:gd name="T0" fmla="*/ 0 w 18"/>
                <a:gd name="T1" fmla="*/ 3 h 8"/>
                <a:gd name="T2" fmla="*/ 0 w 18"/>
                <a:gd name="T3" fmla="*/ 5 h 8"/>
                <a:gd name="T4" fmla="*/ 1 w 18"/>
                <a:gd name="T5" fmla="*/ 8 h 8"/>
                <a:gd name="T6" fmla="*/ 5 w 18"/>
                <a:gd name="T7" fmla="*/ 8 h 8"/>
                <a:gd name="T8" fmla="*/ 7 w 18"/>
                <a:gd name="T9" fmla="*/ 7 h 8"/>
                <a:gd name="T10" fmla="*/ 14 w 18"/>
                <a:gd name="T11" fmla="*/ 4 h 8"/>
                <a:gd name="T12" fmla="*/ 17 w 18"/>
                <a:gd name="T13" fmla="*/ 3 h 8"/>
                <a:gd name="T14" fmla="*/ 18 w 18"/>
                <a:gd name="T15" fmla="*/ 3 h 8"/>
                <a:gd name="T16" fmla="*/ 14 w 18"/>
                <a:gd name="T17" fmla="*/ 2 h 8"/>
                <a:gd name="T18" fmla="*/ 12 w 18"/>
                <a:gd name="T19" fmla="*/ 3 h 8"/>
                <a:gd name="T20" fmla="*/ 11 w 18"/>
                <a:gd name="T21" fmla="*/ 2 h 8"/>
                <a:gd name="T22" fmla="*/ 8 w 18"/>
                <a:gd name="T23" fmla="*/ 0 h 8"/>
                <a:gd name="T24" fmla="*/ 5 w 18"/>
                <a:gd name="T25" fmla="*/ 0 h 8"/>
                <a:gd name="T26" fmla="*/ 0 w 18"/>
                <a:gd name="T2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8">
                  <a:moveTo>
                    <a:pt x="0" y="3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14" y="4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24" name="Freeform 1762"/>
            <p:cNvSpPr>
              <a:spLocks/>
            </p:cNvSpPr>
            <p:nvPr/>
          </p:nvSpPr>
          <p:spPr bwMode="auto">
            <a:xfrm>
              <a:off x="6304923" y="1883373"/>
              <a:ext cx="4216" cy="2109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2 w 2"/>
                <a:gd name="T5" fmla="*/ 1 h 2"/>
                <a:gd name="T6" fmla="*/ 1 w 2"/>
                <a:gd name="T7" fmla="*/ 0 h 2"/>
                <a:gd name="T8" fmla="*/ 1 w 2"/>
                <a:gd name="T9" fmla="*/ 0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2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25" name="Freeform 1763"/>
            <p:cNvSpPr>
              <a:spLocks/>
            </p:cNvSpPr>
            <p:nvPr/>
          </p:nvSpPr>
          <p:spPr bwMode="auto">
            <a:xfrm>
              <a:off x="6311246" y="1885481"/>
              <a:ext cx="4216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26" name="Freeform 1764"/>
            <p:cNvSpPr>
              <a:spLocks/>
            </p:cNvSpPr>
            <p:nvPr/>
          </p:nvSpPr>
          <p:spPr bwMode="auto">
            <a:xfrm>
              <a:off x="6315462" y="1891804"/>
              <a:ext cx="8432" cy="4216"/>
            </a:xfrm>
            <a:custGeom>
              <a:avLst/>
              <a:gdLst>
                <a:gd name="T0" fmla="*/ 5 w 8"/>
                <a:gd name="T1" fmla="*/ 0 h 4"/>
                <a:gd name="T2" fmla="*/ 0 w 8"/>
                <a:gd name="T3" fmla="*/ 4 h 4"/>
                <a:gd name="T4" fmla="*/ 5 w 8"/>
                <a:gd name="T5" fmla="*/ 2 h 4"/>
                <a:gd name="T6" fmla="*/ 8 w 8"/>
                <a:gd name="T7" fmla="*/ 0 h 4"/>
                <a:gd name="T8" fmla="*/ 5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5" y="0"/>
                  </a:moveTo>
                  <a:lnTo>
                    <a:pt x="0" y="4"/>
                  </a:lnTo>
                  <a:lnTo>
                    <a:pt x="5" y="2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27" name="Freeform 1765"/>
            <p:cNvSpPr>
              <a:spLocks/>
            </p:cNvSpPr>
            <p:nvPr/>
          </p:nvSpPr>
          <p:spPr bwMode="auto">
            <a:xfrm>
              <a:off x="6315462" y="1883373"/>
              <a:ext cx="12647" cy="6324"/>
            </a:xfrm>
            <a:custGeom>
              <a:avLst/>
              <a:gdLst>
                <a:gd name="T0" fmla="*/ 9 w 12"/>
                <a:gd name="T1" fmla="*/ 2 h 4"/>
                <a:gd name="T2" fmla="*/ 5 w 12"/>
                <a:gd name="T3" fmla="*/ 1 h 4"/>
                <a:gd name="T4" fmla="*/ 0 w 12"/>
                <a:gd name="T5" fmla="*/ 0 h 4"/>
                <a:gd name="T6" fmla="*/ 5 w 12"/>
                <a:gd name="T7" fmla="*/ 3 h 4"/>
                <a:gd name="T8" fmla="*/ 8 w 12"/>
                <a:gd name="T9" fmla="*/ 4 h 4"/>
                <a:gd name="T10" fmla="*/ 12 w 12"/>
                <a:gd name="T11" fmla="*/ 3 h 4"/>
                <a:gd name="T12" fmla="*/ 9 w 1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9" y="2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5" y="3"/>
                  </a:lnTo>
                  <a:lnTo>
                    <a:pt x="8" y="4"/>
                  </a:lnTo>
                  <a:lnTo>
                    <a:pt x="12" y="3"/>
                  </a:lnTo>
                  <a:lnTo>
                    <a:pt x="9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28" name="Freeform 1766"/>
            <p:cNvSpPr>
              <a:spLocks/>
            </p:cNvSpPr>
            <p:nvPr/>
          </p:nvSpPr>
          <p:spPr bwMode="auto">
            <a:xfrm>
              <a:off x="6334433" y="1883373"/>
              <a:ext cx="8432" cy="6324"/>
            </a:xfrm>
            <a:custGeom>
              <a:avLst/>
              <a:gdLst>
                <a:gd name="T0" fmla="*/ 0 w 8"/>
                <a:gd name="T1" fmla="*/ 2 h 4"/>
                <a:gd name="T2" fmla="*/ 2 w 8"/>
                <a:gd name="T3" fmla="*/ 4 h 4"/>
                <a:gd name="T4" fmla="*/ 5 w 8"/>
                <a:gd name="T5" fmla="*/ 4 h 4"/>
                <a:gd name="T6" fmla="*/ 7 w 8"/>
                <a:gd name="T7" fmla="*/ 3 h 4"/>
                <a:gd name="T8" fmla="*/ 8 w 8"/>
                <a:gd name="T9" fmla="*/ 1 h 4"/>
                <a:gd name="T10" fmla="*/ 3 w 8"/>
                <a:gd name="T11" fmla="*/ 0 h 4"/>
                <a:gd name="T12" fmla="*/ 0 w 8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2" y="4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1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29" name="Freeform 1767"/>
            <p:cNvSpPr>
              <a:spLocks/>
            </p:cNvSpPr>
            <p:nvPr/>
          </p:nvSpPr>
          <p:spPr bwMode="auto">
            <a:xfrm>
              <a:off x="6338649" y="1893913"/>
              <a:ext cx="4216" cy="2109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0 h 3"/>
                <a:gd name="T4" fmla="*/ 1 w 3"/>
                <a:gd name="T5" fmla="*/ 0 h 3"/>
                <a:gd name="T6" fmla="*/ 0 w 3"/>
                <a:gd name="T7" fmla="*/ 3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2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30" name="Freeform 1768"/>
            <p:cNvSpPr>
              <a:spLocks/>
            </p:cNvSpPr>
            <p:nvPr/>
          </p:nvSpPr>
          <p:spPr bwMode="auto">
            <a:xfrm>
              <a:off x="6342865" y="1889697"/>
              <a:ext cx="6324" cy="2109"/>
            </a:xfrm>
            <a:custGeom>
              <a:avLst/>
              <a:gdLst>
                <a:gd name="T0" fmla="*/ 0 w 6"/>
                <a:gd name="T1" fmla="*/ 1 h 1"/>
                <a:gd name="T2" fmla="*/ 4 w 6"/>
                <a:gd name="T3" fmla="*/ 1 h 1"/>
                <a:gd name="T4" fmla="*/ 6 w 6"/>
                <a:gd name="T5" fmla="*/ 1 h 1"/>
                <a:gd name="T6" fmla="*/ 4 w 6"/>
                <a:gd name="T7" fmla="*/ 0 h 1"/>
                <a:gd name="T8" fmla="*/ 2 w 6"/>
                <a:gd name="T9" fmla="*/ 0 h 1"/>
                <a:gd name="T10" fmla="*/ 0 w 6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4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31" name="Freeform 1769"/>
            <p:cNvSpPr>
              <a:spLocks/>
            </p:cNvSpPr>
            <p:nvPr/>
          </p:nvSpPr>
          <p:spPr bwMode="auto">
            <a:xfrm>
              <a:off x="6361835" y="1889697"/>
              <a:ext cx="0" cy="210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32" name="Freeform 1770"/>
            <p:cNvSpPr>
              <a:spLocks/>
            </p:cNvSpPr>
            <p:nvPr/>
          </p:nvSpPr>
          <p:spPr bwMode="auto">
            <a:xfrm>
              <a:off x="6368160" y="1866510"/>
              <a:ext cx="31619" cy="10540"/>
            </a:xfrm>
            <a:custGeom>
              <a:avLst/>
              <a:gdLst>
                <a:gd name="T0" fmla="*/ 29 w 30"/>
                <a:gd name="T1" fmla="*/ 2 h 9"/>
                <a:gd name="T2" fmla="*/ 30 w 30"/>
                <a:gd name="T3" fmla="*/ 1 h 9"/>
                <a:gd name="T4" fmla="*/ 27 w 30"/>
                <a:gd name="T5" fmla="*/ 1 h 9"/>
                <a:gd name="T6" fmla="*/ 22 w 30"/>
                <a:gd name="T7" fmla="*/ 0 h 9"/>
                <a:gd name="T8" fmla="*/ 23 w 30"/>
                <a:gd name="T9" fmla="*/ 2 h 9"/>
                <a:gd name="T10" fmla="*/ 23 w 30"/>
                <a:gd name="T11" fmla="*/ 3 h 9"/>
                <a:gd name="T12" fmla="*/ 18 w 30"/>
                <a:gd name="T13" fmla="*/ 3 h 9"/>
                <a:gd name="T14" fmla="*/ 17 w 30"/>
                <a:gd name="T15" fmla="*/ 3 h 9"/>
                <a:gd name="T16" fmla="*/ 16 w 30"/>
                <a:gd name="T17" fmla="*/ 3 h 9"/>
                <a:gd name="T18" fmla="*/ 16 w 30"/>
                <a:gd name="T19" fmla="*/ 3 h 9"/>
                <a:gd name="T20" fmla="*/ 17 w 30"/>
                <a:gd name="T21" fmla="*/ 4 h 9"/>
                <a:gd name="T22" fmla="*/ 13 w 30"/>
                <a:gd name="T23" fmla="*/ 3 h 9"/>
                <a:gd name="T24" fmla="*/ 12 w 30"/>
                <a:gd name="T25" fmla="*/ 3 h 9"/>
                <a:gd name="T26" fmla="*/ 9 w 30"/>
                <a:gd name="T27" fmla="*/ 4 h 9"/>
                <a:gd name="T28" fmla="*/ 5 w 30"/>
                <a:gd name="T29" fmla="*/ 6 h 9"/>
                <a:gd name="T30" fmla="*/ 0 w 30"/>
                <a:gd name="T31" fmla="*/ 4 h 9"/>
                <a:gd name="T32" fmla="*/ 6 w 30"/>
                <a:gd name="T33" fmla="*/ 7 h 9"/>
                <a:gd name="T34" fmla="*/ 2 w 30"/>
                <a:gd name="T35" fmla="*/ 9 h 9"/>
                <a:gd name="T36" fmla="*/ 6 w 30"/>
                <a:gd name="T37" fmla="*/ 8 h 9"/>
                <a:gd name="T38" fmla="*/ 9 w 30"/>
                <a:gd name="T39" fmla="*/ 8 h 9"/>
                <a:gd name="T40" fmla="*/ 16 w 30"/>
                <a:gd name="T41" fmla="*/ 8 h 9"/>
                <a:gd name="T42" fmla="*/ 23 w 30"/>
                <a:gd name="T43" fmla="*/ 6 h 9"/>
                <a:gd name="T44" fmla="*/ 29 w 30"/>
                <a:gd name="T4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9">
                  <a:moveTo>
                    <a:pt x="29" y="2"/>
                  </a:moveTo>
                  <a:lnTo>
                    <a:pt x="30" y="1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9" y="4"/>
                  </a:lnTo>
                  <a:lnTo>
                    <a:pt x="5" y="6"/>
                  </a:lnTo>
                  <a:lnTo>
                    <a:pt x="0" y="4"/>
                  </a:lnTo>
                  <a:lnTo>
                    <a:pt x="6" y="7"/>
                  </a:lnTo>
                  <a:lnTo>
                    <a:pt x="2" y="9"/>
                  </a:lnTo>
                  <a:lnTo>
                    <a:pt x="6" y="8"/>
                  </a:lnTo>
                  <a:lnTo>
                    <a:pt x="9" y="8"/>
                  </a:lnTo>
                  <a:lnTo>
                    <a:pt x="16" y="8"/>
                  </a:lnTo>
                  <a:lnTo>
                    <a:pt x="23" y="6"/>
                  </a:lnTo>
                  <a:lnTo>
                    <a:pt x="29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33" name="Freeform 1771"/>
            <p:cNvSpPr>
              <a:spLocks/>
            </p:cNvSpPr>
            <p:nvPr/>
          </p:nvSpPr>
          <p:spPr bwMode="auto">
            <a:xfrm>
              <a:off x="6378699" y="1879157"/>
              <a:ext cx="10540" cy="4216"/>
            </a:xfrm>
            <a:custGeom>
              <a:avLst/>
              <a:gdLst>
                <a:gd name="T0" fmla="*/ 9 w 12"/>
                <a:gd name="T1" fmla="*/ 4 h 4"/>
                <a:gd name="T2" fmla="*/ 12 w 12"/>
                <a:gd name="T3" fmla="*/ 4 h 4"/>
                <a:gd name="T4" fmla="*/ 10 w 12"/>
                <a:gd name="T5" fmla="*/ 1 h 4"/>
                <a:gd name="T6" fmla="*/ 7 w 12"/>
                <a:gd name="T7" fmla="*/ 0 h 4"/>
                <a:gd name="T8" fmla="*/ 4 w 12"/>
                <a:gd name="T9" fmla="*/ 0 h 4"/>
                <a:gd name="T10" fmla="*/ 0 w 12"/>
                <a:gd name="T11" fmla="*/ 0 h 4"/>
                <a:gd name="T12" fmla="*/ 4 w 12"/>
                <a:gd name="T13" fmla="*/ 2 h 4"/>
                <a:gd name="T14" fmla="*/ 9 w 1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">
                  <a:moveTo>
                    <a:pt x="9" y="4"/>
                  </a:moveTo>
                  <a:lnTo>
                    <a:pt x="12" y="4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34" name="Freeform 1772"/>
            <p:cNvSpPr>
              <a:spLocks/>
            </p:cNvSpPr>
            <p:nvPr/>
          </p:nvSpPr>
          <p:spPr bwMode="auto">
            <a:xfrm>
              <a:off x="6387130" y="1872834"/>
              <a:ext cx="16863" cy="10540"/>
            </a:xfrm>
            <a:custGeom>
              <a:avLst/>
              <a:gdLst>
                <a:gd name="T0" fmla="*/ 15 w 16"/>
                <a:gd name="T1" fmla="*/ 1 h 8"/>
                <a:gd name="T2" fmla="*/ 15 w 16"/>
                <a:gd name="T3" fmla="*/ 0 h 8"/>
                <a:gd name="T4" fmla="*/ 11 w 16"/>
                <a:gd name="T5" fmla="*/ 2 h 8"/>
                <a:gd name="T6" fmla="*/ 7 w 16"/>
                <a:gd name="T7" fmla="*/ 2 h 8"/>
                <a:gd name="T8" fmla="*/ 4 w 16"/>
                <a:gd name="T9" fmla="*/ 3 h 8"/>
                <a:gd name="T10" fmla="*/ 0 w 16"/>
                <a:gd name="T11" fmla="*/ 5 h 8"/>
                <a:gd name="T12" fmla="*/ 3 w 16"/>
                <a:gd name="T13" fmla="*/ 6 h 8"/>
                <a:gd name="T14" fmla="*/ 5 w 16"/>
                <a:gd name="T15" fmla="*/ 6 h 8"/>
                <a:gd name="T16" fmla="*/ 7 w 16"/>
                <a:gd name="T17" fmla="*/ 6 h 8"/>
                <a:gd name="T18" fmla="*/ 7 w 16"/>
                <a:gd name="T19" fmla="*/ 8 h 8"/>
                <a:gd name="T20" fmla="*/ 10 w 16"/>
                <a:gd name="T21" fmla="*/ 7 h 8"/>
                <a:gd name="T22" fmla="*/ 14 w 16"/>
                <a:gd name="T23" fmla="*/ 6 h 8"/>
                <a:gd name="T24" fmla="*/ 16 w 16"/>
                <a:gd name="T25" fmla="*/ 3 h 8"/>
                <a:gd name="T26" fmla="*/ 16 w 16"/>
                <a:gd name="T27" fmla="*/ 2 h 8"/>
                <a:gd name="T28" fmla="*/ 15 w 16"/>
                <a:gd name="T2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8">
                  <a:moveTo>
                    <a:pt x="15" y="1"/>
                  </a:moveTo>
                  <a:lnTo>
                    <a:pt x="15" y="0"/>
                  </a:lnTo>
                  <a:lnTo>
                    <a:pt x="11" y="2"/>
                  </a:lnTo>
                  <a:lnTo>
                    <a:pt x="7" y="2"/>
                  </a:lnTo>
                  <a:lnTo>
                    <a:pt x="4" y="3"/>
                  </a:lnTo>
                  <a:lnTo>
                    <a:pt x="0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10" y="7"/>
                  </a:lnTo>
                  <a:lnTo>
                    <a:pt x="14" y="6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35" name="Freeform 1773"/>
            <p:cNvSpPr>
              <a:spLocks/>
            </p:cNvSpPr>
            <p:nvPr/>
          </p:nvSpPr>
          <p:spPr bwMode="auto">
            <a:xfrm>
              <a:off x="6403993" y="1870725"/>
              <a:ext cx="8432" cy="6324"/>
            </a:xfrm>
            <a:custGeom>
              <a:avLst/>
              <a:gdLst>
                <a:gd name="T0" fmla="*/ 7 w 9"/>
                <a:gd name="T1" fmla="*/ 5 h 5"/>
                <a:gd name="T2" fmla="*/ 9 w 9"/>
                <a:gd name="T3" fmla="*/ 3 h 5"/>
                <a:gd name="T4" fmla="*/ 9 w 9"/>
                <a:gd name="T5" fmla="*/ 1 h 5"/>
                <a:gd name="T6" fmla="*/ 4 w 9"/>
                <a:gd name="T7" fmla="*/ 0 h 5"/>
                <a:gd name="T8" fmla="*/ 1 w 9"/>
                <a:gd name="T9" fmla="*/ 0 h 5"/>
                <a:gd name="T10" fmla="*/ 0 w 9"/>
                <a:gd name="T11" fmla="*/ 1 h 5"/>
                <a:gd name="T12" fmla="*/ 1 w 9"/>
                <a:gd name="T13" fmla="*/ 3 h 5"/>
                <a:gd name="T14" fmla="*/ 4 w 9"/>
                <a:gd name="T15" fmla="*/ 5 h 5"/>
                <a:gd name="T16" fmla="*/ 7 w 9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7" y="5"/>
                  </a:moveTo>
                  <a:lnTo>
                    <a:pt x="9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4" y="5"/>
                  </a:lnTo>
                  <a:lnTo>
                    <a:pt x="7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36" name="Freeform 1774"/>
            <p:cNvSpPr>
              <a:spLocks/>
            </p:cNvSpPr>
            <p:nvPr/>
          </p:nvSpPr>
          <p:spPr bwMode="auto">
            <a:xfrm>
              <a:off x="6410318" y="1862294"/>
              <a:ext cx="4216" cy="2109"/>
            </a:xfrm>
            <a:custGeom>
              <a:avLst/>
              <a:gdLst>
                <a:gd name="T0" fmla="*/ 0 w 5"/>
                <a:gd name="T1" fmla="*/ 1 h 2"/>
                <a:gd name="T2" fmla="*/ 2 w 5"/>
                <a:gd name="T3" fmla="*/ 2 h 2"/>
                <a:gd name="T4" fmla="*/ 5 w 5"/>
                <a:gd name="T5" fmla="*/ 2 h 2"/>
                <a:gd name="T6" fmla="*/ 2 w 5"/>
                <a:gd name="T7" fmla="*/ 0 h 2"/>
                <a:gd name="T8" fmla="*/ 1 w 5"/>
                <a:gd name="T9" fmla="*/ 0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37" name="Freeform 1775"/>
            <p:cNvSpPr>
              <a:spLocks/>
            </p:cNvSpPr>
            <p:nvPr/>
          </p:nvSpPr>
          <p:spPr bwMode="auto">
            <a:xfrm>
              <a:off x="6410318" y="1860186"/>
              <a:ext cx="2109" cy="0"/>
            </a:xfrm>
            <a:custGeom>
              <a:avLst/>
              <a:gdLst>
                <a:gd name="T0" fmla="*/ 0 w 3"/>
                <a:gd name="T1" fmla="*/ 1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38" name="Freeform 1776"/>
            <p:cNvSpPr>
              <a:spLocks/>
            </p:cNvSpPr>
            <p:nvPr/>
          </p:nvSpPr>
          <p:spPr bwMode="auto">
            <a:xfrm>
              <a:off x="6439828" y="1858078"/>
              <a:ext cx="16863" cy="6324"/>
            </a:xfrm>
            <a:custGeom>
              <a:avLst/>
              <a:gdLst>
                <a:gd name="T0" fmla="*/ 12 w 16"/>
                <a:gd name="T1" fmla="*/ 5 h 6"/>
                <a:gd name="T2" fmla="*/ 16 w 16"/>
                <a:gd name="T3" fmla="*/ 5 h 6"/>
                <a:gd name="T4" fmla="*/ 13 w 16"/>
                <a:gd name="T5" fmla="*/ 5 h 6"/>
                <a:gd name="T6" fmla="*/ 12 w 16"/>
                <a:gd name="T7" fmla="*/ 4 h 6"/>
                <a:gd name="T8" fmla="*/ 14 w 16"/>
                <a:gd name="T9" fmla="*/ 1 h 6"/>
                <a:gd name="T10" fmla="*/ 7 w 16"/>
                <a:gd name="T11" fmla="*/ 0 h 6"/>
                <a:gd name="T12" fmla="*/ 3 w 16"/>
                <a:gd name="T13" fmla="*/ 1 h 6"/>
                <a:gd name="T14" fmla="*/ 0 w 16"/>
                <a:gd name="T15" fmla="*/ 1 h 6"/>
                <a:gd name="T16" fmla="*/ 2 w 16"/>
                <a:gd name="T17" fmla="*/ 4 h 6"/>
                <a:gd name="T18" fmla="*/ 3 w 16"/>
                <a:gd name="T19" fmla="*/ 5 h 6"/>
                <a:gd name="T20" fmla="*/ 6 w 16"/>
                <a:gd name="T21" fmla="*/ 6 h 6"/>
                <a:gd name="T22" fmla="*/ 8 w 16"/>
                <a:gd name="T23" fmla="*/ 6 h 6"/>
                <a:gd name="T24" fmla="*/ 12 w 16"/>
                <a:gd name="T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6">
                  <a:moveTo>
                    <a:pt x="12" y="5"/>
                  </a:moveTo>
                  <a:lnTo>
                    <a:pt x="16" y="5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14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3" y="5"/>
                  </a:lnTo>
                  <a:lnTo>
                    <a:pt x="6" y="6"/>
                  </a:lnTo>
                  <a:lnTo>
                    <a:pt x="8" y="6"/>
                  </a:lnTo>
                  <a:lnTo>
                    <a:pt x="12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39" name="Freeform 1778"/>
            <p:cNvSpPr>
              <a:spLocks/>
            </p:cNvSpPr>
            <p:nvPr/>
          </p:nvSpPr>
          <p:spPr bwMode="auto">
            <a:xfrm>
              <a:off x="5982414" y="1860186"/>
              <a:ext cx="585995" cy="400501"/>
            </a:xfrm>
            <a:custGeom>
              <a:avLst/>
              <a:gdLst>
                <a:gd name="T0" fmla="*/ 3 w 556"/>
                <a:gd name="T1" fmla="*/ 271 h 380"/>
                <a:gd name="T2" fmla="*/ 37 w 556"/>
                <a:gd name="T3" fmla="*/ 263 h 380"/>
                <a:gd name="T4" fmla="*/ 14 w 556"/>
                <a:gd name="T5" fmla="*/ 260 h 380"/>
                <a:gd name="T6" fmla="*/ 37 w 556"/>
                <a:gd name="T7" fmla="*/ 250 h 380"/>
                <a:gd name="T8" fmla="*/ 36 w 556"/>
                <a:gd name="T9" fmla="*/ 246 h 380"/>
                <a:gd name="T10" fmla="*/ 72 w 556"/>
                <a:gd name="T11" fmla="*/ 237 h 380"/>
                <a:gd name="T12" fmla="*/ 79 w 556"/>
                <a:gd name="T13" fmla="*/ 237 h 380"/>
                <a:gd name="T14" fmla="*/ 82 w 556"/>
                <a:gd name="T15" fmla="*/ 230 h 380"/>
                <a:gd name="T16" fmla="*/ 104 w 556"/>
                <a:gd name="T17" fmla="*/ 214 h 380"/>
                <a:gd name="T18" fmla="*/ 146 w 556"/>
                <a:gd name="T19" fmla="*/ 205 h 380"/>
                <a:gd name="T20" fmla="*/ 123 w 556"/>
                <a:gd name="T21" fmla="*/ 214 h 380"/>
                <a:gd name="T22" fmla="*/ 121 w 556"/>
                <a:gd name="T23" fmla="*/ 198 h 380"/>
                <a:gd name="T24" fmla="*/ 149 w 556"/>
                <a:gd name="T25" fmla="*/ 180 h 380"/>
                <a:gd name="T26" fmla="*/ 150 w 556"/>
                <a:gd name="T27" fmla="*/ 172 h 380"/>
                <a:gd name="T28" fmla="*/ 171 w 556"/>
                <a:gd name="T29" fmla="*/ 170 h 380"/>
                <a:gd name="T30" fmla="*/ 179 w 556"/>
                <a:gd name="T31" fmla="*/ 159 h 380"/>
                <a:gd name="T32" fmla="*/ 192 w 556"/>
                <a:gd name="T33" fmla="*/ 137 h 380"/>
                <a:gd name="T34" fmla="*/ 186 w 556"/>
                <a:gd name="T35" fmla="*/ 128 h 380"/>
                <a:gd name="T36" fmla="*/ 197 w 556"/>
                <a:gd name="T37" fmla="*/ 121 h 380"/>
                <a:gd name="T38" fmla="*/ 235 w 556"/>
                <a:gd name="T39" fmla="*/ 111 h 380"/>
                <a:gd name="T40" fmla="*/ 233 w 556"/>
                <a:gd name="T41" fmla="*/ 100 h 380"/>
                <a:gd name="T42" fmla="*/ 235 w 556"/>
                <a:gd name="T43" fmla="*/ 95 h 380"/>
                <a:gd name="T44" fmla="*/ 235 w 556"/>
                <a:gd name="T45" fmla="*/ 87 h 380"/>
                <a:gd name="T46" fmla="*/ 250 w 556"/>
                <a:gd name="T47" fmla="*/ 85 h 380"/>
                <a:gd name="T48" fmla="*/ 265 w 556"/>
                <a:gd name="T49" fmla="*/ 75 h 380"/>
                <a:gd name="T50" fmla="*/ 259 w 556"/>
                <a:gd name="T51" fmla="*/ 69 h 380"/>
                <a:gd name="T52" fmla="*/ 292 w 556"/>
                <a:gd name="T53" fmla="*/ 46 h 380"/>
                <a:gd name="T54" fmla="*/ 310 w 556"/>
                <a:gd name="T55" fmla="*/ 47 h 380"/>
                <a:gd name="T56" fmla="*/ 328 w 556"/>
                <a:gd name="T57" fmla="*/ 35 h 380"/>
                <a:gd name="T58" fmla="*/ 348 w 556"/>
                <a:gd name="T59" fmla="*/ 35 h 380"/>
                <a:gd name="T60" fmla="*/ 364 w 556"/>
                <a:gd name="T61" fmla="*/ 28 h 380"/>
                <a:gd name="T62" fmla="*/ 382 w 556"/>
                <a:gd name="T63" fmla="*/ 28 h 380"/>
                <a:gd name="T64" fmla="*/ 400 w 556"/>
                <a:gd name="T65" fmla="*/ 21 h 380"/>
                <a:gd name="T66" fmla="*/ 433 w 556"/>
                <a:gd name="T67" fmla="*/ 8 h 380"/>
                <a:gd name="T68" fmla="*/ 439 w 556"/>
                <a:gd name="T69" fmla="*/ 22 h 380"/>
                <a:gd name="T70" fmla="*/ 470 w 556"/>
                <a:gd name="T71" fmla="*/ 14 h 380"/>
                <a:gd name="T72" fmla="*/ 498 w 556"/>
                <a:gd name="T73" fmla="*/ 6 h 380"/>
                <a:gd name="T74" fmla="*/ 502 w 556"/>
                <a:gd name="T75" fmla="*/ 16 h 380"/>
                <a:gd name="T76" fmla="*/ 555 w 556"/>
                <a:gd name="T77" fmla="*/ 20 h 380"/>
                <a:gd name="T78" fmla="*/ 532 w 556"/>
                <a:gd name="T79" fmla="*/ 36 h 380"/>
                <a:gd name="T80" fmla="*/ 537 w 556"/>
                <a:gd name="T81" fmla="*/ 47 h 380"/>
                <a:gd name="T82" fmla="*/ 496 w 556"/>
                <a:gd name="T83" fmla="*/ 32 h 380"/>
                <a:gd name="T84" fmla="*/ 422 w 556"/>
                <a:gd name="T85" fmla="*/ 65 h 380"/>
                <a:gd name="T86" fmla="*/ 332 w 556"/>
                <a:gd name="T87" fmla="*/ 58 h 380"/>
                <a:gd name="T88" fmla="*/ 288 w 556"/>
                <a:gd name="T89" fmla="*/ 85 h 380"/>
                <a:gd name="T90" fmla="*/ 237 w 556"/>
                <a:gd name="T91" fmla="*/ 134 h 380"/>
                <a:gd name="T92" fmla="*/ 198 w 556"/>
                <a:gd name="T93" fmla="*/ 199 h 380"/>
                <a:gd name="T94" fmla="*/ 166 w 556"/>
                <a:gd name="T95" fmla="*/ 266 h 380"/>
                <a:gd name="T96" fmla="*/ 173 w 556"/>
                <a:gd name="T97" fmla="*/ 319 h 380"/>
                <a:gd name="T98" fmla="*/ 133 w 556"/>
                <a:gd name="T99" fmla="*/ 338 h 380"/>
                <a:gd name="T100" fmla="*/ 126 w 556"/>
                <a:gd name="T101" fmla="*/ 343 h 380"/>
                <a:gd name="T102" fmla="*/ 85 w 556"/>
                <a:gd name="T103" fmla="*/ 370 h 380"/>
                <a:gd name="T104" fmla="*/ 16 w 556"/>
                <a:gd name="T105" fmla="*/ 351 h 380"/>
                <a:gd name="T106" fmla="*/ 30 w 556"/>
                <a:gd name="T107" fmla="*/ 341 h 380"/>
                <a:gd name="T108" fmla="*/ 14 w 556"/>
                <a:gd name="T109" fmla="*/ 338 h 380"/>
                <a:gd name="T110" fmla="*/ 20 w 556"/>
                <a:gd name="T111" fmla="*/ 330 h 380"/>
                <a:gd name="T112" fmla="*/ 51 w 556"/>
                <a:gd name="T113" fmla="*/ 305 h 380"/>
                <a:gd name="T114" fmla="*/ 7 w 556"/>
                <a:gd name="T115" fmla="*/ 310 h 380"/>
                <a:gd name="T116" fmla="*/ 13 w 556"/>
                <a:gd name="T117" fmla="*/ 294 h 380"/>
                <a:gd name="T118" fmla="*/ 47 w 556"/>
                <a:gd name="T119" fmla="*/ 292 h 380"/>
                <a:gd name="T120" fmla="*/ 42 w 556"/>
                <a:gd name="T121" fmla="*/ 284 h 380"/>
                <a:gd name="T122" fmla="*/ 10 w 556"/>
                <a:gd name="T123" fmla="*/ 27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6" h="380">
                  <a:moveTo>
                    <a:pt x="2" y="278"/>
                  </a:moveTo>
                  <a:lnTo>
                    <a:pt x="7" y="277"/>
                  </a:lnTo>
                  <a:lnTo>
                    <a:pt x="11" y="277"/>
                  </a:lnTo>
                  <a:lnTo>
                    <a:pt x="16" y="276"/>
                  </a:lnTo>
                  <a:lnTo>
                    <a:pt x="20" y="276"/>
                  </a:lnTo>
                  <a:lnTo>
                    <a:pt x="16" y="276"/>
                  </a:lnTo>
                  <a:lnTo>
                    <a:pt x="13" y="276"/>
                  </a:lnTo>
                  <a:lnTo>
                    <a:pt x="9" y="274"/>
                  </a:lnTo>
                  <a:lnTo>
                    <a:pt x="11" y="274"/>
                  </a:lnTo>
                  <a:lnTo>
                    <a:pt x="11" y="273"/>
                  </a:lnTo>
                  <a:lnTo>
                    <a:pt x="10" y="273"/>
                  </a:lnTo>
                  <a:lnTo>
                    <a:pt x="9" y="273"/>
                  </a:lnTo>
                  <a:lnTo>
                    <a:pt x="9" y="272"/>
                  </a:lnTo>
                  <a:lnTo>
                    <a:pt x="11" y="272"/>
                  </a:lnTo>
                  <a:lnTo>
                    <a:pt x="7" y="272"/>
                  </a:lnTo>
                  <a:lnTo>
                    <a:pt x="3" y="272"/>
                  </a:lnTo>
                  <a:lnTo>
                    <a:pt x="7" y="272"/>
                  </a:lnTo>
                  <a:lnTo>
                    <a:pt x="11" y="271"/>
                  </a:lnTo>
                  <a:lnTo>
                    <a:pt x="9" y="271"/>
                  </a:lnTo>
                  <a:lnTo>
                    <a:pt x="5" y="272"/>
                  </a:lnTo>
                  <a:lnTo>
                    <a:pt x="3" y="271"/>
                  </a:lnTo>
                  <a:lnTo>
                    <a:pt x="2" y="268"/>
                  </a:lnTo>
                  <a:lnTo>
                    <a:pt x="5" y="268"/>
                  </a:lnTo>
                  <a:lnTo>
                    <a:pt x="8" y="267"/>
                  </a:lnTo>
                  <a:lnTo>
                    <a:pt x="7" y="267"/>
                  </a:lnTo>
                  <a:lnTo>
                    <a:pt x="5" y="266"/>
                  </a:lnTo>
                  <a:lnTo>
                    <a:pt x="8" y="264"/>
                  </a:lnTo>
                  <a:lnTo>
                    <a:pt x="11" y="263"/>
                  </a:lnTo>
                  <a:lnTo>
                    <a:pt x="14" y="262"/>
                  </a:lnTo>
                  <a:lnTo>
                    <a:pt x="16" y="263"/>
                  </a:lnTo>
                  <a:lnTo>
                    <a:pt x="19" y="264"/>
                  </a:lnTo>
                  <a:lnTo>
                    <a:pt x="21" y="264"/>
                  </a:lnTo>
                  <a:lnTo>
                    <a:pt x="24" y="264"/>
                  </a:lnTo>
                  <a:lnTo>
                    <a:pt x="25" y="266"/>
                  </a:lnTo>
                  <a:lnTo>
                    <a:pt x="24" y="268"/>
                  </a:lnTo>
                  <a:lnTo>
                    <a:pt x="25" y="267"/>
                  </a:lnTo>
                  <a:lnTo>
                    <a:pt x="26" y="266"/>
                  </a:lnTo>
                  <a:lnTo>
                    <a:pt x="32" y="264"/>
                  </a:lnTo>
                  <a:lnTo>
                    <a:pt x="39" y="263"/>
                  </a:lnTo>
                  <a:lnTo>
                    <a:pt x="43" y="264"/>
                  </a:lnTo>
                  <a:lnTo>
                    <a:pt x="41" y="263"/>
                  </a:lnTo>
                  <a:lnTo>
                    <a:pt x="37" y="263"/>
                  </a:lnTo>
                  <a:lnTo>
                    <a:pt x="32" y="264"/>
                  </a:lnTo>
                  <a:lnTo>
                    <a:pt x="31" y="264"/>
                  </a:lnTo>
                  <a:lnTo>
                    <a:pt x="29" y="263"/>
                  </a:lnTo>
                  <a:lnTo>
                    <a:pt x="24" y="263"/>
                  </a:lnTo>
                  <a:lnTo>
                    <a:pt x="23" y="263"/>
                  </a:lnTo>
                  <a:lnTo>
                    <a:pt x="21" y="263"/>
                  </a:lnTo>
                  <a:lnTo>
                    <a:pt x="21" y="263"/>
                  </a:lnTo>
                  <a:lnTo>
                    <a:pt x="23" y="263"/>
                  </a:lnTo>
                  <a:lnTo>
                    <a:pt x="15" y="263"/>
                  </a:lnTo>
                  <a:lnTo>
                    <a:pt x="10" y="263"/>
                  </a:lnTo>
                  <a:lnTo>
                    <a:pt x="7" y="261"/>
                  </a:lnTo>
                  <a:lnTo>
                    <a:pt x="10" y="261"/>
                  </a:lnTo>
                  <a:lnTo>
                    <a:pt x="13" y="260"/>
                  </a:lnTo>
                  <a:lnTo>
                    <a:pt x="10" y="258"/>
                  </a:lnTo>
                  <a:lnTo>
                    <a:pt x="9" y="257"/>
                  </a:lnTo>
                  <a:lnTo>
                    <a:pt x="7" y="256"/>
                  </a:lnTo>
                  <a:lnTo>
                    <a:pt x="5" y="255"/>
                  </a:lnTo>
                  <a:lnTo>
                    <a:pt x="7" y="253"/>
                  </a:lnTo>
                  <a:lnTo>
                    <a:pt x="10" y="255"/>
                  </a:lnTo>
                  <a:lnTo>
                    <a:pt x="13" y="257"/>
                  </a:lnTo>
                  <a:lnTo>
                    <a:pt x="14" y="260"/>
                  </a:lnTo>
                  <a:lnTo>
                    <a:pt x="16" y="257"/>
                  </a:lnTo>
                  <a:lnTo>
                    <a:pt x="14" y="257"/>
                  </a:lnTo>
                  <a:lnTo>
                    <a:pt x="15" y="256"/>
                  </a:lnTo>
                  <a:lnTo>
                    <a:pt x="16" y="255"/>
                  </a:lnTo>
                  <a:lnTo>
                    <a:pt x="20" y="257"/>
                  </a:lnTo>
                  <a:lnTo>
                    <a:pt x="21" y="255"/>
                  </a:lnTo>
                  <a:lnTo>
                    <a:pt x="23" y="255"/>
                  </a:lnTo>
                  <a:lnTo>
                    <a:pt x="24" y="256"/>
                  </a:lnTo>
                  <a:lnTo>
                    <a:pt x="25" y="257"/>
                  </a:lnTo>
                  <a:lnTo>
                    <a:pt x="29" y="257"/>
                  </a:lnTo>
                  <a:lnTo>
                    <a:pt x="31" y="257"/>
                  </a:lnTo>
                  <a:lnTo>
                    <a:pt x="34" y="257"/>
                  </a:lnTo>
                  <a:lnTo>
                    <a:pt x="31" y="257"/>
                  </a:lnTo>
                  <a:lnTo>
                    <a:pt x="27" y="255"/>
                  </a:lnTo>
                  <a:lnTo>
                    <a:pt x="26" y="253"/>
                  </a:lnTo>
                  <a:lnTo>
                    <a:pt x="27" y="251"/>
                  </a:lnTo>
                  <a:lnTo>
                    <a:pt x="31" y="250"/>
                  </a:lnTo>
                  <a:lnTo>
                    <a:pt x="34" y="250"/>
                  </a:lnTo>
                  <a:lnTo>
                    <a:pt x="36" y="252"/>
                  </a:lnTo>
                  <a:lnTo>
                    <a:pt x="39" y="255"/>
                  </a:lnTo>
                  <a:lnTo>
                    <a:pt x="37" y="250"/>
                  </a:lnTo>
                  <a:lnTo>
                    <a:pt x="39" y="247"/>
                  </a:lnTo>
                  <a:lnTo>
                    <a:pt x="41" y="247"/>
                  </a:lnTo>
                  <a:lnTo>
                    <a:pt x="43" y="247"/>
                  </a:lnTo>
                  <a:lnTo>
                    <a:pt x="47" y="250"/>
                  </a:lnTo>
                  <a:lnTo>
                    <a:pt x="48" y="252"/>
                  </a:lnTo>
                  <a:lnTo>
                    <a:pt x="48" y="255"/>
                  </a:lnTo>
                  <a:lnTo>
                    <a:pt x="47" y="257"/>
                  </a:lnTo>
                  <a:lnTo>
                    <a:pt x="50" y="257"/>
                  </a:lnTo>
                  <a:lnTo>
                    <a:pt x="53" y="256"/>
                  </a:lnTo>
                  <a:lnTo>
                    <a:pt x="51" y="255"/>
                  </a:lnTo>
                  <a:lnTo>
                    <a:pt x="50" y="253"/>
                  </a:lnTo>
                  <a:lnTo>
                    <a:pt x="51" y="251"/>
                  </a:lnTo>
                  <a:lnTo>
                    <a:pt x="55" y="251"/>
                  </a:lnTo>
                  <a:lnTo>
                    <a:pt x="57" y="251"/>
                  </a:lnTo>
                  <a:lnTo>
                    <a:pt x="53" y="251"/>
                  </a:lnTo>
                  <a:lnTo>
                    <a:pt x="51" y="250"/>
                  </a:lnTo>
                  <a:lnTo>
                    <a:pt x="48" y="247"/>
                  </a:lnTo>
                  <a:lnTo>
                    <a:pt x="45" y="246"/>
                  </a:lnTo>
                  <a:lnTo>
                    <a:pt x="42" y="246"/>
                  </a:lnTo>
                  <a:lnTo>
                    <a:pt x="39" y="246"/>
                  </a:lnTo>
                  <a:lnTo>
                    <a:pt x="36" y="246"/>
                  </a:lnTo>
                  <a:lnTo>
                    <a:pt x="32" y="246"/>
                  </a:lnTo>
                  <a:lnTo>
                    <a:pt x="37" y="245"/>
                  </a:lnTo>
                  <a:lnTo>
                    <a:pt x="42" y="245"/>
                  </a:lnTo>
                  <a:lnTo>
                    <a:pt x="40" y="244"/>
                  </a:lnTo>
                  <a:lnTo>
                    <a:pt x="37" y="244"/>
                  </a:lnTo>
                  <a:lnTo>
                    <a:pt x="35" y="244"/>
                  </a:lnTo>
                  <a:lnTo>
                    <a:pt x="32" y="242"/>
                  </a:lnTo>
                  <a:lnTo>
                    <a:pt x="41" y="241"/>
                  </a:lnTo>
                  <a:lnTo>
                    <a:pt x="46" y="241"/>
                  </a:lnTo>
                  <a:lnTo>
                    <a:pt x="50" y="241"/>
                  </a:lnTo>
                  <a:lnTo>
                    <a:pt x="53" y="242"/>
                  </a:lnTo>
                  <a:lnTo>
                    <a:pt x="58" y="244"/>
                  </a:lnTo>
                  <a:lnTo>
                    <a:pt x="62" y="244"/>
                  </a:lnTo>
                  <a:lnTo>
                    <a:pt x="66" y="242"/>
                  </a:lnTo>
                  <a:lnTo>
                    <a:pt x="59" y="244"/>
                  </a:lnTo>
                  <a:lnTo>
                    <a:pt x="62" y="240"/>
                  </a:lnTo>
                  <a:lnTo>
                    <a:pt x="67" y="239"/>
                  </a:lnTo>
                  <a:lnTo>
                    <a:pt x="72" y="239"/>
                  </a:lnTo>
                  <a:lnTo>
                    <a:pt x="75" y="239"/>
                  </a:lnTo>
                  <a:lnTo>
                    <a:pt x="73" y="237"/>
                  </a:lnTo>
                  <a:lnTo>
                    <a:pt x="72" y="237"/>
                  </a:lnTo>
                  <a:lnTo>
                    <a:pt x="67" y="239"/>
                  </a:lnTo>
                  <a:lnTo>
                    <a:pt x="62" y="240"/>
                  </a:lnTo>
                  <a:lnTo>
                    <a:pt x="58" y="239"/>
                  </a:lnTo>
                  <a:lnTo>
                    <a:pt x="63" y="236"/>
                  </a:lnTo>
                  <a:lnTo>
                    <a:pt x="59" y="237"/>
                  </a:lnTo>
                  <a:lnTo>
                    <a:pt x="56" y="239"/>
                  </a:lnTo>
                  <a:lnTo>
                    <a:pt x="52" y="239"/>
                  </a:lnTo>
                  <a:lnTo>
                    <a:pt x="48" y="236"/>
                  </a:lnTo>
                  <a:lnTo>
                    <a:pt x="55" y="236"/>
                  </a:lnTo>
                  <a:lnTo>
                    <a:pt x="48" y="233"/>
                  </a:lnTo>
                  <a:lnTo>
                    <a:pt x="53" y="230"/>
                  </a:lnTo>
                  <a:lnTo>
                    <a:pt x="58" y="231"/>
                  </a:lnTo>
                  <a:lnTo>
                    <a:pt x="61" y="233"/>
                  </a:lnTo>
                  <a:lnTo>
                    <a:pt x="62" y="233"/>
                  </a:lnTo>
                  <a:lnTo>
                    <a:pt x="64" y="231"/>
                  </a:lnTo>
                  <a:lnTo>
                    <a:pt x="67" y="231"/>
                  </a:lnTo>
                  <a:lnTo>
                    <a:pt x="72" y="231"/>
                  </a:lnTo>
                  <a:lnTo>
                    <a:pt x="73" y="233"/>
                  </a:lnTo>
                  <a:lnTo>
                    <a:pt x="74" y="234"/>
                  </a:lnTo>
                  <a:lnTo>
                    <a:pt x="75" y="236"/>
                  </a:lnTo>
                  <a:lnTo>
                    <a:pt x="79" y="237"/>
                  </a:lnTo>
                  <a:lnTo>
                    <a:pt x="82" y="239"/>
                  </a:lnTo>
                  <a:lnTo>
                    <a:pt x="84" y="240"/>
                  </a:lnTo>
                  <a:lnTo>
                    <a:pt x="82" y="236"/>
                  </a:lnTo>
                  <a:lnTo>
                    <a:pt x="78" y="234"/>
                  </a:lnTo>
                  <a:lnTo>
                    <a:pt x="74" y="231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75" y="228"/>
                  </a:lnTo>
                  <a:lnTo>
                    <a:pt x="79" y="230"/>
                  </a:lnTo>
                  <a:lnTo>
                    <a:pt x="80" y="233"/>
                  </a:lnTo>
                  <a:lnTo>
                    <a:pt x="82" y="234"/>
                  </a:lnTo>
                  <a:lnTo>
                    <a:pt x="83" y="234"/>
                  </a:lnTo>
                  <a:lnTo>
                    <a:pt x="85" y="234"/>
                  </a:lnTo>
                  <a:lnTo>
                    <a:pt x="83" y="233"/>
                  </a:lnTo>
                  <a:lnTo>
                    <a:pt x="83" y="233"/>
                  </a:lnTo>
                  <a:lnTo>
                    <a:pt x="84" y="231"/>
                  </a:lnTo>
                  <a:lnTo>
                    <a:pt x="87" y="230"/>
                  </a:lnTo>
                  <a:lnTo>
                    <a:pt x="84" y="230"/>
                  </a:lnTo>
                  <a:lnTo>
                    <a:pt x="82" y="230"/>
                  </a:lnTo>
                  <a:lnTo>
                    <a:pt x="80" y="230"/>
                  </a:lnTo>
                  <a:lnTo>
                    <a:pt x="82" y="230"/>
                  </a:lnTo>
                  <a:lnTo>
                    <a:pt x="83" y="230"/>
                  </a:lnTo>
                  <a:lnTo>
                    <a:pt x="82" y="229"/>
                  </a:lnTo>
                  <a:lnTo>
                    <a:pt x="79" y="229"/>
                  </a:lnTo>
                  <a:lnTo>
                    <a:pt x="78" y="228"/>
                  </a:lnTo>
                  <a:lnTo>
                    <a:pt x="79" y="226"/>
                  </a:lnTo>
                  <a:lnTo>
                    <a:pt x="87" y="225"/>
                  </a:lnTo>
                  <a:lnTo>
                    <a:pt x="94" y="224"/>
                  </a:lnTo>
                  <a:lnTo>
                    <a:pt x="89" y="224"/>
                  </a:lnTo>
                  <a:lnTo>
                    <a:pt x="85" y="223"/>
                  </a:lnTo>
                  <a:lnTo>
                    <a:pt x="88" y="220"/>
                  </a:lnTo>
                  <a:lnTo>
                    <a:pt x="90" y="219"/>
                  </a:lnTo>
                  <a:lnTo>
                    <a:pt x="93" y="218"/>
                  </a:lnTo>
                  <a:lnTo>
                    <a:pt x="95" y="218"/>
                  </a:lnTo>
                  <a:lnTo>
                    <a:pt x="98" y="218"/>
                  </a:lnTo>
                  <a:lnTo>
                    <a:pt x="98" y="219"/>
                  </a:lnTo>
                  <a:lnTo>
                    <a:pt x="96" y="221"/>
                  </a:lnTo>
                  <a:lnTo>
                    <a:pt x="105" y="219"/>
                  </a:lnTo>
                  <a:lnTo>
                    <a:pt x="99" y="219"/>
                  </a:lnTo>
                  <a:lnTo>
                    <a:pt x="105" y="217"/>
                  </a:lnTo>
                  <a:lnTo>
                    <a:pt x="99" y="217"/>
                  </a:lnTo>
                  <a:lnTo>
                    <a:pt x="104" y="214"/>
                  </a:lnTo>
                  <a:lnTo>
                    <a:pt x="110" y="213"/>
                  </a:lnTo>
                  <a:lnTo>
                    <a:pt x="112" y="213"/>
                  </a:lnTo>
                  <a:lnTo>
                    <a:pt x="115" y="215"/>
                  </a:lnTo>
                  <a:lnTo>
                    <a:pt x="116" y="219"/>
                  </a:lnTo>
                  <a:lnTo>
                    <a:pt x="114" y="221"/>
                  </a:lnTo>
                  <a:lnTo>
                    <a:pt x="117" y="220"/>
                  </a:lnTo>
                  <a:lnTo>
                    <a:pt x="122" y="220"/>
                  </a:lnTo>
                  <a:lnTo>
                    <a:pt x="120" y="220"/>
                  </a:lnTo>
                  <a:lnTo>
                    <a:pt x="118" y="219"/>
                  </a:lnTo>
                  <a:lnTo>
                    <a:pt x="120" y="218"/>
                  </a:lnTo>
                  <a:lnTo>
                    <a:pt x="123" y="218"/>
                  </a:lnTo>
                  <a:lnTo>
                    <a:pt x="126" y="217"/>
                  </a:lnTo>
                  <a:lnTo>
                    <a:pt x="131" y="218"/>
                  </a:lnTo>
                  <a:lnTo>
                    <a:pt x="136" y="218"/>
                  </a:lnTo>
                  <a:lnTo>
                    <a:pt x="134" y="214"/>
                  </a:lnTo>
                  <a:lnTo>
                    <a:pt x="137" y="214"/>
                  </a:lnTo>
                  <a:lnTo>
                    <a:pt x="134" y="214"/>
                  </a:lnTo>
                  <a:lnTo>
                    <a:pt x="132" y="214"/>
                  </a:lnTo>
                  <a:lnTo>
                    <a:pt x="139" y="210"/>
                  </a:lnTo>
                  <a:lnTo>
                    <a:pt x="147" y="208"/>
                  </a:lnTo>
                  <a:lnTo>
                    <a:pt x="146" y="205"/>
                  </a:lnTo>
                  <a:lnTo>
                    <a:pt x="143" y="205"/>
                  </a:lnTo>
                  <a:lnTo>
                    <a:pt x="144" y="203"/>
                  </a:lnTo>
                  <a:lnTo>
                    <a:pt x="146" y="202"/>
                  </a:lnTo>
                  <a:lnTo>
                    <a:pt x="150" y="201"/>
                  </a:lnTo>
                  <a:lnTo>
                    <a:pt x="148" y="201"/>
                  </a:lnTo>
                  <a:lnTo>
                    <a:pt x="146" y="201"/>
                  </a:lnTo>
                  <a:lnTo>
                    <a:pt x="146" y="199"/>
                  </a:lnTo>
                  <a:lnTo>
                    <a:pt x="146" y="199"/>
                  </a:lnTo>
                  <a:lnTo>
                    <a:pt x="148" y="198"/>
                  </a:lnTo>
                  <a:lnTo>
                    <a:pt x="144" y="199"/>
                  </a:lnTo>
                  <a:lnTo>
                    <a:pt x="141" y="202"/>
                  </a:lnTo>
                  <a:lnTo>
                    <a:pt x="137" y="204"/>
                  </a:lnTo>
                  <a:lnTo>
                    <a:pt x="133" y="205"/>
                  </a:lnTo>
                  <a:lnTo>
                    <a:pt x="136" y="205"/>
                  </a:lnTo>
                  <a:lnTo>
                    <a:pt x="138" y="204"/>
                  </a:lnTo>
                  <a:lnTo>
                    <a:pt x="139" y="205"/>
                  </a:lnTo>
                  <a:lnTo>
                    <a:pt x="139" y="207"/>
                  </a:lnTo>
                  <a:lnTo>
                    <a:pt x="136" y="209"/>
                  </a:lnTo>
                  <a:lnTo>
                    <a:pt x="132" y="212"/>
                  </a:lnTo>
                  <a:lnTo>
                    <a:pt x="128" y="213"/>
                  </a:lnTo>
                  <a:lnTo>
                    <a:pt x="123" y="214"/>
                  </a:lnTo>
                  <a:lnTo>
                    <a:pt x="120" y="215"/>
                  </a:lnTo>
                  <a:lnTo>
                    <a:pt x="116" y="214"/>
                  </a:lnTo>
                  <a:lnTo>
                    <a:pt x="114" y="210"/>
                  </a:lnTo>
                  <a:lnTo>
                    <a:pt x="116" y="209"/>
                  </a:lnTo>
                  <a:lnTo>
                    <a:pt x="120" y="208"/>
                  </a:lnTo>
                  <a:lnTo>
                    <a:pt x="107" y="210"/>
                  </a:lnTo>
                  <a:lnTo>
                    <a:pt x="109" y="210"/>
                  </a:lnTo>
                  <a:lnTo>
                    <a:pt x="110" y="209"/>
                  </a:lnTo>
                  <a:lnTo>
                    <a:pt x="110" y="208"/>
                  </a:lnTo>
                  <a:lnTo>
                    <a:pt x="107" y="208"/>
                  </a:lnTo>
                  <a:lnTo>
                    <a:pt x="115" y="204"/>
                  </a:lnTo>
                  <a:lnTo>
                    <a:pt x="118" y="203"/>
                  </a:lnTo>
                  <a:lnTo>
                    <a:pt x="122" y="203"/>
                  </a:lnTo>
                  <a:lnTo>
                    <a:pt x="120" y="203"/>
                  </a:lnTo>
                  <a:lnTo>
                    <a:pt x="116" y="204"/>
                  </a:lnTo>
                  <a:lnTo>
                    <a:pt x="120" y="202"/>
                  </a:lnTo>
                  <a:lnTo>
                    <a:pt x="117" y="202"/>
                  </a:lnTo>
                  <a:lnTo>
                    <a:pt x="117" y="202"/>
                  </a:lnTo>
                  <a:lnTo>
                    <a:pt x="117" y="201"/>
                  </a:lnTo>
                  <a:lnTo>
                    <a:pt x="120" y="199"/>
                  </a:lnTo>
                  <a:lnTo>
                    <a:pt x="121" y="198"/>
                  </a:lnTo>
                  <a:lnTo>
                    <a:pt x="122" y="197"/>
                  </a:lnTo>
                  <a:lnTo>
                    <a:pt x="123" y="196"/>
                  </a:lnTo>
                  <a:lnTo>
                    <a:pt x="123" y="196"/>
                  </a:lnTo>
                  <a:lnTo>
                    <a:pt x="126" y="196"/>
                  </a:lnTo>
                  <a:lnTo>
                    <a:pt x="126" y="193"/>
                  </a:lnTo>
                  <a:lnTo>
                    <a:pt x="126" y="191"/>
                  </a:lnTo>
                  <a:lnTo>
                    <a:pt x="131" y="189"/>
                  </a:lnTo>
                  <a:lnTo>
                    <a:pt x="137" y="187"/>
                  </a:lnTo>
                  <a:lnTo>
                    <a:pt x="138" y="186"/>
                  </a:lnTo>
                  <a:lnTo>
                    <a:pt x="138" y="183"/>
                  </a:lnTo>
                  <a:lnTo>
                    <a:pt x="142" y="186"/>
                  </a:lnTo>
                  <a:lnTo>
                    <a:pt x="146" y="188"/>
                  </a:lnTo>
                  <a:lnTo>
                    <a:pt x="144" y="191"/>
                  </a:lnTo>
                  <a:lnTo>
                    <a:pt x="149" y="188"/>
                  </a:lnTo>
                  <a:lnTo>
                    <a:pt x="154" y="187"/>
                  </a:lnTo>
                  <a:lnTo>
                    <a:pt x="152" y="187"/>
                  </a:lnTo>
                  <a:lnTo>
                    <a:pt x="152" y="186"/>
                  </a:lnTo>
                  <a:lnTo>
                    <a:pt x="153" y="185"/>
                  </a:lnTo>
                  <a:lnTo>
                    <a:pt x="154" y="183"/>
                  </a:lnTo>
                  <a:lnTo>
                    <a:pt x="149" y="182"/>
                  </a:lnTo>
                  <a:lnTo>
                    <a:pt x="149" y="180"/>
                  </a:lnTo>
                  <a:lnTo>
                    <a:pt x="152" y="178"/>
                  </a:lnTo>
                  <a:lnTo>
                    <a:pt x="158" y="177"/>
                  </a:lnTo>
                  <a:lnTo>
                    <a:pt x="153" y="177"/>
                  </a:lnTo>
                  <a:lnTo>
                    <a:pt x="163" y="174"/>
                  </a:lnTo>
                  <a:lnTo>
                    <a:pt x="171" y="175"/>
                  </a:lnTo>
                  <a:lnTo>
                    <a:pt x="168" y="174"/>
                  </a:lnTo>
                  <a:lnTo>
                    <a:pt x="165" y="174"/>
                  </a:lnTo>
                  <a:lnTo>
                    <a:pt x="158" y="175"/>
                  </a:lnTo>
                  <a:lnTo>
                    <a:pt x="152" y="177"/>
                  </a:lnTo>
                  <a:lnTo>
                    <a:pt x="146" y="178"/>
                  </a:lnTo>
                  <a:lnTo>
                    <a:pt x="147" y="178"/>
                  </a:lnTo>
                  <a:lnTo>
                    <a:pt x="148" y="177"/>
                  </a:lnTo>
                  <a:lnTo>
                    <a:pt x="147" y="177"/>
                  </a:lnTo>
                  <a:lnTo>
                    <a:pt x="146" y="177"/>
                  </a:lnTo>
                  <a:lnTo>
                    <a:pt x="149" y="176"/>
                  </a:lnTo>
                  <a:lnTo>
                    <a:pt x="154" y="175"/>
                  </a:lnTo>
                  <a:lnTo>
                    <a:pt x="150" y="175"/>
                  </a:lnTo>
                  <a:lnTo>
                    <a:pt x="147" y="175"/>
                  </a:lnTo>
                  <a:lnTo>
                    <a:pt x="153" y="174"/>
                  </a:lnTo>
                  <a:lnTo>
                    <a:pt x="150" y="174"/>
                  </a:lnTo>
                  <a:lnTo>
                    <a:pt x="150" y="172"/>
                  </a:lnTo>
                  <a:lnTo>
                    <a:pt x="152" y="172"/>
                  </a:lnTo>
                  <a:lnTo>
                    <a:pt x="153" y="172"/>
                  </a:lnTo>
                  <a:lnTo>
                    <a:pt x="155" y="172"/>
                  </a:lnTo>
                  <a:lnTo>
                    <a:pt x="155" y="172"/>
                  </a:lnTo>
                  <a:lnTo>
                    <a:pt x="155" y="172"/>
                  </a:lnTo>
                  <a:lnTo>
                    <a:pt x="153" y="172"/>
                  </a:lnTo>
                  <a:lnTo>
                    <a:pt x="157" y="171"/>
                  </a:lnTo>
                  <a:lnTo>
                    <a:pt x="160" y="170"/>
                  </a:lnTo>
                  <a:lnTo>
                    <a:pt x="159" y="170"/>
                  </a:lnTo>
                  <a:lnTo>
                    <a:pt x="158" y="170"/>
                  </a:lnTo>
                  <a:lnTo>
                    <a:pt x="158" y="169"/>
                  </a:lnTo>
                  <a:lnTo>
                    <a:pt x="160" y="169"/>
                  </a:lnTo>
                  <a:lnTo>
                    <a:pt x="163" y="169"/>
                  </a:lnTo>
                  <a:lnTo>
                    <a:pt x="164" y="167"/>
                  </a:lnTo>
                  <a:lnTo>
                    <a:pt x="165" y="166"/>
                  </a:lnTo>
                  <a:lnTo>
                    <a:pt x="168" y="167"/>
                  </a:lnTo>
                  <a:lnTo>
                    <a:pt x="169" y="169"/>
                  </a:lnTo>
                  <a:lnTo>
                    <a:pt x="165" y="170"/>
                  </a:lnTo>
                  <a:lnTo>
                    <a:pt x="162" y="170"/>
                  </a:lnTo>
                  <a:lnTo>
                    <a:pt x="166" y="170"/>
                  </a:lnTo>
                  <a:lnTo>
                    <a:pt x="171" y="170"/>
                  </a:lnTo>
                  <a:lnTo>
                    <a:pt x="178" y="166"/>
                  </a:lnTo>
                  <a:lnTo>
                    <a:pt x="181" y="164"/>
                  </a:lnTo>
                  <a:lnTo>
                    <a:pt x="175" y="166"/>
                  </a:lnTo>
                  <a:lnTo>
                    <a:pt x="173" y="167"/>
                  </a:lnTo>
                  <a:lnTo>
                    <a:pt x="170" y="167"/>
                  </a:lnTo>
                  <a:lnTo>
                    <a:pt x="170" y="167"/>
                  </a:lnTo>
                  <a:lnTo>
                    <a:pt x="170" y="167"/>
                  </a:lnTo>
                  <a:lnTo>
                    <a:pt x="173" y="166"/>
                  </a:lnTo>
                  <a:lnTo>
                    <a:pt x="170" y="166"/>
                  </a:lnTo>
                  <a:lnTo>
                    <a:pt x="170" y="165"/>
                  </a:lnTo>
                  <a:lnTo>
                    <a:pt x="171" y="162"/>
                  </a:lnTo>
                  <a:lnTo>
                    <a:pt x="168" y="164"/>
                  </a:lnTo>
                  <a:lnTo>
                    <a:pt x="165" y="165"/>
                  </a:lnTo>
                  <a:lnTo>
                    <a:pt x="165" y="162"/>
                  </a:lnTo>
                  <a:lnTo>
                    <a:pt x="165" y="160"/>
                  </a:lnTo>
                  <a:lnTo>
                    <a:pt x="166" y="158"/>
                  </a:lnTo>
                  <a:lnTo>
                    <a:pt x="169" y="156"/>
                  </a:lnTo>
                  <a:lnTo>
                    <a:pt x="171" y="159"/>
                  </a:lnTo>
                  <a:lnTo>
                    <a:pt x="173" y="160"/>
                  </a:lnTo>
                  <a:lnTo>
                    <a:pt x="175" y="160"/>
                  </a:lnTo>
                  <a:lnTo>
                    <a:pt x="179" y="159"/>
                  </a:lnTo>
                  <a:lnTo>
                    <a:pt x="178" y="159"/>
                  </a:lnTo>
                  <a:lnTo>
                    <a:pt x="175" y="158"/>
                  </a:lnTo>
                  <a:lnTo>
                    <a:pt x="173" y="156"/>
                  </a:lnTo>
                  <a:lnTo>
                    <a:pt x="171" y="156"/>
                  </a:lnTo>
                  <a:lnTo>
                    <a:pt x="170" y="153"/>
                  </a:lnTo>
                  <a:lnTo>
                    <a:pt x="171" y="153"/>
                  </a:lnTo>
                  <a:lnTo>
                    <a:pt x="175" y="153"/>
                  </a:lnTo>
                  <a:lnTo>
                    <a:pt x="178" y="154"/>
                  </a:lnTo>
                  <a:lnTo>
                    <a:pt x="175" y="151"/>
                  </a:lnTo>
                  <a:lnTo>
                    <a:pt x="175" y="150"/>
                  </a:lnTo>
                  <a:lnTo>
                    <a:pt x="176" y="146"/>
                  </a:lnTo>
                  <a:lnTo>
                    <a:pt x="181" y="145"/>
                  </a:lnTo>
                  <a:lnTo>
                    <a:pt x="184" y="145"/>
                  </a:lnTo>
                  <a:lnTo>
                    <a:pt x="187" y="148"/>
                  </a:lnTo>
                  <a:lnTo>
                    <a:pt x="186" y="145"/>
                  </a:lnTo>
                  <a:lnTo>
                    <a:pt x="182" y="143"/>
                  </a:lnTo>
                  <a:lnTo>
                    <a:pt x="176" y="142"/>
                  </a:lnTo>
                  <a:lnTo>
                    <a:pt x="179" y="142"/>
                  </a:lnTo>
                  <a:lnTo>
                    <a:pt x="182" y="140"/>
                  </a:lnTo>
                  <a:lnTo>
                    <a:pt x="190" y="137"/>
                  </a:lnTo>
                  <a:lnTo>
                    <a:pt x="192" y="137"/>
                  </a:lnTo>
                  <a:lnTo>
                    <a:pt x="192" y="137"/>
                  </a:lnTo>
                  <a:lnTo>
                    <a:pt x="193" y="138"/>
                  </a:lnTo>
                  <a:lnTo>
                    <a:pt x="195" y="139"/>
                  </a:lnTo>
                  <a:lnTo>
                    <a:pt x="197" y="139"/>
                  </a:lnTo>
                  <a:lnTo>
                    <a:pt x="200" y="138"/>
                  </a:lnTo>
                  <a:lnTo>
                    <a:pt x="198" y="138"/>
                  </a:lnTo>
                  <a:lnTo>
                    <a:pt x="198" y="138"/>
                  </a:lnTo>
                  <a:lnTo>
                    <a:pt x="201" y="137"/>
                  </a:lnTo>
                  <a:lnTo>
                    <a:pt x="205" y="135"/>
                  </a:lnTo>
                  <a:lnTo>
                    <a:pt x="207" y="133"/>
                  </a:lnTo>
                  <a:lnTo>
                    <a:pt x="196" y="135"/>
                  </a:lnTo>
                  <a:lnTo>
                    <a:pt x="184" y="138"/>
                  </a:lnTo>
                  <a:lnTo>
                    <a:pt x="187" y="135"/>
                  </a:lnTo>
                  <a:lnTo>
                    <a:pt x="192" y="134"/>
                  </a:lnTo>
                  <a:lnTo>
                    <a:pt x="189" y="134"/>
                  </a:lnTo>
                  <a:lnTo>
                    <a:pt x="184" y="133"/>
                  </a:lnTo>
                  <a:lnTo>
                    <a:pt x="185" y="132"/>
                  </a:lnTo>
                  <a:lnTo>
                    <a:pt x="185" y="130"/>
                  </a:lnTo>
                  <a:lnTo>
                    <a:pt x="184" y="128"/>
                  </a:lnTo>
                  <a:lnTo>
                    <a:pt x="185" y="128"/>
                  </a:lnTo>
                  <a:lnTo>
                    <a:pt x="186" y="128"/>
                  </a:lnTo>
                  <a:lnTo>
                    <a:pt x="187" y="129"/>
                  </a:lnTo>
                  <a:lnTo>
                    <a:pt x="190" y="129"/>
                  </a:lnTo>
                  <a:lnTo>
                    <a:pt x="191" y="129"/>
                  </a:lnTo>
                  <a:lnTo>
                    <a:pt x="195" y="128"/>
                  </a:lnTo>
                  <a:lnTo>
                    <a:pt x="197" y="127"/>
                  </a:lnTo>
                  <a:lnTo>
                    <a:pt x="198" y="126"/>
                  </a:lnTo>
                  <a:lnTo>
                    <a:pt x="195" y="126"/>
                  </a:lnTo>
                  <a:lnTo>
                    <a:pt x="192" y="127"/>
                  </a:lnTo>
                  <a:lnTo>
                    <a:pt x="189" y="127"/>
                  </a:lnTo>
                  <a:lnTo>
                    <a:pt x="186" y="124"/>
                  </a:lnTo>
                  <a:lnTo>
                    <a:pt x="192" y="124"/>
                  </a:lnTo>
                  <a:lnTo>
                    <a:pt x="189" y="123"/>
                  </a:lnTo>
                  <a:lnTo>
                    <a:pt x="191" y="122"/>
                  </a:lnTo>
                  <a:lnTo>
                    <a:pt x="193" y="123"/>
                  </a:lnTo>
                  <a:lnTo>
                    <a:pt x="197" y="123"/>
                  </a:lnTo>
                  <a:lnTo>
                    <a:pt x="200" y="122"/>
                  </a:lnTo>
                  <a:lnTo>
                    <a:pt x="197" y="122"/>
                  </a:lnTo>
                  <a:lnTo>
                    <a:pt x="195" y="122"/>
                  </a:lnTo>
                  <a:lnTo>
                    <a:pt x="195" y="122"/>
                  </a:lnTo>
                  <a:lnTo>
                    <a:pt x="195" y="122"/>
                  </a:lnTo>
                  <a:lnTo>
                    <a:pt x="197" y="121"/>
                  </a:lnTo>
                  <a:lnTo>
                    <a:pt x="195" y="121"/>
                  </a:lnTo>
                  <a:lnTo>
                    <a:pt x="195" y="121"/>
                  </a:lnTo>
                  <a:lnTo>
                    <a:pt x="197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198" y="118"/>
                  </a:lnTo>
                  <a:lnTo>
                    <a:pt x="193" y="117"/>
                  </a:lnTo>
                  <a:lnTo>
                    <a:pt x="200" y="115"/>
                  </a:lnTo>
                  <a:lnTo>
                    <a:pt x="205" y="115"/>
                  </a:lnTo>
                  <a:lnTo>
                    <a:pt x="208" y="115"/>
                  </a:lnTo>
                  <a:lnTo>
                    <a:pt x="211" y="113"/>
                  </a:lnTo>
                  <a:lnTo>
                    <a:pt x="213" y="113"/>
                  </a:lnTo>
                  <a:lnTo>
                    <a:pt x="217" y="113"/>
                  </a:lnTo>
                  <a:lnTo>
                    <a:pt x="211" y="112"/>
                  </a:lnTo>
                  <a:lnTo>
                    <a:pt x="213" y="110"/>
                  </a:lnTo>
                  <a:lnTo>
                    <a:pt x="218" y="108"/>
                  </a:lnTo>
                  <a:lnTo>
                    <a:pt x="223" y="107"/>
                  </a:lnTo>
                  <a:lnTo>
                    <a:pt x="224" y="108"/>
                  </a:lnTo>
                  <a:lnTo>
                    <a:pt x="227" y="108"/>
                  </a:lnTo>
                  <a:lnTo>
                    <a:pt x="230" y="108"/>
                  </a:lnTo>
                  <a:lnTo>
                    <a:pt x="235" y="111"/>
                  </a:lnTo>
                  <a:lnTo>
                    <a:pt x="235" y="107"/>
                  </a:lnTo>
                  <a:lnTo>
                    <a:pt x="239" y="108"/>
                  </a:lnTo>
                  <a:lnTo>
                    <a:pt x="233" y="107"/>
                  </a:lnTo>
                  <a:lnTo>
                    <a:pt x="228" y="106"/>
                  </a:lnTo>
                  <a:lnTo>
                    <a:pt x="221" y="106"/>
                  </a:lnTo>
                  <a:lnTo>
                    <a:pt x="217" y="107"/>
                  </a:lnTo>
                  <a:lnTo>
                    <a:pt x="212" y="106"/>
                  </a:lnTo>
                  <a:lnTo>
                    <a:pt x="216" y="103"/>
                  </a:lnTo>
                  <a:lnTo>
                    <a:pt x="218" y="102"/>
                  </a:lnTo>
                  <a:lnTo>
                    <a:pt x="219" y="102"/>
                  </a:lnTo>
                  <a:lnTo>
                    <a:pt x="222" y="102"/>
                  </a:lnTo>
                  <a:lnTo>
                    <a:pt x="223" y="102"/>
                  </a:lnTo>
                  <a:lnTo>
                    <a:pt x="224" y="101"/>
                  </a:lnTo>
                  <a:lnTo>
                    <a:pt x="221" y="101"/>
                  </a:lnTo>
                  <a:lnTo>
                    <a:pt x="218" y="101"/>
                  </a:lnTo>
                  <a:lnTo>
                    <a:pt x="223" y="99"/>
                  </a:lnTo>
                  <a:lnTo>
                    <a:pt x="225" y="99"/>
                  </a:lnTo>
                  <a:lnTo>
                    <a:pt x="227" y="99"/>
                  </a:lnTo>
                  <a:lnTo>
                    <a:pt x="224" y="101"/>
                  </a:lnTo>
                  <a:lnTo>
                    <a:pt x="228" y="100"/>
                  </a:lnTo>
                  <a:lnTo>
                    <a:pt x="233" y="100"/>
                  </a:lnTo>
                  <a:lnTo>
                    <a:pt x="237" y="102"/>
                  </a:lnTo>
                  <a:lnTo>
                    <a:pt x="238" y="103"/>
                  </a:lnTo>
                  <a:lnTo>
                    <a:pt x="240" y="103"/>
                  </a:lnTo>
                  <a:lnTo>
                    <a:pt x="239" y="103"/>
                  </a:lnTo>
                  <a:lnTo>
                    <a:pt x="238" y="102"/>
                  </a:lnTo>
                  <a:lnTo>
                    <a:pt x="239" y="101"/>
                  </a:lnTo>
                  <a:lnTo>
                    <a:pt x="241" y="99"/>
                  </a:lnTo>
                  <a:lnTo>
                    <a:pt x="244" y="99"/>
                  </a:lnTo>
                  <a:lnTo>
                    <a:pt x="240" y="99"/>
                  </a:lnTo>
                  <a:lnTo>
                    <a:pt x="237" y="99"/>
                  </a:lnTo>
                  <a:lnTo>
                    <a:pt x="233" y="99"/>
                  </a:lnTo>
                  <a:lnTo>
                    <a:pt x="229" y="99"/>
                  </a:lnTo>
                  <a:lnTo>
                    <a:pt x="232" y="97"/>
                  </a:lnTo>
                  <a:lnTo>
                    <a:pt x="233" y="97"/>
                  </a:lnTo>
                  <a:lnTo>
                    <a:pt x="232" y="97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0" y="95"/>
                  </a:lnTo>
                  <a:lnTo>
                    <a:pt x="234" y="94"/>
                  </a:lnTo>
                  <a:lnTo>
                    <a:pt x="237" y="95"/>
                  </a:lnTo>
                  <a:lnTo>
                    <a:pt x="235" y="95"/>
                  </a:lnTo>
                  <a:lnTo>
                    <a:pt x="234" y="94"/>
                  </a:lnTo>
                  <a:lnTo>
                    <a:pt x="237" y="94"/>
                  </a:lnTo>
                  <a:lnTo>
                    <a:pt x="240" y="94"/>
                  </a:lnTo>
                  <a:lnTo>
                    <a:pt x="243" y="95"/>
                  </a:lnTo>
                  <a:lnTo>
                    <a:pt x="240" y="94"/>
                  </a:lnTo>
                  <a:lnTo>
                    <a:pt x="238" y="92"/>
                  </a:lnTo>
                  <a:lnTo>
                    <a:pt x="232" y="92"/>
                  </a:lnTo>
                  <a:lnTo>
                    <a:pt x="227" y="95"/>
                  </a:lnTo>
                  <a:lnTo>
                    <a:pt x="221" y="96"/>
                  </a:lnTo>
                  <a:lnTo>
                    <a:pt x="223" y="94"/>
                  </a:lnTo>
                  <a:lnTo>
                    <a:pt x="227" y="92"/>
                  </a:lnTo>
                  <a:lnTo>
                    <a:pt x="223" y="92"/>
                  </a:lnTo>
                  <a:lnTo>
                    <a:pt x="221" y="90"/>
                  </a:lnTo>
                  <a:lnTo>
                    <a:pt x="227" y="90"/>
                  </a:lnTo>
                  <a:lnTo>
                    <a:pt x="224" y="90"/>
                  </a:lnTo>
                  <a:lnTo>
                    <a:pt x="224" y="90"/>
                  </a:lnTo>
                  <a:lnTo>
                    <a:pt x="224" y="89"/>
                  </a:lnTo>
                  <a:lnTo>
                    <a:pt x="227" y="89"/>
                  </a:lnTo>
                  <a:lnTo>
                    <a:pt x="232" y="89"/>
                  </a:lnTo>
                  <a:lnTo>
                    <a:pt x="234" y="87"/>
                  </a:lnTo>
                  <a:lnTo>
                    <a:pt x="235" y="87"/>
                  </a:lnTo>
                  <a:lnTo>
                    <a:pt x="238" y="87"/>
                  </a:lnTo>
                  <a:lnTo>
                    <a:pt x="240" y="87"/>
                  </a:lnTo>
                  <a:lnTo>
                    <a:pt x="244" y="87"/>
                  </a:lnTo>
                  <a:lnTo>
                    <a:pt x="245" y="86"/>
                  </a:lnTo>
                  <a:lnTo>
                    <a:pt x="241" y="85"/>
                  </a:lnTo>
                  <a:lnTo>
                    <a:pt x="238" y="85"/>
                  </a:lnTo>
                  <a:lnTo>
                    <a:pt x="230" y="85"/>
                  </a:lnTo>
                  <a:lnTo>
                    <a:pt x="233" y="83"/>
                  </a:lnTo>
                  <a:lnTo>
                    <a:pt x="234" y="83"/>
                  </a:lnTo>
                  <a:lnTo>
                    <a:pt x="239" y="81"/>
                  </a:lnTo>
                  <a:lnTo>
                    <a:pt x="238" y="83"/>
                  </a:lnTo>
                  <a:lnTo>
                    <a:pt x="238" y="84"/>
                  </a:lnTo>
                  <a:lnTo>
                    <a:pt x="240" y="83"/>
                  </a:lnTo>
                  <a:lnTo>
                    <a:pt x="244" y="80"/>
                  </a:lnTo>
                  <a:lnTo>
                    <a:pt x="246" y="80"/>
                  </a:lnTo>
                  <a:lnTo>
                    <a:pt x="249" y="83"/>
                  </a:lnTo>
                  <a:lnTo>
                    <a:pt x="250" y="86"/>
                  </a:lnTo>
                  <a:lnTo>
                    <a:pt x="251" y="89"/>
                  </a:lnTo>
                  <a:lnTo>
                    <a:pt x="254" y="90"/>
                  </a:lnTo>
                  <a:lnTo>
                    <a:pt x="251" y="89"/>
                  </a:lnTo>
                  <a:lnTo>
                    <a:pt x="250" y="85"/>
                  </a:lnTo>
                  <a:lnTo>
                    <a:pt x="253" y="86"/>
                  </a:lnTo>
                  <a:lnTo>
                    <a:pt x="255" y="87"/>
                  </a:lnTo>
                  <a:lnTo>
                    <a:pt x="256" y="87"/>
                  </a:lnTo>
                  <a:lnTo>
                    <a:pt x="255" y="86"/>
                  </a:lnTo>
                  <a:lnTo>
                    <a:pt x="253" y="85"/>
                  </a:lnTo>
                  <a:lnTo>
                    <a:pt x="255" y="86"/>
                  </a:lnTo>
                  <a:lnTo>
                    <a:pt x="255" y="84"/>
                  </a:lnTo>
                  <a:lnTo>
                    <a:pt x="261" y="84"/>
                  </a:lnTo>
                  <a:lnTo>
                    <a:pt x="251" y="83"/>
                  </a:lnTo>
                  <a:lnTo>
                    <a:pt x="256" y="80"/>
                  </a:lnTo>
                  <a:lnTo>
                    <a:pt x="250" y="80"/>
                  </a:lnTo>
                  <a:lnTo>
                    <a:pt x="251" y="79"/>
                  </a:lnTo>
                  <a:lnTo>
                    <a:pt x="253" y="79"/>
                  </a:lnTo>
                  <a:lnTo>
                    <a:pt x="251" y="78"/>
                  </a:lnTo>
                  <a:lnTo>
                    <a:pt x="250" y="76"/>
                  </a:lnTo>
                  <a:lnTo>
                    <a:pt x="256" y="79"/>
                  </a:lnTo>
                  <a:lnTo>
                    <a:pt x="262" y="81"/>
                  </a:lnTo>
                  <a:lnTo>
                    <a:pt x="256" y="79"/>
                  </a:lnTo>
                  <a:lnTo>
                    <a:pt x="251" y="75"/>
                  </a:lnTo>
                  <a:lnTo>
                    <a:pt x="259" y="75"/>
                  </a:lnTo>
                  <a:lnTo>
                    <a:pt x="265" y="75"/>
                  </a:lnTo>
                  <a:lnTo>
                    <a:pt x="271" y="76"/>
                  </a:lnTo>
                  <a:lnTo>
                    <a:pt x="272" y="78"/>
                  </a:lnTo>
                  <a:lnTo>
                    <a:pt x="273" y="78"/>
                  </a:lnTo>
                  <a:lnTo>
                    <a:pt x="275" y="79"/>
                  </a:lnTo>
                  <a:lnTo>
                    <a:pt x="273" y="78"/>
                  </a:lnTo>
                  <a:lnTo>
                    <a:pt x="272" y="76"/>
                  </a:lnTo>
                  <a:lnTo>
                    <a:pt x="273" y="75"/>
                  </a:lnTo>
                  <a:lnTo>
                    <a:pt x="275" y="75"/>
                  </a:lnTo>
                  <a:lnTo>
                    <a:pt x="278" y="76"/>
                  </a:lnTo>
                  <a:lnTo>
                    <a:pt x="277" y="75"/>
                  </a:lnTo>
                  <a:lnTo>
                    <a:pt x="276" y="75"/>
                  </a:lnTo>
                  <a:lnTo>
                    <a:pt x="278" y="74"/>
                  </a:lnTo>
                  <a:lnTo>
                    <a:pt x="282" y="74"/>
                  </a:lnTo>
                  <a:lnTo>
                    <a:pt x="284" y="74"/>
                  </a:lnTo>
                  <a:lnTo>
                    <a:pt x="277" y="73"/>
                  </a:lnTo>
                  <a:lnTo>
                    <a:pt x="269" y="74"/>
                  </a:lnTo>
                  <a:lnTo>
                    <a:pt x="261" y="74"/>
                  </a:lnTo>
                  <a:lnTo>
                    <a:pt x="257" y="74"/>
                  </a:lnTo>
                  <a:lnTo>
                    <a:pt x="255" y="71"/>
                  </a:lnTo>
                  <a:lnTo>
                    <a:pt x="257" y="71"/>
                  </a:lnTo>
                  <a:lnTo>
                    <a:pt x="259" y="69"/>
                  </a:lnTo>
                  <a:lnTo>
                    <a:pt x="260" y="68"/>
                  </a:lnTo>
                  <a:lnTo>
                    <a:pt x="262" y="67"/>
                  </a:lnTo>
                  <a:lnTo>
                    <a:pt x="271" y="67"/>
                  </a:lnTo>
                  <a:lnTo>
                    <a:pt x="278" y="67"/>
                  </a:lnTo>
                  <a:lnTo>
                    <a:pt x="272" y="64"/>
                  </a:lnTo>
                  <a:lnTo>
                    <a:pt x="277" y="64"/>
                  </a:lnTo>
                  <a:lnTo>
                    <a:pt x="281" y="64"/>
                  </a:lnTo>
                  <a:lnTo>
                    <a:pt x="278" y="64"/>
                  </a:lnTo>
                  <a:lnTo>
                    <a:pt x="278" y="63"/>
                  </a:lnTo>
                  <a:lnTo>
                    <a:pt x="280" y="62"/>
                  </a:lnTo>
                  <a:lnTo>
                    <a:pt x="281" y="62"/>
                  </a:lnTo>
                  <a:lnTo>
                    <a:pt x="278" y="62"/>
                  </a:lnTo>
                  <a:lnTo>
                    <a:pt x="277" y="60"/>
                  </a:lnTo>
                  <a:lnTo>
                    <a:pt x="280" y="58"/>
                  </a:lnTo>
                  <a:lnTo>
                    <a:pt x="283" y="55"/>
                  </a:lnTo>
                  <a:lnTo>
                    <a:pt x="288" y="54"/>
                  </a:lnTo>
                  <a:lnTo>
                    <a:pt x="287" y="52"/>
                  </a:lnTo>
                  <a:lnTo>
                    <a:pt x="287" y="49"/>
                  </a:lnTo>
                  <a:lnTo>
                    <a:pt x="288" y="48"/>
                  </a:lnTo>
                  <a:lnTo>
                    <a:pt x="289" y="47"/>
                  </a:lnTo>
                  <a:lnTo>
                    <a:pt x="292" y="46"/>
                  </a:lnTo>
                  <a:lnTo>
                    <a:pt x="294" y="47"/>
                  </a:lnTo>
                  <a:lnTo>
                    <a:pt x="296" y="48"/>
                  </a:lnTo>
                  <a:lnTo>
                    <a:pt x="297" y="52"/>
                  </a:lnTo>
                  <a:lnTo>
                    <a:pt x="298" y="49"/>
                  </a:lnTo>
                  <a:lnTo>
                    <a:pt x="300" y="48"/>
                  </a:lnTo>
                  <a:lnTo>
                    <a:pt x="303" y="48"/>
                  </a:lnTo>
                  <a:lnTo>
                    <a:pt x="307" y="49"/>
                  </a:lnTo>
                  <a:lnTo>
                    <a:pt x="300" y="48"/>
                  </a:lnTo>
                  <a:lnTo>
                    <a:pt x="298" y="46"/>
                  </a:lnTo>
                  <a:lnTo>
                    <a:pt x="296" y="43"/>
                  </a:lnTo>
                  <a:lnTo>
                    <a:pt x="300" y="44"/>
                  </a:lnTo>
                  <a:lnTo>
                    <a:pt x="305" y="46"/>
                  </a:lnTo>
                  <a:lnTo>
                    <a:pt x="308" y="47"/>
                  </a:lnTo>
                  <a:lnTo>
                    <a:pt x="312" y="48"/>
                  </a:lnTo>
                  <a:lnTo>
                    <a:pt x="314" y="49"/>
                  </a:lnTo>
                  <a:lnTo>
                    <a:pt x="314" y="52"/>
                  </a:lnTo>
                  <a:lnTo>
                    <a:pt x="315" y="51"/>
                  </a:lnTo>
                  <a:lnTo>
                    <a:pt x="316" y="49"/>
                  </a:lnTo>
                  <a:lnTo>
                    <a:pt x="316" y="48"/>
                  </a:lnTo>
                  <a:lnTo>
                    <a:pt x="314" y="47"/>
                  </a:lnTo>
                  <a:lnTo>
                    <a:pt x="310" y="47"/>
                  </a:lnTo>
                  <a:lnTo>
                    <a:pt x="308" y="47"/>
                  </a:lnTo>
                  <a:lnTo>
                    <a:pt x="307" y="44"/>
                  </a:lnTo>
                  <a:lnTo>
                    <a:pt x="309" y="43"/>
                  </a:lnTo>
                  <a:lnTo>
                    <a:pt x="312" y="43"/>
                  </a:lnTo>
                  <a:lnTo>
                    <a:pt x="309" y="42"/>
                  </a:lnTo>
                  <a:lnTo>
                    <a:pt x="305" y="43"/>
                  </a:lnTo>
                  <a:lnTo>
                    <a:pt x="308" y="38"/>
                  </a:lnTo>
                  <a:lnTo>
                    <a:pt x="312" y="37"/>
                  </a:lnTo>
                  <a:lnTo>
                    <a:pt x="316" y="36"/>
                  </a:lnTo>
                  <a:lnTo>
                    <a:pt x="320" y="36"/>
                  </a:lnTo>
                  <a:lnTo>
                    <a:pt x="320" y="41"/>
                  </a:lnTo>
                  <a:lnTo>
                    <a:pt x="319" y="47"/>
                  </a:lnTo>
                  <a:lnTo>
                    <a:pt x="321" y="44"/>
                  </a:lnTo>
                  <a:lnTo>
                    <a:pt x="323" y="43"/>
                  </a:lnTo>
                  <a:lnTo>
                    <a:pt x="324" y="41"/>
                  </a:lnTo>
                  <a:lnTo>
                    <a:pt x="328" y="42"/>
                  </a:lnTo>
                  <a:lnTo>
                    <a:pt x="324" y="40"/>
                  </a:lnTo>
                  <a:lnTo>
                    <a:pt x="324" y="37"/>
                  </a:lnTo>
                  <a:lnTo>
                    <a:pt x="325" y="36"/>
                  </a:lnTo>
                  <a:lnTo>
                    <a:pt x="326" y="37"/>
                  </a:lnTo>
                  <a:lnTo>
                    <a:pt x="328" y="35"/>
                  </a:lnTo>
                  <a:lnTo>
                    <a:pt x="330" y="35"/>
                  </a:lnTo>
                  <a:lnTo>
                    <a:pt x="331" y="33"/>
                  </a:lnTo>
                  <a:lnTo>
                    <a:pt x="332" y="31"/>
                  </a:lnTo>
                  <a:lnTo>
                    <a:pt x="335" y="32"/>
                  </a:lnTo>
                  <a:lnTo>
                    <a:pt x="335" y="35"/>
                  </a:lnTo>
                  <a:lnTo>
                    <a:pt x="334" y="41"/>
                  </a:lnTo>
                  <a:lnTo>
                    <a:pt x="330" y="46"/>
                  </a:lnTo>
                  <a:lnTo>
                    <a:pt x="328" y="51"/>
                  </a:lnTo>
                  <a:lnTo>
                    <a:pt x="332" y="48"/>
                  </a:lnTo>
                  <a:lnTo>
                    <a:pt x="335" y="43"/>
                  </a:lnTo>
                  <a:lnTo>
                    <a:pt x="337" y="42"/>
                  </a:lnTo>
                  <a:lnTo>
                    <a:pt x="340" y="42"/>
                  </a:lnTo>
                  <a:lnTo>
                    <a:pt x="342" y="43"/>
                  </a:lnTo>
                  <a:lnTo>
                    <a:pt x="345" y="44"/>
                  </a:lnTo>
                  <a:lnTo>
                    <a:pt x="341" y="41"/>
                  </a:lnTo>
                  <a:lnTo>
                    <a:pt x="340" y="37"/>
                  </a:lnTo>
                  <a:lnTo>
                    <a:pt x="342" y="33"/>
                  </a:lnTo>
                  <a:lnTo>
                    <a:pt x="347" y="32"/>
                  </a:lnTo>
                  <a:lnTo>
                    <a:pt x="345" y="35"/>
                  </a:lnTo>
                  <a:lnTo>
                    <a:pt x="347" y="36"/>
                  </a:lnTo>
                  <a:lnTo>
                    <a:pt x="348" y="35"/>
                  </a:lnTo>
                  <a:lnTo>
                    <a:pt x="351" y="35"/>
                  </a:lnTo>
                  <a:lnTo>
                    <a:pt x="352" y="35"/>
                  </a:lnTo>
                  <a:lnTo>
                    <a:pt x="352" y="32"/>
                  </a:lnTo>
                  <a:lnTo>
                    <a:pt x="352" y="31"/>
                  </a:lnTo>
                  <a:lnTo>
                    <a:pt x="356" y="31"/>
                  </a:lnTo>
                  <a:lnTo>
                    <a:pt x="360" y="32"/>
                  </a:lnTo>
                  <a:lnTo>
                    <a:pt x="367" y="36"/>
                  </a:lnTo>
                  <a:lnTo>
                    <a:pt x="371" y="37"/>
                  </a:lnTo>
                  <a:lnTo>
                    <a:pt x="372" y="37"/>
                  </a:lnTo>
                  <a:lnTo>
                    <a:pt x="367" y="35"/>
                  </a:lnTo>
                  <a:lnTo>
                    <a:pt x="369" y="35"/>
                  </a:lnTo>
                  <a:lnTo>
                    <a:pt x="367" y="33"/>
                  </a:lnTo>
                  <a:lnTo>
                    <a:pt x="367" y="31"/>
                  </a:lnTo>
                  <a:lnTo>
                    <a:pt x="367" y="31"/>
                  </a:lnTo>
                  <a:lnTo>
                    <a:pt x="369" y="32"/>
                  </a:lnTo>
                  <a:lnTo>
                    <a:pt x="368" y="30"/>
                  </a:lnTo>
                  <a:lnTo>
                    <a:pt x="366" y="30"/>
                  </a:lnTo>
                  <a:lnTo>
                    <a:pt x="366" y="28"/>
                  </a:lnTo>
                  <a:lnTo>
                    <a:pt x="366" y="28"/>
                  </a:lnTo>
                  <a:lnTo>
                    <a:pt x="368" y="27"/>
                  </a:lnTo>
                  <a:lnTo>
                    <a:pt x="364" y="28"/>
                  </a:lnTo>
                  <a:lnTo>
                    <a:pt x="360" y="27"/>
                  </a:lnTo>
                  <a:lnTo>
                    <a:pt x="355" y="26"/>
                  </a:lnTo>
                  <a:lnTo>
                    <a:pt x="351" y="24"/>
                  </a:lnTo>
                  <a:lnTo>
                    <a:pt x="353" y="24"/>
                  </a:lnTo>
                  <a:lnTo>
                    <a:pt x="356" y="25"/>
                  </a:lnTo>
                  <a:lnTo>
                    <a:pt x="357" y="21"/>
                  </a:lnTo>
                  <a:lnTo>
                    <a:pt x="363" y="25"/>
                  </a:lnTo>
                  <a:lnTo>
                    <a:pt x="363" y="24"/>
                  </a:lnTo>
                  <a:lnTo>
                    <a:pt x="364" y="22"/>
                  </a:lnTo>
                  <a:lnTo>
                    <a:pt x="367" y="22"/>
                  </a:lnTo>
                  <a:lnTo>
                    <a:pt x="371" y="24"/>
                  </a:lnTo>
                  <a:lnTo>
                    <a:pt x="373" y="22"/>
                  </a:lnTo>
                  <a:lnTo>
                    <a:pt x="373" y="25"/>
                  </a:lnTo>
                  <a:lnTo>
                    <a:pt x="374" y="26"/>
                  </a:lnTo>
                  <a:lnTo>
                    <a:pt x="378" y="27"/>
                  </a:lnTo>
                  <a:lnTo>
                    <a:pt x="375" y="26"/>
                  </a:lnTo>
                  <a:lnTo>
                    <a:pt x="374" y="24"/>
                  </a:lnTo>
                  <a:lnTo>
                    <a:pt x="380" y="24"/>
                  </a:lnTo>
                  <a:lnTo>
                    <a:pt x="385" y="25"/>
                  </a:lnTo>
                  <a:lnTo>
                    <a:pt x="384" y="27"/>
                  </a:lnTo>
                  <a:lnTo>
                    <a:pt x="382" y="28"/>
                  </a:lnTo>
                  <a:lnTo>
                    <a:pt x="375" y="28"/>
                  </a:lnTo>
                  <a:lnTo>
                    <a:pt x="382" y="28"/>
                  </a:lnTo>
                  <a:lnTo>
                    <a:pt x="388" y="26"/>
                  </a:lnTo>
                  <a:lnTo>
                    <a:pt x="389" y="30"/>
                  </a:lnTo>
                  <a:lnTo>
                    <a:pt x="393" y="31"/>
                  </a:lnTo>
                  <a:lnTo>
                    <a:pt x="396" y="31"/>
                  </a:lnTo>
                  <a:lnTo>
                    <a:pt x="400" y="31"/>
                  </a:lnTo>
                  <a:lnTo>
                    <a:pt x="399" y="30"/>
                  </a:lnTo>
                  <a:lnTo>
                    <a:pt x="396" y="30"/>
                  </a:lnTo>
                  <a:lnTo>
                    <a:pt x="394" y="27"/>
                  </a:lnTo>
                  <a:lnTo>
                    <a:pt x="395" y="26"/>
                  </a:lnTo>
                  <a:lnTo>
                    <a:pt x="396" y="26"/>
                  </a:lnTo>
                  <a:lnTo>
                    <a:pt x="396" y="25"/>
                  </a:lnTo>
                  <a:lnTo>
                    <a:pt x="393" y="24"/>
                  </a:lnTo>
                  <a:lnTo>
                    <a:pt x="395" y="24"/>
                  </a:lnTo>
                  <a:lnTo>
                    <a:pt x="398" y="24"/>
                  </a:lnTo>
                  <a:lnTo>
                    <a:pt x="399" y="24"/>
                  </a:lnTo>
                  <a:lnTo>
                    <a:pt x="398" y="24"/>
                  </a:lnTo>
                  <a:lnTo>
                    <a:pt x="396" y="22"/>
                  </a:lnTo>
                  <a:lnTo>
                    <a:pt x="398" y="22"/>
                  </a:lnTo>
                  <a:lnTo>
                    <a:pt x="400" y="21"/>
                  </a:lnTo>
                  <a:lnTo>
                    <a:pt x="403" y="17"/>
                  </a:lnTo>
                  <a:lnTo>
                    <a:pt x="409" y="16"/>
                  </a:lnTo>
                  <a:lnTo>
                    <a:pt x="415" y="16"/>
                  </a:lnTo>
                  <a:lnTo>
                    <a:pt x="412" y="15"/>
                  </a:lnTo>
                  <a:lnTo>
                    <a:pt x="412" y="14"/>
                  </a:lnTo>
                  <a:lnTo>
                    <a:pt x="415" y="12"/>
                  </a:lnTo>
                  <a:lnTo>
                    <a:pt x="419" y="12"/>
                  </a:lnTo>
                  <a:lnTo>
                    <a:pt x="421" y="11"/>
                  </a:lnTo>
                  <a:lnTo>
                    <a:pt x="417" y="10"/>
                  </a:lnTo>
                  <a:lnTo>
                    <a:pt x="412" y="8"/>
                  </a:lnTo>
                  <a:lnTo>
                    <a:pt x="415" y="8"/>
                  </a:lnTo>
                  <a:lnTo>
                    <a:pt x="417" y="8"/>
                  </a:lnTo>
                  <a:lnTo>
                    <a:pt x="420" y="8"/>
                  </a:lnTo>
                  <a:lnTo>
                    <a:pt x="422" y="6"/>
                  </a:lnTo>
                  <a:lnTo>
                    <a:pt x="420" y="6"/>
                  </a:lnTo>
                  <a:lnTo>
                    <a:pt x="419" y="5"/>
                  </a:lnTo>
                  <a:lnTo>
                    <a:pt x="421" y="5"/>
                  </a:lnTo>
                  <a:lnTo>
                    <a:pt x="426" y="4"/>
                  </a:lnTo>
                  <a:lnTo>
                    <a:pt x="428" y="4"/>
                  </a:lnTo>
                  <a:lnTo>
                    <a:pt x="431" y="5"/>
                  </a:lnTo>
                  <a:lnTo>
                    <a:pt x="433" y="8"/>
                  </a:lnTo>
                  <a:lnTo>
                    <a:pt x="436" y="8"/>
                  </a:lnTo>
                  <a:lnTo>
                    <a:pt x="436" y="6"/>
                  </a:lnTo>
                  <a:lnTo>
                    <a:pt x="435" y="5"/>
                  </a:lnTo>
                  <a:lnTo>
                    <a:pt x="437" y="5"/>
                  </a:lnTo>
                  <a:lnTo>
                    <a:pt x="441" y="6"/>
                  </a:lnTo>
                  <a:lnTo>
                    <a:pt x="443" y="6"/>
                  </a:lnTo>
                  <a:lnTo>
                    <a:pt x="446" y="6"/>
                  </a:lnTo>
                  <a:lnTo>
                    <a:pt x="443" y="10"/>
                  </a:lnTo>
                  <a:lnTo>
                    <a:pt x="439" y="12"/>
                  </a:lnTo>
                  <a:lnTo>
                    <a:pt x="435" y="14"/>
                  </a:lnTo>
                  <a:lnTo>
                    <a:pt x="431" y="17"/>
                  </a:lnTo>
                  <a:lnTo>
                    <a:pt x="433" y="17"/>
                  </a:lnTo>
                  <a:lnTo>
                    <a:pt x="435" y="20"/>
                  </a:lnTo>
                  <a:lnTo>
                    <a:pt x="433" y="20"/>
                  </a:lnTo>
                  <a:lnTo>
                    <a:pt x="431" y="22"/>
                  </a:lnTo>
                  <a:lnTo>
                    <a:pt x="430" y="25"/>
                  </a:lnTo>
                  <a:lnTo>
                    <a:pt x="430" y="27"/>
                  </a:lnTo>
                  <a:lnTo>
                    <a:pt x="433" y="27"/>
                  </a:lnTo>
                  <a:lnTo>
                    <a:pt x="436" y="26"/>
                  </a:lnTo>
                  <a:lnTo>
                    <a:pt x="438" y="24"/>
                  </a:lnTo>
                  <a:lnTo>
                    <a:pt x="439" y="22"/>
                  </a:lnTo>
                  <a:lnTo>
                    <a:pt x="439" y="22"/>
                  </a:lnTo>
                  <a:lnTo>
                    <a:pt x="439" y="21"/>
                  </a:lnTo>
                  <a:lnTo>
                    <a:pt x="439" y="20"/>
                  </a:lnTo>
                  <a:lnTo>
                    <a:pt x="443" y="16"/>
                  </a:lnTo>
                  <a:lnTo>
                    <a:pt x="449" y="11"/>
                  </a:lnTo>
                  <a:lnTo>
                    <a:pt x="455" y="6"/>
                  </a:lnTo>
                  <a:lnTo>
                    <a:pt x="462" y="4"/>
                  </a:lnTo>
                  <a:lnTo>
                    <a:pt x="463" y="8"/>
                  </a:lnTo>
                  <a:lnTo>
                    <a:pt x="463" y="10"/>
                  </a:lnTo>
                  <a:lnTo>
                    <a:pt x="460" y="11"/>
                  </a:lnTo>
                  <a:lnTo>
                    <a:pt x="458" y="11"/>
                  </a:lnTo>
                  <a:lnTo>
                    <a:pt x="460" y="12"/>
                  </a:lnTo>
                  <a:lnTo>
                    <a:pt x="462" y="15"/>
                  </a:lnTo>
                  <a:lnTo>
                    <a:pt x="462" y="17"/>
                  </a:lnTo>
                  <a:lnTo>
                    <a:pt x="460" y="20"/>
                  </a:lnTo>
                  <a:lnTo>
                    <a:pt x="463" y="20"/>
                  </a:lnTo>
                  <a:lnTo>
                    <a:pt x="465" y="17"/>
                  </a:lnTo>
                  <a:lnTo>
                    <a:pt x="466" y="17"/>
                  </a:lnTo>
                  <a:lnTo>
                    <a:pt x="469" y="17"/>
                  </a:lnTo>
                  <a:lnTo>
                    <a:pt x="473" y="17"/>
                  </a:lnTo>
                  <a:lnTo>
                    <a:pt x="470" y="14"/>
                  </a:lnTo>
                  <a:lnTo>
                    <a:pt x="476" y="15"/>
                  </a:lnTo>
                  <a:lnTo>
                    <a:pt x="474" y="12"/>
                  </a:lnTo>
                  <a:lnTo>
                    <a:pt x="473" y="10"/>
                  </a:lnTo>
                  <a:lnTo>
                    <a:pt x="476" y="9"/>
                  </a:lnTo>
                  <a:lnTo>
                    <a:pt x="479" y="8"/>
                  </a:lnTo>
                  <a:lnTo>
                    <a:pt x="481" y="9"/>
                  </a:lnTo>
                  <a:lnTo>
                    <a:pt x="479" y="6"/>
                  </a:lnTo>
                  <a:lnTo>
                    <a:pt x="478" y="6"/>
                  </a:lnTo>
                  <a:lnTo>
                    <a:pt x="473" y="5"/>
                  </a:lnTo>
                  <a:lnTo>
                    <a:pt x="474" y="5"/>
                  </a:lnTo>
                  <a:lnTo>
                    <a:pt x="476" y="4"/>
                  </a:lnTo>
                  <a:lnTo>
                    <a:pt x="484" y="1"/>
                  </a:lnTo>
                  <a:lnTo>
                    <a:pt x="490" y="0"/>
                  </a:lnTo>
                  <a:lnTo>
                    <a:pt x="492" y="0"/>
                  </a:lnTo>
                  <a:lnTo>
                    <a:pt x="494" y="3"/>
                  </a:lnTo>
                  <a:lnTo>
                    <a:pt x="494" y="3"/>
                  </a:lnTo>
                  <a:lnTo>
                    <a:pt x="496" y="4"/>
                  </a:lnTo>
                  <a:lnTo>
                    <a:pt x="498" y="4"/>
                  </a:lnTo>
                  <a:lnTo>
                    <a:pt x="500" y="4"/>
                  </a:lnTo>
                  <a:lnTo>
                    <a:pt x="500" y="5"/>
                  </a:lnTo>
                  <a:lnTo>
                    <a:pt x="498" y="6"/>
                  </a:lnTo>
                  <a:lnTo>
                    <a:pt x="495" y="8"/>
                  </a:lnTo>
                  <a:lnTo>
                    <a:pt x="490" y="9"/>
                  </a:lnTo>
                  <a:lnTo>
                    <a:pt x="489" y="9"/>
                  </a:lnTo>
                  <a:lnTo>
                    <a:pt x="487" y="9"/>
                  </a:lnTo>
                  <a:lnTo>
                    <a:pt x="491" y="10"/>
                  </a:lnTo>
                  <a:lnTo>
                    <a:pt x="494" y="10"/>
                  </a:lnTo>
                  <a:lnTo>
                    <a:pt x="485" y="14"/>
                  </a:lnTo>
                  <a:lnTo>
                    <a:pt x="487" y="12"/>
                  </a:lnTo>
                  <a:lnTo>
                    <a:pt x="491" y="12"/>
                  </a:lnTo>
                  <a:lnTo>
                    <a:pt x="495" y="11"/>
                  </a:lnTo>
                  <a:lnTo>
                    <a:pt x="497" y="12"/>
                  </a:lnTo>
                  <a:lnTo>
                    <a:pt x="492" y="15"/>
                  </a:lnTo>
                  <a:lnTo>
                    <a:pt x="489" y="17"/>
                  </a:lnTo>
                  <a:lnTo>
                    <a:pt x="494" y="17"/>
                  </a:lnTo>
                  <a:lnTo>
                    <a:pt x="498" y="17"/>
                  </a:lnTo>
                  <a:lnTo>
                    <a:pt x="497" y="20"/>
                  </a:lnTo>
                  <a:lnTo>
                    <a:pt x="496" y="22"/>
                  </a:lnTo>
                  <a:lnTo>
                    <a:pt x="497" y="20"/>
                  </a:lnTo>
                  <a:lnTo>
                    <a:pt x="498" y="17"/>
                  </a:lnTo>
                  <a:lnTo>
                    <a:pt x="503" y="16"/>
                  </a:lnTo>
                  <a:lnTo>
                    <a:pt x="502" y="16"/>
                  </a:lnTo>
                  <a:lnTo>
                    <a:pt x="501" y="15"/>
                  </a:lnTo>
                  <a:lnTo>
                    <a:pt x="502" y="12"/>
                  </a:lnTo>
                  <a:lnTo>
                    <a:pt x="505" y="9"/>
                  </a:lnTo>
                  <a:lnTo>
                    <a:pt x="507" y="6"/>
                  </a:lnTo>
                  <a:lnTo>
                    <a:pt x="511" y="6"/>
                  </a:lnTo>
                  <a:lnTo>
                    <a:pt x="514" y="6"/>
                  </a:lnTo>
                  <a:lnTo>
                    <a:pt x="518" y="9"/>
                  </a:lnTo>
                  <a:lnTo>
                    <a:pt x="519" y="10"/>
                  </a:lnTo>
                  <a:lnTo>
                    <a:pt x="518" y="12"/>
                  </a:lnTo>
                  <a:lnTo>
                    <a:pt x="521" y="11"/>
                  </a:lnTo>
                  <a:lnTo>
                    <a:pt x="524" y="10"/>
                  </a:lnTo>
                  <a:lnTo>
                    <a:pt x="527" y="11"/>
                  </a:lnTo>
                  <a:lnTo>
                    <a:pt x="528" y="12"/>
                  </a:lnTo>
                  <a:lnTo>
                    <a:pt x="532" y="11"/>
                  </a:lnTo>
                  <a:lnTo>
                    <a:pt x="535" y="12"/>
                  </a:lnTo>
                  <a:lnTo>
                    <a:pt x="538" y="15"/>
                  </a:lnTo>
                  <a:lnTo>
                    <a:pt x="537" y="15"/>
                  </a:lnTo>
                  <a:lnTo>
                    <a:pt x="535" y="16"/>
                  </a:lnTo>
                  <a:lnTo>
                    <a:pt x="545" y="16"/>
                  </a:lnTo>
                  <a:lnTo>
                    <a:pt x="550" y="17"/>
                  </a:lnTo>
                  <a:lnTo>
                    <a:pt x="555" y="20"/>
                  </a:lnTo>
                  <a:lnTo>
                    <a:pt x="555" y="21"/>
                  </a:lnTo>
                  <a:lnTo>
                    <a:pt x="555" y="22"/>
                  </a:lnTo>
                  <a:lnTo>
                    <a:pt x="553" y="24"/>
                  </a:lnTo>
                  <a:lnTo>
                    <a:pt x="549" y="24"/>
                  </a:lnTo>
                  <a:lnTo>
                    <a:pt x="546" y="24"/>
                  </a:lnTo>
                  <a:lnTo>
                    <a:pt x="538" y="27"/>
                  </a:lnTo>
                  <a:lnTo>
                    <a:pt x="534" y="28"/>
                  </a:lnTo>
                  <a:lnTo>
                    <a:pt x="529" y="28"/>
                  </a:lnTo>
                  <a:lnTo>
                    <a:pt x="524" y="27"/>
                  </a:lnTo>
                  <a:lnTo>
                    <a:pt x="518" y="26"/>
                  </a:lnTo>
                  <a:lnTo>
                    <a:pt x="512" y="26"/>
                  </a:lnTo>
                  <a:lnTo>
                    <a:pt x="507" y="27"/>
                  </a:lnTo>
                  <a:lnTo>
                    <a:pt x="518" y="28"/>
                  </a:lnTo>
                  <a:lnTo>
                    <a:pt x="522" y="30"/>
                  </a:lnTo>
                  <a:lnTo>
                    <a:pt x="526" y="30"/>
                  </a:lnTo>
                  <a:lnTo>
                    <a:pt x="528" y="31"/>
                  </a:lnTo>
                  <a:lnTo>
                    <a:pt x="528" y="32"/>
                  </a:lnTo>
                  <a:lnTo>
                    <a:pt x="526" y="32"/>
                  </a:lnTo>
                  <a:lnTo>
                    <a:pt x="528" y="33"/>
                  </a:lnTo>
                  <a:lnTo>
                    <a:pt x="532" y="35"/>
                  </a:lnTo>
                  <a:lnTo>
                    <a:pt x="532" y="36"/>
                  </a:lnTo>
                  <a:lnTo>
                    <a:pt x="530" y="37"/>
                  </a:lnTo>
                  <a:lnTo>
                    <a:pt x="528" y="38"/>
                  </a:lnTo>
                  <a:lnTo>
                    <a:pt x="537" y="37"/>
                  </a:lnTo>
                  <a:lnTo>
                    <a:pt x="538" y="40"/>
                  </a:lnTo>
                  <a:lnTo>
                    <a:pt x="540" y="40"/>
                  </a:lnTo>
                  <a:lnTo>
                    <a:pt x="539" y="35"/>
                  </a:lnTo>
                  <a:lnTo>
                    <a:pt x="544" y="36"/>
                  </a:lnTo>
                  <a:lnTo>
                    <a:pt x="546" y="38"/>
                  </a:lnTo>
                  <a:lnTo>
                    <a:pt x="549" y="36"/>
                  </a:lnTo>
                  <a:lnTo>
                    <a:pt x="551" y="36"/>
                  </a:lnTo>
                  <a:lnTo>
                    <a:pt x="555" y="37"/>
                  </a:lnTo>
                  <a:lnTo>
                    <a:pt x="556" y="40"/>
                  </a:lnTo>
                  <a:lnTo>
                    <a:pt x="556" y="42"/>
                  </a:lnTo>
                  <a:lnTo>
                    <a:pt x="555" y="43"/>
                  </a:lnTo>
                  <a:lnTo>
                    <a:pt x="550" y="43"/>
                  </a:lnTo>
                  <a:lnTo>
                    <a:pt x="545" y="42"/>
                  </a:lnTo>
                  <a:lnTo>
                    <a:pt x="543" y="41"/>
                  </a:lnTo>
                  <a:lnTo>
                    <a:pt x="542" y="40"/>
                  </a:lnTo>
                  <a:lnTo>
                    <a:pt x="542" y="43"/>
                  </a:lnTo>
                  <a:lnTo>
                    <a:pt x="540" y="46"/>
                  </a:lnTo>
                  <a:lnTo>
                    <a:pt x="537" y="47"/>
                  </a:lnTo>
                  <a:lnTo>
                    <a:pt x="534" y="48"/>
                  </a:lnTo>
                  <a:lnTo>
                    <a:pt x="532" y="48"/>
                  </a:lnTo>
                  <a:lnTo>
                    <a:pt x="529" y="49"/>
                  </a:lnTo>
                  <a:lnTo>
                    <a:pt x="527" y="49"/>
                  </a:lnTo>
                  <a:lnTo>
                    <a:pt x="526" y="51"/>
                  </a:lnTo>
                  <a:lnTo>
                    <a:pt x="526" y="54"/>
                  </a:lnTo>
                  <a:lnTo>
                    <a:pt x="524" y="55"/>
                  </a:lnTo>
                  <a:lnTo>
                    <a:pt x="522" y="57"/>
                  </a:lnTo>
                  <a:lnTo>
                    <a:pt x="519" y="57"/>
                  </a:lnTo>
                  <a:lnTo>
                    <a:pt x="516" y="55"/>
                  </a:lnTo>
                  <a:lnTo>
                    <a:pt x="514" y="54"/>
                  </a:lnTo>
                  <a:lnTo>
                    <a:pt x="516" y="53"/>
                  </a:lnTo>
                  <a:lnTo>
                    <a:pt x="517" y="51"/>
                  </a:lnTo>
                  <a:lnTo>
                    <a:pt x="518" y="49"/>
                  </a:lnTo>
                  <a:lnTo>
                    <a:pt x="521" y="47"/>
                  </a:lnTo>
                  <a:lnTo>
                    <a:pt x="522" y="43"/>
                  </a:lnTo>
                  <a:lnTo>
                    <a:pt x="521" y="41"/>
                  </a:lnTo>
                  <a:lnTo>
                    <a:pt x="517" y="38"/>
                  </a:lnTo>
                  <a:lnTo>
                    <a:pt x="508" y="37"/>
                  </a:lnTo>
                  <a:lnTo>
                    <a:pt x="500" y="35"/>
                  </a:lnTo>
                  <a:lnTo>
                    <a:pt x="496" y="32"/>
                  </a:lnTo>
                  <a:lnTo>
                    <a:pt x="491" y="30"/>
                  </a:lnTo>
                  <a:lnTo>
                    <a:pt x="487" y="28"/>
                  </a:lnTo>
                  <a:lnTo>
                    <a:pt x="482" y="30"/>
                  </a:lnTo>
                  <a:lnTo>
                    <a:pt x="479" y="32"/>
                  </a:lnTo>
                  <a:lnTo>
                    <a:pt x="474" y="33"/>
                  </a:lnTo>
                  <a:lnTo>
                    <a:pt x="464" y="33"/>
                  </a:lnTo>
                  <a:lnTo>
                    <a:pt x="457" y="36"/>
                  </a:lnTo>
                  <a:lnTo>
                    <a:pt x="454" y="38"/>
                  </a:lnTo>
                  <a:lnTo>
                    <a:pt x="452" y="43"/>
                  </a:lnTo>
                  <a:lnTo>
                    <a:pt x="449" y="52"/>
                  </a:lnTo>
                  <a:lnTo>
                    <a:pt x="451" y="57"/>
                  </a:lnTo>
                  <a:lnTo>
                    <a:pt x="451" y="58"/>
                  </a:lnTo>
                  <a:lnTo>
                    <a:pt x="449" y="59"/>
                  </a:lnTo>
                  <a:lnTo>
                    <a:pt x="447" y="60"/>
                  </a:lnTo>
                  <a:lnTo>
                    <a:pt x="443" y="62"/>
                  </a:lnTo>
                  <a:lnTo>
                    <a:pt x="439" y="64"/>
                  </a:lnTo>
                  <a:lnTo>
                    <a:pt x="437" y="68"/>
                  </a:lnTo>
                  <a:lnTo>
                    <a:pt x="435" y="69"/>
                  </a:lnTo>
                  <a:lnTo>
                    <a:pt x="431" y="69"/>
                  </a:lnTo>
                  <a:lnTo>
                    <a:pt x="426" y="67"/>
                  </a:lnTo>
                  <a:lnTo>
                    <a:pt x="422" y="65"/>
                  </a:lnTo>
                  <a:lnTo>
                    <a:pt x="414" y="63"/>
                  </a:lnTo>
                  <a:lnTo>
                    <a:pt x="411" y="63"/>
                  </a:lnTo>
                  <a:lnTo>
                    <a:pt x="410" y="64"/>
                  </a:lnTo>
                  <a:lnTo>
                    <a:pt x="407" y="67"/>
                  </a:lnTo>
                  <a:lnTo>
                    <a:pt x="401" y="68"/>
                  </a:lnTo>
                  <a:lnTo>
                    <a:pt x="395" y="69"/>
                  </a:lnTo>
                  <a:lnTo>
                    <a:pt x="388" y="68"/>
                  </a:lnTo>
                  <a:lnTo>
                    <a:pt x="382" y="65"/>
                  </a:lnTo>
                  <a:lnTo>
                    <a:pt x="378" y="64"/>
                  </a:lnTo>
                  <a:lnTo>
                    <a:pt x="374" y="60"/>
                  </a:lnTo>
                  <a:lnTo>
                    <a:pt x="372" y="58"/>
                  </a:lnTo>
                  <a:lnTo>
                    <a:pt x="368" y="55"/>
                  </a:lnTo>
                  <a:lnTo>
                    <a:pt x="364" y="52"/>
                  </a:lnTo>
                  <a:lnTo>
                    <a:pt x="360" y="51"/>
                  </a:lnTo>
                  <a:lnTo>
                    <a:pt x="355" y="51"/>
                  </a:lnTo>
                  <a:lnTo>
                    <a:pt x="350" y="53"/>
                  </a:lnTo>
                  <a:lnTo>
                    <a:pt x="353" y="55"/>
                  </a:lnTo>
                  <a:lnTo>
                    <a:pt x="348" y="57"/>
                  </a:lnTo>
                  <a:lnTo>
                    <a:pt x="342" y="57"/>
                  </a:lnTo>
                  <a:lnTo>
                    <a:pt x="337" y="57"/>
                  </a:lnTo>
                  <a:lnTo>
                    <a:pt x="332" y="58"/>
                  </a:lnTo>
                  <a:lnTo>
                    <a:pt x="335" y="59"/>
                  </a:lnTo>
                  <a:lnTo>
                    <a:pt x="336" y="62"/>
                  </a:lnTo>
                  <a:lnTo>
                    <a:pt x="336" y="64"/>
                  </a:lnTo>
                  <a:lnTo>
                    <a:pt x="332" y="68"/>
                  </a:lnTo>
                  <a:lnTo>
                    <a:pt x="329" y="70"/>
                  </a:lnTo>
                  <a:lnTo>
                    <a:pt x="335" y="73"/>
                  </a:lnTo>
                  <a:lnTo>
                    <a:pt x="331" y="75"/>
                  </a:lnTo>
                  <a:lnTo>
                    <a:pt x="328" y="75"/>
                  </a:lnTo>
                  <a:lnTo>
                    <a:pt x="320" y="75"/>
                  </a:lnTo>
                  <a:lnTo>
                    <a:pt x="313" y="73"/>
                  </a:lnTo>
                  <a:lnTo>
                    <a:pt x="304" y="71"/>
                  </a:lnTo>
                  <a:lnTo>
                    <a:pt x="302" y="71"/>
                  </a:lnTo>
                  <a:lnTo>
                    <a:pt x="298" y="71"/>
                  </a:lnTo>
                  <a:lnTo>
                    <a:pt x="296" y="70"/>
                  </a:lnTo>
                  <a:lnTo>
                    <a:pt x="292" y="71"/>
                  </a:lnTo>
                  <a:lnTo>
                    <a:pt x="291" y="73"/>
                  </a:lnTo>
                  <a:lnTo>
                    <a:pt x="291" y="75"/>
                  </a:lnTo>
                  <a:lnTo>
                    <a:pt x="292" y="78"/>
                  </a:lnTo>
                  <a:lnTo>
                    <a:pt x="292" y="80"/>
                  </a:lnTo>
                  <a:lnTo>
                    <a:pt x="291" y="84"/>
                  </a:lnTo>
                  <a:lnTo>
                    <a:pt x="288" y="85"/>
                  </a:lnTo>
                  <a:lnTo>
                    <a:pt x="283" y="85"/>
                  </a:lnTo>
                  <a:lnTo>
                    <a:pt x="277" y="85"/>
                  </a:lnTo>
                  <a:lnTo>
                    <a:pt x="271" y="85"/>
                  </a:lnTo>
                  <a:lnTo>
                    <a:pt x="265" y="89"/>
                  </a:lnTo>
                  <a:lnTo>
                    <a:pt x="260" y="94"/>
                  </a:lnTo>
                  <a:lnTo>
                    <a:pt x="255" y="99"/>
                  </a:lnTo>
                  <a:lnTo>
                    <a:pt x="249" y="102"/>
                  </a:lnTo>
                  <a:lnTo>
                    <a:pt x="251" y="105"/>
                  </a:lnTo>
                  <a:lnTo>
                    <a:pt x="254" y="106"/>
                  </a:lnTo>
                  <a:lnTo>
                    <a:pt x="255" y="108"/>
                  </a:lnTo>
                  <a:lnTo>
                    <a:pt x="256" y="111"/>
                  </a:lnTo>
                  <a:lnTo>
                    <a:pt x="254" y="115"/>
                  </a:lnTo>
                  <a:lnTo>
                    <a:pt x="250" y="118"/>
                  </a:lnTo>
                  <a:lnTo>
                    <a:pt x="245" y="121"/>
                  </a:lnTo>
                  <a:lnTo>
                    <a:pt x="241" y="124"/>
                  </a:lnTo>
                  <a:lnTo>
                    <a:pt x="239" y="127"/>
                  </a:lnTo>
                  <a:lnTo>
                    <a:pt x="237" y="128"/>
                  </a:lnTo>
                  <a:lnTo>
                    <a:pt x="235" y="129"/>
                  </a:lnTo>
                  <a:lnTo>
                    <a:pt x="235" y="130"/>
                  </a:lnTo>
                  <a:lnTo>
                    <a:pt x="237" y="133"/>
                  </a:lnTo>
                  <a:lnTo>
                    <a:pt x="237" y="134"/>
                  </a:lnTo>
                  <a:lnTo>
                    <a:pt x="233" y="138"/>
                  </a:lnTo>
                  <a:lnTo>
                    <a:pt x="227" y="139"/>
                  </a:lnTo>
                  <a:lnTo>
                    <a:pt x="221" y="139"/>
                  </a:lnTo>
                  <a:lnTo>
                    <a:pt x="216" y="139"/>
                  </a:lnTo>
                  <a:lnTo>
                    <a:pt x="217" y="140"/>
                  </a:lnTo>
                  <a:lnTo>
                    <a:pt x="217" y="144"/>
                  </a:lnTo>
                  <a:lnTo>
                    <a:pt x="218" y="151"/>
                  </a:lnTo>
                  <a:lnTo>
                    <a:pt x="217" y="159"/>
                  </a:lnTo>
                  <a:lnTo>
                    <a:pt x="217" y="161"/>
                  </a:lnTo>
                  <a:lnTo>
                    <a:pt x="216" y="164"/>
                  </a:lnTo>
                  <a:lnTo>
                    <a:pt x="213" y="165"/>
                  </a:lnTo>
                  <a:lnTo>
                    <a:pt x="212" y="167"/>
                  </a:lnTo>
                  <a:lnTo>
                    <a:pt x="208" y="172"/>
                  </a:lnTo>
                  <a:lnTo>
                    <a:pt x="197" y="183"/>
                  </a:lnTo>
                  <a:lnTo>
                    <a:pt x="202" y="186"/>
                  </a:lnTo>
                  <a:lnTo>
                    <a:pt x="207" y="188"/>
                  </a:lnTo>
                  <a:lnTo>
                    <a:pt x="209" y="192"/>
                  </a:lnTo>
                  <a:lnTo>
                    <a:pt x="209" y="194"/>
                  </a:lnTo>
                  <a:lnTo>
                    <a:pt x="208" y="197"/>
                  </a:lnTo>
                  <a:lnTo>
                    <a:pt x="205" y="199"/>
                  </a:lnTo>
                  <a:lnTo>
                    <a:pt x="198" y="199"/>
                  </a:lnTo>
                  <a:lnTo>
                    <a:pt x="191" y="199"/>
                  </a:lnTo>
                  <a:lnTo>
                    <a:pt x="185" y="199"/>
                  </a:lnTo>
                  <a:lnTo>
                    <a:pt x="180" y="201"/>
                  </a:lnTo>
                  <a:lnTo>
                    <a:pt x="174" y="204"/>
                  </a:lnTo>
                  <a:lnTo>
                    <a:pt x="168" y="209"/>
                  </a:lnTo>
                  <a:lnTo>
                    <a:pt x="166" y="212"/>
                  </a:lnTo>
                  <a:lnTo>
                    <a:pt x="165" y="213"/>
                  </a:lnTo>
                  <a:lnTo>
                    <a:pt x="164" y="218"/>
                  </a:lnTo>
                  <a:lnTo>
                    <a:pt x="163" y="221"/>
                  </a:lnTo>
                  <a:lnTo>
                    <a:pt x="164" y="224"/>
                  </a:lnTo>
                  <a:lnTo>
                    <a:pt x="165" y="226"/>
                  </a:lnTo>
                  <a:lnTo>
                    <a:pt x="166" y="230"/>
                  </a:lnTo>
                  <a:lnTo>
                    <a:pt x="166" y="231"/>
                  </a:lnTo>
                  <a:lnTo>
                    <a:pt x="164" y="234"/>
                  </a:lnTo>
                  <a:lnTo>
                    <a:pt x="164" y="237"/>
                  </a:lnTo>
                  <a:lnTo>
                    <a:pt x="165" y="242"/>
                  </a:lnTo>
                  <a:lnTo>
                    <a:pt x="166" y="245"/>
                  </a:lnTo>
                  <a:lnTo>
                    <a:pt x="168" y="251"/>
                  </a:lnTo>
                  <a:lnTo>
                    <a:pt x="168" y="256"/>
                  </a:lnTo>
                  <a:lnTo>
                    <a:pt x="168" y="261"/>
                  </a:lnTo>
                  <a:lnTo>
                    <a:pt x="166" y="266"/>
                  </a:lnTo>
                  <a:lnTo>
                    <a:pt x="168" y="269"/>
                  </a:lnTo>
                  <a:lnTo>
                    <a:pt x="171" y="272"/>
                  </a:lnTo>
                  <a:lnTo>
                    <a:pt x="178" y="274"/>
                  </a:lnTo>
                  <a:lnTo>
                    <a:pt x="181" y="276"/>
                  </a:lnTo>
                  <a:lnTo>
                    <a:pt x="182" y="278"/>
                  </a:lnTo>
                  <a:lnTo>
                    <a:pt x="182" y="280"/>
                  </a:lnTo>
                  <a:lnTo>
                    <a:pt x="181" y="284"/>
                  </a:lnTo>
                  <a:lnTo>
                    <a:pt x="180" y="287"/>
                  </a:lnTo>
                  <a:lnTo>
                    <a:pt x="179" y="288"/>
                  </a:lnTo>
                  <a:lnTo>
                    <a:pt x="175" y="288"/>
                  </a:lnTo>
                  <a:lnTo>
                    <a:pt x="171" y="289"/>
                  </a:lnTo>
                  <a:lnTo>
                    <a:pt x="170" y="292"/>
                  </a:lnTo>
                  <a:lnTo>
                    <a:pt x="170" y="295"/>
                  </a:lnTo>
                  <a:lnTo>
                    <a:pt x="174" y="300"/>
                  </a:lnTo>
                  <a:lnTo>
                    <a:pt x="176" y="304"/>
                  </a:lnTo>
                  <a:lnTo>
                    <a:pt x="178" y="308"/>
                  </a:lnTo>
                  <a:lnTo>
                    <a:pt x="176" y="309"/>
                  </a:lnTo>
                  <a:lnTo>
                    <a:pt x="175" y="311"/>
                  </a:lnTo>
                  <a:lnTo>
                    <a:pt x="175" y="314"/>
                  </a:lnTo>
                  <a:lnTo>
                    <a:pt x="175" y="316"/>
                  </a:lnTo>
                  <a:lnTo>
                    <a:pt x="173" y="319"/>
                  </a:lnTo>
                  <a:lnTo>
                    <a:pt x="169" y="321"/>
                  </a:lnTo>
                  <a:lnTo>
                    <a:pt x="165" y="322"/>
                  </a:lnTo>
                  <a:lnTo>
                    <a:pt x="163" y="322"/>
                  </a:lnTo>
                  <a:lnTo>
                    <a:pt x="162" y="323"/>
                  </a:lnTo>
                  <a:lnTo>
                    <a:pt x="160" y="326"/>
                  </a:lnTo>
                  <a:lnTo>
                    <a:pt x="160" y="330"/>
                  </a:lnTo>
                  <a:lnTo>
                    <a:pt x="158" y="333"/>
                  </a:lnTo>
                  <a:lnTo>
                    <a:pt x="158" y="335"/>
                  </a:lnTo>
                  <a:lnTo>
                    <a:pt x="158" y="337"/>
                  </a:lnTo>
                  <a:lnTo>
                    <a:pt x="159" y="342"/>
                  </a:lnTo>
                  <a:lnTo>
                    <a:pt x="159" y="346"/>
                  </a:lnTo>
                  <a:lnTo>
                    <a:pt x="158" y="349"/>
                  </a:lnTo>
                  <a:lnTo>
                    <a:pt x="155" y="353"/>
                  </a:lnTo>
                  <a:lnTo>
                    <a:pt x="153" y="354"/>
                  </a:lnTo>
                  <a:lnTo>
                    <a:pt x="150" y="352"/>
                  </a:lnTo>
                  <a:lnTo>
                    <a:pt x="148" y="348"/>
                  </a:lnTo>
                  <a:lnTo>
                    <a:pt x="146" y="347"/>
                  </a:lnTo>
                  <a:lnTo>
                    <a:pt x="143" y="346"/>
                  </a:lnTo>
                  <a:lnTo>
                    <a:pt x="137" y="343"/>
                  </a:lnTo>
                  <a:lnTo>
                    <a:pt x="134" y="342"/>
                  </a:lnTo>
                  <a:lnTo>
                    <a:pt x="133" y="338"/>
                  </a:lnTo>
                  <a:lnTo>
                    <a:pt x="132" y="330"/>
                  </a:lnTo>
                  <a:lnTo>
                    <a:pt x="132" y="328"/>
                  </a:lnTo>
                  <a:lnTo>
                    <a:pt x="132" y="326"/>
                  </a:lnTo>
                  <a:lnTo>
                    <a:pt x="133" y="325"/>
                  </a:lnTo>
                  <a:lnTo>
                    <a:pt x="133" y="326"/>
                  </a:lnTo>
                  <a:lnTo>
                    <a:pt x="134" y="327"/>
                  </a:lnTo>
                  <a:lnTo>
                    <a:pt x="134" y="325"/>
                  </a:lnTo>
                  <a:lnTo>
                    <a:pt x="133" y="323"/>
                  </a:lnTo>
                  <a:lnTo>
                    <a:pt x="131" y="323"/>
                  </a:lnTo>
                  <a:lnTo>
                    <a:pt x="130" y="326"/>
                  </a:lnTo>
                  <a:lnTo>
                    <a:pt x="130" y="328"/>
                  </a:lnTo>
                  <a:lnTo>
                    <a:pt x="131" y="331"/>
                  </a:lnTo>
                  <a:lnTo>
                    <a:pt x="131" y="332"/>
                  </a:lnTo>
                  <a:lnTo>
                    <a:pt x="130" y="335"/>
                  </a:lnTo>
                  <a:lnTo>
                    <a:pt x="127" y="332"/>
                  </a:lnTo>
                  <a:lnTo>
                    <a:pt x="126" y="335"/>
                  </a:lnTo>
                  <a:lnTo>
                    <a:pt x="122" y="333"/>
                  </a:lnTo>
                  <a:lnTo>
                    <a:pt x="126" y="338"/>
                  </a:lnTo>
                  <a:lnTo>
                    <a:pt x="126" y="344"/>
                  </a:lnTo>
                  <a:lnTo>
                    <a:pt x="126" y="342"/>
                  </a:lnTo>
                  <a:lnTo>
                    <a:pt x="126" y="343"/>
                  </a:lnTo>
                  <a:lnTo>
                    <a:pt x="125" y="344"/>
                  </a:lnTo>
                  <a:lnTo>
                    <a:pt x="123" y="346"/>
                  </a:lnTo>
                  <a:lnTo>
                    <a:pt x="121" y="347"/>
                  </a:lnTo>
                  <a:lnTo>
                    <a:pt x="118" y="349"/>
                  </a:lnTo>
                  <a:lnTo>
                    <a:pt x="117" y="351"/>
                  </a:lnTo>
                  <a:lnTo>
                    <a:pt x="117" y="351"/>
                  </a:lnTo>
                  <a:lnTo>
                    <a:pt x="116" y="352"/>
                  </a:lnTo>
                  <a:lnTo>
                    <a:pt x="114" y="351"/>
                  </a:lnTo>
                  <a:lnTo>
                    <a:pt x="106" y="347"/>
                  </a:lnTo>
                  <a:lnTo>
                    <a:pt x="109" y="348"/>
                  </a:lnTo>
                  <a:lnTo>
                    <a:pt x="109" y="349"/>
                  </a:lnTo>
                  <a:lnTo>
                    <a:pt x="107" y="352"/>
                  </a:lnTo>
                  <a:lnTo>
                    <a:pt x="104" y="354"/>
                  </a:lnTo>
                  <a:lnTo>
                    <a:pt x="100" y="354"/>
                  </a:lnTo>
                  <a:lnTo>
                    <a:pt x="102" y="357"/>
                  </a:lnTo>
                  <a:lnTo>
                    <a:pt x="95" y="358"/>
                  </a:lnTo>
                  <a:lnTo>
                    <a:pt x="96" y="362"/>
                  </a:lnTo>
                  <a:lnTo>
                    <a:pt x="93" y="363"/>
                  </a:lnTo>
                  <a:lnTo>
                    <a:pt x="90" y="365"/>
                  </a:lnTo>
                  <a:lnTo>
                    <a:pt x="88" y="368"/>
                  </a:lnTo>
                  <a:lnTo>
                    <a:pt x="85" y="370"/>
                  </a:lnTo>
                  <a:lnTo>
                    <a:pt x="77" y="374"/>
                  </a:lnTo>
                  <a:lnTo>
                    <a:pt x="68" y="378"/>
                  </a:lnTo>
                  <a:lnTo>
                    <a:pt x="63" y="379"/>
                  </a:lnTo>
                  <a:lnTo>
                    <a:pt x="59" y="380"/>
                  </a:lnTo>
                  <a:lnTo>
                    <a:pt x="56" y="380"/>
                  </a:lnTo>
                  <a:lnTo>
                    <a:pt x="52" y="379"/>
                  </a:lnTo>
                  <a:lnTo>
                    <a:pt x="48" y="379"/>
                  </a:lnTo>
                  <a:lnTo>
                    <a:pt x="43" y="379"/>
                  </a:lnTo>
                  <a:lnTo>
                    <a:pt x="40" y="379"/>
                  </a:lnTo>
                  <a:lnTo>
                    <a:pt x="36" y="376"/>
                  </a:lnTo>
                  <a:lnTo>
                    <a:pt x="42" y="373"/>
                  </a:lnTo>
                  <a:lnTo>
                    <a:pt x="39" y="374"/>
                  </a:lnTo>
                  <a:lnTo>
                    <a:pt x="32" y="373"/>
                  </a:lnTo>
                  <a:lnTo>
                    <a:pt x="26" y="370"/>
                  </a:lnTo>
                  <a:lnTo>
                    <a:pt x="20" y="368"/>
                  </a:lnTo>
                  <a:lnTo>
                    <a:pt x="15" y="363"/>
                  </a:lnTo>
                  <a:lnTo>
                    <a:pt x="13" y="359"/>
                  </a:lnTo>
                  <a:lnTo>
                    <a:pt x="13" y="355"/>
                  </a:lnTo>
                  <a:lnTo>
                    <a:pt x="15" y="352"/>
                  </a:lnTo>
                  <a:lnTo>
                    <a:pt x="13" y="351"/>
                  </a:lnTo>
                  <a:lnTo>
                    <a:pt x="16" y="351"/>
                  </a:lnTo>
                  <a:lnTo>
                    <a:pt x="20" y="353"/>
                  </a:lnTo>
                  <a:lnTo>
                    <a:pt x="24" y="354"/>
                  </a:lnTo>
                  <a:lnTo>
                    <a:pt x="29" y="354"/>
                  </a:lnTo>
                  <a:lnTo>
                    <a:pt x="25" y="352"/>
                  </a:lnTo>
                  <a:lnTo>
                    <a:pt x="31" y="351"/>
                  </a:lnTo>
                  <a:lnTo>
                    <a:pt x="37" y="348"/>
                  </a:lnTo>
                  <a:lnTo>
                    <a:pt x="30" y="351"/>
                  </a:lnTo>
                  <a:lnTo>
                    <a:pt x="24" y="353"/>
                  </a:lnTo>
                  <a:lnTo>
                    <a:pt x="24" y="349"/>
                  </a:lnTo>
                  <a:lnTo>
                    <a:pt x="21" y="347"/>
                  </a:lnTo>
                  <a:lnTo>
                    <a:pt x="27" y="346"/>
                  </a:lnTo>
                  <a:lnTo>
                    <a:pt x="25" y="346"/>
                  </a:lnTo>
                  <a:lnTo>
                    <a:pt x="25" y="344"/>
                  </a:lnTo>
                  <a:lnTo>
                    <a:pt x="27" y="343"/>
                  </a:lnTo>
                  <a:lnTo>
                    <a:pt x="32" y="342"/>
                  </a:lnTo>
                  <a:lnTo>
                    <a:pt x="35" y="341"/>
                  </a:lnTo>
                  <a:lnTo>
                    <a:pt x="30" y="341"/>
                  </a:lnTo>
                  <a:lnTo>
                    <a:pt x="27" y="342"/>
                  </a:lnTo>
                  <a:lnTo>
                    <a:pt x="26" y="342"/>
                  </a:lnTo>
                  <a:lnTo>
                    <a:pt x="27" y="341"/>
                  </a:lnTo>
                  <a:lnTo>
                    <a:pt x="30" y="341"/>
                  </a:lnTo>
                  <a:lnTo>
                    <a:pt x="24" y="339"/>
                  </a:lnTo>
                  <a:lnTo>
                    <a:pt x="30" y="336"/>
                  </a:lnTo>
                  <a:lnTo>
                    <a:pt x="36" y="333"/>
                  </a:lnTo>
                  <a:lnTo>
                    <a:pt x="34" y="333"/>
                  </a:lnTo>
                  <a:lnTo>
                    <a:pt x="32" y="333"/>
                  </a:lnTo>
                  <a:lnTo>
                    <a:pt x="30" y="333"/>
                  </a:lnTo>
                  <a:lnTo>
                    <a:pt x="29" y="335"/>
                  </a:lnTo>
                  <a:lnTo>
                    <a:pt x="26" y="337"/>
                  </a:lnTo>
                  <a:lnTo>
                    <a:pt x="23" y="339"/>
                  </a:lnTo>
                  <a:lnTo>
                    <a:pt x="23" y="337"/>
                  </a:lnTo>
                  <a:lnTo>
                    <a:pt x="25" y="336"/>
                  </a:lnTo>
                  <a:lnTo>
                    <a:pt x="21" y="336"/>
                  </a:lnTo>
                  <a:lnTo>
                    <a:pt x="16" y="338"/>
                  </a:lnTo>
                  <a:lnTo>
                    <a:pt x="19" y="337"/>
                  </a:lnTo>
                  <a:lnTo>
                    <a:pt x="20" y="339"/>
                  </a:lnTo>
                  <a:lnTo>
                    <a:pt x="18" y="341"/>
                  </a:lnTo>
                  <a:lnTo>
                    <a:pt x="15" y="341"/>
                  </a:lnTo>
                  <a:lnTo>
                    <a:pt x="15" y="335"/>
                  </a:lnTo>
                  <a:lnTo>
                    <a:pt x="11" y="337"/>
                  </a:lnTo>
                  <a:lnTo>
                    <a:pt x="13" y="337"/>
                  </a:lnTo>
                  <a:lnTo>
                    <a:pt x="14" y="338"/>
                  </a:lnTo>
                  <a:lnTo>
                    <a:pt x="13" y="341"/>
                  </a:lnTo>
                  <a:lnTo>
                    <a:pt x="10" y="342"/>
                  </a:lnTo>
                  <a:lnTo>
                    <a:pt x="10" y="341"/>
                  </a:lnTo>
                  <a:lnTo>
                    <a:pt x="10" y="338"/>
                  </a:lnTo>
                  <a:lnTo>
                    <a:pt x="10" y="341"/>
                  </a:lnTo>
                  <a:lnTo>
                    <a:pt x="8" y="341"/>
                  </a:lnTo>
                  <a:lnTo>
                    <a:pt x="7" y="338"/>
                  </a:lnTo>
                  <a:lnTo>
                    <a:pt x="7" y="336"/>
                  </a:lnTo>
                  <a:lnTo>
                    <a:pt x="8" y="332"/>
                  </a:lnTo>
                  <a:lnTo>
                    <a:pt x="13" y="328"/>
                  </a:lnTo>
                  <a:lnTo>
                    <a:pt x="11" y="333"/>
                  </a:lnTo>
                  <a:lnTo>
                    <a:pt x="10" y="335"/>
                  </a:lnTo>
                  <a:lnTo>
                    <a:pt x="8" y="335"/>
                  </a:lnTo>
                  <a:lnTo>
                    <a:pt x="10" y="336"/>
                  </a:lnTo>
                  <a:lnTo>
                    <a:pt x="11" y="335"/>
                  </a:lnTo>
                  <a:lnTo>
                    <a:pt x="13" y="332"/>
                  </a:lnTo>
                  <a:lnTo>
                    <a:pt x="15" y="331"/>
                  </a:lnTo>
                  <a:lnTo>
                    <a:pt x="16" y="331"/>
                  </a:lnTo>
                  <a:lnTo>
                    <a:pt x="20" y="331"/>
                  </a:lnTo>
                  <a:lnTo>
                    <a:pt x="23" y="330"/>
                  </a:lnTo>
                  <a:lnTo>
                    <a:pt x="20" y="330"/>
                  </a:lnTo>
                  <a:lnTo>
                    <a:pt x="19" y="330"/>
                  </a:lnTo>
                  <a:lnTo>
                    <a:pt x="21" y="328"/>
                  </a:lnTo>
                  <a:lnTo>
                    <a:pt x="25" y="327"/>
                  </a:lnTo>
                  <a:lnTo>
                    <a:pt x="27" y="326"/>
                  </a:lnTo>
                  <a:lnTo>
                    <a:pt x="21" y="327"/>
                  </a:lnTo>
                  <a:lnTo>
                    <a:pt x="16" y="325"/>
                  </a:lnTo>
                  <a:lnTo>
                    <a:pt x="23" y="320"/>
                  </a:lnTo>
                  <a:lnTo>
                    <a:pt x="26" y="317"/>
                  </a:lnTo>
                  <a:lnTo>
                    <a:pt x="30" y="316"/>
                  </a:lnTo>
                  <a:lnTo>
                    <a:pt x="27" y="316"/>
                  </a:lnTo>
                  <a:lnTo>
                    <a:pt x="27" y="315"/>
                  </a:lnTo>
                  <a:lnTo>
                    <a:pt x="30" y="311"/>
                  </a:lnTo>
                  <a:lnTo>
                    <a:pt x="35" y="309"/>
                  </a:lnTo>
                  <a:lnTo>
                    <a:pt x="39" y="308"/>
                  </a:lnTo>
                  <a:lnTo>
                    <a:pt x="39" y="309"/>
                  </a:lnTo>
                  <a:lnTo>
                    <a:pt x="39" y="311"/>
                  </a:lnTo>
                  <a:lnTo>
                    <a:pt x="36" y="315"/>
                  </a:lnTo>
                  <a:lnTo>
                    <a:pt x="40" y="311"/>
                  </a:lnTo>
                  <a:lnTo>
                    <a:pt x="42" y="309"/>
                  </a:lnTo>
                  <a:lnTo>
                    <a:pt x="46" y="306"/>
                  </a:lnTo>
                  <a:lnTo>
                    <a:pt x="51" y="305"/>
                  </a:lnTo>
                  <a:lnTo>
                    <a:pt x="41" y="305"/>
                  </a:lnTo>
                  <a:lnTo>
                    <a:pt x="32" y="308"/>
                  </a:lnTo>
                  <a:lnTo>
                    <a:pt x="30" y="309"/>
                  </a:lnTo>
                  <a:lnTo>
                    <a:pt x="27" y="310"/>
                  </a:lnTo>
                  <a:lnTo>
                    <a:pt x="26" y="312"/>
                  </a:lnTo>
                  <a:lnTo>
                    <a:pt x="24" y="314"/>
                  </a:lnTo>
                  <a:lnTo>
                    <a:pt x="23" y="317"/>
                  </a:lnTo>
                  <a:lnTo>
                    <a:pt x="20" y="319"/>
                  </a:lnTo>
                  <a:lnTo>
                    <a:pt x="20" y="319"/>
                  </a:lnTo>
                  <a:lnTo>
                    <a:pt x="19" y="319"/>
                  </a:lnTo>
                  <a:lnTo>
                    <a:pt x="18" y="315"/>
                  </a:lnTo>
                  <a:lnTo>
                    <a:pt x="16" y="314"/>
                  </a:lnTo>
                  <a:lnTo>
                    <a:pt x="15" y="314"/>
                  </a:lnTo>
                  <a:lnTo>
                    <a:pt x="16" y="309"/>
                  </a:lnTo>
                  <a:lnTo>
                    <a:pt x="15" y="310"/>
                  </a:lnTo>
                  <a:lnTo>
                    <a:pt x="14" y="312"/>
                  </a:lnTo>
                  <a:lnTo>
                    <a:pt x="11" y="315"/>
                  </a:lnTo>
                  <a:lnTo>
                    <a:pt x="9" y="315"/>
                  </a:lnTo>
                  <a:lnTo>
                    <a:pt x="8" y="314"/>
                  </a:lnTo>
                  <a:lnTo>
                    <a:pt x="8" y="311"/>
                  </a:lnTo>
                  <a:lnTo>
                    <a:pt x="7" y="310"/>
                  </a:lnTo>
                  <a:lnTo>
                    <a:pt x="5" y="309"/>
                  </a:lnTo>
                  <a:lnTo>
                    <a:pt x="8" y="306"/>
                  </a:lnTo>
                  <a:lnTo>
                    <a:pt x="9" y="304"/>
                  </a:lnTo>
                  <a:lnTo>
                    <a:pt x="10" y="306"/>
                  </a:lnTo>
                  <a:lnTo>
                    <a:pt x="13" y="308"/>
                  </a:lnTo>
                  <a:lnTo>
                    <a:pt x="15" y="306"/>
                  </a:lnTo>
                  <a:lnTo>
                    <a:pt x="18" y="301"/>
                  </a:lnTo>
                  <a:lnTo>
                    <a:pt x="18" y="298"/>
                  </a:lnTo>
                  <a:lnTo>
                    <a:pt x="15" y="299"/>
                  </a:lnTo>
                  <a:lnTo>
                    <a:pt x="13" y="300"/>
                  </a:lnTo>
                  <a:lnTo>
                    <a:pt x="10" y="303"/>
                  </a:lnTo>
                  <a:lnTo>
                    <a:pt x="8" y="303"/>
                  </a:lnTo>
                  <a:lnTo>
                    <a:pt x="5" y="301"/>
                  </a:lnTo>
                  <a:lnTo>
                    <a:pt x="4" y="300"/>
                  </a:lnTo>
                  <a:lnTo>
                    <a:pt x="3" y="298"/>
                  </a:lnTo>
                  <a:lnTo>
                    <a:pt x="0" y="295"/>
                  </a:lnTo>
                  <a:lnTo>
                    <a:pt x="5" y="296"/>
                  </a:lnTo>
                  <a:lnTo>
                    <a:pt x="10" y="300"/>
                  </a:lnTo>
                  <a:lnTo>
                    <a:pt x="10" y="295"/>
                  </a:lnTo>
                  <a:lnTo>
                    <a:pt x="10" y="294"/>
                  </a:lnTo>
                  <a:lnTo>
                    <a:pt x="13" y="294"/>
                  </a:lnTo>
                  <a:lnTo>
                    <a:pt x="9" y="294"/>
                  </a:lnTo>
                  <a:lnTo>
                    <a:pt x="7" y="295"/>
                  </a:lnTo>
                  <a:lnTo>
                    <a:pt x="3" y="295"/>
                  </a:lnTo>
                  <a:lnTo>
                    <a:pt x="2" y="292"/>
                  </a:lnTo>
                  <a:lnTo>
                    <a:pt x="4" y="293"/>
                  </a:lnTo>
                  <a:lnTo>
                    <a:pt x="7" y="290"/>
                  </a:lnTo>
                  <a:lnTo>
                    <a:pt x="4" y="290"/>
                  </a:lnTo>
                  <a:lnTo>
                    <a:pt x="3" y="289"/>
                  </a:lnTo>
                  <a:lnTo>
                    <a:pt x="4" y="288"/>
                  </a:lnTo>
                  <a:lnTo>
                    <a:pt x="7" y="288"/>
                  </a:lnTo>
                  <a:lnTo>
                    <a:pt x="11" y="288"/>
                  </a:lnTo>
                  <a:lnTo>
                    <a:pt x="15" y="288"/>
                  </a:lnTo>
                  <a:lnTo>
                    <a:pt x="24" y="287"/>
                  </a:lnTo>
                  <a:lnTo>
                    <a:pt x="27" y="287"/>
                  </a:lnTo>
                  <a:lnTo>
                    <a:pt x="31" y="287"/>
                  </a:lnTo>
                  <a:lnTo>
                    <a:pt x="35" y="288"/>
                  </a:lnTo>
                  <a:lnTo>
                    <a:pt x="39" y="287"/>
                  </a:lnTo>
                  <a:lnTo>
                    <a:pt x="42" y="285"/>
                  </a:lnTo>
                  <a:lnTo>
                    <a:pt x="46" y="288"/>
                  </a:lnTo>
                  <a:lnTo>
                    <a:pt x="47" y="290"/>
                  </a:lnTo>
                  <a:lnTo>
                    <a:pt x="47" y="292"/>
                  </a:lnTo>
                  <a:lnTo>
                    <a:pt x="45" y="292"/>
                  </a:lnTo>
                  <a:lnTo>
                    <a:pt x="48" y="292"/>
                  </a:lnTo>
                  <a:lnTo>
                    <a:pt x="51" y="292"/>
                  </a:lnTo>
                  <a:lnTo>
                    <a:pt x="50" y="290"/>
                  </a:lnTo>
                  <a:lnTo>
                    <a:pt x="50" y="288"/>
                  </a:lnTo>
                  <a:lnTo>
                    <a:pt x="53" y="285"/>
                  </a:lnTo>
                  <a:lnTo>
                    <a:pt x="58" y="284"/>
                  </a:lnTo>
                  <a:lnTo>
                    <a:pt x="62" y="284"/>
                  </a:lnTo>
                  <a:lnTo>
                    <a:pt x="58" y="283"/>
                  </a:lnTo>
                  <a:lnTo>
                    <a:pt x="57" y="280"/>
                  </a:lnTo>
                  <a:lnTo>
                    <a:pt x="58" y="278"/>
                  </a:lnTo>
                  <a:lnTo>
                    <a:pt x="62" y="276"/>
                  </a:lnTo>
                  <a:lnTo>
                    <a:pt x="59" y="277"/>
                  </a:lnTo>
                  <a:lnTo>
                    <a:pt x="57" y="279"/>
                  </a:lnTo>
                  <a:lnTo>
                    <a:pt x="56" y="282"/>
                  </a:lnTo>
                  <a:lnTo>
                    <a:pt x="57" y="284"/>
                  </a:lnTo>
                  <a:lnTo>
                    <a:pt x="52" y="285"/>
                  </a:lnTo>
                  <a:lnTo>
                    <a:pt x="48" y="285"/>
                  </a:lnTo>
                  <a:lnTo>
                    <a:pt x="51" y="283"/>
                  </a:lnTo>
                  <a:lnTo>
                    <a:pt x="47" y="284"/>
                  </a:lnTo>
                  <a:lnTo>
                    <a:pt x="42" y="284"/>
                  </a:lnTo>
                  <a:lnTo>
                    <a:pt x="40" y="283"/>
                  </a:lnTo>
                  <a:lnTo>
                    <a:pt x="40" y="282"/>
                  </a:lnTo>
                  <a:lnTo>
                    <a:pt x="41" y="279"/>
                  </a:lnTo>
                  <a:lnTo>
                    <a:pt x="39" y="280"/>
                  </a:lnTo>
                  <a:lnTo>
                    <a:pt x="39" y="282"/>
                  </a:lnTo>
                  <a:lnTo>
                    <a:pt x="36" y="285"/>
                  </a:lnTo>
                  <a:lnTo>
                    <a:pt x="34" y="287"/>
                  </a:lnTo>
                  <a:lnTo>
                    <a:pt x="31" y="287"/>
                  </a:lnTo>
                  <a:lnTo>
                    <a:pt x="26" y="284"/>
                  </a:lnTo>
                  <a:lnTo>
                    <a:pt x="20" y="285"/>
                  </a:lnTo>
                  <a:lnTo>
                    <a:pt x="14" y="287"/>
                  </a:lnTo>
                  <a:lnTo>
                    <a:pt x="11" y="287"/>
                  </a:lnTo>
                  <a:lnTo>
                    <a:pt x="9" y="287"/>
                  </a:lnTo>
                  <a:lnTo>
                    <a:pt x="4" y="284"/>
                  </a:lnTo>
                  <a:lnTo>
                    <a:pt x="7" y="284"/>
                  </a:lnTo>
                  <a:lnTo>
                    <a:pt x="7" y="283"/>
                  </a:lnTo>
                  <a:lnTo>
                    <a:pt x="5" y="282"/>
                  </a:lnTo>
                  <a:lnTo>
                    <a:pt x="4" y="280"/>
                  </a:lnTo>
                  <a:lnTo>
                    <a:pt x="10" y="279"/>
                  </a:lnTo>
                  <a:lnTo>
                    <a:pt x="15" y="279"/>
                  </a:lnTo>
                  <a:lnTo>
                    <a:pt x="10" y="278"/>
                  </a:lnTo>
                  <a:lnTo>
                    <a:pt x="4" y="280"/>
                  </a:lnTo>
                  <a:lnTo>
                    <a:pt x="5" y="277"/>
                  </a:lnTo>
                  <a:lnTo>
                    <a:pt x="2" y="27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40" name="Freeform 1779"/>
            <p:cNvSpPr>
              <a:spLocks/>
            </p:cNvSpPr>
            <p:nvPr/>
          </p:nvSpPr>
          <p:spPr bwMode="auto">
            <a:xfrm>
              <a:off x="5982414" y="2174263"/>
              <a:ext cx="6324" cy="2109"/>
            </a:xfrm>
            <a:custGeom>
              <a:avLst/>
              <a:gdLst>
                <a:gd name="T0" fmla="*/ 4 w 6"/>
                <a:gd name="T1" fmla="*/ 2 h 2"/>
                <a:gd name="T2" fmla="*/ 0 w 6"/>
                <a:gd name="T3" fmla="*/ 0 h 2"/>
                <a:gd name="T4" fmla="*/ 4 w 6"/>
                <a:gd name="T5" fmla="*/ 0 h 2"/>
                <a:gd name="T6" fmla="*/ 6 w 6"/>
                <a:gd name="T7" fmla="*/ 2 h 2"/>
                <a:gd name="T8" fmla="*/ 4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41" name="Freeform 1780"/>
            <p:cNvSpPr>
              <a:spLocks/>
            </p:cNvSpPr>
            <p:nvPr/>
          </p:nvSpPr>
          <p:spPr bwMode="auto">
            <a:xfrm>
              <a:off x="5982414" y="2136320"/>
              <a:ext cx="10540" cy="2109"/>
            </a:xfrm>
            <a:custGeom>
              <a:avLst/>
              <a:gdLst>
                <a:gd name="T0" fmla="*/ 6 w 10"/>
                <a:gd name="T1" fmla="*/ 0 h 1"/>
                <a:gd name="T2" fmla="*/ 10 w 10"/>
                <a:gd name="T3" fmla="*/ 1 h 1"/>
                <a:gd name="T4" fmla="*/ 5 w 10"/>
                <a:gd name="T5" fmla="*/ 1 h 1"/>
                <a:gd name="T6" fmla="*/ 0 w 10"/>
                <a:gd name="T7" fmla="*/ 0 h 1"/>
                <a:gd name="T8" fmla="*/ 4 w 10"/>
                <a:gd name="T9" fmla="*/ 0 h 1"/>
                <a:gd name="T10" fmla="*/ 6 w 10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">
                  <a:moveTo>
                    <a:pt x="6" y="0"/>
                  </a:moveTo>
                  <a:lnTo>
                    <a:pt x="10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42" name="Freeform 1781"/>
            <p:cNvSpPr>
              <a:spLocks/>
            </p:cNvSpPr>
            <p:nvPr/>
          </p:nvSpPr>
          <p:spPr bwMode="auto">
            <a:xfrm>
              <a:off x="5992954" y="2174263"/>
              <a:ext cx="8432" cy="8432"/>
            </a:xfrm>
            <a:custGeom>
              <a:avLst/>
              <a:gdLst>
                <a:gd name="T0" fmla="*/ 5 w 9"/>
                <a:gd name="T1" fmla="*/ 7 h 7"/>
                <a:gd name="T2" fmla="*/ 0 w 9"/>
                <a:gd name="T3" fmla="*/ 5 h 7"/>
                <a:gd name="T4" fmla="*/ 5 w 9"/>
                <a:gd name="T5" fmla="*/ 2 h 7"/>
                <a:gd name="T6" fmla="*/ 9 w 9"/>
                <a:gd name="T7" fmla="*/ 0 h 7"/>
                <a:gd name="T8" fmla="*/ 9 w 9"/>
                <a:gd name="T9" fmla="*/ 5 h 7"/>
                <a:gd name="T10" fmla="*/ 7 w 9"/>
                <a:gd name="T11" fmla="*/ 6 h 7"/>
                <a:gd name="T12" fmla="*/ 5 w 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">
                  <a:moveTo>
                    <a:pt x="5" y="7"/>
                  </a:moveTo>
                  <a:lnTo>
                    <a:pt x="0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5"/>
                  </a:lnTo>
                  <a:lnTo>
                    <a:pt x="7" y="6"/>
                  </a:lnTo>
                  <a:lnTo>
                    <a:pt x="5" y="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43" name="Freeform 1782"/>
            <p:cNvSpPr>
              <a:spLocks/>
            </p:cNvSpPr>
            <p:nvPr/>
          </p:nvSpPr>
          <p:spPr bwMode="auto">
            <a:xfrm>
              <a:off x="6011924" y="2210098"/>
              <a:ext cx="8432" cy="2109"/>
            </a:xfrm>
            <a:custGeom>
              <a:avLst/>
              <a:gdLst>
                <a:gd name="T0" fmla="*/ 0 w 9"/>
                <a:gd name="T1" fmla="*/ 3 h 3"/>
                <a:gd name="T2" fmla="*/ 2 w 9"/>
                <a:gd name="T3" fmla="*/ 0 h 3"/>
                <a:gd name="T4" fmla="*/ 4 w 9"/>
                <a:gd name="T5" fmla="*/ 0 h 3"/>
                <a:gd name="T6" fmla="*/ 7 w 9"/>
                <a:gd name="T7" fmla="*/ 0 h 3"/>
                <a:gd name="T8" fmla="*/ 9 w 9"/>
                <a:gd name="T9" fmla="*/ 0 h 3"/>
                <a:gd name="T10" fmla="*/ 5 w 9"/>
                <a:gd name="T11" fmla="*/ 2 h 3"/>
                <a:gd name="T12" fmla="*/ 0 w 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">
                  <a:moveTo>
                    <a:pt x="0" y="3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44" name="Freeform 1783"/>
            <p:cNvSpPr>
              <a:spLocks/>
            </p:cNvSpPr>
            <p:nvPr/>
          </p:nvSpPr>
          <p:spPr bwMode="auto">
            <a:xfrm>
              <a:off x="6051975" y="2098378"/>
              <a:ext cx="2109" cy="4216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45" name="Freeform 1784"/>
            <p:cNvSpPr>
              <a:spLocks/>
            </p:cNvSpPr>
            <p:nvPr/>
          </p:nvSpPr>
          <p:spPr bwMode="auto">
            <a:xfrm>
              <a:off x="6543115" y="1893913"/>
              <a:ext cx="8432" cy="2109"/>
            </a:xfrm>
            <a:custGeom>
              <a:avLst/>
              <a:gdLst>
                <a:gd name="T0" fmla="*/ 2 w 6"/>
                <a:gd name="T1" fmla="*/ 0 h 3"/>
                <a:gd name="T2" fmla="*/ 0 w 6"/>
                <a:gd name="T3" fmla="*/ 0 h 3"/>
                <a:gd name="T4" fmla="*/ 0 w 6"/>
                <a:gd name="T5" fmla="*/ 3 h 3"/>
                <a:gd name="T6" fmla="*/ 2 w 6"/>
                <a:gd name="T7" fmla="*/ 3 h 3"/>
                <a:gd name="T8" fmla="*/ 6 w 6"/>
                <a:gd name="T9" fmla="*/ 2 h 3"/>
                <a:gd name="T10" fmla="*/ 4 w 6"/>
                <a:gd name="T11" fmla="*/ 3 h 3"/>
                <a:gd name="T12" fmla="*/ 2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46" name="Freeform 1785"/>
            <p:cNvSpPr>
              <a:spLocks/>
            </p:cNvSpPr>
            <p:nvPr/>
          </p:nvSpPr>
          <p:spPr bwMode="auto">
            <a:xfrm>
              <a:off x="6553655" y="2576872"/>
              <a:ext cx="99072" cy="101179"/>
            </a:xfrm>
            <a:custGeom>
              <a:avLst/>
              <a:gdLst>
                <a:gd name="T0" fmla="*/ 2 w 94"/>
                <a:gd name="T1" fmla="*/ 6 h 97"/>
                <a:gd name="T2" fmla="*/ 3 w 94"/>
                <a:gd name="T3" fmla="*/ 4 h 97"/>
                <a:gd name="T4" fmla="*/ 8 w 94"/>
                <a:gd name="T5" fmla="*/ 2 h 97"/>
                <a:gd name="T6" fmla="*/ 22 w 94"/>
                <a:gd name="T7" fmla="*/ 0 h 97"/>
                <a:gd name="T8" fmla="*/ 27 w 94"/>
                <a:gd name="T9" fmla="*/ 0 h 97"/>
                <a:gd name="T10" fmla="*/ 36 w 94"/>
                <a:gd name="T11" fmla="*/ 9 h 97"/>
                <a:gd name="T12" fmla="*/ 43 w 94"/>
                <a:gd name="T13" fmla="*/ 10 h 97"/>
                <a:gd name="T14" fmla="*/ 45 w 94"/>
                <a:gd name="T15" fmla="*/ 11 h 97"/>
                <a:gd name="T16" fmla="*/ 47 w 94"/>
                <a:gd name="T17" fmla="*/ 14 h 97"/>
                <a:gd name="T18" fmla="*/ 51 w 94"/>
                <a:gd name="T19" fmla="*/ 10 h 97"/>
                <a:gd name="T20" fmla="*/ 55 w 94"/>
                <a:gd name="T21" fmla="*/ 14 h 97"/>
                <a:gd name="T22" fmla="*/ 60 w 94"/>
                <a:gd name="T23" fmla="*/ 17 h 97"/>
                <a:gd name="T24" fmla="*/ 62 w 94"/>
                <a:gd name="T25" fmla="*/ 16 h 97"/>
                <a:gd name="T26" fmla="*/ 66 w 94"/>
                <a:gd name="T27" fmla="*/ 20 h 97"/>
                <a:gd name="T28" fmla="*/ 68 w 94"/>
                <a:gd name="T29" fmla="*/ 26 h 97"/>
                <a:gd name="T30" fmla="*/ 72 w 94"/>
                <a:gd name="T31" fmla="*/ 32 h 97"/>
                <a:gd name="T32" fmla="*/ 75 w 94"/>
                <a:gd name="T33" fmla="*/ 38 h 97"/>
                <a:gd name="T34" fmla="*/ 76 w 94"/>
                <a:gd name="T35" fmla="*/ 38 h 97"/>
                <a:gd name="T36" fmla="*/ 77 w 94"/>
                <a:gd name="T37" fmla="*/ 38 h 97"/>
                <a:gd name="T38" fmla="*/ 77 w 94"/>
                <a:gd name="T39" fmla="*/ 45 h 97"/>
                <a:gd name="T40" fmla="*/ 75 w 94"/>
                <a:gd name="T41" fmla="*/ 49 h 97"/>
                <a:gd name="T42" fmla="*/ 77 w 94"/>
                <a:gd name="T43" fmla="*/ 47 h 97"/>
                <a:gd name="T44" fmla="*/ 83 w 94"/>
                <a:gd name="T45" fmla="*/ 48 h 97"/>
                <a:gd name="T46" fmla="*/ 89 w 94"/>
                <a:gd name="T47" fmla="*/ 54 h 97"/>
                <a:gd name="T48" fmla="*/ 91 w 94"/>
                <a:gd name="T49" fmla="*/ 60 h 97"/>
                <a:gd name="T50" fmla="*/ 92 w 94"/>
                <a:gd name="T51" fmla="*/ 64 h 97"/>
                <a:gd name="T52" fmla="*/ 92 w 94"/>
                <a:gd name="T53" fmla="*/ 68 h 97"/>
                <a:gd name="T54" fmla="*/ 83 w 94"/>
                <a:gd name="T55" fmla="*/ 66 h 97"/>
                <a:gd name="T56" fmla="*/ 75 w 94"/>
                <a:gd name="T57" fmla="*/ 65 h 97"/>
                <a:gd name="T58" fmla="*/ 71 w 94"/>
                <a:gd name="T59" fmla="*/ 63 h 97"/>
                <a:gd name="T60" fmla="*/ 66 w 94"/>
                <a:gd name="T61" fmla="*/ 65 h 97"/>
                <a:gd name="T62" fmla="*/ 66 w 94"/>
                <a:gd name="T63" fmla="*/ 75 h 97"/>
                <a:gd name="T64" fmla="*/ 63 w 94"/>
                <a:gd name="T65" fmla="*/ 80 h 97"/>
                <a:gd name="T66" fmla="*/ 56 w 94"/>
                <a:gd name="T67" fmla="*/ 92 h 97"/>
                <a:gd name="T68" fmla="*/ 55 w 94"/>
                <a:gd name="T69" fmla="*/ 96 h 97"/>
                <a:gd name="T70" fmla="*/ 50 w 94"/>
                <a:gd name="T71" fmla="*/ 96 h 97"/>
                <a:gd name="T72" fmla="*/ 47 w 94"/>
                <a:gd name="T73" fmla="*/ 96 h 97"/>
                <a:gd name="T74" fmla="*/ 45 w 94"/>
                <a:gd name="T75" fmla="*/ 89 h 97"/>
                <a:gd name="T76" fmla="*/ 44 w 94"/>
                <a:gd name="T77" fmla="*/ 74 h 97"/>
                <a:gd name="T78" fmla="*/ 45 w 94"/>
                <a:gd name="T79" fmla="*/ 61 h 97"/>
                <a:gd name="T80" fmla="*/ 41 w 94"/>
                <a:gd name="T81" fmla="*/ 52 h 97"/>
                <a:gd name="T82" fmla="*/ 35 w 94"/>
                <a:gd name="T83" fmla="*/ 44 h 97"/>
                <a:gd name="T84" fmla="*/ 25 w 94"/>
                <a:gd name="T85" fmla="*/ 34 h 97"/>
                <a:gd name="T86" fmla="*/ 18 w 94"/>
                <a:gd name="T87" fmla="*/ 23 h 97"/>
                <a:gd name="T88" fmla="*/ 6 w 94"/>
                <a:gd name="T89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97">
                  <a:moveTo>
                    <a:pt x="0" y="7"/>
                  </a:moveTo>
                  <a:lnTo>
                    <a:pt x="2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1" y="5"/>
                  </a:lnTo>
                  <a:lnTo>
                    <a:pt x="36" y="9"/>
                  </a:lnTo>
                  <a:lnTo>
                    <a:pt x="40" y="10"/>
                  </a:lnTo>
                  <a:lnTo>
                    <a:pt x="43" y="10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6" y="11"/>
                  </a:lnTo>
                  <a:lnTo>
                    <a:pt x="47" y="14"/>
                  </a:lnTo>
                  <a:lnTo>
                    <a:pt x="49" y="11"/>
                  </a:lnTo>
                  <a:lnTo>
                    <a:pt x="51" y="10"/>
                  </a:lnTo>
                  <a:lnTo>
                    <a:pt x="54" y="11"/>
                  </a:lnTo>
                  <a:lnTo>
                    <a:pt x="55" y="14"/>
                  </a:lnTo>
                  <a:lnTo>
                    <a:pt x="59" y="16"/>
                  </a:lnTo>
                  <a:lnTo>
                    <a:pt x="60" y="17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3" y="16"/>
                  </a:lnTo>
                  <a:lnTo>
                    <a:pt x="66" y="20"/>
                  </a:lnTo>
                  <a:lnTo>
                    <a:pt x="67" y="23"/>
                  </a:lnTo>
                  <a:lnTo>
                    <a:pt x="68" y="26"/>
                  </a:lnTo>
                  <a:lnTo>
                    <a:pt x="70" y="28"/>
                  </a:lnTo>
                  <a:lnTo>
                    <a:pt x="72" y="32"/>
                  </a:lnTo>
                  <a:lnTo>
                    <a:pt x="73" y="36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7" y="38"/>
                  </a:lnTo>
                  <a:lnTo>
                    <a:pt x="78" y="42"/>
                  </a:lnTo>
                  <a:lnTo>
                    <a:pt x="77" y="45"/>
                  </a:lnTo>
                  <a:lnTo>
                    <a:pt x="76" y="49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7" y="47"/>
                  </a:lnTo>
                  <a:lnTo>
                    <a:pt x="79" y="47"/>
                  </a:lnTo>
                  <a:lnTo>
                    <a:pt x="83" y="48"/>
                  </a:lnTo>
                  <a:lnTo>
                    <a:pt x="86" y="50"/>
                  </a:lnTo>
                  <a:lnTo>
                    <a:pt x="89" y="54"/>
                  </a:lnTo>
                  <a:lnTo>
                    <a:pt x="91" y="58"/>
                  </a:lnTo>
                  <a:lnTo>
                    <a:pt x="91" y="60"/>
                  </a:lnTo>
                  <a:lnTo>
                    <a:pt x="89" y="61"/>
                  </a:lnTo>
                  <a:lnTo>
                    <a:pt x="92" y="64"/>
                  </a:lnTo>
                  <a:lnTo>
                    <a:pt x="94" y="66"/>
                  </a:lnTo>
                  <a:lnTo>
                    <a:pt x="92" y="68"/>
                  </a:lnTo>
                  <a:lnTo>
                    <a:pt x="89" y="68"/>
                  </a:lnTo>
                  <a:lnTo>
                    <a:pt x="83" y="66"/>
                  </a:lnTo>
                  <a:lnTo>
                    <a:pt x="77" y="64"/>
                  </a:lnTo>
                  <a:lnTo>
                    <a:pt x="75" y="65"/>
                  </a:lnTo>
                  <a:lnTo>
                    <a:pt x="73" y="68"/>
                  </a:lnTo>
                  <a:lnTo>
                    <a:pt x="71" y="63"/>
                  </a:lnTo>
                  <a:lnTo>
                    <a:pt x="68" y="64"/>
                  </a:lnTo>
                  <a:lnTo>
                    <a:pt x="66" y="65"/>
                  </a:lnTo>
                  <a:lnTo>
                    <a:pt x="66" y="70"/>
                  </a:lnTo>
                  <a:lnTo>
                    <a:pt x="66" y="75"/>
                  </a:lnTo>
                  <a:lnTo>
                    <a:pt x="65" y="77"/>
                  </a:lnTo>
                  <a:lnTo>
                    <a:pt x="63" y="80"/>
                  </a:lnTo>
                  <a:lnTo>
                    <a:pt x="60" y="86"/>
                  </a:lnTo>
                  <a:lnTo>
                    <a:pt x="56" y="92"/>
                  </a:lnTo>
                  <a:lnTo>
                    <a:pt x="56" y="93"/>
                  </a:lnTo>
                  <a:lnTo>
                    <a:pt x="55" y="96"/>
                  </a:lnTo>
                  <a:lnTo>
                    <a:pt x="51" y="96"/>
                  </a:lnTo>
                  <a:lnTo>
                    <a:pt x="50" y="96"/>
                  </a:lnTo>
                  <a:lnTo>
                    <a:pt x="49" y="97"/>
                  </a:lnTo>
                  <a:lnTo>
                    <a:pt x="47" y="96"/>
                  </a:lnTo>
                  <a:lnTo>
                    <a:pt x="46" y="93"/>
                  </a:lnTo>
                  <a:lnTo>
                    <a:pt x="45" y="89"/>
                  </a:lnTo>
                  <a:lnTo>
                    <a:pt x="44" y="81"/>
                  </a:lnTo>
                  <a:lnTo>
                    <a:pt x="44" y="74"/>
                  </a:lnTo>
                  <a:lnTo>
                    <a:pt x="45" y="68"/>
                  </a:lnTo>
                  <a:lnTo>
                    <a:pt x="45" y="61"/>
                  </a:lnTo>
                  <a:lnTo>
                    <a:pt x="44" y="57"/>
                  </a:lnTo>
                  <a:lnTo>
                    <a:pt x="41" y="52"/>
                  </a:lnTo>
                  <a:lnTo>
                    <a:pt x="38" y="47"/>
                  </a:lnTo>
                  <a:lnTo>
                    <a:pt x="35" y="44"/>
                  </a:lnTo>
                  <a:lnTo>
                    <a:pt x="29" y="39"/>
                  </a:lnTo>
                  <a:lnTo>
                    <a:pt x="25" y="34"/>
                  </a:lnTo>
                  <a:lnTo>
                    <a:pt x="22" y="30"/>
                  </a:lnTo>
                  <a:lnTo>
                    <a:pt x="18" y="23"/>
                  </a:lnTo>
                  <a:lnTo>
                    <a:pt x="11" y="12"/>
                  </a:lnTo>
                  <a:lnTo>
                    <a:pt x="6" y="9"/>
                  </a:lnTo>
                  <a:lnTo>
                    <a:pt x="0" y="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47" name="Freeform 1786"/>
            <p:cNvSpPr>
              <a:spLocks/>
            </p:cNvSpPr>
            <p:nvPr/>
          </p:nvSpPr>
          <p:spPr bwMode="auto">
            <a:xfrm>
              <a:off x="6433504" y="2444074"/>
              <a:ext cx="480601" cy="269811"/>
            </a:xfrm>
            <a:custGeom>
              <a:avLst/>
              <a:gdLst>
                <a:gd name="T0" fmla="*/ 16 w 456"/>
                <a:gd name="T1" fmla="*/ 104 h 256"/>
                <a:gd name="T2" fmla="*/ 27 w 456"/>
                <a:gd name="T3" fmla="*/ 70 h 256"/>
                <a:gd name="T4" fmla="*/ 35 w 456"/>
                <a:gd name="T5" fmla="*/ 39 h 256"/>
                <a:gd name="T6" fmla="*/ 51 w 456"/>
                <a:gd name="T7" fmla="*/ 16 h 256"/>
                <a:gd name="T8" fmla="*/ 115 w 456"/>
                <a:gd name="T9" fmla="*/ 18 h 256"/>
                <a:gd name="T10" fmla="*/ 137 w 456"/>
                <a:gd name="T11" fmla="*/ 24 h 256"/>
                <a:gd name="T12" fmla="*/ 159 w 456"/>
                <a:gd name="T13" fmla="*/ 31 h 256"/>
                <a:gd name="T14" fmla="*/ 182 w 456"/>
                <a:gd name="T15" fmla="*/ 28 h 256"/>
                <a:gd name="T16" fmla="*/ 204 w 456"/>
                <a:gd name="T17" fmla="*/ 34 h 256"/>
                <a:gd name="T18" fmla="*/ 218 w 456"/>
                <a:gd name="T19" fmla="*/ 10 h 256"/>
                <a:gd name="T20" fmla="*/ 250 w 456"/>
                <a:gd name="T21" fmla="*/ 1 h 256"/>
                <a:gd name="T22" fmla="*/ 282 w 456"/>
                <a:gd name="T23" fmla="*/ 1 h 256"/>
                <a:gd name="T24" fmla="*/ 292 w 456"/>
                <a:gd name="T25" fmla="*/ 22 h 256"/>
                <a:gd name="T26" fmla="*/ 313 w 456"/>
                <a:gd name="T27" fmla="*/ 37 h 256"/>
                <a:gd name="T28" fmla="*/ 332 w 456"/>
                <a:gd name="T29" fmla="*/ 61 h 256"/>
                <a:gd name="T30" fmla="*/ 364 w 456"/>
                <a:gd name="T31" fmla="*/ 67 h 256"/>
                <a:gd name="T32" fmla="*/ 399 w 456"/>
                <a:gd name="T33" fmla="*/ 79 h 256"/>
                <a:gd name="T34" fmla="*/ 431 w 456"/>
                <a:gd name="T35" fmla="*/ 82 h 256"/>
                <a:gd name="T36" fmla="*/ 453 w 456"/>
                <a:gd name="T37" fmla="*/ 91 h 256"/>
                <a:gd name="T38" fmla="*/ 451 w 456"/>
                <a:gd name="T39" fmla="*/ 110 h 256"/>
                <a:gd name="T40" fmla="*/ 454 w 456"/>
                <a:gd name="T41" fmla="*/ 126 h 256"/>
                <a:gd name="T42" fmla="*/ 447 w 456"/>
                <a:gd name="T43" fmla="*/ 145 h 256"/>
                <a:gd name="T44" fmla="*/ 419 w 456"/>
                <a:gd name="T45" fmla="*/ 154 h 256"/>
                <a:gd name="T46" fmla="*/ 412 w 456"/>
                <a:gd name="T47" fmla="*/ 169 h 256"/>
                <a:gd name="T48" fmla="*/ 384 w 456"/>
                <a:gd name="T49" fmla="*/ 178 h 256"/>
                <a:gd name="T50" fmla="*/ 348 w 456"/>
                <a:gd name="T51" fmla="*/ 193 h 256"/>
                <a:gd name="T52" fmla="*/ 342 w 456"/>
                <a:gd name="T53" fmla="*/ 192 h 256"/>
                <a:gd name="T54" fmla="*/ 333 w 456"/>
                <a:gd name="T55" fmla="*/ 204 h 256"/>
                <a:gd name="T56" fmla="*/ 325 w 456"/>
                <a:gd name="T57" fmla="*/ 205 h 256"/>
                <a:gd name="T58" fmla="*/ 324 w 456"/>
                <a:gd name="T59" fmla="*/ 199 h 256"/>
                <a:gd name="T60" fmla="*/ 315 w 456"/>
                <a:gd name="T61" fmla="*/ 198 h 256"/>
                <a:gd name="T62" fmla="*/ 316 w 456"/>
                <a:gd name="T63" fmla="*/ 205 h 256"/>
                <a:gd name="T64" fmla="*/ 326 w 456"/>
                <a:gd name="T65" fmla="*/ 211 h 256"/>
                <a:gd name="T66" fmla="*/ 344 w 456"/>
                <a:gd name="T67" fmla="*/ 225 h 256"/>
                <a:gd name="T68" fmla="*/ 349 w 456"/>
                <a:gd name="T69" fmla="*/ 222 h 256"/>
                <a:gd name="T70" fmla="*/ 376 w 456"/>
                <a:gd name="T71" fmla="*/ 221 h 256"/>
                <a:gd name="T72" fmla="*/ 363 w 456"/>
                <a:gd name="T73" fmla="*/ 235 h 256"/>
                <a:gd name="T74" fmla="*/ 332 w 456"/>
                <a:gd name="T75" fmla="*/ 244 h 256"/>
                <a:gd name="T76" fmla="*/ 305 w 456"/>
                <a:gd name="T77" fmla="*/ 247 h 256"/>
                <a:gd name="T78" fmla="*/ 278 w 456"/>
                <a:gd name="T79" fmla="*/ 225 h 256"/>
                <a:gd name="T80" fmla="*/ 306 w 456"/>
                <a:gd name="T81" fmla="*/ 205 h 256"/>
                <a:gd name="T82" fmla="*/ 287 w 456"/>
                <a:gd name="T83" fmla="*/ 199 h 256"/>
                <a:gd name="T84" fmla="*/ 258 w 456"/>
                <a:gd name="T85" fmla="*/ 190 h 256"/>
                <a:gd name="T86" fmla="*/ 266 w 456"/>
                <a:gd name="T87" fmla="*/ 185 h 256"/>
                <a:gd name="T88" fmla="*/ 256 w 456"/>
                <a:gd name="T89" fmla="*/ 182 h 256"/>
                <a:gd name="T90" fmla="*/ 241 w 456"/>
                <a:gd name="T91" fmla="*/ 184 h 256"/>
                <a:gd name="T92" fmla="*/ 214 w 456"/>
                <a:gd name="T93" fmla="*/ 192 h 256"/>
                <a:gd name="T94" fmla="*/ 208 w 456"/>
                <a:gd name="T95" fmla="*/ 214 h 256"/>
                <a:gd name="T96" fmla="*/ 199 w 456"/>
                <a:gd name="T97" fmla="*/ 214 h 256"/>
                <a:gd name="T98" fmla="*/ 201 w 456"/>
                <a:gd name="T99" fmla="*/ 226 h 256"/>
                <a:gd name="T100" fmla="*/ 167 w 456"/>
                <a:gd name="T101" fmla="*/ 225 h 256"/>
                <a:gd name="T102" fmla="*/ 178 w 456"/>
                <a:gd name="T103" fmla="*/ 204 h 256"/>
                <a:gd name="T104" fmla="*/ 192 w 456"/>
                <a:gd name="T105" fmla="*/ 188 h 256"/>
                <a:gd name="T106" fmla="*/ 204 w 456"/>
                <a:gd name="T107" fmla="*/ 179 h 256"/>
                <a:gd name="T108" fmla="*/ 188 w 456"/>
                <a:gd name="T109" fmla="*/ 162 h 256"/>
                <a:gd name="T110" fmla="*/ 175 w 456"/>
                <a:gd name="T111" fmla="*/ 141 h 256"/>
                <a:gd name="T112" fmla="*/ 159 w 456"/>
                <a:gd name="T113" fmla="*/ 135 h 256"/>
                <a:gd name="T114" fmla="*/ 129 w 456"/>
                <a:gd name="T115" fmla="*/ 128 h 256"/>
                <a:gd name="T116" fmla="*/ 102 w 456"/>
                <a:gd name="T117" fmla="*/ 140 h 256"/>
                <a:gd name="T118" fmla="*/ 62 w 456"/>
                <a:gd name="T119" fmla="*/ 141 h 256"/>
                <a:gd name="T120" fmla="*/ 26 w 456"/>
                <a:gd name="T121" fmla="*/ 138 h 256"/>
                <a:gd name="T122" fmla="*/ 4 w 456"/>
                <a:gd name="T123" fmla="*/ 1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6" h="256">
                  <a:moveTo>
                    <a:pt x="0" y="126"/>
                  </a:moveTo>
                  <a:lnTo>
                    <a:pt x="0" y="122"/>
                  </a:lnTo>
                  <a:lnTo>
                    <a:pt x="1" y="118"/>
                  </a:lnTo>
                  <a:lnTo>
                    <a:pt x="6" y="112"/>
                  </a:lnTo>
                  <a:lnTo>
                    <a:pt x="8" y="107"/>
                  </a:lnTo>
                  <a:lnTo>
                    <a:pt x="9" y="104"/>
                  </a:lnTo>
                  <a:lnTo>
                    <a:pt x="12" y="104"/>
                  </a:lnTo>
                  <a:lnTo>
                    <a:pt x="17" y="107"/>
                  </a:lnTo>
                  <a:lnTo>
                    <a:pt x="16" y="104"/>
                  </a:lnTo>
                  <a:lnTo>
                    <a:pt x="15" y="103"/>
                  </a:lnTo>
                  <a:lnTo>
                    <a:pt x="14" y="102"/>
                  </a:lnTo>
                  <a:lnTo>
                    <a:pt x="14" y="99"/>
                  </a:lnTo>
                  <a:lnTo>
                    <a:pt x="12" y="95"/>
                  </a:lnTo>
                  <a:lnTo>
                    <a:pt x="11" y="90"/>
                  </a:lnTo>
                  <a:lnTo>
                    <a:pt x="14" y="85"/>
                  </a:lnTo>
                  <a:lnTo>
                    <a:pt x="17" y="81"/>
                  </a:lnTo>
                  <a:lnTo>
                    <a:pt x="21" y="76"/>
                  </a:lnTo>
                  <a:lnTo>
                    <a:pt x="27" y="70"/>
                  </a:lnTo>
                  <a:lnTo>
                    <a:pt x="35" y="64"/>
                  </a:lnTo>
                  <a:lnTo>
                    <a:pt x="39" y="61"/>
                  </a:lnTo>
                  <a:lnTo>
                    <a:pt x="43" y="58"/>
                  </a:lnTo>
                  <a:lnTo>
                    <a:pt x="43" y="55"/>
                  </a:lnTo>
                  <a:lnTo>
                    <a:pt x="43" y="53"/>
                  </a:lnTo>
                  <a:lnTo>
                    <a:pt x="41" y="50"/>
                  </a:lnTo>
                  <a:lnTo>
                    <a:pt x="44" y="48"/>
                  </a:lnTo>
                  <a:lnTo>
                    <a:pt x="39" y="45"/>
                  </a:lnTo>
                  <a:lnTo>
                    <a:pt x="35" y="39"/>
                  </a:lnTo>
                  <a:lnTo>
                    <a:pt x="31" y="32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7" y="24"/>
                  </a:lnTo>
                  <a:lnTo>
                    <a:pt x="41" y="23"/>
                  </a:lnTo>
                  <a:lnTo>
                    <a:pt x="44" y="21"/>
                  </a:lnTo>
                  <a:lnTo>
                    <a:pt x="48" y="17"/>
                  </a:lnTo>
                  <a:lnTo>
                    <a:pt x="51" y="16"/>
                  </a:lnTo>
                  <a:lnTo>
                    <a:pt x="53" y="15"/>
                  </a:lnTo>
                  <a:lnTo>
                    <a:pt x="59" y="15"/>
                  </a:lnTo>
                  <a:lnTo>
                    <a:pt x="71" y="15"/>
                  </a:lnTo>
                  <a:lnTo>
                    <a:pt x="83" y="13"/>
                  </a:lnTo>
                  <a:lnTo>
                    <a:pt x="92" y="15"/>
                  </a:lnTo>
                  <a:lnTo>
                    <a:pt x="102" y="17"/>
                  </a:lnTo>
                  <a:lnTo>
                    <a:pt x="105" y="18"/>
                  </a:lnTo>
                  <a:lnTo>
                    <a:pt x="110" y="18"/>
                  </a:lnTo>
                  <a:lnTo>
                    <a:pt x="115" y="18"/>
                  </a:lnTo>
                  <a:lnTo>
                    <a:pt x="117" y="20"/>
                  </a:lnTo>
                  <a:lnTo>
                    <a:pt x="121" y="23"/>
                  </a:lnTo>
                  <a:lnTo>
                    <a:pt x="123" y="24"/>
                  </a:lnTo>
                  <a:lnTo>
                    <a:pt x="126" y="24"/>
                  </a:lnTo>
                  <a:lnTo>
                    <a:pt x="128" y="24"/>
                  </a:lnTo>
                  <a:lnTo>
                    <a:pt x="130" y="24"/>
                  </a:lnTo>
                  <a:lnTo>
                    <a:pt x="134" y="27"/>
                  </a:lnTo>
                  <a:lnTo>
                    <a:pt x="135" y="24"/>
                  </a:lnTo>
                  <a:lnTo>
                    <a:pt x="137" y="24"/>
                  </a:lnTo>
                  <a:lnTo>
                    <a:pt x="138" y="24"/>
                  </a:lnTo>
                  <a:lnTo>
                    <a:pt x="140" y="24"/>
                  </a:lnTo>
                  <a:lnTo>
                    <a:pt x="145" y="24"/>
                  </a:lnTo>
                  <a:lnTo>
                    <a:pt x="149" y="26"/>
                  </a:lnTo>
                  <a:lnTo>
                    <a:pt x="150" y="26"/>
                  </a:lnTo>
                  <a:lnTo>
                    <a:pt x="151" y="26"/>
                  </a:lnTo>
                  <a:lnTo>
                    <a:pt x="155" y="26"/>
                  </a:lnTo>
                  <a:lnTo>
                    <a:pt x="156" y="28"/>
                  </a:lnTo>
                  <a:lnTo>
                    <a:pt x="159" y="31"/>
                  </a:lnTo>
                  <a:lnTo>
                    <a:pt x="160" y="27"/>
                  </a:lnTo>
                  <a:lnTo>
                    <a:pt x="162" y="24"/>
                  </a:lnTo>
                  <a:lnTo>
                    <a:pt x="165" y="24"/>
                  </a:lnTo>
                  <a:lnTo>
                    <a:pt x="169" y="26"/>
                  </a:lnTo>
                  <a:lnTo>
                    <a:pt x="171" y="27"/>
                  </a:lnTo>
                  <a:lnTo>
                    <a:pt x="174" y="29"/>
                  </a:lnTo>
                  <a:lnTo>
                    <a:pt x="176" y="31"/>
                  </a:lnTo>
                  <a:lnTo>
                    <a:pt x="180" y="29"/>
                  </a:lnTo>
                  <a:lnTo>
                    <a:pt x="182" y="28"/>
                  </a:lnTo>
                  <a:lnTo>
                    <a:pt x="185" y="29"/>
                  </a:lnTo>
                  <a:lnTo>
                    <a:pt x="187" y="29"/>
                  </a:lnTo>
                  <a:lnTo>
                    <a:pt x="190" y="28"/>
                  </a:lnTo>
                  <a:lnTo>
                    <a:pt x="192" y="28"/>
                  </a:lnTo>
                  <a:lnTo>
                    <a:pt x="194" y="28"/>
                  </a:lnTo>
                  <a:lnTo>
                    <a:pt x="197" y="29"/>
                  </a:lnTo>
                  <a:lnTo>
                    <a:pt x="199" y="33"/>
                  </a:lnTo>
                  <a:lnTo>
                    <a:pt x="203" y="34"/>
                  </a:lnTo>
                  <a:lnTo>
                    <a:pt x="204" y="34"/>
                  </a:lnTo>
                  <a:lnTo>
                    <a:pt x="206" y="33"/>
                  </a:lnTo>
                  <a:lnTo>
                    <a:pt x="206" y="29"/>
                  </a:lnTo>
                  <a:lnTo>
                    <a:pt x="204" y="26"/>
                  </a:lnTo>
                  <a:lnTo>
                    <a:pt x="203" y="22"/>
                  </a:lnTo>
                  <a:lnTo>
                    <a:pt x="204" y="18"/>
                  </a:lnTo>
                  <a:lnTo>
                    <a:pt x="207" y="15"/>
                  </a:lnTo>
                  <a:lnTo>
                    <a:pt x="210" y="11"/>
                  </a:lnTo>
                  <a:lnTo>
                    <a:pt x="214" y="10"/>
                  </a:lnTo>
                  <a:lnTo>
                    <a:pt x="218" y="10"/>
                  </a:lnTo>
                  <a:lnTo>
                    <a:pt x="220" y="10"/>
                  </a:lnTo>
                  <a:lnTo>
                    <a:pt x="224" y="8"/>
                  </a:lnTo>
                  <a:lnTo>
                    <a:pt x="229" y="8"/>
                  </a:lnTo>
                  <a:lnTo>
                    <a:pt x="233" y="8"/>
                  </a:lnTo>
                  <a:lnTo>
                    <a:pt x="237" y="10"/>
                  </a:lnTo>
                  <a:lnTo>
                    <a:pt x="241" y="8"/>
                  </a:lnTo>
                  <a:lnTo>
                    <a:pt x="244" y="7"/>
                  </a:lnTo>
                  <a:lnTo>
                    <a:pt x="245" y="1"/>
                  </a:lnTo>
                  <a:lnTo>
                    <a:pt x="250" y="1"/>
                  </a:lnTo>
                  <a:lnTo>
                    <a:pt x="253" y="2"/>
                  </a:lnTo>
                  <a:lnTo>
                    <a:pt x="257" y="2"/>
                  </a:lnTo>
                  <a:lnTo>
                    <a:pt x="261" y="2"/>
                  </a:lnTo>
                  <a:lnTo>
                    <a:pt x="266" y="0"/>
                  </a:lnTo>
                  <a:lnTo>
                    <a:pt x="269" y="1"/>
                  </a:lnTo>
                  <a:lnTo>
                    <a:pt x="273" y="1"/>
                  </a:lnTo>
                  <a:lnTo>
                    <a:pt x="276" y="2"/>
                  </a:lnTo>
                  <a:lnTo>
                    <a:pt x="279" y="1"/>
                  </a:lnTo>
                  <a:lnTo>
                    <a:pt x="282" y="1"/>
                  </a:lnTo>
                  <a:lnTo>
                    <a:pt x="284" y="2"/>
                  </a:lnTo>
                  <a:lnTo>
                    <a:pt x="287" y="5"/>
                  </a:lnTo>
                  <a:lnTo>
                    <a:pt x="288" y="7"/>
                  </a:lnTo>
                  <a:lnTo>
                    <a:pt x="292" y="12"/>
                  </a:lnTo>
                  <a:lnTo>
                    <a:pt x="294" y="15"/>
                  </a:lnTo>
                  <a:lnTo>
                    <a:pt x="298" y="17"/>
                  </a:lnTo>
                  <a:lnTo>
                    <a:pt x="300" y="20"/>
                  </a:lnTo>
                  <a:lnTo>
                    <a:pt x="295" y="21"/>
                  </a:lnTo>
                  <a:lnTo>
                    <a:pt x="292" y="22"/>
                  </a:lnTo>
                  <a:lnTo>
                    <a:pt x="293" y="24"/>
                  </a:lnTo>
                  <a:lnTo>
                    <a:pt x="295" y="28"/>
                  </a:lnTo>
                  <a:lnTo>
                    <a:pt x="298" y="32"/>
                  </a:lnTo>
                  <a:lnTo>
                    <a:pt x="297" y="33"/>
                  </a:lnTo>
                  <a:lnTo>
                    <a:pt x="297" y="34"/>
                  </a:lnTo>
                  <a:lnTo>
                    <a:pt x="299" y="35"/>
                  </a:lnTo>
                  <a:lnTo>
                    <a:pt x="304" y="37"/>
                  </a:lnTo>
                  <a:lnTo>
                    <a:pt x="309" y="38"/>
                  </a:lnTo>
                  <a:lnTo>
                    <a:pt x="313" y="37"/>
                  </a:lnTo>
                  <a:lnTo>
                    <a:pt x="316" y="37"/>
                  </a:lnTo>
                  <a:lnTo>
                    <a:pt x="320" y="39"/>
                  </a:lnTo>
                  <a:lnTo>
                    <a:pt x="322" y="40"/>
                  </a:lnTo>
                  <a:lnTo>
                    <a:pt x="326" y="42"/>
                  </a:lnTo>
                  <a:lnTo>
                    <a:pt x="326" y="43"/>
                  </a:lnTo>
                  <a:lnTo>
                    <a:pt x="326" y="45"/>
                  </a:lnTo>
                  <a:lnTo>
                    <a:pt x="327" y="51"/>
                  </a:lnTo>
                  <a:lnTo>
                    <a:pt x="330" y="55"/>
                  </a:lnTo>
                  <a:lnTo>
                    <a:pt x="332" y="61"/>
                  </a:lnTo>
                  <a:lnTo>
                    <a:pt x="336" y="63"/>
                  </a:lnTo>
                  <a:lnTo>
                    <a:pt x="338" y="63"/>
                  </a:lnTo>
                  <a:lnTo>
                    <a:pt x="342" y="63"/>
                  </a:lnTo>
                  <a:lnTo>
                    <a:pt x="343" y="61"/>
                  </a:lnTo>
                  <a:lnTo>
                    <a:pt x="348" y="61"/>
                  </a:lnTo>
                  <a:lnTo>
                    <a:pt x="352" y="64"/>
                  </a:lnTo>
                  <a:lnTo>
                    <a:pt x="356" y="66"/>
                  </a:lnTo>
                  <a:lnTo>
                    <a:pt x="360" y="67"/>
                  </a:lnTo>
                  <a:lnTo>
                    <a:pt x="364" y="67"/>
                  </a:lnTo>
                  <a:lnTo>
                    <a:pt x="368" y="65"/>
                  </a:lnTo>
                  <a:lnTo>
                    <a:pt x="378" y="61"/>
                  </a:lnTo>
                  <a:lnTo>
                    <a:pt x="381" y="61"/>
                  </a:lnTo>
                  <a:lnTo>
                    <a:pt x="384" y="63"/>
                  </a:lnTo>
                  <a:lnTo>
                    <a:pt x="388" y="67"/>
                  </a:lnTo>
                  <a:lnTo>
                    <a:pt x="390" y="71"/>
                  </a:lnTo>
                  <a:lnTo>
                    <a:pt x="394" y="74"/>
                  </a:lnTo>
                  <a:lnTo>
                    <a:pt x="396" y="76"/>
                  </a:lnTo>
                  <a:lnTo>
                    <a:pt x="399" y="79"/>
                  </a:lnTo>
                  <a:lnTo>
                    <a:pt x="402" y="76"/>
                  </a:lnTo>
                  <a:lnTo>
                    <a:pt x="404" y="75"/>
                  </a:lnTo>
                  <a:lnTo>
                    <a:pt x="406" y="75"/>
                  </a:lnTo>
                  <a:lnTo>
                    <a:pt x="410" y="76"/>
                  </a:lnTo>
                  <a:lnTo>
                    <a:pt x="413" y="79"/>
                  </a:lnTo>
                  <a:lnTo>
                    <a:pt x="419" y="80"/>
                  </a:lnTo>
                  <a:lnTo>
                    <a:pt x="424" y="80"/>
                  </a:lnTo>
                  <a:lnTo>
                    <a:pt x="428" y="79"/>
                  </a:lnTo>
                  <a:lnTo>
                    <a:pt x="431" y="82"/>
                  </a:lnTo>
                  <a:lnTo>
                    <a:pt x="433" y="82"/>
                  </a:lnTo>
                  <a:lnTo>
                    <a:pt x="435" y="83"/>
                  </a:lnTo>
                  <a:lnTo>
                    <a:pt x="438" y="85"/>
                  </a:lnTo>
                  <a:lnTo>
                    <a:pt x="445" y="88"/>
                  </a:lnTo>
                  <a:lnTo>
                    <a:pt x="448" y="88"/>
                  </a:lnTo>
                  <a:lnTo>
                    <a:pt x="450" y="88"/>
                  </a:lnTo>
                  <a:lnTo>
                    <a:pt x="451" y="87"/>
                  </a:lnTo>
                  <a:lnTo>
                    <a:pt x="454" y="87"/>
                  </a:lnTo>
                  <a:lnTo>
                    <a:pt x="453" y="91"/>
                  </a:lnTo>
                  <a:lnTo>
                    <a:pt x="454" y="96"/>
                  </a:lnTo>
                  <a:lnTo>
                    <a:pt x="454" y="101"/>
                  </a:lnTo>
                  <a:lnTo>
                    <a:pt x="454" y="102"/>
                  </a:lnTo>
                  <a:lnTo>
                    <a:pt x="451" y="104"/>
                  </a:lnTo>
                  <a:lnTo>
                    <a:pt x="448" y="106"/>
                  </a:lnTo>
                  <a:lnTo>
                    <a:pt x="447" y="107"/>
                  </a:lnTo>
                  <a:lnTo>
                    <a:pt x="447" y="109"/>
                  </a:lnTo>
                  <a:lnTo>
                    <a:pt x="449" y="110"/>
                  </a:lnTo>
                  <a:lnTo>
                    <a:pt x="451" y="110"/>
                  </a:lnTo>
                  <a:lnTo>
                    <a:pt x="454" y="112"/>
                  </a:lnTo>
                  <a:lnTo>
                    <a:pt x="454" y="114"/>
                  </a:lnTo>
                  <a:lnTo>
                    <a:pt x="451" y="114"/>
                  </a:lnTo>
                  <a:lnTo>
                    <a:pt x="449" y="115"/>
                  </a:lnTo>
                  <a:lnTo>
                    <a:pt x="448" y="117"/>
                  </a:lnTo>
                  <a:lnTo>
                    <a:pt x="448" y="120"/>
                  </a:lnTo>
                  <a:lnTo>
                    <a:pt x="449" y="122"/>
                  </a:lnTo>
                  <a:lnTo>
                    <a:pt x="453" y="124"/>
                  </a:lnTo>
                  <a:lnTo>
                    <a:pt x="454" y="126"/>
                  </a:lnTo>
                  <a:lnTo>
                    <a:pt x="454" y="128"/>
                  </a:lnTo>
                  <a:lnTo>
                    <a:pt x="453" y="129"/>
                  </a:lnTo>
                  <a:lnTo>
                    <a:pt x="456" y="130"/>
                  </a:lnTo>
                  <a:lnTo>
                    <a:pt x="456" y="133"/>
                  </a:lnTo>
                  <a:lnTo>
                    <a:pt x="456" y="136"/>
                  </a:lnTo>
                  <a:lnTo>
                    <a:pt x="455" y="140"/>
                  </a:lnTo>
                  <a:lnTo>
                    <a:pt x="454" y="142"/>
                  </a:lnTo>
                  <a:lnTo>
                    <a:pt x="450" y="145"/>
                  </a:lnTo>
                  <a:lnTo>
                    <a:pt x="447" y="145"/>
                  </a:lnTo>
                  <a:lnTo>
                    <a:pt x="442" y="144"/>
                  </a:lnTo>
                  <a:lnTo>
                    <a:pt x="438" y="144"/>
                  </a:lnTo>
                  <a:lnTo>
                    <a:pt x="433" y="144"/>
                  </a:lnTo>
                  <a:lnTo>
                    <a:pt x="432" y="144"/>
                  </a:lnTo>
                  <a:lnTo>
                    <a:pt x="429" y="145"/>
                  </a:lnTo>
                  <a:lnTo>
                    <a:pt x="427" y="147"/>
                  </a:lnTo>
                  <a:lnTo>
                    <a:pt x="426" y="150"/>
                  </a:lnTo>
                  <a:lnTo>
                    <a:pt x="423" y="151"/>
                  </a:lnTo>
                  <a:lnTo>
                    <a:pt x="419" y="154"/>
                  </a:lnTo>
                  <a:lnTo>
                    <a:pt x="417" y="155"/>
                  </a:lnTo>
                  <a:lnTo>
                    <a:pt x="416" y="158"/>
                  </a:lnTo>
                  <a:lnTo>
                    <a:pt x="417" y="161"/>
                  </a:lnTo>
                  <a:lnTo>
                    <a:pt x="418" y="162"/>
                  </a:lnTo>
                  <a:lnTo>
                    <a:pt x="417" y="163"/>
                  </a:lnTo>
                  <a:lnTo>
                    <a:pt x="417" y="166"/>
                  </a:lnTo>
                  <a:lnTo>
                    <a:pt x="417" y="167"/>
                  </a:lnTo>
                  <a:lnTo>
                    <a:pt x="416" y="168"/>
                  </a:lnTo>
                  <a:lnTo>
                    <a:pt x="412" y="169"/>
                  </a:lnTo>
                  <a:lnTo>
                    <a:pt x="408" y="169"/>
                  </a:lnTo>
                  <a:lnTo>
                    <a:pt x="405" y="169"/>
                  </a:lnTo>
                  <a:lnTo>
                    <a:pt x="401" y="169"/>
                  </a:lnTo>
                  <a:lnTo>
                    <a:pt x="399" y="169"/>
                  </a:lnTo>
                  <a:lnTo>
                    <a:pt x="397" y="172"/>
                  </a:lnTo>
                  <a:lnTo>
                    <a:pt x="395" y="173"/>
                  </a:lnTo>
                  <a:lnTo>
                    <a:pt x="392" y="174"/>
                  </a:lnTo>
                  <a:lnTo>
                    <a:pt x="386" y="176"/>
                  </a:lnTo>
                  <a:lnTo>
                    <a:pt x="384" y="178"/>
                  </a:lnTo>
                  <a:lnTo>
                    <a:pt x="383" y="182"/>
                  </a:lnTo>
                  <a:lnTo>
                    <a:pt x="380" y="179"/>
                  </a:lnTo>
                  <a:lnTo>
                    <a:pt x="378" y="179"/>
                  </a:lnTo>
                  <a:lnTo>
                    <a:pt x="372" y="181"/>
                  </a:lnTo>
                  <a:lnTo>
                    <a:pt x="368" y="182"/>
                  </a:lnTo>
                  <a:lnTo>
                    <a:pt x="365" y="182"/>
                  </a:lnTo>
                  <a:lnTo>
                    <a:pt x="358" y="183"/>
                  </a:lnTo>
                  <a:lnTo>
                    <a:pt x="352" y="187"/>
                  </a:lnTo>
                  <a:lnTo>
                    <a:pt x="348" y="193"/>
                  </a:lnTo>
                  <a:lnTo>
                    <a:pt x="343" y="198"/>
                  </a:lnTo>
                  <a:lnTo>
                    <a:pt x="338" y="201"/>
                  </a:lnTo>
                  <a:lnTo>
                    <a:pt x="340" y="199"/>
                  </a:lnTo>
                  <a:lnTo>
                    <a:pt x="343" y="195"/>
                  </a:lnTo>
                  <a:lnTo>
                    <a:pt x="344" y="193"/>
                  </a:lnTo>
                  <a:lnTo>
                    <a:pt x="344" y="190"/>
                  </a:lnTo>
                  <a:lnTo>
                    <a:pt x="343" y="189"/>
                  </a:lnTo>
                  <a:lnTo>
                    <a:pt x="341" y="188"/>
                  </a:lnTo>
                  <a:lnTo>
                    <a:pt x="342" y="192"/>
                  </a:lnTo>
                  <a:lnTo>
                    <a:pt x="341" y="194"/>
                  </a:lnTo>
                  <a:lnTo>
                    <a:pt x="337" y="195"/>
                  </a:lnTo>
                  <a:lnTo>
                    <a:pt x="335" y="197"/>
                  </a:lnTo>
                  <a:lnTo>
                    <a:pt x="335" y="199"/>
                  </a:lnTo>
                  <a:lnTo>
                    <a:pt x="335" y="203"/>
                  </a:lnTo>
                  <a:lnTo>
                    <a:pt x="336" y="206"/>
                  </a:lnTo>
                  <a:lnTo>
                    <a:pt x="336" y="208"/>
                  </a:lnTo>
                  <a:lnTo>
                    <a:pt x="335" y="206"/>
                  </a:lnTo>
                  <a:lnTo>
                    <a:pt x="333" y="204"/>
                  </a:lnTo>
                  <a:lnTo>
                    <a:pt x="331" y="203"/>
                  </a:lnTo>
                  <a:lnTo>
                    <a:pt x="331" y="203"/>
                  </a:lnTo>
                  <a:lnTo>
                    <a:pt x="331" y="201"/>
                  </a:lnTo>
                  <a:lnTo>
                    <a:pt x="331" y="200"/>
                  </a:lnTo>
                  <a:lnTo>
                    <a:pt x="331" y="199"/>
                  </a:lnTo>
                  <a:lnTo>
                    <a:pt x="330" y="198"/>
                  </a:lnTo>
                  <a:lnTo>
                    <a:pt x="327" y="203"/>
                  </a:lnTo>
                  <a:lnTo>
                    <a:pt x="326" y="204"/>
                  </a:lnTo>
                  <a:lnTo>
                    <a:pt x="325" y="205"/>
                  </a:lnTo>
                  <a:lnTo>
                    <a:pt x="324" y="204"/>
                  </a:lnTo>
                  <a:lnTo>
                    <a:pt x="324" y="201"/>
                  </a:lnTo>
                  <a:lnTo>
                    <a:pt x="324" y="200"/>
                  </a:lnTo>
                  <a:lnTo>
                    <a:pt x="326" y="201"/>
                  </a:lnTo>
                  <a:lnTo>
                    <a:pt x="326" y="197"/>
                  </a:lnTo>
                  <a:lnTo>
                    <a:pt x="326" y="197"/>
                  </a:lnTo>
                  <a:lnTo>
                    <a:pt x="326" y="198"/>
                  </a:lnTo>
                  <a:lnTo>
                    <a:pt x="325" y="199"/>
                  </a:lnTo>
                  <a:lnTo>
                    <a:pt x="324" y="199"/>
                  </a:lnTo>
                  <a:lnTo>
                    <a:pt x="321" y="198"/>
                  </a:lnTo>
                  <a:lnTo>
                    <a:pt x="321" y="198"/>
                  </a:lnTo>
                  <a:lnTo>
                    <a:pt x="320" y="200"/>
                  </a:lnTo>
                  <a:lnTo>
                    <a:pt x="320" y="199"/>
                  </a:lnTo>
                  <a:lnTo>
                    <a:pt x="319" y="198"/>
                  </a:lnTo>
                  <a:lnTo>
                    <a:pt x="316" y="195"/>
                  </a:lnTo>
                  <a:lnTo>
                    <a:pt x="316" y="195"/>
                  </a:lnTo>
                  <a:lnTo>
                    <a:pt x="316" y="197"/>
                  </a:lnTo>
                  <a:lnTo>
                    <a:pt x="315" y="198"/>
                  </a:lnTo>
                  <a:lnTo>
                    <a:pt x="311" y="198"/>
                  </a:lnTo>
                  <a:lnTo>
                    <a:pt x="309" y="198"/>
                  </a:lnTo>
                  <a:lnTo>
                    <a:pt x="304" y="197"/>
                  </a:lnTo>
                  <a:lnTo>
                    <a:pt x="306" y="200"/>
                  </a:lnTo>
                  <a:lnTo>
                    <a:pt x="311" y="203"/>
                  </a:lnTo>
                  <a:lnTo>
                    <a:pt x="313" y="203"/>
                  </a:lnTo>
                  <a:lnTo>
                    <a:pt x="313" y="201"/>
                  </a:lnTo>
                  <a:lnTo>
                    <a:pt x="314" y="203"/>
                  </a:lnTo>
                  <a:lnTo>
                    <a:pt x="316" y="205"/>
                  </a:lnTo>
                  <a:lnTo>
                    <a:pt x="316" y="203"/>
                  </a:lnTo>
                  <a:lnTo>
                    <a:pt x="317" y="203"/>
                  </a:lnTo>
                  <a:lnTo>
                    <a:pt x="321" y="204"/>
                  </a:lnTo>
                  <a:lnTo>
                    <a:pt x="325" y="206"/>
                  </a:lnTo>
                  <a:lnTo>
                    <a:pt x="326" y="206"/>
                  </a:lnTo>
                  <a:lnTo>
                    <a:pt x="327" y="205"/>
                  </a:lnTo>
                  <a:lnTo>
                    <a:pt x="328" y="208"/>
                  </a:lnTo>
                  <a:lnTo>
                    <a:pt x="327" y="209"/>
                  </a:lnTo>
                  <a:lnTo>
                    <a:pt x="326" y="211"/>
                  </a:lnTo>
                  <a:lnTo>
                    <a:pt x="331" y="208"/>
                  </a:lnTo>
                  <a:lnTo>
                    <a:pt x="332" y="210"/>
                  </a:lnTo>
                  <a:lnTo>
                    <a:pt x="335" y="213"/>
                  </a:lnTo>
                  <a:lnTo>
                    <a:pt x="338" y="215"/>
                  </a:lnTo>
                  <a:lnTo>
                    <a:pt x="341" y="216"/>
                  </a:lnTo>
                  <a:lnTo>
                    <a:pt x="342" y="219"/>
                  </a:lnTo>
                  <a:lnTo>
                    <a:pt x="342" y="220"/>
                  </a:lnTo>
                  <a:lnTo>
                    <a:pt x="342" y="222"/>
                  </a:lnTo>
                  <a:lnTo>
                    <a:pt x="344" y="225"/>
                  </a:lnTo>
                  <a:lnTo>
                    <a:pt x="347" y="226"/>
                  </a:lnTo>
                  <a:lnTo>
                    <a:pt x="351" y="227"/>
                  </a:lnTo>
                  <a:lnTo>
                    <a:pt x="348" y="225"/>
                  </a:lnTo>
                  <a:lnTo>
                    <a:pt x="344" y="220"/>
                  </a:lnTo>
                  <a:lnTo>
                    <a:pt x="341" y="216"/>
                  </a:lnTo>
                  <a:lnTo>
                    <a:pt x="341" y="215"/>
                  </a:lnTo>
                  <a:lnTo>
                    <a:pt x="341" y="215"/>
                  </a:lnTo>
                  <a:lnTo>
                    <a:pt x="344" y="219"/>
                  </a:lnTo>
                  <a:lnTo>
                    <a:pt x="349" y="222"/>
                  </a:lnTo>
                  <a:lnTo>
                    <a:pt x="354" y="225"/>
                  </a:lnTo>
                  <a:lnTo>
                    <a:pt x="359" y="225"/>
                  </a:lnTo>
                  <a:lnTo>
                    <a:pt x="360" y="224"/>
                  </a:lnTo>
                  <a:lnTo>
                    <a:pt x="362" y="221"/>
                  </a:lnTo>
                  <a:lnTo>
                    <a:pt x="363" y="224"/>
                  </a:lnTo>
                  <a:lnTo>
                    <a:pt x="365" y="224"/>
                  </a:lnTo>
                  <a:lnTo>
                    <a:pt x="369" y="222"/>
                  </a:lnTo>
                  <a:lnTo>
                    <a:pt x="373" y="221"/>
                  </a:lnTo>
                  <a:lnTo>
                    <a:pt x="376" y="221"/>
                  </a:lnTo>
                  <a:lnTo>
                    <a:pt x="384" y="225"/>
                  </a:lnTo>
                  <a:lnTo>
                    <a:pt x="381" y="226"/>
                  </a:lnTo>
                  <a:lnTo>
                    <a:pt x="380" y="227"/>
                  </a:lnTo>
                  <a:lnTo>
                    <a:pt x="379" y="231"/>
                  </a:lnTo>
                  <a:lnTo>
                    <a:pt x="379" y="233"/>
                  </a:lnTo>
                  <a:lnTo>
                    <a:pt x="376" y="235"/>
                  </a:lnTo>
                  <a:lnTo>
                    <a:pt x="372" y="236"/>
                  </a:lnTo>
                  <a:lnTo>
                    <a:pt x="367" y="236"/>
                  </a:lnTo>
                  <a:lnTo>
                    <a:pt x="363" y="235"/>
                  </a:lnTo>
                  <a:lnTo>
                    <a:pt x="359" y="232"/>
                  </a:lnTo>
                  <a:lnTo>
                    <a:pt x="356" y="232"/>
                  </a:lnTo>
                  <a:lnTo>
                    <a:pt x="354" y="233"/>
                  </a:lnTo>
                  <a:lnTo>
                    <a:pt x="354" y="235"/>
                  </a:lnTo>
                  <a:lnTo>
                    <a:pt x="353" y="236"/>
                  </a:lnTo>
                  <a:lnTo>
                    <a:pt x="348" y="240"/>
                  </a:lnTo>
                  <a:lnTo>
                    <a:pt x="343" y="242"/>
                  </a:lnTo>
                  <a:lnTo>
                    <a:pt x="336" y="243"/>
                  </a:lnTo>
                  <a:lnTo>
                    <a:pt x="332" y="244"/>
                  </a:lnTo>
                  <a:lnTo>
                    <a:pt x="328" y="247"/>
                  </a:lnTo>
                  <a:lnTo>
                    <a:pt x="322" y="252"/>
                  </a:lnTo>
                  <a:lnTo>
                    <a:pt x="315" y="256"/>
                  </a:lnTo>
                  <a:lnTo>
                    <a:pt x="311" y="256"/>
                  </a:lnTo>
                  <a:lnTo>
                    <a:pt x="308" y="256"/>
                  </a:lnTo>
                  <a:lnTo>
                    <a:pt x="304" y="253"/>
                  </a:lnTo>
                  <a:lnTo>
                    <a:pt x="301" y="249"/>
                  </a:lnTo>
                  <a:lnTo>
                    <a:pt x="303" y="249"/>
                  </a:lnTo>
                  <a:lnTo>
                    <a:pt x="305" y="247"/>
                  </a:lnTo>
                  <a:lnTo>
                    <a:pt x="306" y="241"/>
                  </a:lnTo>
                  <a:lnTo>
                    <a:pt x="304" y="235"/>
                  </a:lnTo>
                  <a:lnTo>
                    <a:pt x="303" y="232"/>
                  </a:lnTo>
                  <a:lnTo>
                    <a:pt x="300" y="231"/>
                  </a:lnTo>
                  <a:lnTo>
                    <a:pt x="294" y="229"/>
                  </a:lnTo>
                  <a:lnTo>
                    <a:pt x="289" y="226"/>
                  </a:lnTo>
                  <a:lnTo>
                    <a:pt x="285" y="225"/>
                  </a:lnTo>
                  <a:lnTo>
                    <a:pt x="283" y="225"/>
                  </a:lnTo>
                  <a:lnTo>
                    <a:pt x="278" y="225"/>
                  </a:lnTo>
                  <a:lnTo>
                    <a:pt x="276" y="225"/>
                  </a:lnTo>
                  <a:lnTo>
                    <a:pt x="277" y="224"/>
                  </a:lnTo>
                  <a:lnTo>
                    <a:pt x="279" y="220"/>
                  </a:lnTo>
                  <a:lnTo>
                    <a:pt x="284" y="216"/>
                  </a:lnTo>
                  <a:lnTo>
                    <a:pt x="287" y="215"/>
                  </a:lnTo>
                  <a:lnTo>
                    <a:pt x="292" y="214"/>
                  </a:lnTo>
                  <a:lnTo>
                    <a:pt x="298" y="211"/>
                  </a:lnTo>
                  <a:lnTo>
                    <a:pt x="303" y="209"/>
                  </a:lnTo>
                  <a:lnTo>
                    <a:pt x="306" y="205"/>
                  </a:lnTo>
                  <a:lnTo>
                    <a:pt x="304" y="205"/>
                  </a:lnTo>
                  <a:lnTo>
                    <a:pt x="303" y="204"/>
                  </a:lnTo>
                  <a:lnTo>
                    <a:pt x="303" y="200"/>
                  </a:lnTo>
                  <a:lnTo>
                    <a:pt x="300" y="201"/>
                  </a:lnTo>
                  <a:lnTo>
                    <a:pt x="299" y="201"/>
                  </a:lnTo>
                  <a:lnTo>
                    <a:pt x="297" y="201"/>
                  </a:lnTo>
                  <a:lnTo>
                    <a:pt x="294" y="200"/>
                  </a:lnTo>
                  <a:lnTo>
                    <a:pt x="290" y="199"/>
                  </a:lnTo>
                  <a:lnTo>
                    <a:pt x="287" y="199"/>
                  </a:lnTo>
                  <a:lnTo>
                    <a:pt x="279" y="200"/>
                  </a:lnTo>
                  <a:lnTo>
                    <a:pt x="273" y="200"/>
                  </a:lnTo>
                  <a:lnTo>
                    <a:pt x="267" y="198"/>
                  </a:lnTo>
                  <a:lnTo>
                    <a:pt x="261" y="195"/>
                  </a:lnTo>
                  <a:lnTo>
                    <a:pt x="257" y="194"/>
                  </a:lnTo>
                  <a:lnTo>
                    <a:pt x="253" y="194"/>
                  </a:lnTo>
                  <a:lnTo>
                    <a:pt x="257" y="192"/>
                  </a:lnTo>
                  <a:lnTo>
                    <a:pt x="258" y="190"/>
                  </a:lnTo>
                  <a:lnTo>
                    <a:pt x="258" y="190"/>
                  </a:lnTo>
                  <a:lnTo>
                    <a:pt x="256" y="189"/>
                  </a:lnTo>
                  <a:lnTo>
                    <a:pt x="251" y="188"/>
                  </a:lnTo>
                  <a:lnTo>
                    <a:pt x="249" y="187"/>
                  </a:lnTo>
                  <a:lnTo>
                    <a:pt x="246" y="185"/>
                  </a:lnTo>
                  <a:lnTo>
                    <a:pt x="253" y="188"/>
                  </a:lnTo>
                  <a:lnTo>
                    <a:pt x="261" y="188"/>
                  </a:lnTo>
                  <a:lnTo>
                    <a:pt x="268" y="187"/>
                  </a:lnTo>
                  <a:lnTo>
                    <a:pt x="274" y="183"/>
                  </a:lnTo>
                  <a:lnTo>
                    <a:pt x="266" y="185"/>
                  </a:lnTo>
                  <a:lnTo>
                    <a:pt x="262" y="184"/>
                  </a:lnTo>
                  <a:lnTo>
                    <a:pt x="258" y="182"/>
                  </a:lnTo>
                  <a:lnTo>
                    <a:pt x="256" y="179"/>
                  </a:lnTo>
                  <a:lnTo>
                    <a:pt x="256" y="176"/>
                  </a:lnTo>
                  <a:lnTo>
                    <a:pt x="256" y="173"/>
                  </a:lnTo>
                  <a:lnTo>
                    <a:pt x="253" y="169"/>
                  </a:lnTo>
                  <a:lnTo>
                    <a:pt x="255" y="173"/>
                  </a:lnTo>
                  <a:lnTo>
                    <a:pt x="256" y="176"/>
                  </a:lnTo>
                  <a:lnTo>
                    <a:pt x="256" y="182"/>
                  </a:lnTo>
                  <a:lnTo>
                    <a:pt x="255" y="183"/>
                  </a:lnTo>
                  <a:lnTo>
                    <a:pt x="252" y="183"/>
                  </a:lnTo>
                  <a:lnTo>
                    <a:pt x="249" y="183"/>
                  </a:lnTo>
                  <a:lnTo>
                    <a:pt x="246" y="184"/>
                  </a:lnTo>
                  <a:lnTo>
                    <a:pt x="246" y="181"/>
                  </a:lnTo>
                  <a:lnTo>
                    <a:pt x="246" y="178"/>
                  </a:lnTo>
                  <a:lnTo>
                    <a:pt x="245" y="181"/>
                  </a:lnTo>
                  <a:lnTo>
                    <a:pt x="242" y="183"/>
                  </a:lnTo>
                  <a:lnTo>
                    <a:pt x="241" y="184"/>
                  </a:lnTo>
                  <a:lnTo>
                    <a:pt x="239" y="184"/>
                  </a:lnTo>
                  <a:lnTo>
                    <a:pt x="235" y="184"/>
                  </a:lnTo>
                  <a:lnTo>
                    <a:pt x="229" y="187"/>
                  </a:lnTo>
                  <a:lnTo>
                    <a:pt x="226" y="190"/>
                  </a:lnTo>
                  <a:lnTo>
                    <a:pt x="224" y="197"/>
                  </a:lnTo>
                  <a:lnTo>
                    <a:pt x="220" y="201"/>
                  </a:lnTo>
                  <a:lnTo>
                    <a:pt x="219" y="198"/>
                  </a:lnTo>
                  <a:lnTo>
                    <a:pt x="217" y="194"/>
                  </a:lnTo>
                  <a:lnTo>
                    <a:pt x="214" y="192"/>
                  </a:lnTo>
                  <a:lnTo>
                    <a:pt x="210" y="192"/>
                  </a:lnTo>
                  <a:lnTo>
                    <a:pt x="213" y="195"/>
                  </a:lnTo>
                  <a:lnTo>
                    <a:pt x="215" y="197"/>
                  </a:lnTo>
                  <a:lnTo>
                    <a:pt x="218" y="198"/>
                  </a:lnTo>
                  <a:lnTo>
                    <a:pt x="219" y="200"/>
                  </a:lnTo>
                  <a:lnTo>
                    <a:pt x="219" y="203"/>
                  </a:lnTo>
                  <a:lnTo>
                    <a:pt x="218" y="205"/>
                  </a:lnTo>
                  <a:lnTo>
                    <a:pt x="213" y="210"/>
                  </a:lnTo>
                  <a:lnTo>
                    <a:pt x="208" y="214"/>
                  </a:lnTo>
                  <a:lnTo>
                    <a:pt x="204" y="216"/>
                  </a:lnTo>
                  <a:lnTo>
                    <a:pt x="209" y="213"/>
                  </a:lnTo>
                  <a:lnTo>
                    <a:pt x="212" y="208"/>
                  </a:lnTo>
                  <a:lnTo>
                    <a:pt x="209" y="210"/>
                  </a:lnTo>
                  <a:lnTo>
                    <a:pt x="206" y="213"/>
                  </a:lnTo>
                  <a:lnTo>
                    <a:pt x="202" y="215"/>
                  </a:lnTo>
                  <a:lnTo>
                    <a:pt x="202" y="214"/>
                  </a:lnTo>
                  <a:lnTo>
                    <a:pt x="201" y="211"/>
                  </a:lnTo>
                  <a:lnTo>
                    <a:pt x="199" y="214"/>
                  </a:lnTo>
                  <a:lnTo>
                    <a:pt x="199" y="216"/>
                  </a:lnTo>
                  <a:lnTo>
                    <a:pt x="199" y="217"/>
                  </a:lnTo>
                  <a:lnTo>
                    <a:pt x="202" y="217"/>
                  </a:lnTo>
                  <a:lnTo>
                    <a:pt x="201" y="220"/>
                  </a:lnTo>
                  <a:lnTo>
                    <a:pt x="203" y="221"/>
                  </a:lnTo>
                  <a:lnTo>
                    <a:pt x="204" y="225"/>
                  </a:lnTo>
                  <a:lnTo>
                    <a:pt x="204" y="227"/>
                  </a:lnTo>
                  <a:lnTo>
                    <a:pt x="202" y="230"/>
                  </a:lnTo>
                  <a:lnTo>
                    <a:pt x="201" y="226"/>
                  </a:lnTo>
                  <a:lnTo>
                    <a:pt x="199" y="224"/>
                  </a:lnTo>
                  <a:lnTo>
                    <a:pt x="196" y="222"/>
                  </a:lnTo>
                  <a:lnTo>
                    <a:pt x="191" y="224"/>
                  </a:lnTo>
                  <a:lnTo>
                    <a:pt x="186" y="225"/>
                  </a:lnTo>
                  <a:lnTo>
                    <a:pt x="181" y="226"/>
                  </a:lnTo>
                  <a:lnTo>
                    <a:pt x="177" y="227"/>
                  </a:lnTo>
                  <a:lnTo>
                    <a:pt x="175" y="229"/>
                  </a:lnTo>
                  <a:lnTo>
                    <a:pt x="170" y="226"/>
                  </a:lnTo>
                  <a:lnTo>
                    <a:pt x="167" y="225"/>
                  </a:lnTo>
                  <a:lnTo>
                    <a:pt x="165" y="222"/>
                  </a:lnTo>
                  <a:lnTo>
                    <a:pt x="164" y="221"/>
                  </a:lnTo>
                  <a:lnTo>
                    <a:pt x="164" y="220"/>
                  </a:lnTo>
                  <a:lnTo>
                    <a:pt x="166" y="220"/>
                  </a:lnTo>
                  <a:lnTo>
                    <a:pt x="170" y="219"/>
                  </a:lnTo>
                  <a:lnTo>
                    <a:pt x="171" y="216"/>
                  </a:lnTo>
                  <a:lnTo>
                    <a:pt x="172" y="214"/>
                  </a:lnTo>
                  <a:lnTo>
                    <a:pt x="174" y="210"/>
                  </a:lnTo>
                  <a:lnTo>
                    <a:pt x="178" y="204"/>
                  </a:lnTo>
                  <a:lnTo>
                    <a:pt x="181" y="200"/>
                  </a:lnTo>
                  <a:lnTo>
                    <a:pt x="181" y="195"/>
                  </a:lnTo>
                  <a:lnTo>
                    <a:pt x="180" y="193"/>
                  </a:lnTo>
                  <a:lnTo>
                    <a:pt x="181" y="190"/>
                  </a:lnTo>
                  <a:lnTo>
                    <a:pt x="182" y="188"/>
                  </a:lnTo>
                  <a:lnTo>
                    <a:pt x="186" y="187"/>
                  </a:lnTo>
                  <a:lnTo>
                    <a:pt x="188" y="192"/>
                  </a:lnTo>
                  <a:lnTo>
                    <a:pt x="190" y="189"/>
                  </a:lnTo>
                  <a:lnTo>
                    <a:pt x="192" y="188"/>
                  </a:lnTo>
                  <a:lnTo>
                    <a:pt x="198" y="190"/>
                  </a:lnTo>
                  <a:lnTo>
                    <a:pt x="204" y="192"/>
                  </a:lnTo>
                  <a:lnTo>
                    <a:pt x="207" y="192"/>
                  </a:lnTo>
                  <a:lnTo>
                    <a:pt x="209" y="190"/>
                  </a:lnTo>
                  <a:lnTo>
                    <a:pt x="207" y="188"/>
                  </a:lnTo>
                  <a:lnTo>
                    <a:pt x="203" y="185"/>
                  </a:lnTo>
                  <a:lnTo>
                    <a:pt x="206" y="184"/>
                  </a:lnTo>
                  <a:lnTo>
                    <a:pt x="206" y="182"/>
                  </a:lnTo>
                  <a:lnTo>
                    <a:pt x="204" y="179"/>
                  </a:lnTo>
                  <a:lnTo>
                    <a:pt x="203" y="177"/>
                  </a:lnTo>
                  <a:lnTo>
                    <a:pt x="197" y="172"/>
                  </a:lnTo>
                  <a:lnTo>
                    <a:pt x="192" y="169"/>
                  </a:lnTo>
                  <a:lnTo>
                    <a:pt x="193" y="167"/>
                  </a:lnTo>
                  <a:lnTo>
                    <a:pt x="193" y="163"/>
                  </a:lnTo>
                  <a:lnTo>
                    <a:pt x="192" y="161"/>
                  </a:lnTo>
                  <a:lnTo>
                    <a:pt x="191" y="162"/>
                  </a:lnTo>
                  <a:lnTo>
                    <a:pt x="190" y="162"/>
                  </a:lnTo>
                  <a:lnTo>
                    <a:pt x="188" y="162"/>
                  </a:lnTo>
                  <a:lnTo>
                    <a:pt x="187" y="158"/>
                  </a:lnTo>
                  <a:lnTo>
                    <a:pt x="186" y="155"/>
                  </a:lnTo>
                  <a:lnTo>
                    <a:pt x="185" y="152"/>
                  </a:lnTo>
                  <a:lnTo>
                    <a:pt x="182" y="147"/>
                  </a:lnTo>
                  <a:lnTo>
                    <a:pt x="180" y="144"/>
                  </a:lnTo>
                  <a:lnTo>
                    <a:pt x="178" y="141"/>
                  </a:lnTo>
                  <a:lnTo>
                    <a:pt x="177" y="140"/>
                  </a:lnTo>
                  <a:lnTo>
                    <a:pt x="176" y="141"/>
                  </a:lnTo>
                  <a:lnTo>
                    <a:pt x="175" y="141"/>
                  </a:lnTo>
                  <a:lnTo>
                    <a:pt x="174" y="140"/>
                  </a:lnTo>
                  <a:lnTo>
                    <a:pt x="172" y="139"/>
                  </a:lnTo>
                  <a:lnTo>
                    <a:pt x="170" y="136"/>
                  </a:lnTo>
                  <a:lnTo>
                    <a:pt x="167" y="135"/>
                  </a:lnTo>
                  <a:lnTo>
                    <a:pt x="164" y="135"/>
                  </a:lnTo>
                  <a:lnTo>
                    <a:pt x="162" y="138"/>
                  </a:lnTo>
                  <a:lnTo>
                    <a:pt x="161" y="135"/>
                  </a:lnTo>
                  <a:lnTo>
                    <a:pt x="160" y="135"/>
                  </a:lnTo>
                  <a:lnTo>
                    <a:pt x="159" y="135"/>
                  </a:lnTo>
                  <a:lnTo>
                    <a:pt x="158" y="134"/>
                  </a:lnTo>
                  <a:lnTo>
                    <a:pt x="155" y="134"/>
                  </a:lnTo>
                  <a:lnTo>
                    <a:pt x="153" y="134"/>
                  </a:lnTo>
                  <a:lnTo>
                    <a:pt x="149" y="130"/>
                  </a:lnTo>
                  <a:lnTo>
                    <a:pt x="144" y="126"/>
                  </a:lnTo>
                  <a:lnTo>
                    <a:pt x="140" y="124"/>
                  </a:lnTo>
                  <a:lnTo>
                    <a:pt x="138" y="124"/>
                  </a:lnTo>
                  <a:lnTo>
                    <a:pt x="134" y="126"/>
                  </a:lnTo>
                  <a:lnTo>
                    <a:pt x="129" y="128"/>
                  </a:lnTo>
                  <a:lnTo>
                    <a:pt x="122" y="126"/>
                  </a:lnTo>
                  <a:lnTo>
                    <a:pt x="119" y="128"/>
                  </a:lnTo>
                  <a:lnTo>
                    <a:pt x="118" y="130"/>
                  </a:lnTo>
                  <a:lnTo>
                    <a:pt x="116" y="131"/>
                  </a:lnTo>
                  <a:lnTo>
                    <a:pt x="111" y="131"/>
                  </a:lnTo>
                  <a:lnTo>
                    <a:pt x="108" y="133"/>
                  </a:lnTo>
                  <a:lnTo>
                    <a:pt x="106" y="135"/>
                  </a:lnTo>
                  <a:lnTo>
                    <a:pt x="105" y="138"/>
                  </a:lnTo>
                  <a:lnTo>
                    <a:pt x="102" y="140"/>
                  </a:lnTo>
                  <a:lnTo>
                    <a:pt x="96" y="140"/>
                  </a:lnTo>
                  <a:lnTo>
                    <a:pt x="87" y="141"/>
                  </a:lnTo>
                  <a:lnTo>
                    <a:pt x="83" y="142"/>
                  </a:lnTo>
                  <a:lnTo>
                    <a:pt x="79" y="145"/>
                  </a:lnTo>
                  <a:lnTo>
                    <a:pt x="76" y="147"/>
                  </a:lnTo>
                  <a:lnTo>
                    <a:pt x="74" y="147"/>
                  </a:lnTo>
                  <a:lnTo>
                    <a:pt x="70" y="147"/>
                  </a:lnTo>
                  <a:lnTo>
                    <a:pt x="65" y="144"/>
                  </a:lnTo>
                  <a:lnTo>
                    <a:pt x="62" y="141"/>
                  </a:lnTo>
                  <a:lnTo>
                    <a:pt x="57" y="141"/>
                  </a:lnTo>
                  <a:lnTo>
                    <a:pt x="52" y="141"/>
                  </a:lnTo>
                  <a:lnTo>
                    <a:pt x="47" y="141"/>
                  </a:lnTo>
                  <a:lnTo>
                    <a:pt x="42" y="140"/>
                  </a:lnTo>
                  <a:lnTo>
                    <a:pt x="37" y="140"/>
                  </a:lnTo>
                  <a:lnTo>
                    <a:pt x="35" y="140"/>
                  </a:lnTo>
                  <a:lnTo>
                    <a:pt x="31" y="139"/>
                  </a:lnTo>
                  <a:lnTo>
                    <a:pt x="28" y="136"/>
                  </a:lnTo>
                  <a:lnTo>
                    <a:pt x="26" y="138"/>
                  </a:lnTo>
                  <a:lnTo>
                    <a:pt x="24" y="139"/>
                  </a:lnTo>
                  <a:lnTo>
                    <a:pt x="20" y="141"/>
                  </a:lnTo>
                  <a:lnTo>
                    <a:pt x="19" y="138"/>
                  </a:lnTo>
                  <a:lnTo>
                    <a:pt x="16" y="136"/>
                  </a:lnTo>
                  <a:lnTo>
                    <a:pt x="14" y="135"/>
                  </a:lnTo>
                  <a:lnTo>
                    <a:pt x="11" y="134"/>
                  </a:lnTo>
                  <a:lnTo>
                    <a:pt x="9" y="133"/>
                  </a:lnTo>
                  <a:lnTo>
                    <a:pt x="6" y="131"/>
                  </a:lnTo>
                  <a:lnTo>
                    <a:pt x="4" y="128"/>
                  </a:lnTo>
                  <a:lnTo>
                    <a:pt x="0" y="126"/>
                  </a:lnTo>
                  <a:lnTo>
                    <a:pt x="0" y="12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48" name="Freeform 1787"/>
            <p:cNvSpPr>
              <a:spLocks/>
            </p:cNvSpPr>
            <p:nvPr/>
          </p:nvSpPr>
          <p:spPr bwMode="auto">
            <a:xfrm>
              <a:off x="6836113" y="3049041"/>
              <a:ext cx="40051" cy="56914"/>
            </a:xfrm>
            <a:custGeom>
              <a:avLst/>
              <a:gdLst>
                <a:gd name="T0" fmla="*/ 0 w 38"/>
                <a:gd name="T1" fmla="*/ 53 h 53"/>
                <a:gd name="T2" fmla="*/ 4 w 38"/>
                <a:gd name="T3" fmla="*/ 47 h 53"/>
                <a:gd name="T4" fmla="*/ 6 w 38"/>
                <a:gd name="T5" fmla="*/ 39 h 53"/>
                <a:gd name="T6" fmla="*/ 8 w 38"/>
                <a:gd name="T7" fmla="*/ 32 h 53"/>
                <a:gd name="T8" fmla="*/ 11 w 38"/>
                <a:gd name="T9" fmla="*/ 25 h 53"/>
                <a:gd name="T10" fmla="*/ 12 w 38"/>
                <a:gd name="T11" fmla="*/ 22 h 53"/>
                <a:gd name="T12" fmla="*/ 12 w 38"/>
                <a:gd name="T13" fmla="*/ 18 h 53"/>
                <a:gd name="T14" fmla="*/ 12 w 38"/>
                <a:gd name="T15" fmla="*/ 15 h 53"/>
                <a:gd name="T16" fmla="*/ 13 w 38"/>
                <a:gd name="T17" fmla="*/ 11 h 53"/>
                <a:gd name="T18" fmla="*/ 16 w 38"/>
                <a:gd name="T19" fmla="*/ 10 h 53"/>
                <a:gd name="T20" fmla="*/ 18 w 38"/>
                <a:gd name="T21" fmla="*/ 7 h 53"/>
                <a:gd name="T22" fmla="*/ 20 w 38"/>
                <a:gd name="T23" fmla="*/ 4 h 53"/>
                <a:gd name="T24" fmla="*/ 20 w 38"/>
                <a:gd name="T25" fmla="*/ 1 h 53"/>
                <a:gd name="T26" fmla="*/ 24 w 38"/>
                <a:gd name="T27" fmla="*/ 1 h 53"/>
                <a:gd name="T28" fmla="*/ 28 w 38"/>
                <a:gd name="T29" fmla="*/ 1 h 53"/>
                <a:gd name="T30" fmla="*/ 31 w 38"/>
                <a:gd name="T31" fmla="*/ 0 h 53"/>
                <a:gd name="T32" fmla="*/ 31 w 38"/>
                <a:gd name="T33" fmla="*/ 1 h 53"/>
                <a:gd name="T34" fmla="*/ 31 w 38"/>
                <a:gd name="T35" fmla="*/ 4 h 53"/>
                <a:gd name="T36" fmla="*/ 31 w 38"/>
                <a:gd name="T37" fmla="*/ 6 h 53"/>
                <a:gd name="T38" fmla="*/ 31 w 38"/>
                <a:gd name="T39" fmla="*/ 6 h 53"/>
                <a:gd name="T40" fmla="*/ 32 w 38"/>
                <a:gd name="T41" fmla="*/ 6 h 53"/>
                <a:gd name="T42" fmla="*/ 34 w 38"/>
                <a:gd name="T43" fmla="*/ 7 h 53"/>
                <a:gd name="T44" fmla="*/ 35 w 38"/>
                <a:gd name="T45" fmla="*/ 9 h 53"/>
                <a:gd name="T46" fmla="*/ 35 w 38"/>
                <a:gd name="T47" fmla="*/ 10 h 53"/>
                <a:gd name="T48" fmla="*/ 37 w 38"/>
                <a:gd name="T49" fmla="*/ 11 h 53"/>
                <a:gd name="T50" fmla="*/ 37 w 38"/>
                <a:gd name="T51" fmla="*/ 12 h 53"/>
                <a:gd name="T52" fmla="*/ 38 w 38"/>
                <a:gd name="T53" fmla="*/ 15 h 53"/>
                <a:gd name="T54" fmla="*/ 38 w 38"/>
                <a:gd name="T55" fmla="*/ 17 h 53"/>
                <a:gd name="T56" fmla="*/ 35 w 38"/>
                <a:gd name="T57" fmla="*/ 21 h 53"/>
                <a:gd name="T58" fmla="*/ 32 w 38"/>
                <a:gd name="T59" fmla="*/ 23 h 53"/>
                <a:gd name="T60" fmla="*/ 32 w 38"/>
                <a:gd name="T61" fmla="*/ 26 h 53"/>
                <a:gd name="T62" fmla="*/ 33 w 38"/>
                <a:gd name="T63" fmla="*/ 28 h 53"/>
                <a:gd name="T64" fmla="*/ 29 w 38"/>
                <a:gd name="T65" fmla="*/ 28 h 53"/>
                <a:gd name="T66" fmla="*/ 24 w 38"/>
                <a:gd name="T67" fmla="*/ 29 h 53"/>
                <a:gd name="T68" fmla="*/ 23 w 38"/>
                <a:gd name="T69" fmla="*/ 32 h 53"/>
                <a:gd name="T70" fmla="*/ 23 w 38"/>
                <a:gd name="T71" fmla="*/ 34 h 53"/>
                <a:gd name="T72" fmla="*/ 26 w 38"/>
                <a:gd name="T73" fmla="*/ 36 h 53"/>
                <a:gd name="T74" fmla="*/ 22 w 38"/>
                <a:gd name="T75" fmla="*/ 38 h 53"/>
                <a:gd name="T76" fmla="*/ 20 w 38"/>
                <a:gd name="T77" fmla="*/ 41 h 53"/>
                <a:gd name="T78" fmla="*/ 16 w 38"/>
                <a:gd name="T79" fmla="*/ 44 h 53"/>
                <a:gd name="T80" fmla="*/ 15 w 38"/>
                <a:gd name="T81" fmla="*/ 47 h 53"/>
                <a:gd name="T82" fmla="*/ 13 w 38"/>
                <a:gd name="T83" fmla="*/ 45 h 53"/>
                <a:gd name="T84" fmla="*/ 12 w 38"/>
                <a:gd name="T85" fmla="*/ 49 h 53"/>
                <a:gd name="T86" fmla="*/ 11 w 38"/>
                <a:gd name="T87" fmla="*/ 52 h 53"/>
                <a:gd name="T88" fmla="*/ 8 w 38"/>
                <a:gd name="T89" fmla="*/ 53 h 53"/>
                <a:gd name="T90" fmla="*/ 6 w 38"/>
                <a:gd name="T91" fmla="*/ 53 h 53"/>
                <a:gd name="T92" fmla="*/ 2 w 38"/>
                <a:gd name="T93" fmla="*/ 52 h 53"/>
                <a:gd name="T94" fmla="*/ 0 w 38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3">
                  <a:moveTo>
                    <a:pt x="0" y="53"/>
                  </a:moveTo>
                  <a:lnTo>
                    <a:pt x="4" y="47"/>
                  </a:lnTo>
                  <a:lnTo>
                    <a:pt x="6" y="39"/>
                  </a:lnTo>
                  <a:lnTo>
                    <a:pt x="8" y="32"/>
                  </a:lnTo>
                  <a:lnTo>
                    <a:pt x="11" y="25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0" y="1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4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4" y="7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7" y="11"/>
                  </a:lnTo>
                  <a:lnTo>
                    <a:pt x="37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5" y="21"/>
                  </a:lnTo>
                  <a:lnTo>
                    <a:pt x="32" y="23"/>
                  </a:lnTo>
                  <a:lnTo>
                    <a:pt x="32" y="26"/>
                  </a:lnTo>
                  <a:lnTo>
                    <a:pt x="33" y="28"/>
                  </a:lnTo>
                  <a:lnTo>
                    <a:pt x="29" y="28"/>
                  </a:lnTo>
                  <a:lnTo>
                    <a:pt x="24" y="29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20" y="41"/>
                  </a:lnTo>
                  <a:lnTo>
                    <a:pt x="16" y="44"/>
                  </a:lnTo>
                  <a:lnTo>
                    <a:pt x="15" y="47"/>
                  </a:lnTo>
                  <a:lnTo>
                    <a:pt x="13" y="45"/>
                  </a:lnTo>
                  <a:lnTo>
                    <a:pt x="12" y="49"/>
                  </a:lnTo>
                  <a:lnTo>
                    <a:pt x="11" y="52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2" y="52"/>
                  </a:lnTo>
                  <a:lnTo>
                    <a:pt x="0" y="5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49" name="Freeform 1788"/>
            <p:cNvSpPr>
              <a:spLocks/>
            </p:cNvSpPr>
            <p:nvPr/>
          </p:nvSpPr>
          <p:spPr bwMode="auto">
            <a:xfrm>
              <a:off x="8178843" y="3198701"/>
              <a:ext cx="252948" cy="139121"/>
            </a:xfrm>
            <a:custGeom>
              <a:avLst/>
              <a:gdLst>
                <a:gd name="T0" fmla="*/ 3 w 239"/>
                <a:gd name="T1" fmla="*/ 39 h 133"/>
                <a:gd name="T2" fmla="*/ 2 w 239"/>
                <a:gd name="T3" fmla="*/ 30 h 133"/>
                <a:gd name="T4" fmla="*/ 6 w 239"/>
                <a:gd name="T5" fmla="*/ 23 h 133"/>
                <a:gd name="T6" fmla="*/ 13 w 239"/>
                <a:gd name="T7" fmla="*/ 11 h 133"/>
                <a:gd name="T8" fmla="*/ 21 w 239"/>
                <a:gd name="T9" fmla="*/ 9 h 133"/>
                <a:gd name="T10" fmla="*/ 25 w 239"/>
                <a:gd name="T11" fmla="*/ 11 h 133"/>
                <a:gd name="T12" fmla="*/ 30 w 239"/>
                <a:gd name="T13" fmla="*/ 3 h 133"/>
                <a:gd name="T14" fmla="*/ 34 w 239"/>
                <a:gd name="T15" fmla="*/ 0 h 133"/>
                <a:gd name="T16" fmla="*/ 46 w 239"/>
                <a:gd name="T17" fmla="*/ 4 h 133"/>
                <a:gd name="T18" fmla="*/ 80 w 239"/>
                <a:gd name="T19" fmla="*/ 26 h 133"/>
                <a:gd name="T20" fmla="*/ 91 w 239"/>
                <a:gd name="T21" fmla="*/ 36 h 133"/>
                <a:gd name="T22" fmla="*/ 102 w 239"/>
                <a:gd name="T23" fmla="*/ 39 h 133"/>
                <a:gd name="T24" fmla="*/ 112 w 239"/>
                <a:gd name="T25" fmla="*/ 41 h 133"/>
                <a:gd name="T26" fmla="*/ 118 w 239"/>
                <a:gd name="T27" fmla="*/ 52 h 133"/>
                <a:gd name="T28" fmla="*/ 132 w 239"/>
                <a:gd name="T29" fmla="*/ 60 h 133"/>
                <a:gd name="T30" fmla="*/ 141 w 239"/>
                <a:gd name="T31" fmla="*/ 60 h 133"/>
                <a:gd name="T32" fmla="*/ 145 w 239"/>
                <a:gd name="T33" fmla="*/ 64 h 133"/>
                <a:gd name="T34" fmla="*/ 145 w 239"/>
                <a:gd name="T35" fmla="*/ 69 h 133"/>
                <a:gd name="T36" fmla="*/ 157 w 239"/>
                <a:gd name="T37" fmla="*/ 71 h 133"/>
                <a:gd name="T38" fmla="*/ 166 w 239"/>
                <a:gd name="T39" fmla="*/ 75 h 133"/>
                <a:gd name="T40" fmla="*/ 172 w 239"/>
                <a:gd name="T41" fmla="*/ 82 h 133"/>
                <a:gd name="T42" fmla="*/ 174 w 239"/>
                <a:gd name="T43" fmla="*/ 78 h 133"/>
                <a:gd name="T44" fmla="*/ 180 w 239"/>
                <a:gd name="T45" fmla="*/ 81 h 133"/>
                <a:gd name="T46" fmla="*/ 188 w 239"/>
                <a:gd name="T47" fmla="*/ 78 h 133"/>
                <a:gd name="T48" fmla="*/ 194 w 239"/>
                <a:gd name="T49" fmla="*/ 79 h 133"/>
                <a:gd name="T50" fmla="*/ 205 w 239"/>
                <a:gd name="T51" fmla="*/ 84 h 133"/>
                <a:gd name="T52" fmla="*/ 216 w 239"/>
                <a:gd name="T53" fmla="*/ 85 h 133"/>
                <a:gd name="T54" fmla="*/ 231 w 239"/>
                <a:gd name="T55" fmla="*/ 85 h 133"/>
                <a:gd name="T56" fmla="*/ 233 w 239"/>
                <a:gd name="T57" fmla="*/ 94 h 133"/>
                <a:gd name="T58" fmla="*/ 233 w 239"/>
                <a:gd name="T59" fmla="*/ 112 h 133"/>
                <a:gd name="T60" fmla="*/ 239 w 239"/>
                <a:gd name="T61" fmla="*/ 128 h 133"/>
                <a:gd name="T62" fmla="*/ 230 w 239"/>
                <a:gd name="T63" fmla="*/ 133 h 133"/>
                <a:gd name="T64" fmla="*/ 215 w 239"/>
                <a:gd name="T65" fmla="*/ 133 h 133"/>
                <a:gd name="T66" fmla="*/ 206 w 239"/>
                <a:gd name="T67" fmla="*/ 129 h 133"/>
                <a:gd name="T68" fmla="*/ 196 w 239"/>
                <a:gd name="T69" fmla="*/ 130 h 133"/>
                <a:gd name="T70" fmla="*/ 182 w 239"/>
                <a:gd name="T71" fmla="*/ 126 h 133"/>
                <a:gd name="T72" fmla="*/ 173 w 239"/>
                <a:gd name="T73" fmla="*/ 126 h 133"/>
                <a:gd name="T74" fmla="*/ 167 w 239"/>
                <a:gd name="T75" fmla="*/ 119 h 133"/>
                <a:gd name="T76" fmla="*/ 157 w 239"/>
                <a:gd name="T77" fmla="*/ 122 h 133"/>
                <a:gd name="T78" fmla="*/ 150 w 239"/>
                <a:gd name="T79" fmla="*/ 116 h 133"/>
                <a:gd name="T80" fmla="*/ 141 w 239"/>
                <a:gd name="T81" fmla="*/ 111 h 133"/>
                <a:gd name="T82" fmla="*/ 136 w 239"/>
                <a:gd name="T83" fmla="*/ 103 h 133"/>
                <a:gd name="T84" fmla="*/ 120 w 239"/>
                <a:gd name="T85" fmla="*/ 98 h 133"/>
                <a:gd name="T86" fmla="*/ 114 w 239"/>
                <a:gd name="T87" fmla="*/ 101 h 133"/>
                <a:gd name="T88" fmla="*/ 103 w 239"/>
                <a:gd name="T89" fmla="*/ 98 h 133"/>
                <a:gd name="T90" fmla="*/ 94 w 239"/>
                <a:gd name="T91" fmla="*/ 100 h 133"/>
                <a:gd name="T92" fmla="*/ 83 w 239"/>
                <a:gd name="T93" fmla="*/ 96 h 133"/>
                <a:gd name="T94" fmla="*/ 77 w 239"/>
                <a:gd name="T95" fmla="*/ 90 h 133"/>
                <a:gd name="T96" fmla="*/ 65 w 239"/>
                <a:gd name="T97" fmla="*/ 85 h 133"/>
                <a:gd name="T98" fmla="*/ 55 w 239"/>
                <a:gd name="T99" fmla="*/ 84 h 133"/>
                <a:gd name="T100" fmla="*/ 35 w 239"/>
                <a:gd name="T101" fmla="*/ 71 h 133"/>
                <a:gd name="T102" fmla="*/ 13 w 239"/>
                <a:gd name="T103" fmla="*/ 58 h 133"/>
                <a:gd name="T104" fmla="*/ 7 w 239"/>
                <a:gd name="T105" fmla="*/ 58 h 133"/>
                <a:gd name="T106" fmla="*/ 0 w 239"/>
                <a:gd name="T107" fmla="*/ 5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9" h="133">
                  <a:moveTo>
                    <a:pt x="0" y="48"/>
                  </a:moveTo>
                  <a:lnTo>
                    <a:pt x="2" y="43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1" y="33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9" y="16"/>
                  </a:lnTo>
                  <a:lnTo>
                    <a:pt x="13" y="11"/>
                  </a:lnTo>
                  <a:lnTo>
                    <a:pt x="16" y="7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2" y="1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4"/>
                  </a:lnTo>
                  <a:lnTo>
                    <a:pt x="59" y="15"/>
                  </a:lnTo>
                  <a:lnTo>
                    <a:pt x="71" y="22"/>
                  </a:lnTo>
                  <a:lnTo>
                    <a:pt x="80" y="26"/>
                  </a:lnTo>
                  <a:lnTo>
                    <a:pt x="84" y="28"/>
                  </a:lnTo>
                  <a:lnTo>
                    <a:pt x="88" y="32"/>
                  </a:lnTo>
                  <a:lnTo>
                    <a:pt x="91" y="36"/>
                  </a:lnTo>
                  <a:lnTo>
                    <a:pt x="94" y="39"/>
                  </a:lnTo>
                  <a:lnTo>
                    <a:pt x="98" y="41"/>
                  </a:lnTo>
                  <a:lnTo>
                    <a:pt x="102" y="39"/>
                  </a:lnTo>
                  <a:lnTo>
                    <a:pt x="104" y="38"/>
                  </a:lnTo>
                  <a:lnTo>
                    <a:pt x="107" y="38"/>
                  </a:lnTo>
                  <a:lnTo>
                    <a:pt x="112" y="41"/>
                  </a:lnTo>
                  <a:lnTo>
                    <a:pt x="115" y="47"/>
                  </a:lnTo>
                  <a:lnTo>
                    <a:pt x="116" y="49"/>
                  </a:lnTo>
                  <a:lnTo>
                    <a:pt x="118" y="52"/>
                  </a:lnTo>
                  <a:lnTo>
                    <a:pt x="123" y="54"/>
                  </a:lnTo>
                  <a:lnTo>
                    <a:pt x="128" y="58"/>
                  </a:lnTo>
                  <a:lnTo>
                    <a:pt x="132" y="60"/>
                  </a:lnTo>
                  <a:lnTo>
                    <a:pt x="137" y="60"/>
                  </a:lnTo>
                  <a:lnTo>
                    <a:pt x="139" y="60"/>
                  </a:lnTo>
                  <a:lnTo>
                    <a:pt x="141" y="60"/>
                  </a:lnTo>
                  <a:lnTo>
                    <a:pt x="143" y="60"/>
                  </a:lnTo>
                  <a:lnTo>
                    <a:pt x="145" y="62"/>
                  </a:lnTo>
                  <a:lnTo>
                    <a:pt x="145" y="64"/>
                  </a:lnTo>
                  <a:lnTo>
                    <a:pt x="143" y="65"/>
                  </a:lnTo>
                  <a:lnTo>
                    <a:pt x="143" y="66"/>
                  </a:lnTo>
                  <a:lnTo>
                    <a:pt x="145" y="69"/>
                  </a:lnTo>
                  <a:lnTo>
                    <a:pt x="148" y="70"/>
                  </a:lnTo>
                  <a:lnTo>
                    <a:pt x="152" y="71"/>
                  </a:lnTo>
                  <a:lnTo>
                    <a:pt x="157" y="71"/>
                  </a:lnTo>
                  <a:lnTo>
                    <a:pt x="161" y="69"/>
                  </a:lnTo>
                  <a:lnTo>
                    <a:pt x="162" y="73"/>
                  </a:lnTo>
                  <a:lnTo>
                    <a:pt x="166" y="75"/>
                  </a:lnTo>
                  <a:lnTo>
                    <a:pt x="168" y="78"/>
                  </a:lnTo>
                  <a:lnTo>
                    <a:pt x="171" y="81"/>
                  </a:lnTo>
                  <a:lnTo>
                    <a:pt x="172" y="82"/>
                  </a:lnTo>
                  <a:lnTo>
                    <a:pt x="173" y="82"/>
                  </a:lnTo>
                  <a:lnTo>
                    <a:pt x="174" y="80"/>
                  </a:lnTo>
                  <a:lnTo>
                    <a:pt x="174" y="78"/>
                  </a:lnTo>
                  <a:lnTo>
                    <a:pt x="175" y="75"/>
                  </a:lnTo>
                  <a:lnTo>
                    <a:pt x="177" y="78"/>
                  </a:lnTo>
                  <a:lnTo>
                    <a:pt x="180" y="81"/>
                  </a:lnTo>
                  <a:lnTo>
                    <a:pt x="184" y="82"/>
                  </a:lnTo>
                  <a:lnTo>
                    <a:pt x="187" y="80"/>
                  </a:lnTo>
                  <a:lnTo>
                    <a:pt x="188" y="78"/>
                  </a:lnTo>
                  <a:lnTo>
                    <a:pt x="189" y="78"/>
                  </a:lnTo>
                  <a:lnTo>
                    <a:pt x="191" y="78"/>
                  </a:lnTo>
                  <a:lnTo>
                    <a:pt x="194" y="79"/>
                  </a:lnTo>
                  <a:lnTo>
                    <a:pt x="198" y="80"/>
                  </a:lnTo>
                  <a:lnTo>
                    <a:pt x="201" y="82"/>
                  </a:lnTo>
                  <a:lnTo>
                    <a:pt x="205" y="84"/>
                  </a:lnTo>
                  <a:lnTo>
                    <a:pt x="209" y="85"/>
                  </a:lnTo>
                  <a:lnTo>
                    <a:pt x="212" y="85"/>
                  </a:lnTo>
                  <a:lnTo>
                    <a:pt x="216" y="85"/>
                  </a:lnTo>
                  <a:lnTo>
                    <a:pt x="221" y="84"/>
                  </a:lnTo>
                  <a:lnTo>
                    <a:pt x="227" y="84"/>
                  </a:lnTo>
                  <a:lnTo>
                    <a:pt x="231" y="85"/>
                  </a:lnTo>
                  <a:lnTo>
                    <a:pt x="232" y="86"/>
                  </a:lnTo>
                  <a:lnTo>
                    <a:pt x="233" y="87"/>
                  </a:lnTo>
                  <a:lnTo>
                    <a:pt x="233" y="94"/>
                  </a:lnTo>
                  <a:lnTo>
                    <a:pt x="232" y="101"/>
                  </a:lnTo>
                  <a:lnTo>
                    <a:pt x="232" y="106"/>
                  </a:lnTo>
                  <a:lnTo>
                    <a:pt x="233" y="112"/>
                  </a:lnTo>
                  <a:lnTo>
                    <a:pt x="237" y="117"/>
                  </a:lnTo>
                  <a:lnTo>
                    <a:pt x="239" y="122"/>
                  </a:lnTo>
                  <a:lnTo>
                    <a:pt x="239" y="128"/>
                  </a:lnTo>
                  <a:lnTo>
                    <a:pt x="237" y="132"/>
                  </a:lnTo>
                  <a:lnTo>
                    <a:pt x="233" y="133"/>
                  </a:lnTo>
                  <a:lnTo>
                    <a:pt x="230" y="133"/>
                  </a:lnTo>
                  <a:lnTo>
                    <a:pt x="223" y="133"/>
                  </a:lnTo>
                  <a:lnTo>
                    <a:pt x="220" y="133"/>
                  </a:lnTo>
                  <a:lnTo>
                    <a:pt x="215" y="133"/>
                  </a:lnTo>
                  <a:lnTo>
                    <a:pt x="211" y="132"/>
                  </a:lnTo>
                  <a:lnTo>
                    <a:pt x="210" y="127"/>
                  </a:lnTo>
                  <a:lnTo>
                    <a:pt x="206" y="129"/>
                  </a:lnTo>
                  <a:lnTo>
                    <a:pt x="204" y="130"/>
                  </a:lnTo>
                  <a:lnTo>
                    <a:pt x="200" y="132"/>
                  </a:lnTo>
                  <a:lnTo>
                    <a:pt x="196" y="130"/>
                  </a:lnTo>
                  <a:lnTo>
                    <a:pt x="193" y="128"/>
                  </a:lnTo>
                  <a:lnTo>
                    <a:pt x="188" y="127"/>
                  </a:lnTo>
                  <a:lnTo>
                    <a:pt x="182" y="126"/>
                  </a:lnTo>
                  <a:lnTo>
                    <a:pt x="178" y="126"/>
                  </a:lnTo>
                  <a:lnTo>
                    <a:pt x="175" y="126"/>
                  </a:lnTo>
                  <a:lnTo>
                    <a:pt x="173" y="126"/>
                  </a:lnTo>
                  <a:lnTo>
                    <a:pt x="172" y="123"/>
                  </a:lnTo>
                  <a:lnTo>
                    <a:pt x="171" y="122"/>
                  </a:lnTo>
                  <a:lnTo>
                    <a:pt x="167" y="119"/>
                  </a:lnTo>
                  <a:lnTo>
                    <a:pt x="163" y="121"/>
                  </a:lnTo>
                  <a:lnTo>
                    <a:pt x="161" y="122"/>
                  </a:lnTo>
                  <a:lnTo>
                    <a:pt x="157" y="122"/>
                  </a:lnTo>
                  <a:lnTo>
                    <a:pt x="155" y="119"/>
                  </a:lnTo>
                  <a:lnTo>
                    <a:pt x="152" y="118"/>
                  </a:lnTo>
                  <a:lnTo>
                    <a:pt x="150" y="116"/>
                  </a:lnTo>
                  <a:lnTo>
                    <a:pt x="146" y="114"/>
                  </a:lnTo>
                  <a:lnTo>
                    <a:pt x="142" y="113"/>
                  </a:lnTo>
                  <a:lnTo>
                    <a:pt x="141" y="111"/>
                  </a:lnTo>
                  <a:lnTo>
                    <a:pt x="140" y="108"/>
                  </a:lnTo>
                  <a:lnTo>
                    <a:pt x="139" y="106"/>
                  </a:lnTo>
                  <a:lnTo>
                    <a:pt x="136" y="103"/>
                  </a:lnTo>
                  <a:lnTo>
                    <a:pt x="132" y="102"/>
                  </a:lnTo>
                  <a:lnTo>
                    <a:pt x="124" y="100"/>
                  </a:lnTo>
                  <a:lnTo>
                    <a:pt x="120" y="98"/>
                  </a:lnTo>
                  <a:lnTo>
                    <a:pt x="116" y="98"/>
                  </a:lnTo>
                  <a:lnTo>
                    <a:pt x="114" y="100"/>
                  </a:lnTo>
                  <a:lnTo>
                    <a:pt x="114" y="101"/>
                  </a:lnTo>
                  <a:lnTo>
                    <a:pt x="109" y="98"/>
                  </a:lnTo>
                  <a:lnTo>
                    <a:pt x="105" y="98"/>
                  </a:lnTo>
                  <a:lnTo>
                    <a:pt x="103" y="98"/>
                  </a:lnTo>
                  <a:lnTo>
                    <a:pt x="99" y="100"/>
                  </a:lnTo>
                  <a:lnTo>
                    <a:pt x="97" y="101"/>
                  </a:lnTo>
                  <a:lnTo>
                    <a:pt x="94" y="100"/>
                  </a:lnTo>
                  <a:lnTo>
                    <a:pt x="91" y="98"/>
                  </a:lnTo>
                  <a:lnTo>
                    <a:pt x="86" y="97"/>
                  </a:lnTo>
                  <a:lnTo>
                    <a:pt x="83" y="96"/>
                  </a:lnTo>
                  <a:lnTo>
                    <a:pt x="82" y="94"/>
                  </a:lnTo>
                  <a:lnTo>
                    <a:pt x="80" y="91"/>
                  </a:lnTo>
                  <a:lnTo>
                    <a:pt x="77" y="90"/>
                  </a:lnTo>
                  <a:lnTo>
                    <a:pt x="75" y="90"/>
                  </a:lnTo>
                  <a:lnTo>
                    <a:pt x="71" y="90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9" y="84"/>
                  </a:lnTo>
                  <a:lnTo>
                    <a:pt x="55" y="84"/>
                  </a:lnTo>
                  <a:lnTo>
                    <a:pt x="50" y="81"/>
                  </a:lnTo>
                  <a:lnTo>
                    <a:pt x="41" y="76"/>
                  </a:lnTo>
                  <a:lnTo>
                    <a:pt x="35" y="71"/>
                  </a:lnTo>
                  <a:lnTo>
                    <a:pt x="29" y="66"/>
                  </a:lnTo>
                  <a:lnTo>
                    <a:pt x="22" y="63"/>
                  </a:lnTo>
                  <a:lnTo>
                    <a:pt x="13" y="58"/>
                  </a:lnTo>
                  <a:lnTo>
                    <a:pt x="12" y="60"/>
                  </a:lnTo>
                  <a:lnTo>
                    <a:pt x="11" y="60"/>
                  </a:lnTo>
                  <a:lnTo>
                    <a:pt x="7" y="58"/>
                  </a:lnTo>
                  <a:lnTo>
                    <a:pt x="5" y="57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0" y="4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50" name="Freeform 1842"/>
            <p:cNvSpPr>
              <a:spLocks/>
            </p:cNvSpPr>
            <p:nvPr/>
          </p:nvSpPr>
          <p:spPr bwMode="auto">
            <a:xfrm>
              <a:off x="10343654" y="2422995"/>
              <a:ext cx="27403" cy="8432"/>
            </a:xfrm>
            <a:custGeom>
              <a:avLst/>
              <a:gdLst>
                <a:gd name="T0" fmla="*/ 16 w 25"/>
                <a:gd name="T1" fmla="*/ 9 h 9"/>
                <a:gd name="T2" fmla="*/ 17 w 25"/>
                <a:gd name="T3" fmla="*/ 7 h 9"/>
                <a:gd name="T4" fmla="*/ 19 w 25"/>
                <a:gd name="T5" fmla="*/ 6 h 9"/>
                <a:gd name="T6" fmla="*/ 22 w 25"/>
                <a:gd name="T7" fmla="*/ 6 h 9"/>
                <a:gd name="T8" fmla="*/ 25 w 25"/>
                <a:gd name="T9" fmla="*/ 6 h 9"/>
                <a:gd name="T10" fmla="*/ 19 w 25"/>
                <a:gd name="T11" fmla="*/ 5 h 9"/>
                <a:gd name="T12" fmla="*/ 12 w 25"/>
                <a:gd name="T13" fmla="*/ 1 h 9"/>
                <a:gd name="T14" fmla="*/ 4 w 25"/>
                <a:gd name="T15" fmla="*/ 0 h 9"/>
                <a:gd name="T16" fmla="*/ 2 w 25"/>
                <a:gd name="T17" fmla="*/ 1 h 9"/>
                <a:gd name="T18" fmla="*/ 0 w 25"/>
                <a:gd name="T19" fmla="*/ 4 h 9"/>
                <a:gd name="T20" fmla="*/ 3 w 25"/>
                <a:gd name="T21" fmla="*/ 4 h 9"/>
                <a:gd name="T22" fmla="*/ 8 w 25"/>
                <a:gd name="T23" fmla="*/ 5 h 9"/>
                <a:gd name="T24" fmla="*/ 9 w 25"/>
                <a:gd name="T25" fmla="*/ 7 h 9"/>
                <a:gd name="T26" fmla="*/ 12 w 25"/>
                <a:gd name="T27" fmla="*/ 9 h 9"/>
                <a:gd name="T28" fmla="*/ 16 w 25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9">
                  <a:moveTo>
                    <a:pt x="16" y="9"/>
                  </a:moveTo>
                  <a:lnTo>
                    <a:pt x="17" y="7"/>
                  </a:lnTo>
                  <a:lnTo>
                    <a:pt x="19" y="6"/>
                  </a:lnTo>
                  <a:lnTo>
                    <a:pt x="22" y="6"/>
                  </a:lnTo>
                  <a:lnTo>
                    <a:pt x="25" y="6"/>
                  </a:lnTo>
                  <a:lnTo>
                    <a:pt x="19" y="5"/>
                  </a:lnTo>
                  <a:lnTo>
                    <a:pt x="12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3" y="4"/>
                  </a:lnTo>
                  <a:lnTo>
                    <a:pt x="8" y="5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6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51" name="Freeform 1843"/>
            <p:cNvSpPr>
              <a:spLocks/>
            </p:cNvSpPr>
            <p:nvPr/>
          </p:nvSpPr>
          <p:spPr bwMode="auto">
            <a:xfrm>
              <a:off x="10383703" y="2441966"/>
              <a:ext cx="8432" cy="4216"/>
            </a:xfrm>
            <a:custGeom>
              <a:avLst/>
              <a:gdLst>
                <a:gd name="T0" fmla="*/ 9 w 9"/>
                <a:gd name="T1" fmla="*/ 5 h 5"/>
                <a:gd name="T2" fmla="*/ 8 w 9"/>
                <a:gd name="T3" fmla="*/ 1 h 5"/>
                <a:gd name="T4" fmla="*/ 5 w 9"/>
                <a:gd name="T5" fmla="*/ 0 h 5"/>
                <a:gd name="T6" fmla="*/ 3 w 9"/>
                <a:gd name="T7" fmla="*/ 1 h 5"/>
                <a:gd name="T8" fmla="*/ 0 w 9"/>
                <a:gd name="T9" fmla="*/ 3 h 5"/>
                <a:gd name="T10" fmla="*/ 5 w 9"/>
                <a:gd name="T11" fmla="*/ 4 h 5"/>
                <a:gd name="T12" fmla="*/ 9 w 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9" y="5"/>
                  </a:moveTo>
                  <a:lnTo>
                    <a:pt x="8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5" y="4"/>
                  </a:lnTo>
                  <a:lnTo>
                    <a:pt x="9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52" name="Freeform 1844"/>
            <p:cNvSpPr>
              <a:spLocks/>
            </p:cNvSpPr>
            <p:nvPr/>
          </p:nvSpPr>
          <p:spPr bwMode="auto">
            <a:xfrm>
              <a:off x="10423754" y="2178478"/>
              <a:ext cx="27403" cy="8432"/>
            </a:xfrm>
            <a:custGeom>
              <a:avLst/>
              <a:gdLst>
                <a:gd name="T0" fmla="*/ 27 w 27"/>
                <a:gd name="T1" fmla="*/ 7 h 7"/>
                <a:gd name="T2" fmla="*/ 23 w 27"/>
                <a:gd name="T3" fmla="*/ 5 h 7"/>
                <a:gd name="T4" fmla="*/ 20 w 27"/>
                <a:gd name="T5" fmla="*/ 5 h 7"/>
                <a:gd name="T6" fmla="*/ 14 w 27"/>
                <a:gd name="T7" fmla="*/ 4 h 7"/>
                <a:gd name="T8" fmla="*/ 7 w 27"/>
                <a:gd name="T9" fmla="*/ 1 h 7"/>
                <a:gd name="T10" fmla="*/ 3 w 27"/>
                <a:gd name="T11" fmla="*/ 0 h 7"/>
                <a:gd name="T12" fmla="*/ 0 w 27"/>
                <a:gd name="T13" fmla="*/ 0 h 7"/>
                <a:gd name="T14" fmla="*/ 7 w 27"/>
                <a:gd name="T15" fmla="*/ 2 h 7"/>
                <a:gd name="T16" fmla="*/ 13 w 27"/>
                <a:gd name="T17" fmla="*/ 4 h 7"/>
                <a:gd name="T18" fmla="*/ 20 w 27"/>
                <a:gd name="T19" fmla="*/ 5 h 7"/>
                <a:gd name="T20" fmla="*/ 27 w 27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7">
                  <a:moveTo>
                    <a:pt x="27" y="7"/>
                  </a:moveTo>
                  <a:lnTo>
                    <a:pt x="23" y="5"/>
                  </a:lnTo>
                  <a:lnTo>
                    <a:pt x="20" y="5"/>
                  </a:lnTo>
                  <a:lnTo>
                    <a:pt x="14" y="4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13" y="4"/>
                  </a:lnTo>
                  <a:lnTo>
                    <a:pt x="20" y="5"/>
                  </a:lnTo>
                  <a:lnTo>
                    <a:pt x="27" y="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53" name="Freeform 1845"/>
            <p:cNvSpPr>
              <a:spLocks/>
            </p:cNvSpPr>
            <p:nvPr/>
          </p:nvSpPr>
          <p:spPr bwMode="auto">
            <a:xfrm>
              <a:off x="10503854" y="2454614"/>
              <a:ext cx="6324" cy="8432"/>
            </a:xfrm>
            <a:custGeom>
              <a:avLst/>
              <a:gdLst>
                <a:gd name="T0" fmla="*/ 2 w 6"/>
                <a:gd name="T1" fmla="*/ 7 h 7"/>
                <a:gd name="T2" fmla="*/ 2 w 6"/>
                <a:gd name="T3" fmla="*/ 5 h 7"/>
                <a:gd name="T4" fmla="*/ 6 w 6"/>
                <a:gd name="T5" fmla="*/ 3 h 7"/>
                <a:gd name="T6" fmla="*/ 3 w 6"/>
                <a:gd name="T7" fmla="*/ 2 h 7"/>
                <a:gd name="T8" fmla="*/ 3 w 6"/>
                <a:gd name="T9" fmla="*/ 1 h 7"/>
                <a:gd name="T10" fmla="*/ 2 w 6"/>
                <a:gd name="T11" fmla="*/ 0 h 7"/>
                <a:gd name="T12" fmla="*/ 0 w 6"/>
                <a:gd name="T13" fmla="*/ 0 h 7"/>
                <a:gd name="T14" fmla="*/ 1 w 6"/>
                <a:gd name="T15" fmla="*/ 2 h 7"/>
                <a:gd name="T16" fmla="*/ 0 w 6"/>
                <a:gd name="T17" fmla="*/ 3 h 7"/>
                <a:gd name="T18" fmla="*/ 0 w 6"/>
                <a:gd name="T19" fmla="*/ 5 h 7"/>
                <a:gd name="T20" fmla="*/ 0 w 6"/>
                <a:gd name="T21" fmla="*/ 6 h 7"/>
                <a:gd name="T22" fmla="*/ 2 w 6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7">
                  <a:moveTo>
                    <a:pt x="2" y="7"/>
                  </a:moveTo>
                  <a:lnTo>
                    <a:pt x="2" y="5"/>
                  </a:lnTo>
                  <a:lnTo>
                    <a:pt x="6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54" name="Freeform 1846"/>
            <p:cNvSpPr>
              <a:spLocks/>
            </p:cNvSpPr>
            <p:nvPr/>
          </p:nvSpPr>
          <p:spPr bwMode="auto">
            <a:xfrm>
              <a:off x="10531256" y="2463045"/>
              <a:ext cx="4216" cy="2109"/>
            </a:xfrm>
            <a:custGeom>
              <a:avLst/>
              <a:gdLst>
                <a:gd name="T0" fmla="*/ 5 w 5"/>
                <a:gd name="T1" fmla="*/ 3 h 3"/>
                <a:gd name="T2" fmla="*/ 2 w 5"/>
                <a:gd name="T3" fmla="*/ 1 h 3"/>
                <a:gd name="T4" fmla="*/ 0 w 5"/>
                <a:gd name="T5" fmla="*/ 0 h 3"/>
                <a:gd name="T6" fmla="*/ 5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5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55" name="Freeform 1847"/>
            <p:cNvSpPr>
              <a:spLocks/>
            </p:cNvSpPr>
            <p:nvPr/>
          </p:nvSpPr>
          <p:spPr bwMode="auto">
            <a:xfrm>
              <a:off x="10531256" y="2458830"/>
              <a:ext cx="4216" cy="2109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56" name="Freeform 1848"/>
            <p:cNvSpPr>
              <a:spLocks/>
            </p:cNvSpPr>
            <p:nvPr/>
          </p:nvSpPr>
          <p:spPr bwMode="auto">
            <a:xfrm>
              <a:off x="10548119" y="2469368"/>
              <a:ext cx="29511" cy="8432"/>
            </a:xfrm>
            <a:custGeom>
              <a:avLst/>
              <a:gdLst>
                <a:gd name="T0" fmla="*/ 5 w 27"/>
                <a:gd name="T1" fmla="*/ 0 h 9"/>
                <a:gd name="T2" fmla="*/ 0 w 27"/>
                <a:gd name="T3" fmla="*/ 0 h 9"/>
                <a:gd name="T4" fmla="*/ 6 w 27"/>
                <a:gd name="T5" fmla="*/ 3 h 9"/>
                <a:gd name="T6" fmla="*/ 13 w 27"/>
                <a:gd name="T7" fmla="*/ 5 h 9"/>
                <a:gd name="T8" fmla="*/ 19 w 27"/>
                <a:gd name="T9" fmla="*/ 8 h 9"/>
                <a:gd name="T10" fmla="*/ 23 w 27"/>
                <a:gd name="T11" fmla="*/ 9 h 9"/>
                <a:gd name="T12" fmla="*/ 27 w 27"/>
                <a:gd name="T13" fmla="*/ 9 h 9"/>
                <a:gd name="T14" fmla="*/ 16 w 27"/>
                <a:gd name="T15" fmla="*/ 4 h 9"/>
                <a:gd name="T16" fmla="*/ 5 w 2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9">
                  <a:moveTo>
                    <a:pt x="5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3" y="5"/>
                  </a:lnTo>
                  <a:lnTo>
                    <a:pt x="19" y="8"/>
                  </a:lnTo>
                  <a:lnTo>
                    <a:pt x="23" y="9"/>
                  </a:lnTo>
                  <a:lnTo>
                    <a:pt x="27" y="9"/>
                  </a:lnTo>
                  <a:lnTo>
                    <a:pt x="16" y="4"/>
                  </a:lnTo>
                  <a:lnTo>
                    <a:pt x="5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57" name="Freeform 1849"/>
            <p:cNvSpPr>
              <a:spLocks/>
            </p:cNvSpPr>
            <p:nvPr/>
          </p:nvSpPr>
          <p:spPr bwMode="auto">
            <a:xfrm>
              <a:off x="10558660" y="2456721"/>
              <a:ext cx="6324" cy="4216"/>
            </a:xfrm>
            <a:custGeom>
              <a:avLst/>
              <a:gdLst>
                <a:gd name="T0" fmla="*/ 6 w 6"/>
                <a:gd name="T1" fmla="*/ 5 h 5"/>
                <a:gd name="T2" fmla="*/ 6 w 6"/>
                <a:gd name="T3" fmla="*/ 2 h 5"/>
                <a:gd name="T4" fmla="*/ 5 w 6"/>
                <a:gd name="T5" fmla="*/ 1 h 5"/>
                <a:gd name="T6" fmla="*/ 1 w 6"/>
                <a:gd name="T7" fmla="*/ 0 h 5"/>
                <a:gd name="T8" fmla="*/ 0 w 6"/>
                <a:gd name="T9" fmla="*/ 2 h 5"/>
                <a:gd name="T10" fmla="*/ 2 w 6"/>
                <a:gd name="T11" fmla="*/ 4 h 5"/>
                <a:gd name="T12" fmla="*/ 6 w 6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6" y="2"/>
                  </a:lnTo>
                  <a:lnTo>
                    <a:pt x="5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58" name="Freeform 1850"/>
            <p:cNvSpPr>
              <a:spLocks/>
            </p:cNvSpPr>
            <p:nvPr/>
          </p:nvSpPr>
          <p:spPr bwMode="auto">
            <a:xfrm>
              <a:off x="10624004" y="2460937"/>
              <a:ext cx="14756" cy="10540"/>
            </a:xfrm>
            <a:custGeom>
              <a:avLst/>
              <a:gdLst>
                <a:gd name="T0" fmla="*/ 15 w 15"/>
                <a:gd name="T1" fmla="*/ 9 h 9"/>
                <a:gd name="T2" fmla="*/ 14 w 15"/>
                <a:gd name="T3" fmla="*/ 7 h 9"/>
                <a:gd name="T4" fmla="*/ 12 w 15"/>
                <a:gd name="T5" fmla="*/ 5 h 9"/>
                <a:gd name="T6" fmla="*/ 12 w 15"/>
                <a:gd name="T7" fmla="*/ 3 h 9"/>
                <a:gd name="T8" fmla="*/ 14 w 15"/>
                <a:gd name="T9" fmla="*/ 2 h 9"/>
                <a:gd name="T10" fmla="*/ 11 w 15"/>
                <a:gd name="T11" fmla="*/ 1 h 9"/>
                <a:gd name="T12" fmla="*/ 6 w 15"/>
                <a:gd name="T13" fmla="*/ 0 h 9"/>
                <a:gd name="T14" fmla="*/ 3 w 15"/>
                <a:gd name="T15" fmla="*/ 0 h 9"/>
                <a:gd name="T16" fmla="*/ 0 w 15"/>
                <a:gd name="T17" fmla="*/ 2 h 9"/>
                <a:gd name="T18" fmla="*/ 4 w 15"/>
                <a:gd name="T19" fmla="*/ 3 h 9"/>
                <a:gd name="T20" fmla="*/ 9 w 15"/>
                <a:gd name="T21" fmla="*/ 5 h 9"/>
                <a:gd name="T22" fmla="*/ 9 w 15"/>
                <a:gd name="T23" fmla="*/ 7 h 9"/>
                <a:gd name="T24" fmla="*/ 10 w 15"/>
                <a:gd name="T25" fmla="*/ 8 h 9"/>
                <a:gd name="T26" fmla="*/ 11 w 15"/>
                <a:gd name="T27" fmla="*/ 8 h 9"/>
                <a:gd name="T28" fmla="*/ 14 w 15"/>
                <a:gd name="T29" fmla="*/ 9 h 9"/>
                <a:gd name="T30" fmla="*/ 15 w 15"/>
                <a:gd name="T3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9">
                  <a:moveTo>
                    <a:pt x="15" y="9"/>
                  </a:moveTo>
                  <a:lnTo>
                    <a:pt x="14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1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5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59" name="Freeform 1851"/>
            <p:cNvSpPr>
              <a:spLocks/>
            </p:cNvSpPr>
            <p:nvPr/>
          </p:nvSpPr>
          <p:spPr bwMode="auto">
            <a:xfrm>
              <a:off x="10626112" y="2285982"/>
              <a:ext cx="6324" cy="4216"/>
            </a:xfrm>
            <a:custGeom>
              <a:avLst/>
              <a:gdLst>
                <a:gd name="T0" fmla="*/ 7 w 7"/>
                <a:gd name="T1" fmla="*/ 2 h 2"/>
                <a:gd name="T2" fmla="*/ 7 w 7"/>
                <a:gd name="T3" fmla="*/ 0 h 2"/>
                <a:gd name="T4" fmla="*/ 4 w 7"/>
                <a:gd name="T5" fmla="*/ 0 h 2"/>
                <a:gd name="T6" fmla="*/ 0 w 7"/>
                <a:gd name="T7" fmla="*/ 0 h 2"/>
                <a:gd name="T8" fmla="*/ 7 w 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7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60" name="Freeform 1852"/>
            <p:cNvSpPr>
              <a:spLocks/>
            </p:cNvSpPr>
            <p:nvPr/>
          </p:nvSpPr>
          <p:spPr bwMode="auto">
            <a:xfrm>
              <a:off x="10640867" y="2460937"/>
              <a:ext cx="14756" cy="8432"/>
            </a:xfrm>
            <a:custGeom>
              <a:avLst/>
              <a:gdLst>
                <a:gd name="T0" fmla="*/ 4 w 14"/>
                <a:gd name="T1" fmla="*/ 8 h 8"/>
                <a:gd name="T2" fmla="*/ 6 w 14"/>
                <a:gd name="T3" fmla="*/ 6 h 8"/>
                <a:gd name="T4" fmla="*/ 9 w 14"/>
                <a:gd name="T5" fmla="*/ 6 h 8"/>
                <a:gd name="T6" fmla="*/ 11 w 14"/>
                <a:gd name="T7" fmla="*/ 6 h 8"/>
                <a:gd name="T8" fmla="*/ 14 w 14"/>
                <a:gd name="T9" fmla="*/ 5 h 8"/>
                <a:gd name="T10" fmla="*/ 11 w 14"/>
                <a:gd name="T11" fmla="*/ 1 h 8"/>
                <a:gd name="T12" fmla="*/ 9 w 14"/>
                <a:gd name="T13" fmla="*/ 0 h 8"/>
                <a:gd name="T14" fmla="*/ 6 w 14"/>
                <a:gd name="T15" fmla="*/ 0 h 8"/>
                <a:gd name="T16" fmla="*/ 9 w 14"/>
                <a:gd name="T17" fmla="*/ 3 h 8"/>
                <a:gd name="T18" fmla="*/ 5 w 14"/>
                <a:gd name="T19" fmla="*/ 5 h 8"/>
                <a:gd name="T20" fmla="*/ 0 w 14"/>
                <a:gd name="T21" fmla="*/ 6 h 8"/>
                <a:gd name="T22" fmla="*/ 4 w 14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lnTo>
                    <a:pt x="6" y="6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4" y="5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9" y="3"/>
                  </a:lnTo>
                  <a:lnTo>
                    <a:pt x="5" y="5"/>
                  </a:lnTo>
                  <a:lnTo>
                    <a:pt x="0" y="6"/>
                  </a:lnTo>
                  <a:lnTo>
                    <a:pt x="4" y="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61" name="Freeform 1853"/>
            <p:cNvSpPr>
              <a:spLocks/>
            </p:cNvSpPr>
            <p:nvPr/>
          </p:nvSpPr>
          <p:spPr bwMode="auto">
            <a:xfrm>
              <a:off x="10676702" y="2463045"/>
              <a:ext cx="6324" cy="2109"/>
            </a:xfrm>
            <a:custGeom>
              <a:avLst/>
              <a:gdLst>
                <a:gd name="T0" fmla="*/ 2 w 4"/>
                <a:gd name="T1" fmla="*/ 1 h 1"/>
                <a:gd name="T2" fmla="*/ 2 w 4"/>
                <a:gd name="T3" fmla="*/ 0 h 1"/>
                <a:gd name="T4" fmla="*/ 4 w 4"/>
                <a:gd name="T5" fmla="*/ 1 h 1"/>
                <a:gd name="T6" fmla="*/ 2 w 4"/>
                <a:gd name="T7" fmla="*/ 0 h 1"/>
                <a:gd name="T8" fmla="*/ 0 w 4"/>
                <a:gd name="T9" fmla="*/ 1 h 1"/>
                <a:gd name="T10" fmla="*/ 2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62" name="Freeform 1854"/>
            <p:cNvSpPr>
              <a:spLocks/>
            </p:cNvSpPr>
            <p:nvPr/>
          </p:nvSpPr>
          <p:spPr bwMode="auto">
            <a:xfrm>
              <a:off x="10693565" y="2444074"/>
              <a:ext cx="27403" cy="12647"/>
            </a:xfrm>
            <a:custGeom>
              <a:avLst/>
              <a:gdLst>
                <a:gd name="T0" fmla="*/ 14 w 25"/>
                <a:gd name="T1" fmla="*/ 7 h 11"/>
                <a:gd name="T2" fmla="*/ 12 w 25"/>
                <a:gd name="T3" fmla="*/ 10 h 11"/>
                <a:gd name="T4" fmla="*/ 7 w 25"/>
                <a:gd name="T5" fmla="*/ 10 h 11"/>
                <a:gd name="T6" fmla="*/ 3 w 25"/>
                <a:gd name="T7" fmla="*/ 11 h 11"/>
                <a:gd name="T8" fmla="*/ 0 w 25"/>
                <a:gd name="T9" fmla="*/ 11 h 11"/>
                <a:gd name="T10" fmla="*/ 7 w 25"/>
                <a:gd name="T11" fmla="*/ 11 h 11"/>
                <a:gd name="T12" fmla="*/ 13 w 25"/>
                <a:gd name="T13" fmla="*/ 10 h 11"/>
                <a:gd name="T14" fmla="*/ 19 w 25"/>
                <a:gd name="T15" fmla="*/ 8 h 11"/>
                <a:gd name="T16" fmla="*/ 25 w 25"/>
                <a:gd name="T17" fmla="*/ 7 h 11"/>
                <a:gd name="T18" fmla="*/ 19 w 25"/>
                <a:gd name="T19" fmla="*/ 5 h 11"/>
                <a:gd name="T20" fmla="*/ 22 w 25"/>
                <a:gd name="T21" fmla="*/ 4 h 11"/>
                <a:gd name="T22" fmla="*/ 22 w 25"/>
                <a:gd name="T23" fmla="*/ 2 h 11"/>
                <a:gd name="T24" fmla="*/ 20 w 25"/>
                <a:gd name="T25" fmla="*/ 1 h 11"/>
                <a:gd name="T26" fmla="*/ 18 w 25"/>
                <a:gd name="T27" fmla="*/ 0 h 11"/>
                <a:gd name="T28" fmla="*/ 14 w 25"/>
                <a:gd name="T29" fmla="*/ 0 h 11"/>
                <a:gd name="T30" fmla="*/ 12 w 25"/>
                <a:gd name="T31" fmla="*/ 0 h 11"/>
                <a:gd name="T32" fmla="*/ 12 w 25"/>
                <a:gd name="T33" fmla="*/ 2 h 11"/>
                <a:gd name="T34" fmla="*/ 14 w 25"/>
                <a:gd name="T35" fmla="*/ 2 h 11"/>
                <a:gd name="T36" fmla="*/ 16 w 25"/>
                <a:gd name="T37" fmla="*/ 4 h 11"/>
                <a:gd name="T38" fmla="*/ 16 w 25"/>
                <a:gd name="T39" fmla="*/ 6 h 11"/>
                <a:gd name="T40" fmla="*/ 14 w 25"/>
                <a:gd name="T4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11">
                  <a:moveTo>
                    <a:pt x="14" y="7"/>
                  </a:moveTo>
                  <a:lnTo>
                    <a:pt x="12" y="10"/>
                  </a:lnTo>
                  <a:lnTo>
                    <a:pt x="7" y="10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3" y="10"/>
                  </a:lnTo>
                  <a:lnTo>
                    <a:pt x="19" y="8"/>
                  </a:lnTo>
                  <a:lnTo>
                    <a:pt x="25" y="7"/>
                  </a:lnTo>
                  <a:lnTo>
                    <a:pt x="19" y="5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4" y="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63" name="Freeform 1855"/>
            <p:cNvSpPr>
              <a:spLocks/>
            </p:cNvSpPr>
            <p:nvPr/>
          </p:nvSpPr>
          <p:spPr bwMode="auto">
            <a:xfrm>
              <a:off x="10723076" y="2452505"/>
              <a:ext cx="29511" cy="4216"/>
            </a:xfrm>
            <a:custGeom>
              <a:avLst/>
              <a:gdLst>
                <a:gd name="T0" fmla="*/ 17 w 28"/>
                <a:gd name="T1" fmla="*/ 4 h 4"/>
                <a:gd name="T2" fmla="*/ 23 w 28"/>
                <a:gd name="T3" fmla="*/ 3 h 4"/>
                <a:gd name="T4" fmla="*/ 28 w 28"/>
                <a:gd name="T5" fmla="*/ 1 h 4"/>
                <a:gd name="T6" fmla="*/ 14 w 28"/>
                <a:gd name="T7" fmla="*/ 1 h 4"/>
                <a:gd name="T8" fmla="*/ 0 w 28"/>
                <a:gd name="T9" fmla="*/ 0 h 4"/>
                <a:gd name="T10" fmla="*/ 3 w 28"/>
                <a:gd name="T11" fmla="*/ 3 h 4"/>
                <a:gd name="T12" fmla="*/ 7 w 28"/>
                <a:gd name="T13" fmla="*/ 3 h 4"/>
                <a:gd name="T14" fmla="*/ 12 w 28"/>
                <a:gd name="T15" fmla="*/ 3 h 4"/>
                <a:gd name="T16" fmla="*/ 17 w 28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">
                  <a:moveTo>
                    <a:pt x="17" y="4"/>
                  </a:moveTo>
                  <a:lnTo>
                    <a:pt x="23" y="3"/>
                  </a:lnTo>
                  <a:lnTo>
                    <a:pt x="28" y="1"/>
                  </a:lnTo>
                  <a:lnTo>
                    <a:pt x="14" y="1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3"/>
                  </a:lnTo>
                  <a:lnTo>
                    <a:pt x="12" y="3"/>
                  </a:lnTo>
                  <a:lnTo>
                    <a:pt x="17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64" name="Freeform 1856"/>
            <p:cNvSpPr>
              <a:spLocks/>
            </p:cNvSpPr>
            <p:nvPr/>
          </p:nvSpPr>
          <p:spPr bwMode="auto">
            <a:xfrm>
              <a:off x="10754693" y="2444074"/>
              <a:ext cx="6324" cy="4216"/>
            </a:xfrm>
            <a:custGeom>
              <a:avLst/>
              <a:gdLst>
                <a:gd name="T0" fmla="*/ 5 w 6"/>
                <a:gd name="T1" fmla="*/ 4 h 4"/>
                <a:gd name="T2" fmla="*/ 6 w 6"/>
                <a:gd name="T3" fmla="*/ 0 h 4"/>
                <a:gd name="T4" fmla="*/ 3 w 6"/>
                <a:gd name="T5" fmla="*/ 0 h 4"/>
                <a:gd name="T6" fmla="*/ 0 w 6"/>
                <a:gd name="T7" fmla="*/ 1 h 4"/>
                <a:gd name="T8" fmla="*/ 1 w 6"/>
                <a:gd name="T9" fmla="*/ 4 h 4"/>
                <a:gd name="T10" fmla="*/ 5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5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65" name="Freeform 1857"/>
            <p:cNvSpPr>
              <a:spLocks/>
            </p:cNvSpPr>
            <p:nvPr/>
          </p:nvSpPr>
          <p:spPr bwMode="auto">
            <a:xfrm>
              <a:off x="10788420" y="2435642"/>
              <a:ext cx="6324" cy="4216"/>
            </a:xfrm>
            <a:custGeom>
              <a:avLst/>
              <a:gdLst>
                <a:gd name="T0" fmla="*/ 5 w 6"/>
                <a:gd name="T1" fmla="*/ 5 h 5"/>
                <a:gd name="T2" fmla="*/ 6 w 6"/>
                <a:gd name="T3" fmla="*/ 1 h 5"/>
                <a:gd name="T4" fmla="*/ 4 w 6"/>
                <a:gd name="T5" fmla="*/ 0 h 5"/>
                <a:gd name="T6" fmla="*/ 0 w 6"/>
                <a:gd name="T7" fmla="*/ 0 h 5"/>
                <a:gd name="T8" fmla="*/ 2 w 6"/>
                <a:gd name="T9" fmla="*/ 4 h 5"/>
                <a:gd name="T10" fmla="*/ 5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lnTo>
                    <a:pt x="6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5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66" name="Freeform 1858"/>
            <p:cNvSpPr>
              <a:spLocks/>
            </p:cNvSpPr>
            <p:nvPr/>
          </p:nvSpPr>
          <p:spPr bwMode="auto">
            <a:xfrm>
              <a:off x="10320466" y="2077299"/>
              <a:ext cx="67453" cy="21079"/>
            </a:xfrm>
            <a:custGeom>
              <a:avLst/>
              <a:gdLst>
                <a:gd name="T0" fmla="*/ 31 w 64"/>
                <a:gd name="T1" fmla="*/ 10 h 18"/>
                <a:gd name="T2" fmla="*/ 27 w 64"/>
                <a:gd name="T3" fmla="*/ 10 h 18"/>
                <a:gd name="T4" fmla="*/ 24 w 64"/>
                <a:gd name="T5" fmla="*/ 11 h 18"/>
                <a:gd name="T6" fmla="*/ 20 w 64"/>
                <a:gd name="T7" fmla="*/ 12 h 18"/>
                <a:gd name="T8" fmla="*/ 16 w 64"/>
                <a:gd name="T9" fmla="*/ 11 h 18"/>
                <a:gd name="T10" fmla="*/ 11 w 64"/>
                <a:gd name="T11" fmla="*/ 10 h 18"/>
                <a:gd name="T12" fmla="*/ 8 w 64"/>
                <a:gd name="T13" fmla="*/ 6 h 18"/>
                <a:gd name="T14" fmla="*/ 4 w 64"/>
                <a:gd name="T15" fmla="*/ 4 h 18"/>
                <a:gd name="T16" fmla="*/ 0 w 64"/>
                <a:gd name="T17" fmla="*/ 0 h 18"/>
                <a:gd name="T18" fmla="*/ 9 w 64"/>
                <a:gd name="T19" fmla="*/ 4 h 18"/>
                <a:gd name="T20" fmla="*/ 17 w 64"/>
                <a:gd name="T21" fmla="*/ 5 h 18"/>
                <a:gd name="T22" fmla="*/ 26 w 64"/>
                <a:gd name="T23" fmla="*/ 4 h 18"/>
                <a:gd name="T24" fmla="*/ 33 w 64"/>
                <a:gd name="T25" fmla="*/ 2 h 18"/>
                <a:gd name="T26" fmla="*/ 42 w 64"/>
                <a:gd name="T27" fmla="*/ 4 h 18"/>
                <a:gd name="T28" fmla="*/ 49 w 64"/>
                <a:gd name="T29" fmla="*/ 7 h 18"/>
                <a:gd name="T30" fmla="*/ 57 w 64"/>
                <a:gd name="T31" fmla="*/ 13 h 18"/>
                <a:gd name="T32" fmla="*/ 64 w 64"/>
                <a:gd name="T33" fmla="*/ 18 h 18"/>
                <a:gd name="T34" fmla="*/ 55 w 64"/>
                <a:gd name="T35" fmla="*/ 15 h 18"/>
                <a:gd name="T36" fmla="*/ 46 w 64"/>
                <a:gd name="T37" fmla="*/ 11 h 18"/>
                <a:gd name="T38" fmla="*/ 36 w 64"/>
                <a:gd name="T39" fmla="*/ 9 h 18"/>
                <a:gd name="T40" fmla="*/ 27 w 64"/>
                <a:gd name="T41" fmla="*/ 10 h 18"/>
                <a:gd name="T42" fmla="*/ 31 w 64"/>
                <a:gd name="T4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18">
                  <a:moveTo>
                    <a:pt x="31" y="10"/>
                  </a:moveTo>
                  <a:lnTo>
                    <a:pt x="27" y="10"/>
                  </a:lnTo>
                  <a:lnTo>
                    <a:pt x="24" y="11"/>
                  </a:lnTo>
                  <a:lnTo>
                    <a:pt x="20" y="12"/>
                  </a:lnTo>
                  <a:lnTo>
                    <a:pt x="16" y="11"/>
                  </a:lnTo>
                  <a:lnTo>
                    <a:pt x="11" y="10"/>
                  </a:lnTo>
                  <a:lnTo>
                    <a:pt x="8" y="6"/>
                  </a:lnTo>
                  <a:lnTo>
                    <a:pt x="4" y="4"/>
                  </a:lnTo>
                  <a:lnTo>
                    <a:pt x="0" y="0"/>
                  </a:lnTo>
                  <a:lnTo>
                    <a:pt x="9" y="4"/>
                  </a:lnTo>
                  <a:lnTo>
                    <a:pt x="17" y="5"/>
                  </a:lnTo>
                  <a:lnTo>
                    <a:pt x="26" y="4"/>
                  </a:lnTo>
                  <a:lnTo>
                    <a:pt x="33" y="2"/>
                  </a:lnTo>
                  <a:lnTo>
                    <a:pt x="42" y="4"/>
                  </a:lnTo>
                  <a:lnTo>
                    <a:pt x="49" y="7"/>
                  </a:lnTo>
                  <a:lnTo>
                    <a:pt x="57" y="13"/>
                  </a:lnTo>
                  <a:lnTo>
                    <a:pt x="64" y="18"/>
                  </a:lnTo>
                  <a:lnTo>
                    <a:pt x="55" y="15"/>
                  </a:lnTo>
                  <a:lnTo>
                    <a:pt x="46" y="11"/>
                  </a:lnTo>
                  <a:lnTo>
                    <a:pt x="36" y="9"/>
                  </a:lnTo>
                  <a:lnTo>
                    <a:pt x="27" y="10"/>
                  </a:lnTo>
                  <a:lnTo>
                    <a:pt x="31" y="1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67" name="Freeform 1859"/>
            <p:cNvSpPr>
              <a:spLocks/>
            </p:cNvSpPr>
            <p:nvPr/>
          </p:nvSpPr>
          <p:spPr bwMode="auto">
            <a:xfrm>
              <a:off x="10657730" y="2458830"/>
              <a:ext cx="14756" cy="12647"/>
            </a:xfrm>
            <a:custGeom>
              <a:avLst/>
              <a:gdLst>
                <a:gd name="T0" fmla="*/ 8 w 15"/>
                <a:gd name="T1" fmla="*/ 12 h 12"/>
                <a:gd name="T2" fmla="*/ 5 w 15"/>
                <a:gd name="T3" fmla="*/ 11 h 12"/>
                <a:gd name="T4" fmla="*/ 4 w 15"/>
                <a:gd name="T5" fmla="*/ 10 h 12"/>
                <a:gd name="T6" fmla="*/ 3 w 15"/>
                <a:gd name="T7" fmla="*/ 8 h 12"/>
                <a:gd name="T8" fmla="*/ 0 w 15"/>
                <a:gd name="T9" fmla="*/ 6 h 12"/>
                <a:gd name="T10" fmla="*/ 6 w 15"/>
                <a:gd name="T11" fmla="*/ 6 h 12"/>
                <a:gd name="T12" fmla="*/ 4 w 15"/>
                <a:gd name="T13" fmla="*/ 5 h 12"/>
                <a:gd name="T14" fmla="*/ 3 w 15"/>
                <a:gd name="T15" fmla="*/ 3 h 12"/>
                <a:gd name="T16" fmla="*/ 1 w 15"/>
                <a:gd name="T17" fmla="*/ 1 h 12"/>
                <a:gd name="T18" fmla="*/ 4 w 15"/>
                <a:gd name="T19" fmla="*/ 0 h 12"/>
                <a:gd name="T20" fmla="*/ 6 w 15"/>
                <a:gd name="T21" fmla="*/ 1 h 12"/>
                <a:gd name="T22" fmla="*/ 10 w 15"/>
                <a:gd name="T23" fmla="*/ 4 h 12"/>
                <a:gd name="T24" fmla="*/ 12 w 15"/>
                <a:gd name="T25" fmla="*/ 6 h 12"/>
                <a:gd name="T26" fmla="*/ 15 w 15"/>
                <a:gd name="T27" fmla="*/ 8 h 12"/>
                <a:gd name="T28" fmla="*/ 12 w 15"/>
                <a:gd name="T29" fmla="*/ 9 h 12"/>
                <a:gd name="T30" fmla="*/ 11 w 15"/>
                <a:gd name="T31" fmla="*/ 11 h 12"/>
                <a:gd name="T32" fmla="*/ 10 w 15"/>
                <a:gd name="T33" fmla="*/ 11 h 12"/>
                <a:gd name="T34" fmla="*/ 8 w 15"/>
                <a:gd name="T35" fmla="*/ 10 h 12"/>
                <a:gd name="T36" fmla="*/ 8 w 15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12">
                  <a:moveTo>
                    <a:pt x="8" y="12"/>
                  </a:move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0" y="6"/>
                  </a:lnTo>
                  <a:lnTo>
                    <a:pt x="6" y="6"/>
                  </a:lnTo>
                  <a:lnTo>
                    <a:pt x="4" y="5"/>
                  </a:lnTo>
                  <a:lnTo>
                    <a:pt x="3" y="3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8" y="10"/>
                  </a:lnTo>
                  <a:lnTo>
                    <a:pt x="8" y="1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68" name="Freeform 1860"/>
            <p:cNvSpPr>
              <a:spLocks/>
            </p:cNvSpPr>
            <p:nvPr/>
          </p:nvSpPr>
          <p:spPr bwMode="auto">
            <a:xfrm>
              <a:off x="10670377" y="2460937"/>
              <a:ext cx="6324" cy="6324"/>
            </a:xfrm>
            <a:custGeom>
              <a:avLst/>
              <a:gdLst>
                <a:gd name="T0" fmla="*/ 0 w 5"/>
                <a:gd name="T1" fmla="*/ 1 h 5"/>
                <a:gd name="T2" fmla="*/ 2 w 5"/>
                <a:gd name="T3" fmla="*/ 0 h 5"/>
                <a:gd name="T4" fmla="*/ 4 w 5"/>
                <a:gd name="T5" fmla="*/ 1 h 5"/>
                <a:gd name="T6" fmla="*/ 5 w 5"/>
                <a:gd name="T7" fmla="*/ 5 h 5"/>
                <a:gd name="T8" fmla="*/ 0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5" y="5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69" name="Freeform 1944"/>
            <p:cNvSpPr>
              <a:spLocks/>
            </p:cNvSpPr>
            <p:nvPr/>
          </p:nvSpPr>
          <p:spPr bwMode="auto">
            <a:xfrm>
              <a:off x="7089061" y="2342894"/>
              <a:ext cx="1089784" cy="501680"/>
            </a:xfrm>
            <a:custGeom>
              <a:avLst/>
              <a:gdLst>
                <a:gd name="T0" fmla="*/ 441 w 1033"/>
                <a:gd name="T1" fmla="*/ 23 h 476"/>
                <a:gd name="T2" fmla="*/ 392 w 1033"/>
                <a:gd name="T3" fmla="*/ 34 h 476"/>
                <a:gd name="T4" fmla="*/ 346 w 1033"/>
                <a:gd name="T5" fmla="*/ 43 h 476"/>
                <a:gd name="T6" fmla="*/ 318 w 1033"/>
                <a:gd name="T7" fmla="*/ 55 h 476"/>
                <a:gd name="T8" fmla="*/ 353 w 1033"/>
                <a:gd name="T9" fmla="*/ 72 h 476"/>
                <a:gd name="T10" fmla="*/ 324 w 1033"/>
                <a:gd name="T11" fmla="*/ 87 h 476"/>
                <a:gd name="T12" fmla="*/ 319 w 1033"/>
                <a:gd name="T13" fmla="*/ 113 h 476"/>
                <a:gd name="T14" fmla="*/ 359 w 1033"/>
                <a:gd name="T15" fmla="*/ 140 h 476"/>
                <a:gd name="T16" fmla="*/ 321 w 1033"/>
                <a:gd name="T17" fmla="*/ 151 h 476"/>
                <a:gd name="T18" fmla="*/ 274 w 1033"/>
                <a:gd name="T19" fmla="*/ 136 h 476"/>
                <a:gd name="T20" fmla="*/ 237 w 1033"/>
                <a:gd name="T21" fmla="*/ 140 h 476"/>
                <a:gd name="T22" fmla="*/ 196 w 1033"/>
                <a:gd name="T23" fmla="*/ 144 h 476"/>
                <a:gd name="T24" fmla="*/ 174 w 1033"/>
                <a:gd name="T25" fmla="*/ 138 h 476"/>
                <a:gd name="T26" fmla="*/ 113 w 1033"/>
                <a:gd name="T27" fmla="*/ 118 h 476"/>
                <a:gd name="T28" fmla="*/ 84 w 1033"/>
                <a:gd name="T29" fmla="*/ 120 h 476"/>
                <a:gd name="T30" fmla="*/ 55 w 1033"/>
                <a:gd name="T31" fmla="*/ 143 h 476"/>
                <a:gd name="T32" fmla="*/ 38 w 1033"/>
                <a:gd name="T33" fmla="*/ 176 h 476"/>
                <a:gd name="T34" fmla="*/ 0 w 1033"/>
                <a:gd name="T35" fmla="*/ 186 h 476"/>
                <a:gd name="T36" fmla="*/ 9 w 1033"/>
                <a:gd name="T37" fmla="*/ 225 h 476"/>
                <a:gd name="T38" fmla="*/ 61 w 1033"/>
                <a:gd name="T39" fmla="*/ 261 h 476"/>
                <a:gd name="T40" fmla="*/ 80 w 1033"/>
                <a:gd name="T41" fmla="*/ 286 h 476"/>
                <a:gd name="T42" fmla="*/ 109 w 1033"/>
                <a:gd name="T43" fmla="*/ 272 h 476"/>
                <a:gd name="T44" fmla="*/ 167 w 1033"/>
                <a:gd name="T45" fmla="*/ 269 h 476"/>
                <a:gd name="T46" fmla="*/ 172 w 1033"/>
                <a:gd name="T47" fmla="*/ 320 h 476"/>
                <a:gd name="T48" fmla="*/ 151 w 1033"/>
                <a:gd name="T49" fmla="*/ 345 h 476"/>
                <a:gd name="T50" fmla="*/ 131 w 1033"/>
                <a:gd name="T51" fmla="*/ 356 h 476"/>
                <a:gd name="T52" fmla="*/ 173 w 1033"/>
                <a:gd name="T53" fmla="*/ 401 h 476"/>
                <a:gd name="T54" fmla="*/ 193 w 1033"/>
                <a:gd name="T55" fmla="*/ 428 h 476"/>
                <a:gd name="T56" fmla="*/ 276 w 1033"/>
                <a:gd name="T57" fmla="*/ 450 h 476"/>
                <a:gd name="T58" fmla="*/ 334 w 1033"/>
                <a:gd name="T59" fmla="*/ 304 h 476"/>
                <a:gd name="T60" fmla="*/ 354 w 1033"/>
                <a:gd name="T61" fmla="*/ 307 h 476"/>
                <a:gd name="T62" fmla="*/ 366 w 1033"/>
                <a:gd name="T63" fmla="*/ 296 h 476"/>
                <a:gd name="T64" fmla="*/ 371 w 1033"/>
                <a:gd name="T65" fmla="*/ 306 h 476"/>
                <a:gd name="T66" fmla="*/ 366 w 1033"/>
                <a:gd name="T67" fmla="*/ 313 h 476"/>
                <a:gd name="T68" fmla="*/ 391 w 1033"/>
                <a:gd name="T69" fmla="*/ 343 h 476"/>
                <a:gd name="T70" fmla="*/ 489 w 1033"/>
                <a:gd name="T71" fmla="*/ 380 h 476"/>
                <a:gd name="T72" fmla="*/ 549 w 1033"/>
                <a:gd name="T73" fmla="*/ 406 h 476"/>
                <a:gd name="T74" fmla="*/ 613 w 1033"/>
                <a:gd name="T75" fmla="*/ 457 h 476"/>
                <a:gd name="T76" fmla="*/ 642 w 1033"/>
                <a:gd name="T77" fmla="*/ 455 h 476"/>
                <a:gd name="T78" fmla="*/ 680 w 1033"/>
                <a:gd name="T79" fmla="*/ 424 h 476"/>
                <a:gd name="T80" fmla="*/ 713 w 1033"/>
                <a:gd name="T81" fmla="*/ 404 h 476"/>
                <a:gd name="T82" fmla="*/ 755 w 1033"/>
                <a:gd name="T83" fmla="*/ 392 h 476"/>
                <a:gd name="T84" fmla="*/ 826 w 1033"/>
                <a:gd name="T85" fmla="*/ 400 h 476"/>
                <a:gd name="T86" fmla="*/ 905 w 1033"/>
                <a:gd name="T87" fmla="*/ 413 h 476"/>
                <a:gd name="T88" fmla="*/ 932 w 1033"/>
                <a:gd name="T89" fmla="*/ 401 h 476"/>
                <a:gd name="T90" fmla="*/ 908 w 1033"/>
                <a:gd name="T91" fmla="*/ 340 h 476"/>
                <a:gd name="T92" fmla="*/ 940 w 1033"/>
                <a:gd name="T93" fmla="*/ 326 h 476"/>
                <a:gd name="T94" fmla="*/ 948 w 1033"/>
                <a:gd name="T95" fmla="*/ 302 h 476"/>
                <a:gd name="T96" fmla="*/ 997 w 1033"/>
                <a:gd name="T97" fmla="*/ 272 h 476"/>
                <a:gd name="T98" fmla="*/ 1017 w 1033"/>
                <a:gd name="T99" fmla="*/ 220 h 476"/>
                <a:gd name="T100" fmla="*/ 1013 w 1033"/>
                <a:gd name="T101" fmla="*/ 186 h 476"/>
                <a:gd name="T102" fmla="*/ 972 w 1033"/>
                <a:gd name="T103" fmla="*/ 182 h 476"/>
                <a:gd name="T104" fmla="*/ 901 w 1033"/>
                <a:gd name="T105" fmla="*/ 140 h 476"/>
                <a:gd name="T106" fmla="*/ 858 w 1033"/>
                <a:gd name="T107" fmla="*/ 141 h 476"/>
                <a:gd name="T108" fmla="*/ 832 w 1033"/>
                <a:gd name="T109" fmla="*/ 133 h 476"/>
                <a:gd name="T110" fmla="*/ 749 w 1033"/>
                <a:gd name="T111" fmla="*/ 74 h 476"/>
                <a:gd name="T112" fmla="*/ 687 w 1033"/>
                <a:gd name="T113" fmla="*/ 34 h 476"/>
                <a:gd name="T114" fmla="*/ 643 w 1033"/>
                <a:gd name="T115" fmla="*/ 58 h 476"/>
                <a:gd name="T116" fmla="*/ 624 w 1033"/>
                <a:gd name="T117" fmla="*/ 45 h 476"/>
                <a:gd name="T118" fmla="*/ 594 w 1033"/>
                <a:gd name="T119" fmla="*/ 39 h 476"/>
                <a:gd name="T120" fmla="*/ 558 w 1033"/>
                <a:gd name="T121" fmla="*/ 36 h 476"/>
                <a:gd name="T122" fmla="*/ 532 w 1033"/>
                <a:gd name="T123" fmla="*/ 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3" h="476">
                  <a:moveTo>
                    <a:pt x="494" y="0"/>
                  </a:moveTo>
                  <a:lnTo>
                    <a:pt x="496" y="2"/>
                  </a:lnTo>
                  <a:lnTo>
                    <a:pt x="489" y="2"/>
                  </a:lnTo>
                  <a:lnTo>
                    <a:pt x="489" y="5"/>
                  </a:lnTo>
                  <a:lnTo>
                    <a:pt x="488" y="6"/>
                  </a:lnTo>
                  <a:lnTo>
                    <a:pt x="485" y="6"/>
                  </a:lnTo>
                  <a:lnTo>
                    <a:pt x="482" y="9"/>
                  </a:lnTo>
                  <a:lnTo>
                    <a:pt x="480" y="10"/>
                  </a:lnTo>
                  <a:lnTo>
                    <a:pt x="480" y="11"/>
                  </a:lnTo>
                  <a:lnTo>
                    <a:pt x="484" y="11"/>
                  </a:lnTo>
                  <a:lnTo>
                    <a:pt x="473" y="16"/>
                  </a:lnTo>
                  <a:lnTo>
                    <a:pt x="463" y="18"/>
                  </a:lnTo>
                  <a:lnTo>
                    <a:pt x="453" y="20"/>
                  </a:lnTo>
                  <a:lnTo>
                    <a:pt x="445" y="22"/>
                  </a:lnTo>
                  <a:lnTo>
                    <a:pt x="441" y="23"/>
                  </a:lnTo>
                  <a:lnTo>
                    <a:pt x="437" y="23"/>
                  </a:lnTo>
                  <a:lnTo>
                    <a:pt x="428" y="23"/>
                  </a:lnTo>
                  <a:lnTo>
                    <a:pt x="423" y="25"/>
                  </a:lnTo>
                  <a:lnTo>
                    <a:pt x="419" y="26"/>
                  </a:lnTo>
                  <a:lnTo>
                    <a:pt x="415" y="27"/>
                  </a:lnTo>
                  <a:lnTo>
                    <a:pt x="414" y="31"/>
                  </a:lnTo>
                  <a:lnTo>
                    <a:pt x="414" y="34"/>
                  </a:lnTo>
                  <a:lnTo>
                    <a:pt x="413" y="34"/>
                  </a:lnTo>
                  <a:lnTo>
                    <a:pt x="412" y="33"/>
                  </a:lnTo>
                  <a:lnTo>
                    <a:pt x="409" y="32"/>
                  </a:lnTo>
                  <a:lnTo>
                    <a:pt x="407" y="33"/>
                  </a:lnTo>
                  <a:lnTo>
                    <a:pt x="405" y="33"/>
                  </a:lnTo>
                  <a:lnTo>
                    <a:pt x="403" y="33"/>
                  </a:lnTo>
                  <a:lnTo>
                    <a:pt x="397" y="33"/>
                  </a:lnTo>
                  <a:lnTo>
                    <a:pt x="392" y="34"/>
                  </a:lnTo>
                  <a:lnTo>
                    <a:pt x="389" y="34"/>
                  </a:lnTo>
                  <a:lnTo>
                    <a:pt x="388" y="36"/>
                  </a:lnTo>
                  <a:lnTo>
                    <a:pt x="387" y="37"/>
                  </a:lnTo>
                  <a:lnTo>
                    <a:pt x="378" y="37"/>
                  </a:lnTo>
                  <a:lnTo>
                    <a:pt x="373" y="38"/>
                  </a:lnTo>
                  <a:lnTo>
                    <a:pt x="369" y="39"/>
                  </a:lnTo>
                  <a:lnTo>
                    <a:pt x="367" y="42"/>
                  </a:lnTo>
                  <a:lnTo>
                    <a:pt x="364" y="42"/>
                  </a:lnTo>
                  <a:lnTo>
                    <a:pt x="360" y="42"/>
                  </a:lnTo>
                  <a:lnTo>
                    <a:pt x="356" y="43"/>
                  </a:lnTo>
                  <a:lnTo>
                    <a:pt x="356" y="47"/>
                  </a:lnTo>
                  <a:lnTo>
                    <a:pt x="354" y="47"/>
                  </a:lnTo>
                  <a:lnTo>
                    <a:pt x="351" y="45"/>
                  </a:lnTo>
                  <a:lnTo>
                    <a:pt x="349" y="44"/>
                  </a:lnTo>
                  <a:lnTo>
                    <a:pt x="346" y="43"/>
                  </a:lnTo>
                  <a:lnTo>
                    <a:pt x="343" y="45"/>
                  </a:lnTo>
                  <a:lnTo>
                    <a:pt x="340" y="45"/>
                  </a:lnTo>
                  <a:lnTo>
                    <a:pt x="338" y="45"/>
                  </a:lnTo>
                  <a:lnTo>
                    <a:pt x="334" y="44"/>
                  </a:lnTo>
                  <a:lnTo>
                    <a:pt x="329" y="43"/>
                  </a:lnTo>
                  <a:lnTo>
                    <a:pt x="324" y="44"/>
                  </a:lnTo>
                  <a:lnTo>
                    <a:pt x="323" y="44"/>
                  </a:lnTo>
                  <a:lnTo>
                    <a:pt x="323" y="47"/>
                  </a:lnTo>
                  <a:lnTo>
                    <a:pt x="321" y="45"/>
                  </a:lnTo>
                  <a:lnTo>
                    <a:pt x="317" y="47"/>
                  </a:lnTo>
                  <a:lnTo>
                    <a:pt x="321" y="48"/>
                  </a:lnTo>
                  <a:lnTo>
                    <a:pt x="323" y="52"/>
                  </a:lnTo>
                  <a:lnTo>
                    <a:pt x="323" y="54"/>
                  </a:lnTo>
                  <a:lnTo>
                    <a:pt x="322" y="55"/>
                  </a:lnTo>
                  <a:lnTo>
                    <a:pt x="318" y="55"/>
                  </a:lnTo>
                  <a:lnTo>
                    <a:pt x="324" y="58"/>
                  </a:lnTo>
                  <a:lnTo>
                    <a:pt x="329" y="59"/>
                  </a:lnTo>
                  <a:lnTo>
                    <a:pt x="333" y="58"/>
                  </a:lnTo>
                  <a:lnTo>
                    <a:pt x="334" y="59"/>
                  </a:lnTo>
                  <a:lnTo>
                    <a:pt x="335" y="60"/>
                  </a:lnTo>
                  <a:lnTo>
                    <a:pt x="335" y="60"/>
                  </a:lnTo>
                  <a:lnTo>
                    <a:pt x="333" y="61"/>
                  </a:lnTo>
                  <a:lnTo>
                    <a:pt x="329" y="63"/>
                  </a:lnTo>
                  <a:lnTo>
                    <a:pt x="327" y="64"/>
                  </a:lnTo>
                  <a:lnTo>
                    <a:pt x="327" y="65"/>
                  </a:lnTo>
                  <a:lnTo>
                    <a:pt x="328" y="66"/>
                  </a:lnTo>
                  <a:lnTo>
                    <a:pt x="338" y="69"/>
                  </a:lnTo>
                  <a:lnTo>
                    <a:pt x="346" y="71"/>
                  </a:lnTo>
                  <a:lnTo>
                    <a:pt x="349" y="71"/>
                  </a:lnTo>
                  <a:lnTo>
                    <a:pt x="353" y="72"/>
                  </a:lnTo>
                  <a:lnTo>
                    <a:pt x="354" y="74"/>
                  </a:lnTo>
                  <a:lnTo>
                    <a:pt x="353" y="75"/>
                  </a:lnTo>
                  <a:lnTo>
                    <a:pt x="349" y="77"/>
                  </a:lnTo>
                  <a:lnTo>
                    <a:pt x="345" y="77"/>
                  </a:lnTo>
                  <a:lnTo>
                    <a:pt x="341" y="76"/>
                  </a:lnTo>
                  <a:lnTo>
                    <a:pt x="338" y="76"/>
                  </a:lnTo>
                  <a:lnTo>
                    <a:pt x="335" y="75"/>
                  </a:lnTo>
                  <a:lnTo>
                    <a:pt x="333" y="76"/>
                  </a:lnTo>
                  <a:lnTo>
                    <a:pt x="330" y="76"/>
                  </a:lnTo>
                  <a:lnTo>
                    <a:pt x="327" y="76"/>
                  </a:lnTo>
                  <a:lnTo>
                    <a:pt x="327" y="79"/>
                  </a:lnTo>
                  <a:lnTo>
                    <a:pt x="326" y="81"/>
                  </a:lnTo>
                  <a:lnTo>
                    <a:pt x="323" y="84"/>
                  </a:lnTo>
                  <a:lnTo>
                    <a:pt x="322" y="86"/>
                  </a:lnTo>
                  <a:lnTo>
                    <a:pt x="324" y="87"/>
                  </a:lnTo>
                  <a:lnTo>
                    <a:pt x="328" y="91"/>
                  </a:lnTo>
                  <a:lnTo>
                    <a:pt x="332" y="95"/>
                  </a:lnTo>
                  <a:lnTo>
                    <a:pt x="334" y="97"/>
                  </a:lnTo>
                  <a:lnTo>
                    <a:pt x="330" y="100"/>
                  </a:lnTo>
                  <a:lnTo>
                    <a:pt x="328" y="102"/>
                  </a:lnTo>
                  <a:lnTo>
                    <a:pt x="326" y="102"/>
                  </a:lnTo>
                  <a:lnTo>
                    <a:pt x="324" y="102"/>
                  </a:lnTo>
                  <a:lnTo>
                    <a:pt x="323" y="103"/>
                  </a:lnTo>
                  <a:lnTo>
                    <a:pt x="319" y="104"/>
                  </a:lnTo>
                  <a:lnTo>
                    <a:pt x="314" y="108"/>
                  </a:lnTo>
                  <a:lnTo>
                    <a:pt x="312" y="108"/>
                  </a:lnTo>
                  <a:lnTo>
                    <a:pt x="312" y="109"/>
                  </a:lnTo>
                  <a:lnTo>
                    <a:pt x="312" y="111"/>
                  </a:lnTo>
                  <a:lnTo>
                    <a:pt x="314" y="112"/>
                  </a:lnTo>
                  <a:lnTo>
                    <a:pt x="319" y="113"/>
                  </a:lnTo>
                  <a:lnTo>
                    <a:pt x="323" y="114"/>
                  </a:lnTo>
                  <a:lnTo>
                    <a:pt x="326" y="117"/>
                  </a:lnTo>
                  <a:lnTo>
                    <a:pt x="327" y="118"/>
                  </a:lnTo>
                  <a:lnTo>
                    <a:pt x="329" y="119"/>
                  </a:lnTo>
                  <a:lnTo>
                    <a:pt x="332" y="119"/>
                  </a:lnTo>
                  <a:lnTo>
                    <a:pt x="337" y="120"/>
                  </a:lnTo>
                  <a:lnTo>
                    <a:pt x="341" y="123"/>
                  </a:lnTo>
                  <a:lnTo>
                    <a:pt x="344" y="124"/>
                  </a:lnTo>
                  <a:lnTo>
                    <a:pt x="345" y="125"/>
                  </a:lnTo>
                  <a:lnTo>
                    <a:pt x="349" y="125"/>
                  </a:lnTo>
                  <a:lnTo>
                    <a:pt x="355" y="128"/>
                  </a:lnTo>
                  <a:lnTo>
                    <a:pt x="360" y="130"/>
                  </a:lnTo>
                  <a:lnTo>
                    <a:pt x="357" y="133"/>
                  </a:lnTo>
                  <a:lnTo>
                    <a:pt x="357" y="136"/>
                  </a:lnTo>
                  <a:lnTo>
                    <a:pt x="359" y="140"/>
                  </a:lnTo>
                  <a:lnTo>
                    <a:pt x="359" y="144"/>
                  </a:lnTo>
                  <a:lnTo>
                    <a:pt x="356" y="146"/>
                  </a:lnTo>
                  <a:lnTo>
                    <a:pt x="351" y="149"/>
                  </a:lnTo>
                  <a:lnTo>
                    <a:pt x="346" y="150"/>
                  </a:lnTo>
                  <a:lnTo>
                    <a:pt x="343" y="150"/>
                  </a:lnTo>
                  <a:lnTo>
                    <a:pt x="337" y="150"/>
                  </a:lnTo>
                  <a:lnTo>
                    <a:pt x="330" y="149"/>
                  </a:lnTo>
                  <a:lnTo>
                    <a:pt x="329" y="146"/>
                  </a:lnTo>
                  <a:lnTo>
                    <a:pt x="327" y="145"/>
                  </a:lnTo>
                  <a:lnTo>
                    <a:pt x="326" y="144"/>
                  </a:lnTo>
                  <a:lnTo>
                    <a:pt x="323" y="144"/>
                  </a:lnTo>
                  <a:lnTo>
                    <a:pt x="322" y="145"/>
                  </a:lnTo>
                  <a:lnTo>
                    <a:pt x="322" y="147"/>
                  </a:lnTo>
                  <a:lnTo>
                    <a:pt x="322" y="150"/>
                  </a:lnTo>
                  <a:lnTo>
                    <a:pt x="321" y="151"/>
                  </a:lnTo>
                  <a:lnTo>
                    <a:pt x="319" y="154"/>
                  </a:lnTo>
                  <a:lnTo>
                    <a:pt x="317" y="154"/>
                  </a:lnTo>
                  <a:lnTo>
                    <a:pt x="313" y="155"/>
                  </a:lnTo>
                  <a:lnTo>
                    <a:pt x="313" y="152"/>
                  </a:lnTo>
                  <a:lnTo>
                    <a:pt x="312" y="151"/>
                  </a:lnTo>
                  <a:lnTo>
                    <a:pt x="308" y="150"/>
                  </a:lnTo>
                  <a:lnTo>
                    <a:pt x="305" y="150"/>
                  </a:lnTo>
                  <a:lnTo>
                    <a:pt x="295" y="149"/>
                  </a:lnTo>
                  <a:lnTo>
                    <a:pt x="291" y="146"/>
                  </a:lnTo>
                  <a:lnTo>
                    <a:pt x="289" y="144"/>
                  </a:lnTo>
                  <a:lnTo>
                    <a:pt x="285" y="139"/>
                  </a:lnTo>
                  <a:lnTo>
                    <a:pt x="280" y="135"/>
                  </a:lnTo>
                  <a:lnTo>
                    <a:pt x="278" y="134"/>
                  </a:lnTo>
                  <a:lnTo>
                    <a:pt x="276" y="135"/>
                  </a:lnTo>
                  <a:lnTo>
                    <a:pt x="274" y="136"/>
                  </a:lnTo>
                  <a:lnTo>
                    <a:pt x="271" y="136"/>
                  </a:lnTo>
                  <a:lnTo>
                    <a:pt x="268" y="136"/>
                  </a:lnTo>
                  <a:lnTo>
                    <a:pt x="265" y="136"/>
                  </a:lnTo>
                  <a:lnTo>
                    <a:pt x="265" y="138"/>
                  </a:lnTo>
                  <a:lnTo>
                    <a:pt x="265" y="143"/>
                  </a:lnTo>
                  <a:lnTo>
                    <a:pt x="263" y="143"/>
                  </a:lnTo>
                  <a:lnTo>
                    <a:pt x="260" y="143"/>
                  </a:lnTo>
                  <a:lnTo>
                    <a:pt x="259" y="143"/>
                  </a:lnTo>
                  <a:lnTo>
                    <a:pt x="257" y="143"/>
                  </a:lnTo>
                  <a:lnTo>
                    <a:pt x="253" y="140"/>
                  </a:lnTo>
                  <a:lnTo>
                    <a:pt x="250" y="138"/>
                  </a:lnTo>
                  <a:lnTo>
                    <a:pt x="248" y="136"/>
                  </a:lnTo>
                  <a:lnTo>
                    <a:pt x="243" y="136"/>
                  </a:lnTo>
                  <a:lnTo>
                    <a:pt x="239" y="138"/>
                  </a:lnTo>
                  <a:lnTo>
                    <a:pt x="237" y="140"/>
                  </a:lnTo>
                  <a:lnTo>
                    <a:pt x="235" y="139"/>
                  </a:lnTo>
                  <a:lnTo>
                    <a:pt x="231" y="138"/>
                  </a:lnTo>
                  <a:lnTo>
                    <a:pt x="231" y="140"/>
                  </a:lnTo>
                  <a:lnTo>
                    <a:pt x="230" y="141"/>
                  </a:lnTo>
                  <a:lnTo>
                    <a:pt x="226" y="144"/>
                  </a:lnTo>
                  <a:lnTo>
                    <a:pt x="225" y="146"/>
                  </a:lnTo>
                  <a:lnTo>
                    <a:pt x="223" y="149"/>
                  </a:lnTo>
                  <a:lnTo>
                    <a:pt x="221" y="151"/>
                  </a:lnTo>
                  <a:lnTo>
                    <a:pt x="219" y="152"/>
                  </a:lnTo>
                  <a:lnTo>
                    <a:pt x="215" y="152"/>
                  </a:lnTo>
                  <a:lnTo>
                    <a:pt x="212" y="151"/>
                  </a:lnTo>
                  <a:lnTo>
                    <a:pt x="209" y="149"/>
                  </a:lnTo>
                  <a:lnTo>
                    <a:pt x="205" y="147"/>
                  </a:lnTo>
                  <a:lnTo>
                    <a:pt x="200" y="146"/>
                  </a:lnTo>
                  <a:lnTo>
                    <a:pt x="196" y="144"/>
                  </a:lnTo>
                  <a:lnTo>
                    <a:pt x="194" y="141"/>
                  </a:lnTo>
                  <a:lnTo>
                    <a:pt x="190" y="139"/>
                  </a:lnTo>
                  <a:lnTo>
                    <a:pt x="187" y="138"/>
                  </a:lnTo>
                  <a:lnTo>
                    <a:pt x="184" y="139"/>
                  </a:lnTo>
                  <a:lnTo>
                    <a:pt x="185" y="141"/>
                  </a:lnTo>
                  <a:lnTo>
                    <a:pt x="188" y="146"/>
                  </a:lnTo>
                  <a:lnTo>
                    <a:pt x="190" y="150"/>
                  </a:lnTo>
                  <a:lnTo>
                    <a:pt x="189" y="152"/>
                  </a:lnTo>
                  <a:lnTo>
                    <a:pt x="188" y="154"/>
                  </a:lnTo>
                  <a:lnTo>
                    <a:pt x="187" y="154"/>
                  </a:lnTo>
                  <a:lnTo>
                    <a:pt x="184" y="151"/>
                  </a:lnTo>
                  <a:lnTo>
                    <a:pt x="184" y="147"/>
                  </a:lnTo>
                  <a:lnTo>
                    <a:pt x="184" y="144"/>
                  </a:lnTo>
                  <a:lnTo>
                    <a:pt x="177" y="140"/>
                  </a:lnTo>
                  <a:lnTo>
                    <a:pt x="174" y="138"/>
                  </a:lnTo>
                  <a:lnTo>
                    <a:pt x="171" y="134"/>
                  </a:lnTo>
                  <a:lnTo>
                    <a:pt x="166" y="133"/>
                  </a:lnTo>
                  <a:lnTo>
                    <a:pt x="162" y="133"/>
                  </a:lnTo>
                  <a:lnTo>
                    <a:pt x="158" y="130"/>
                  </a:lnTo>
                  <a:lnTo>
                    <a:pt x="157" y="128"/>
                  </a:lnTo>
                  <a:lnTo>
                    <a:pt x="155" y="125"/>
                  </a:lnTo>
                  <a:lnTo>
                    <a:pt x="151" y="124"/>
                  </a:lnTo>
                  <a:lnTo>
                    <a:pt x="146" y="123"/>
                  </a:lnTo>
                  <a:lnTo>
                    <a:pt x="136" y="124"/>
                  </a:lnTo>
                  <a:lnTo>
                    <a:pt x="132" y="123"/>
                  </a:lnTo>
                  <a:lnTo>
                    <a:pt x="129" y="122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18" y="116"/>
                  </a:lnTo>
                  <a:lnTo>
                    <a:pt x="113" y="118"/>
                  </a:lnTo>
                  <a:lnTo>
                    <a:pt x="110" y="119"/>
                  </a:lnTo>
                  <a:lnTo>
                    <a:pt x="110" y="120"/>
                  </a:lnTo>
                  <a:lnTo>
                    <a:pt x="110" y="123"/>
                  </a:lnTo>
                  <a:lnTo>
                    <a:pt x="109" y="124"/>
                  </a:lnTo>
                  <a:lnTo>
                    <a:pt x="108" y="123"/>
                  </a:lnTo>
                  <a:lnTo>
                    <a:pt x="107" y="123"/>
                  </a:lnTo>
                  <a:lnTo>
                    <a:pt x="103" y="123"/>
                  </a:lnTo>
                  <a:lnTo>
                    <a:pt x="100" y="123"/>
                  </a:lnTo>
                  <a:lnTo>
                    <a:pt x="99" y="122"/>
                  </a:lnTo>
                  <a:lnTo>
                    <a:pt x="99" y="119"/>
                  </a:lnTo>
                  <a:lnTo>
                    <a:pt x="97" y="118"/>
                  </a:lnTo>
                  <a:lnTo>
                    <a:pt x="92" y="117"/>
                  </a:lnTo>
                  <a:lnTo>
                    <a:pt x="87" y="116"/>
                  </a:lnTo>
                  <a:lnTo>
                    <a:pt x="83" y="114"/>
                  </a:lnTo>
                  <a:lnTo>
                    <a:pt x="84" y="120"/>
                  </a:lnTo>
                  <a:lnTo>
                    <a:pt x="82" y="119"/>
                  </a:lnTo>
                  <a:lnTo>
                    <a:pt x="81" y="120"/>
                  </a:lnTo>
                  <a:lnTo>
                    <a:pt x="78" y="123"/>
                  </a:lnTo>
                  <a:lnTo>
                    <a:pt x="77" y="128"/>
                  </a:lnTo>
                  <a:lnTo>
                    <a:pt x="75" y="130"/>
                  </a:lnTo>
                  <a:lnTo>
                    <a:pt x="71" y="130"/>
                  </a:lnTo>
                  <a:lnTo>
                    <a:pt x="68" y="131"/>
                  </a:lnTo>
                  <a:lnTo>
                    <a:pt x="65" y="134"/>
                  </a:lnTo>
                  <a:lnTo>
                    <a:pt x="62" y="135"/>
                  </a:lnTo>
                  <a:lnTo>
                    <a:pt x="60" y="135"/>
                  </a:lnTo>
                  <a:lnTo>
                    <a:pt x="56" y="135"/>
                  </a:lnTo>
                  <a:lnTo>
                    <a:pt x="54" y="136"/>
                  </a:lnTo>
                  <a:lnTo>
                    <a:pt x="54" y="138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4"/>
                  </a:lnTo>
                  <a:lnTo>
                    <a:pt x="54" y="145"/>
                  </a:lnTo>
                  <a:lnTo>
                    <a:pt x="49" y="149"/>
                  </a:lnTo>
                  <a:lnTo>
                    <a:pt x="45" y="150"/>
                  </a:lnTo>
                  <a:lnTo>
                    <a:pt x="41" y="151"/>
                  </a:lnTo>
                  <a:lnTo>
                    <a:pt x="37" y="151"/>
                  </a:lnTo>
                  <a:lnTo>
                    <a:pt x="40" y="154"/>
                  </a:lnTo>
                  <a:lnTo>
                    <a:pt x="43" y="159"/>
                  </a:lnTo>
                  <a:lnTo>
                    <a:pt x="44" y="163"/>
                  </a:lnTo>
                  <a:lnTo>
                    <a:pt x="46" y="167"/>
                  </a:lnTo>
                  <a:lnTo>
                    <a:pt x="49" y="168"/>
                  </a:lnTo>
                  <a:lnTo>
                    <a:pt x="49" y="171"/>
                  </a:lnTo>
                  <a:lnTo>
                    <a:pt x="46" y="173"/>
                  </a:lnTo>
                  <a:lnTo>
                    <a:pt x="41" y="176"/>
                  </a:lnTo>
                  <a:lnTo>
                    <a:pt x="38" y="176"/>
                  </a:lnTo>
                  <a:lnTo>
                    <a:pt x="35" y="175"/>
                  </a:lnTo>
                  <a:lnTo>
                    <a:pt x="32" y="171"/>
                  </a:lnTo>
                  <a:lnTo>
                    <a:pt x="24" y="163"/>
                  </a:lnTo>
                  <a:lnTo>
                    <a:pt x="19" y="160"/>
                  </a:lnTo>
                  <a:lnTo>
                    <a:pt x="16" y="157"/>
                  </a:lnTo>
                  <a:lnTo>
                    <a:pt x="12" y="157"/>
                  </a:lnTo>
                  <a:lnTo>
                    <a:pt x="8" y="159"/>
                  </a:lnTo>
                  <a:lnTo>
                    <a:pt x="7" y="161"/>
                  </a:lnTo>
                  <a:lnTo>
                    <a:pt x="8" y="165"/>
                  </a:lnTo>
                  <a:lnTo>
                    <a:pt x="8" y="168"/>
                  </a:lnTo>
                  <a:lnTo>
                    <a:pt x="7" y="171"/>
                  </a:lnTo>
                  <a:lnTo>
                    <a:pt x="3" y="175"/>
                  </a:lnTo>
                  <a:lnTo>
                    <a:pt x="1" y="177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89"/>
                  </a:lnTo>
                  <a:lnTo>
                    <a:pt x="2" y="192"/>
                  </a:lnTo>
                  <a:lnTo>
                    <a:pt x="5" y="194"/>
                  </a:lnTo>
                  <a:lnTo>
                    <a:pt x="7" y="198"/>
                  </a:lnTo>
                  <a:lnTo>
                    <a:pt x="8" y="200"/>
                  </a:lnTo>
                  <a:lnTo>
                    <a:pt x="6" y="203"/>
                  </a:lnTo>
                  <a:lnTo>
                    <a:pt x="1" y="208"/>
                  </a:lnTo>
                  <a:lnTo>
                    <a:pt x="0" y="214"/>
                  </a:lnTo>
                  <a:lnTo>
                    <a:pt x="0" y="215"/>
                  </a:lnTo>
                  <a:lnTo>
                    <a:pt x="0" y="216"/>
                  </a:lnTo>
                  <a:lnTo>
                    <a:pt x="0" y="219"/>
                  </a:lnTo>
                  <a:lnTo>
                    <a:pt x="0" y="220"/>
                  </a:lnTo>
                  <a:lnTo>
                    <a:pt x="1" y="221"/>
                  </a:lnTo>
                  <a:lnTo>
                    <a:pt x="5" y="224"/>
                  </a:lnTo>
                  <a:lnTo>
                    <a:pt x="9" y="225"/>
                  </a:lnTo>
                  <a:lnTo>
                    <a:pt x="12" y="226"/>
                  </a:lnTo>
                  <a:lnTo>
                    <a:pt x="13" y="226"/>
                  </a:lnTo>
                  <a:lnTo>
                    <a:pt x="14" y="229"/>
                  </a:lnTo>
                  <a:lnTo>
                    <a:pt x="16" y="230"/>
                  </a:lnTo>
                  <a:lnTo>
                    <a:pt x="18" y="232"/>
                  </a:lnTo>
                  <a:lnTo>
                    <a:pt x="16" y="235"/>
                  </a:lnTo>
                  <a:lnTo>
                    <a:pt x="19" y="240"/>
                  </a:lnTo>
                  <a:lnTo>
                    <a:pt x="22" y="243"/>
                  </a:lnTo>
                  <a:lnTo>
                    <a:pt x="24" y="243"/>
                  </a:lnTo>
                  <a:lnTo>
                    <a:pt x="27" y="242"/>
                  </a:lnTo>
                  <a:lnTo>
                    <a:pt x="34" y="241"/>
                  </a:lnTo>
                  <a:lnTo>
                    <a:pt x="40" y="243"/>
                  </a:lnTo>
                  <a:lnTo>
                    <a:pt x="49" y="247"/>
                  </a:lnTo>
                  <a:lnTo>
                    <a:pt x="55" y="253"/>
                  </a:lnTo>
                  <a:lnTo>
                    <a:pt x="61" y="261"/>
                  </a:lnTo>
                  <a:lnTo>
                    <a:pt x="67" y="268"/>
                  </a:lnTo>
                  <a:lnTo>
                    <a:pt x="71" y="273"/>
                  </a:lnTo>
                  <a:lnTo>
                    <a:pt x="72" y="275"/>
                  </a:lnTo>
                  <a:lnTo>
                    <a:pt x="71" y="275"/>
                  </a:lnTo>
                  <a:lnTo>
                    <a:pt x="68" y="277"/>
                  </a:lnTo>
                  <a:lnTo>
                    <a:pt x="62" y="275"/>
                  </a:lnTo>
                  <a:lnTo>
                    <a:pt x="61" y="277"/>
                  </a:lnTo>
                  <a:lnTo>
                    <a:pt x="60" y="278"/>
                  </a:lnTo>
                  <a:lnTo>
                    <a:pt x="61" y="279"/>
                  </a:lnTo>
                  <a:lnTo>
                    <a:pt x="64" y="280"/>
                  </a:lnTo>
                  <a:lnTo>
                    <a:pt x="70" y="283"/>
                  </a:lnTo>
                  <a:lnTo>
                    <a:pt x="76" y="286"/>
                  </a:lnTo>
                  <a:lnTo>
                    <a:pt x="80" y="288"/>
                  </a:lnTo>
                  <a:lnTo>
                    <a:pt x="81" y="289"/>
                  </a:lnTo>
                  <a:lnTo>
                    <a:pt x="80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2" y="285"/>
                  </a:lnTo>
                  <a:lnTo>
                    <a:pt x="83" y="284"/>
                  </a:lnTo>
                  <a:lnTo>
                    <a:pt x="84" y="284"/>
                  </a:lnTo>
                  <a:lnTo>
                    <a:pt x="82" y="280"/>
                  </a:lnTo>
                  <a:lnTo>
                    <a:pt x="87" y="284"/>
                  </a:lnTo>
                  <a:lnTo>
                    <a:pt x="86" y="281"/>
                  </a:lnTo>
                  <a:lnTo>
                    <a:pt x="87" y="281"/>
                  </a:lnTo>
                  <a:lnTo>
                    <a:pt x="88" y="281"/>
                  </a:lnTo>
                  <a:lnTo>
                    <a:pt x="91" y="283"/>
                  </a:lnTo>
                  <a:lnTo>
                    <a:pt x="97" y="280"/>
                  </a:lnTo>
                  <a:lnTo>
                    <a:pt x="104" y="277"/>
                  </a:lnTo>
                  <a:lnTo>
                    <a:pt x="107" y="273"/>
                  </a:lnTo>
                  <a:lnTo>
                    <a:pt x="109" y="272"/>
                  </a:lnTo>
                  <a:lnTo>
                    <a:pt x="112" y="270"/>
                  </a:lnTo>
                  <a:lnTo>
                    <a:pt x="113" y="270"/>
                  </a:lnTo>
                  <a:lnTo>
                    <a:pt x="114" y="270"/>
                  </a:lnTo>
                  <a:lnTo>
                    <a:pt x="116" y="270"/>
                  </a:lnTo>
                  <a:lnTo>
                    <a:pt x="118" y="269"/>
                  </a:lnTo>
                  <a:lnTo>
                    <a:pt x="121" y="265"/>
                  </a:lnTo>
                  <a:lnTo>
                    <a:pt x="126" y="264"/>
                  </a:lnTo>
                  <a:lnTo>
                    <a:pt x="132" y="265"/>
                  </a:lnTo>
                  <a:lnTo>
                    <a:pt x="137" y="268"/>
                  </a:lnTo>
                  <a:lnTo>
                    <a:pt x="144" y="270"/>
                  </a:lnTo>
                  <a:lnTo>
                    <a:pt x="150" y="273"/>
                  </a:lnTo>
                  <a:lnTo>
                    <a:pt x="155" y="273"/>
                  </a:lnTo>
                  <a:lnTo>
                    <a:pt x="159" y="270"/>
                  </a:lnTo>
                  <a:lnTo>
                    <a:pt x="163" y="269"/>
                  </a:lnTo>
                  <a:lnTo>
                    <a:pt x="167" y="269"/>
                  </a:lnTo>
                  <a:lnTo>
                    <a:pt x="171" y="269"/>
                  </a:lnTo>
                  <a:lnTo>
                    <a:pt x="173" y="272"/>
                  </a:lnTo>
                  <a:lnTo>
                    <a:pt x="179" y="280"/>
                  </a:lnTo>
                  <a:lnTo>
                    <a:pt x="184" y="290"/>
                  </a:lnTo>
                  <a:lnTo>
                    <a:pt x="183" y="296"/>
                  </a:lnTo>
                  <a:lnTo>
                    <a:pt x="180" y="302"/>
                  </a:lnTo>
                  <a:lnTo>
                    <a:pt x="178" y="309"/>
                  </a:lnTo>
                  <a:lnTo>
                    <a:pt x="178" y="313"/>
                  </a:lnTo>
                  <a:lnTo>
                    <a:pt x="180" y="316"/>
                  </a:lnTo>
                  <a:lnTo>
                    <a:pt x="184" y="318"/>
                  </a:lnTo>
                  <a:lnTo>
                    <a:pt x="189" y="320"/>
                  </a:lnTo>
                  <a:lnTo>
                    <a:pt x="193" y="321"/>
                  </a:lnTo>
                  <a:lnTo>
                    <a:pt x="187" y="323"/>
                  </a:lnTo>
                  <a:lnTo>
                    <a:pt x="179" y="322"/>
                  </a:lnTo>
                  <a:lnTo>
                    <a:pt x="172" y="320"/>
                  </a:lnTo>
                  <a:lnTo>
                    <a:pt x="164" y="320"/>
                  </a:lnTo>
                  <a:lnTo>
                    <a:pt x="161" y="320"/>
                  </a:lnTo>
                  <a:lnTo>
                    <a:pt x="156" y="320"/>
                  </a:lnTo>
                  <a:lnTo>
                    <a:pt x="152" y="318"/>
                  </a:lnTo>
                  <a:lnTo>
                    <a:pt x="151" y="320"/>
                  </a:lnTo>
                  <a:lnTo>
                    <a:pt x="150" y="320"/>
                  </a:lnTo>
                  <a:lnTo>
                    <a:pt x="147" y="321"/>
                  </a:lnTo>
                  <a:lnTo>
                    <a:pt x="146" y="322"/>
                  </a:lnTo>
                  <a:lnTo>
                    <a:pt x="142" y="325"/>
                  </a:lnTo>
                  <a:lnTo>
                    <a:pt x="139" y="329"/>
                  </a:lnTo>
                  <a:lnTo>
                    <a:pt x="137" y="334"/>
                  </a:lnTo>
                  <a:lnTo>
                    <a:pt x="139" y="339"/>
                  </a:lnTo>
                  <a:lnTo>
                    <a:pt x="142" y="342"/>
                  </a:lnTo>
                  <a:lnTo>
                    <a:pt x="146" y="343"/>
                  </a:lnTo>
                  <a:lnTo>
                    <a:pt x="151" y="345"/>
                  </a:lnTo>
                  <a:lnTo>
                    <a:pt x="153" y="348"/>
                  </a:lnTo>
                  <a:lnTo>
                    <a:pt x="148" y="348"/>
                  </a:lnTo>
                  <a:lnTo>
                    <a:pt x="142" y="348"/>
                  </a:lnTo>
                  <a:lnTo>
                    <a:pt x="139" y="347"/>
                  </a:lnTo>
                  <a:lnTo>
                    <a:pt x="135" y="345"/>
                  </a:lnTo>
                  <a:lnTo>
                    <a:pt x="131" y="344"/>
                  </a:lnTo>
                  <a:lnTo>
                    <a:pt x="128" y="343"/>
                  </a:lnTo>
                  <a:lnTo>
                    <a:pt x="124" y="344"/>
                  </a:lnTo>
                  <a:lnTo>
                    <a:pt x="120" y="345"/>
                  </a:lnTo>
                  <a:lnTo>
                    <a:pt x="119" y="347"/>
                  </a:lnTo>
                  <a:lnTo>
                    <a:pt x="119" y="349"/>
                  </a:lnTo>
                  <a:lnTo>
                    <a:pt x="120" y="352"/>
                  </a:lnTo>
                  <a:lnTo>
                    <a:pt x="124" y="354"/>
                  </a:lnTo>
                  <a:lnTo>
                    <a:pt x="126" y="355"/>
                  </a:lnTo>
                  <a:lnTo>
                    <a:pt x="131" y="356"/>
                  </a:lnTo>
                  <a:lnTo>
                    <a:pt x="135" y="359"/>
                  </a:lnTo>
                  <a:lnTo>
                    <a:pt x="141" y="365"/>
                  </a:lnTo>
                  <a:lnTo>
                    <a:pt x="145" y="372"/>
                  </a:lnTo>
                  <a:lnTo>
                    <a:pt x="150" y="379"/>
                  </a:lnTo>
                  <a:lnTo>
                    <a:pt x="153" y="381"/>
                  </a:lnTo>
                  <a:lnTo>
                    <a:pt x="155" y="386"/>
                  </a:lnTo>
                  <a:lnTo>
                    <a:pt x="155" y="390"/>
                  </a:lnTo>
                  <a:lnTo>
                    <a:pt x="156" y="391"/>
                  </a:lnTo>
                  <a:lnTo>
                    <a:pt x="159" y="391"/>
                  </a:lnTo>
                  <a:lnTo>
                    <a:pt x="163" y="391"/>
                  </a:lnTo>
                  <a:lnTo>
                    <a:pt x="164" y="391"/>
                  </a:lnTo>
                  <a:lnTo>
                    <a:pt x="166" y="392"/>
                  </a:lnTo>
                  <a:lnTo>
                    <a:pt x="168" y="396"/>
                  </a:lnTo>
                  <a:lnTo>
                    <a:pt x="172" y="400"/>
                  </a:lnTo>
                  <a:lnTo>
                    <a:pt x="173" y="401"/>
                  </a:lnTo>
                  <a:lnTo>
                    <a:pt x="175" y="401"/>
                  </a:lnTo>
                  <a:lnTo>
                    <a:pt x="178" y="401"/>
                  </a:lnTo>
                  <a:lnTo>
                    <a:pt x="180" y="401"/>
                  </a:lnTo>
                  <a:lnTo>
                    <a:pt x="182" y="402"/>
                  </a:lnTo>
                  <a:lnTo>
                    <a:pt x="184" y="402"/>
                  </a:lnTo>
                  <a:lnTo>
                    <a:pt x="190" y="403"/>
                  </a:lnTo>
                  <a:lnTo>
                    <a:pt x="195" y="406"/>
                  </a:lnTo>
                  <a:lnTo>
                    <a:pt x="196" y="407"/>
                  </a:lnTo>
                  <a:lnTo>
                    <a:pt x="195" y="409"/>
                  </a:lnTo>
                  <a:lnTo>
                    <a:pt x="193" y="407"/>
                  </a:lnTo>
                  <a:lnTo>
                    <a:pt x="195" y="411"/>
                  </a:lnTo>
                  <a:lnTo>
                    <a:pt x="195" y="415"/>
                  </a:lnTo>
                  <a:lnTo>
                    <a:pt x="194" y="419"/>
                  </a:lnTo>
                  <a:lnTo>
                    <a:pt x="193" y="424"/>
                  </a:lnTo>
                  <a:lnTo>
                    <a:pt x="193" y="428"/>
                  </a:lnTo>
                  <a:lnTo>
                    <a:pt x="193" y="431"/>
                  </a:lnTo>
                  <a:lnTo>
                    <a:pt x="194" y="434"/>
                  </a:lnTo>
                  <a:lnTo>
                    <a:pt x="195" y="438"/>
                  </a:lnTo>
                  <a:lnTo>
                    <a:pt x="200" y="431"/>
                  </a:lnTo>
                  <a:lnTo>
                    <a:pt x="206" y="427"/>
                  </a:lnTo>
                  <a:lnTo>
                    <a:pt x="214" y="423"/>
                  </a:lnTo>
                  <a:lnTo>
                    <a:pt x="221" y="420"/>
                  </a:lnTo>
                  <a:lnTo>
                    <a:pt x="228" y="420"/>
                  </a:lnTo>
                  <a:lnTo>
                    <a:pt x="235" y="420"/>
                  </a:lnTo>
                  <a:lnTo>
                    <a:pt x="242" y="422"/>
                  </a:lnTo>
                  <a:lnTo>
                    <a:pt x="248" y="425"/>
                  </a:lnTo>
                  <a:lnTo>
                    <a:pt x="255" y="429"/>
                  </a:lnTo>
                  <a:lnTo>
                    <a:pt x="260" y="434"/>
                  </a:lnTo>
                  <a:lnTo>
                    <a:pt x="270" y="446"/>
                  </a:lnTo>
                  <a:lnTo>
                    <a:pt x="276" y="450"/>
                  </a:lnTo>
                  <a:lnTo>
                    <a:pt x="282" y="452"/>
                  </a:lnTo>
                  <a:lnTo>
                    <a:pt x="287" y="452"/>
                  </a:lnTo>
                  <a:lnTo>
                    <a:pt x="292" y="452"/>
                  </a:lnTo>
                  <a:lnTo>
                    <a:pt x="266" y="332"/>
                  </a:lnTo>
                  <a:lnTo>
                    <a:pt x="328" y="315"/>
                  </a:lnTo>
                  <a:lnTo>
                    <a:pt x="330" y="313"/>
                  </a:lnTo>
                  <a:lnTo>
                    <a:pt x="332" y="312"/>
                  </a:lnTo>
                  <a:lnTo>
                    <a:pt x="329" y="309"/>
                  </a:lnTo>
                  <a:lnTo>
                    <a:pt x="330" y="310"/>
                  </a:lnTo>
                  <a:lnTo>
                    <a:pt x="330" y="310"/>
                  </a:lnTo>
                  <a:lnTo>
                    <a:pt x="332" y="309"/>
                  </a:lnTo>
                  <a:lnTo>
                    <a:pt x="332" y="306"/>
                  </a:lnTo>
                  <a:lnTo>
                    <a:pt x="332" y="305"/>
                  </a:lnTo>
                  <a:lnTo>
                    <a:pt x="332" y="305"/>
                  </a:lnTo>
                  <a:lnTo>
                    <a:pt x="334" y="304"/>
                  </a:lnTo>
                  <a:lnTo>
                    <a:pt x="339" y="302"/>
                  </a:lnTo>
                  <a:lnTo>
                    <a:pt x="343" y="301"/>
                  </a:lnTo>
                  <a:lnTo>
                    <a:pt x="346" y="301"/>
                  </a:lnTo>
                  <a:lnTo>
                    <a:pt x="346" y="302"/>
                  </a:lnTo>
                  <a:lnTo>
                    <a:pt x="345" y="304"/>
                  </a:lnTo>
                  <a:lnTo>
                    <a:pt x="345" y="305"/>
                  </a:lnTo>
                  <a:lnTo>
                    <a:pt x="345" y="306"/>
                  </a:lnTo>
                  <a:lnTo>
                    <a:pt x="348" y="307"/>
                  </a:lnTo>
                  <a:lnTo>
                    <a:pt x="349" y="307"/>
                  </a:lnTo>
                  <a:lnTo>
                    <a:pt x="349" y="307"/>
                  </a:lnTo>
                  <a:lnTo>
                    <a:pt x="351" y="309"/>
                  </a:lnTo>
                  <a:lnTo>
                    <a:pt x="353" y="309"/>
                  </a:lnTo>
                  <a:lnTo>
                    <a:pt x="354" y="309"/>
                  </a:lnTo>
                  <a:lnTo>
                    <a:pt x="354" y="307"/>
                  </a:lnTo>
                  <a:lnTo>
                    <a:pt x="354" y="307"/>
                  </a:lnTo>
                  <a:lnTo>
                    <a:pt x="355" y="307"/>
                  </a:lnTo>
                  <a:lnTo>
                    <a:pt x="355" y="305"/>
                  </a:lnTo>
                  <a:lnTo>
                    <a:pt x="355" y="299"/>
                  </a:lnTo>
                  <a:lnTo>
                    <a:pt x="354" y="295"/>
                  </a:lnTo>
                  <a:lnTo>
                    <a:pt x="351" y="293"/>
                  </a:lnTo>
                  <a:lnTo>
                    <a:pt x="349" y="290"/>
                  </a:lnTo>
                  <a:lnTo>
                    <a:pt x="349" y="290"/>
                  </a:lnTo>
                  <a:lnTo>
                    <a:pt x="353" y="290"/>
                  </a:lnTo>
                  <a:lnTo>
                    <a:pt x="356" y="291"/>
                  </a:lnTo>
                  <a:lnTo>
                    <a:pt x="357" y="294"/>
                  </a:lnTo>
                  <a:lnTo>
                    <a:pt x="357" y="296"/>
                  </a:lnTo>
                  <a:lnTo>
                    <a:pt x="357" y="297"/>
                  </a:lnTo>
                  <a:lnTo>
                    <a:pt x="360" y="297"/>
                  </a:lnTo>
                  <a:lnTo>
                    <a:pt x="362" y="297"/>
                  </a:lnTo>
                  <a:lnTo>
                    <a:pt x="366" y="296"/>
                  </a:lnTo>
                  <a:lnTo>
                    <a:pt x="369" y="296"/>
                  </a:lnTo>
                  <a:lnTo>
                    <a:pt x="370" y="297"/>
                  </a:lnTo>
                  <a:lnTo>
                    <a:pt x="371" y="299"/>
                  </a:lnTo>
                  <a:lnTo>
                    <a:pt x="370" y="300"/>
                  </a:lnTo>
                  <a:lnTo>
                    <a:pt x="367" y="300"/>
                  </a:lnTo>
                  <a:lnTo>
                    <a:pt x="365" y="300"/>
                  </a:lnTo>
                  <a:lnTo>
                    <a:pt x="367" y="301"/>
                  </a:lnTo>
                  <a:lnTo>
                    <a:pt x="369" y="302"/>
                  </a:lnTo>
                  <a:lnTo>
                    <a:pt x="371" y="302"/>
                  </a:lnTo>
                  <a:lnTo>
                    <a:pt x="372" y="304"/>
                  </a:lnTo>
                  <a:lnTo>
                    <a:pt x="372" y="305"/>
                  </a:lnTo>
                  <a:lnTo>
                    <a:pt x="371" y="304"/>
                  </a:lnTo>
                  <a:lnTo>
                    <a:pt x="369" y="304"/>
                  </a:lnTo>
                  <a:lnTo>
                    <a:pt x="369" y="305"/>
                  </a:lnTo>
                  <a:lnTo>
                    <a:pt x="371" y="306"/>
                  </a:lnTo>
                  <a:lnTo>
                    <a:pt x="372" y="307"/>
                  </a:lnTo>
                  <a:lnTo>
                    <a:pt x="373" y="307"/>
                  </a:lnTo>
                  <a:lnTo>
                    <a:pt x="375" y="309"/>
                  </a:lnTo>
                  <a:lnTo>
                    <a:pt x="375" y="310"/>
                  </a:lnTo>
                  <a:lnTo>
                    <a:pt x="373" y="310"/>
                  </a:lnTo>
                  <a:lnTo>
                    <a:pt x="369" y="310"/>
                  </a:lnTo>
                  <a:lnTo>
                    <a:pt x="364" y="309"/>
                  </a:lnTo>
                  <a:lnTo>
                    <a:pt x="362" y="309"/>
                  </a:lnTo>
                  <a:lnTo>
                    <a:pt x="362" y="310"/>
                  </a:lnTo>
                  <a:lnTo>
                    <a:pt x="360" y="310"/>
                  </a:lnTo>
                  <a:lnTo>
                    <a:pt x="360" y="311"/>
                  </a:lnTo>
                  <a:lnTo>
                    <a:pt x="361" y="312"/>
                  </a:lnTo>
                  <a:lnTo>
                    <a:pt x="364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71" y="313"/>
                  </a:lnTo>
                  <a:lnTo>
                    <a:pt x="377" y="313"/>
                  </a:lnTo>
                  <a:lnTo>
                    <a:pt x="378" y="315"/>
                  </a:lnTo>
                  <a:lnTo>
                    <a:pt x="380" y="315"/>
                  </a:lnTo>
                  <a:lnTo>
                    <a:pt x="380" y="318"/>
                  </a:lnTo>
                  <a:lnTo>
                    <a:pt x="380" y="321"/>
                  </a:lnTo>
                  <a:lnTo>
                    <a:pt x="378" y="323"/>
                  </a:lnTo>
                  <a:lnTo>
                    <a:pt x="378" y="326"/>
                  </a:lnTo>
                  <a:lnTo>
                    <a:pt x="380" y="328"/>
                  </a:lnTo>
                  <a:lnTo>
                    <a:pt x="382" y="331"/>
                  </a:lnTo>
                  <a:lnTo>
                    <a:pt x="387" y="336"/>
                  </a:lnTo>
                  <a:lnTo>
                    <a:pt x="391" y="339"/>
                  </a:lnTo>
                  <a:lnTo>
                    <a:pt x="392" y="342"/>
                  </a:lnTo>
                  <a:lnTo>
                    <a:pt x="392" y="343"/>
                  </a:lnTo>
                  <a:lnTo>
                    <a:pt x="391" y="343"/>
                  </a:lnTo>
                  <a:lnTo>
                    <a:pt x="396" y="345"/>
                  </a:lnTo>
                  <a:lnTo>
                    <a:pt x="397" y="347"/>
                  </a:lnTo>
                  <a:lnTo>
                    <a:pt x="399" y="349"/>
                  </a:lnTo>
                  <a:lnTo>
                    <a:pt x="403" y="352"/>
                  </a:lnTo>
                  <a:lnTo>
                    <a:pt x="413" y="361"/>
                  </a:lnTo>
                  <a:lnTo>
                    <a:pt x="423" y="370"/>
                  </a:lnTo>
                  <a:lnTo>
                    <a:pt x="426" y="375"/>
                  </a:lnTo>
                  <a:lnTo>
                    <a:pt x="431" y="379"/>
                  </a:lnTo>
                  <a:lnTo>
                    <a:pt x="437" y="381"/>
                  </a:lnTo>
                  <a:lnTo>
                    <a:pt x="445" y="380"/>
                  </a:lnTo>
                  <a:lnTo>
                    <a:pt x="453" y="379"/>
                  </a:lnTo>
                  <a:lnTo>
                    <a:pt x="462" y="377"/>
                  </a:lnTo>
                  <a:lnTo>
                    <a:pt x="471" y="377"/>
                  </a:lnTo>
                  <a:lnTo>
                    <a:pt x="480" y="379"/>
                  </a:lnTo>
                  <a:lnTo>
                    <a:pt x="489" y="380"/>
                  </a:lnTo>
                  <a:lnTo>
                    <a:pt x="499" y="379"/>
                  </a:lnTo>
                  <a:lnTo>
                    <a:pt x="504" y="376"/>
                  </a:lnTo>
                  <a:lnTo>
                    <a:pt x="508" y="374"/>
                  </a:lnTo>
                  <a:lnTo>
                    <a:pt x="511" y="374"/>
                  </a:lnTo>
                  <a:lnTo>
                    <a:pt x="514" y="375"/>
                  </a:lnTo>
                  <a:lnTo>
                    <a:pt x="517" y="377"/>
                  </a:lnTo>
                  <a:lnTo>
                    <a:pt x="520" y="381"/>
                  </a:lnTo>
                  <a:lnTo>
                    <a:pt x="524" y="384"/>
                  </a:lnTo>
                  <a:lnTo>
                    <a:pt x="528" y="386"/>
                  </a:lnTo>
                  <a:lnTo>
                    <a:pt x="533" y="391"/>
                  </a:lnTo>
                  <a:lnTo>
                    <a:pt x="537" y="396"/>
                  </a:lnTo>
                  <a:lnTo>
                    <a:pt x="539" y="398"/>
                  </a:lnTo>
                  <a:lnTo>
                    <a:pt x="543" y="400"/>
                  </a:lnTo>
                  <a:lnTo>
                    <a:pt x="549" y="398"/>
                  </a:lnTo>
                  <a:lnTo>
                    <a:pt x="549" y="406"/>
                  </a:lnTo>
                  <a:lnTo>
                    <a:pt x="551" y="414"/>
                  </a:lnTo>
                  <a:lnTo>
                    <a:pt x="552" y="423"/>
                  </a:lnTo>
                  <a:lnTo>
                    <a:pt x="557" y="429"/>
                  </a:lnTo>
                  <a:lnTo>
                    <a:pt x="560" y="430"/>
                  </a:lnTo>
                  <a:lnTo>
                    <a:pt x="564" y="430"/>
                  </a:lnTo>
                  <a:lnTo>
                    <a:pt x="567" y="431"/>
                  </a:lnTo>
                  <a:lnTo>
                    <a:pt x="569" y="435"/>
                  </a:lnTo>
                  <a:lnTo>
                    <a:pt x="573" y="445"/>
                  </a:lnTo>
                  <a:lnTo>
                    <a:pt x="578" y="454"/>
                  </a:lnTo>
                  <a:lnTo>
                    <a:pt x="580" y="456"/>
                  </a:lnTo>
                  <a:lnTo>
                    <a:pt x="584" y="459"/>
                  </a:lnTo>
                  <a:lnTo>
                    <a:pt x="592" y="459"/>
                  </a:lnTo>
                  <a:lnTo>
                    <a:pt x="601" y="457"/>
                  </a:lnTo>
                  <a:lnTo>
                    <a:pt x="610" y="456"/>
                  </a:lnTo>
                  <a:lnTo>
                    <a:pt x="613" y="457"/>
                  </a:lnTo>
                  <a:lnTo>
                    <a:pt x="617" y="460"/>
                  </a:lnTo>
                  <a:lnTo>
                    <a:pt x="618" y="462"/>
                  </a:lnTo>
                  <a:lnTo>
                    <a:pt x="618" y="466"/>
                  </a:lnTo>
                  <a:lnTo>
                    <a:pt x="618" y="468"/>
                  </a:lnTo>
                  <a:lnTo>
                    <a:pt x="619" y="471"/>
                  </a:lnTo>
                  <a:lnTo>
                    <a:pt x="624" y="473"/>
                  </a:lnTo>
                  <a:lnTo>
                    <a:pt x="630" y="474"/>
                  </a:lnTo>
                  <a:lnTo>
                    <a:pt x="635" y="476"/>
                  </a:lnTo>
                  <a:lnTo>
                    <a:pt x="634" y="472"/>
                  </a:lnTo>
                  <a:lnTo>
                    <a:pt x="633" y="470"/>
                  </a:lnTo>
                  <a:lnTo>
                    <a:pt x="632" y="467"/>
                  </a:lnTo>
                  <a:lnTo>
                    <a:pt x="633" y="465"/>
                  </a:lnTo>
                  <a:lnTo>
                    <a:pt x="635" y="460"/>
                  </a:lnTo>
                  <a:lnTo>
                    <a:pt x="640" y="456"/>
                  </a:lnTo>
                  <a:lnTo>
                    <a:pt x="642" y="455"/>
                  </a:lnTo>
                  <a:lnTo>
                    <a:pt x="642" y="452"/>
                  </a:lnTo>
                  <a:lnTo>
                    <a:pt x="642" y="451"/>
                  </a:lnTo>
                  <a:lnTo>
                    <a:pt x="642" y="449"/>
                  </a:lnTo>
                  <a:lnTo>
                    <a:pt x="649" y="444"/>
                  </a:lnTo>
                  <a:lnTo>
                    <a:pt x="655" y="440"/>
                  </a:lnTo>
                  <a:lnTo>
                    <a:pt x="660" y="439"/>
                  </a:lnTo>
                  <a:lnTo>
                    <a:pt x="664" y="435"/>
                  </a:lnTo>
                  <a:lnTo>
                    <a:pt x="665" y="433"/>
                  </a:lnTo>
                  <a:lnTo>
                    <a:pt x="667" y="429"/>
                  </a:lnTo>
                  <a:lnTo>
                    <a:pt x="670" y="428"/>
                  </a:lnTo>
                  <a:lnTo>
                    <a:pt x="672" y="427"/>
                  </a:lnTo>
                  <a:lnTo>
                    <a:pt x="674" y="428"/>
                  </a:lnTo>
                  <a:lnTo>
                    <a:pt x="676" y="427"/>
                  </a:lnTo>
                  <a:lnTo>
                    <a:pt x="678" y="425"/>
                  </a:lnTo>
                  <a:lnTo>
                    <a:pt x="680" y="424"/>
                  </a:lnTo>
                  <a:lnTo>
                    <a:pt x="683" y="422"/>
                  </a:lnTo>
                  <a:lnTo>
                    <a:pt x="687" y="422"/>
                  </a:lnTo>
                  <a:lnTo>
                    <a:pt x="683" y="419"/>
                  </a:lnTo>
                  <a:lnTo>
                    <a:pt x="681" y="418"/>
                  </a:lnTo>
                  <a:lnTo>
                    <a:pt x="682" y="417"/>
                  </a:lnTo>
                  <a:lnTo>
                    <a:pt x="683" y="413"/>
                  </a:lnTo>
                  <a:lnTo>
                    <a:pt x="685" y="408"/>
                  </a:lnTo>
                  <a:lnTo>
                    <a:pt x="686" y="407"/>
                  </a:lnTo>
                  <a:lnTo>
                    <a:pt x="687" y="406"/>
                  </a:lnTo>
                  <a:lnTo>
                    <a:pt x="690" y="406"/>
                  </a:lnTo>
                  <a:lnTo>
                    <a:pt x="692" y="406"/>
                  </a:lnTo>
                  <a:lnTo>
                    <a:pt x="696" y="404"/>
                  </a:lnTo>
                  <a:lnTo>
                    <a:pt x="701" y="403"/>
                  </a:lnTo>
                  <a:lnTo>
                    <a:pt x="707" y="403"/>
                  </a:lnTo>
                  <a:lnTo>
                    <a:pt x="713" y="404"/>
                  </a:lnTo>
                  <a:lnTo>
                    <a:pt x="725" y="408"/>
                  </a:lnTo>
                  <a:lnTo>
                    <a:pt x="729" y="411"/>
                  </a:lnTo>
                  <a:lnTo>
                    <a:pt x="730" y="411"/>
                  </a:lnTo>
                  <a:lnTo>
                    <a:pt x="734" y="412"/>
                  </a:lnTo>
                  <a:lnTo>
                    <a:pt x="736" y="412"/>
                  </a:lnTo>
                  <a:lnTo>
                    <a:pt x="740" y="412"/>
                  </a:lnTo>
                  <a:lnTo>
                    <a:pt x="745" y="414"/>
                  </a:lnTo>
                  <a:lnTo>
                    <a:pt x="747" y="415"/>
                  </a:lnTo>
                  <a:lnTo>
                    <a:pt x="750" y="415"/>
                  </a:lnTo>
                  <a:lnTo>
                    <a:pt x="746" y="411"/>
                  </a:lnTo>
                  <a:lnTo>
                    <a:pt x="745" y="404"/>
                  </a:lnTo>
                  <a:lnTo>
                    <a:pt x="745" y="398"/>
                  </a:lnTo>
                  <a:lnTo>
                    <a:pt x="747" y="395"/>
                  </a:lnTo>
                  <a:lnTo>
                    <a:pt x="751" y="393"/>
                  </a:lnTo>
                  <a:lnTo>
                    <a:pt x="755" y="392"/>
                  </a:lnTo>
                  <a:lnTo>
                    <a:pt x="758" y="390"/>
                  </a:lnTo>
                  <a:lnTo>
                    <a:pt x="760" y="388"/>
                  </a:lnTo>
                  <a:lnTo>
                    <a:pt x="763" y="390"/>
                  </a:lnTo>
                  <a:lnTo>
                    <a:pt x="769" y="393"/>
                  </a:lnTo>
                  <a:lnTo>
                    <a:pt x="778" y="397"/>
                  </a:lnTo>
                  <a:lnTo>
                    <a:pt x="785" y="400"/>
                  </a:lnTo>
                  <a:lnTo>
                    <a:pt x="793" y="403"/>
                  </a:lnTo>
                  <a:lnTo>
                    <a:pt x="799" y="404"/>
                  </a:lnTo>
                  <a:lnTo>
                    <a:pt x="804" y="403"/>
                  </a:lnTo>
                  <a:lnTo>
                    <a:pt x="805" y="400"/>
                  </a:lnTo>
                  <a:lnTo>
                    <a:pt x="805" y="400"/>
                  </a:lnTo>
                  <a:lnTo>
                    <a:pt x="808" y="400"/>
                  </a:lnTo>
                  <a:lnTo>
                    <a:pt x="814" y="401"/>
                  </a:lnTo>
                  <a:lnTo>
                    <a:pt x="821" y="401"/>
                  </a:lnTo>
                  <a:lnTo>
                    <a:pt x="826" y="400"/>
                  </a:lnTo>
                  <a:lnTo>
                    <a:pt x="832" y="398"/>
                  </a:lnTo>
                  <a:lnTo>
                    <a:pt x="838" y="398"/>
                  </a:lnTo>
                  <a:lnTo>
                    <a:pt x="843" y="400"/>
                  </a:lnTo>
                  <a:lnTo>
                    <a:pt x="844" y="401"/>
                  </a:lnTo>
                  <a:lnTo>
                    <a:pt x="847" y="400"/>
                  </a:lnTo>
                  <a:lnTo>
                    <a:pt x="851" y="400"/>
                  </a:lnTo>
                  <a:lnTo>
                    <a:pt x="857" y="401"/>
                  </a:lnTo>
                  <a:lnTo>
                    <a:pt x="865" y="401"/>
                  </a:lnTo>
                  <a:lnTo>
                    <a:pt x="875" y="401"/>
                  </a:lnTo>
                  <a:lnTo>
                    <a:pt x="880" y="401"/>
                  </a:lnTo>
                  <a:lnTo>
                    <a:pt x="886" y="403"/>
                  </a:lnTo>
                  <a:lnTo>
                    <a:pt x="892" y="404"/>
                  </a:lnTo>
                  <a:lnTo>
                    <a:pt x="897" y="407"/>
                  </a:lnTo>
                  <a:lnTo>
                    <a:pt x="901" y="409"/>
                  </a:lnTo>
                  <a:lnTo>
                    <a:pt x="905" y="413"/>
                  </a:lnTo>
                  <a:lnTo>
                    <a:pt x="907" y="414"/>
                  </a:lnTo>
                  <a:lnTo>
                    <a:pt x="912" y="415"/>
                  </a:lnTo>
                  <a:lnTo>
                    <a:pt x="917" y="415"/>
                  </a:lnTo>
                  <a:lnTo>
                    <a:pt x="922" y="418"/>
                  </a:lnTo>
                  <a:lnTo>
                    <a:pt x="927" y="422"/>
                  </a:lnTo>
                  <a:lnTo>
                    <a:pt x="931" y="427"/>
                  </a:lnTo>
                  <a:lnTo>
                    <a:pt x="931" y="423"/>
                  </a:lnTo>
                  <a:lnTo>
                    <a:pt x="928" y="418"/>
                  </a:lnTo>
                  <a:lnTo>
                    <a:pt x="927" y="414"/>
                  </a:lnTo>
                  <a:lnTo>
                    <a:pt x="924" y="411"/>
                  </a:lnTo>
                  <a:lnTo>
                    <a:pt x="924" y="409"/>
                  </a:lnTo>
                  <a:lnTo>
                    <a:pt x="923" y="407"/>
                  </a:lnTo>
                  <a:lnTo>
                    <a:pt x="926" y="403"/>
                  </a:lnTo>
                  <a:lnTo>
                    <a:pt x="928" y="402"/>
                  </a:lnTo>
                  <a:lnTo>
                    <a:pt x="932" y="401"/>
                  </a:lnTo>
                  <a:lnTo>
                    <a:pt x="926" y="397"/>
                  </a:lnTo>
                  <a:lnTo>
                    <a:pt x="929" y="393"/>
                  </a:lnTo>
                  <a:lnTo>
                    <a:pt x="932" y="393"/>
                  </a:lnTo>
                  <a:lnTo>
                    <a:pt x="934" y="393"/>
                  </a:lnTo>
                  <a:lnTo>
                    <a:pt x="934" y="392"/>
                  </a:lnTo>
                  <a:lnTo>
                    <a:pt x="933" y="390"/>
                  </a:lnTo>
                  <a:lnTo>
                    <a:pt x="932" y="387"/>
                  </a:lnTo>
                  <a:lnTo>
                    <a:pt x="929" y="384"/>
                  </a:lnTo>
                  <a:lnTo>
                    <a:pt x="927" y="376"/>
                  </a:lnTo>
                  <a:lnTo>
                    <a:pt x="922" y="370"/>
                  </a:lnTo>
                  <a:lnTo>
                    <a:pt x="918" y="366"/>
                  </a:lnTo>
                  <a:lnTo>
                    <a:pt x="913" y="359"/>
                  </a:lnTo>
                  <a:lnTo>
                    <a:pt x="911" y="352"/>
                  </a:lnTo>
                  <a:lnTo>
                    <a:pt x="910" y="343"/>
                  </a:lnTo>
                  <a:lnTo>
                    <a:pt x="908" y="340"/>
                  </a:lnTo>
                  <a:lnTo>
                    <a:pt x="907" y="339"/>
                  </a:lnTo>
                  <a:lnTo>
                    <a:pt x="901" y="338"/>
                  </a:lnTo>
                  <a:lnTo>
                    <a:pt x="895" y="337"/>
                  </a:lnTo>
                  <a:lnTo>
                    <a:pt x="894" y="337"/>
                  </a:lnTo>
                  <a:lnTo>
                    <a:pt x="894" y="334"/>
                  </a:lnTo>
                  <a:lnTo>
                    <a:pt x="895" y="333"/>
                  </a:lnTo>
                  <a:lnTo>
                    <a:pt x="896" y="331"/>
                  </a:lnTo>
                  <a:lnTo>
                    <a:pt x="903" y="329"/>
                  </a:lnTo>
                  <a:lnTo>
                    <a:pt x="911" y="327"/>
                  </a:lnTo>
                  <a:lnTo>
                    <a:pt x="917" y="326"/>
                  </a:lnTo>
                  <a:lnTo>
                    <a:pt x="923" y="325"/>
                  </a:lnTo>
                  <a:lnTo>
                    <a:pt x="931" y="322"/>
                  </a:lnTo>
                  <a:lnTo>
                    <a:pt x="933" y="322"/>
                  </a:lnTo>
                  <a:lnTo>
                    <a:pt x="937" y="323"/>
                  </a:lnTo>
                  <a:lnTo>
                    <a:pt x="940" y="326"/>
                  </a:lnTo>
                  <a:lnTo>
                    <a:pt x="943" y="327"/>
                  </a:lnTo>
                  <a:lnTo>
                    <a:pt x="945" y="327"/>
                  </a:lnTo>
                  <a:lnTo>
                    <a:pt x="948" y="326"/>
                  </a:lnTo>
                  <a:lnTo>
                    <a:pt x="950" y="326"/>
                  </a:lnTo>
                  <a:lnTo>
                    <a:pt x="953" y="326"/>
                  </a:lnTo>
                  <a:lnTo>
                    <a:pt x="958" y="328"/>
                  </a:lnTo>
                  <a:lnTo>
                    <a:pt x="959" y="327"/>
                  </a:lnTo>
                  <a:lnTo>
                    <a:pt x="960" y="326"/>
                  </a:lnTo>
                  <a:lnTo>
                    <a:pt x="960" y="321"/>
                  </a:lnTo>
                  <a:lnTo>
                    <a:pt x="958" y="318"/>
                  </a:lnTo>
                  <a:lnTo>
                    <a:pt x="954" y="317"/>
                  </a:lnTo>
                  <a:lnTo>
                    <a:pt x="949" y="315"/>
                  </a:lnTo>
                  <a:lnTo>
                    <a:pt x="948" y="313"/>
                  </a:lnTo>
                  <a:lnTo>
                    <a:pt x="947" y="311"/>
                  </a:lnTo>
                  <a:lnTo>
                    <a:pt x="948" y="302"/>
                  </a:lnTo>
                  <a:lnTo>
                    <a:pt x="948" y="295"/>
                  </a:lnTo>
                  <a:lnTo>
                    <a:pt x="948" y="289"/>
                  </a:lnTo>
                  <a:lnTo>
                    <a:pt x="948" y="283"/>
                  </a:lnTo>
                  <a:lnTo>
                    <a:pt x="949" y="277"/>
                  </a:lnTo>
                  <a:lnTo>
                    <a:pt x="949" y="269"/>
                  </a:lnTo>
                  <a:lnTo>
                    <a:pt x="949" y="263"/>
                  </a:lnTo>
                  <a:lnTo>
                    <a:pt x="951" y="261"/>
                  </a:lnTo>
                  <a:lnTo>
                    <a:pt x="954" y="262"/>
                  </a:lnTo>
                  <a:lnTo>
                    <a:pt x="965" y="267"/>
                  </a:lnTo>
                  <a:lnTo>
                    <a:pt x="971" y="268"/>
                  </a:lnTo>
                  <a:lnTo>
                    <a:pt x="980" y="268"/>
                  </a:lnTo>
                  <a:lnTo>
                    <a:pt x="987" y="267"/>
                  </a:lnTo>
                  <a:lnTo>
                    <a:pt x="991" y="268"/>
                  </a:lnTo>
                  <a:lnTo>
                    <a:pt x="993" y="269"/>
                  </a:lnTo>
                  <a:lnTo>
                    <a:pt x="997" y="272"/>
                  </a:lnTo>
                  <a:lnTo>
                    <a:pt x="999" y="272"/>
                  </a:lnTo>
                  <a:lnTo>
                    <a:pt x="1004" y="269"/>
                  </a:lnTo>
                  <a:lnTo>
                    <a:pt x="1007" y="268"/>
                  </a:lnTo>
                  <a:lnTo>
                    <a:pt x="1012" y="265"/>
                  </a:lnTo>
                  <a:lnTo>
                    <a:pt x="1014" y="262"/>
                  </a:lnTo>
                  <a:lnTo>
                    <a:pt x="1014" y="259"/>
                  </a:lnTo>
                  <a:lnTo>
                    <a:pt x="1014" y="256"/>
                  </a:lnTo>
                  <a:lnTo>
                    <a:pt x="1009" y="248"/>
                  </a:lnTo>
                  <a:lnTo>
                    <a:pt x="1006" y="242"/>
                  </a:lnTo>
                  <a:lnTo>
                    <a:pt x="1002" y="235"/>
                  </a:lnTo>
                  <a:lnTo>
                    <a:pt x="1002" y="226"/>
                  </a:lnTo>
                  <a:lnTo>
                    <a:pt x="1004" y="222"/>
                  </a:lnTo>
                  <a:lnTo>
                    <a:pt x="1008" y="221"/>
                  </a:lnTo>
                  <a:lnTo>
                    <a:pt x="1012" y="221"/>
                  </a:lnTo>
                  <a:lnTo>
                    <a:pt x="1017" y="220"/>
                  </a:lnTo>
                  <a:lnTo>
                    <a:pt x="1020" y="218"/>
                  </a:lnTo>
                  <a:lnTo>
                    <a:pt x="1023" y="214"/>
                  </a:lnTo>
                  <a:lnTo>
                    <a:pt x="1023" y="210"/>
                  </a:lnTo>
                  <a:lnTo>
                    <a:pt x="1022" y="206"/>
                  </a:lnTo>
                  <a:lnTo>
                    <a:pt x="1020" y="204"/>
                  </a:lnTo>
                  <a:lnTo>
                    <a:pt x="1020" y="202"/>
                  </a:lnTo>
                  <a:lnTo>
                    <a:pt x="1024" y="200"/>
                  </a:lnTo>
                  <a:lnTo>
                    <a:pt x="1029" y="199"/>
                  </a:lnTo>
                  <a:lnTo>
                    <a:pt x="1033" y="200"/>
                  </a:lnTo>
                  <a:lnTo>
                    <a:pt x="1031" y="198"/>
                  </a:lnTo>
                  <a:lnTo>
                    <a:pt x="1028" y="195"/>
                  </a:lnTo>
                  <a:lnTo>
                    <a:pt x="1023" y="194"/>
                  </a:lnTo>
                  <a:lnTo>
                    <a:pt x="1020" y="191"/>
                  </a:lnTo>
                  <a:lnTo>
                    <a:pt x="1017" y="187"/>
                  </a:lnTo>
                  <a:lnTo>
                    <a:pt x="1013" y="186"/>
                  </a:lnTo>
                  <a:lnTo>
                    <a:pt x="1010" y="186"/>
                  </a:lnTo>
                  <a:lnTo>
                    <a:pt x="1010" y="184"/>
                  </a:lnTo>
                  <a:lnTo>
                    <a:pt x="1010" y="179"/>
                  </a:lnTo>
                  <a:lnTo>
                    <a:pt x="1008" y="178"/>
                  </a:lnTo>
                  <a:lnTo>
                    <a:pt x="1006" y="178"/>
                  </a:lnTo>
                  <a:lnTo>
                    <a:pt x="1003" y="181"/>
                  </a:lnTo>
                  <a:lnTo>
                    <a:pt x="1002" y="182"/>
                  </a:lnTo>
                  <a:lnTo>
                    <a:pt x="1001" y="183"/>
                  </a:lnTo>
                  <a:lnTo>
                    <a:pt x="999" y="186"/>
                  </a:lnTo>
                  <a:lnTo>
                    <a:pt x="998" y="187"/>
                  </a:lnTo>
                  <a:lnTo>
                    <a:pt x="994" y="186"/>
                  </a:lnTo>
                  <a:lnTo>
                    <a:pt x="990" y="184"/>
                  </a:lnTo>
                  <a:lnTo>
                    <a:pt x="985" y="184"/>
                  </a:lnTo>
                  <a:lnTo>
                    <a:pt x="977" y="183"/>
                  </a:lnTo>
                  <a:lnTo>
                    <a:pt x="972" y="182"/>
                  </a:lnTo>
                  <a:lnTo>
                    <a:pt x="970" y="179"/>
                  </a:lnTo>
                  <a:lnTo>
                    <a:pt x="967" y="177"/>
                  </a:lnTo>
                  <a:lnTo>
                    <a:pt x="964" y="173"/>
                  </a:lnTo>
                  <a:lnTo>
                    <a:pt x="963" y="171"/>
                  </a:lnTo>
                  <a:lnTo>
                    <a:pt x="960" y="167"/>
                  </a:lnTo>
                  <a:lnTo>
                    <a:pt x="956" y="166"/>
                  </a:lnTo>
                  <a:lnTo>
                    <a:pt x="947" y="163"/>
                  </a:lnTo>
                  <a:lnTo>
                    <a:pt x="942" y="162"/>
                  </a:lnTo>
                  <a:lnTo>
                    <a:pt x="938" y="160"/>
                  </a:lnTo>
                  <a:lnTo>
                    <a:pt x="932" y="152"/>
                  </a:lnTo>
                  <a:lnTo>
                    <a:pt x="923" y="145"/>
                  </a:lnTo>
                  <a:lnTo>
                    <a:pt x="913" y="140"/>
                  </a:lnTo>
                  <a:lnTo>
                    <a:pt x="908" y="139"/>
                  </a:lnTo>
                  <a:lnTo>
                    <a:pt x="902" y="139"/>
                  </a:lnTo>
                  <a:lnTo>
                    <a:pt x="901" y="140"/>
                  </a:lnTo>
                  <a:lnTo>
                    <a:pt x="899" y="141"/>
                  </a:lnTo>
                  <a:lnTo>
                    <a:pt x="894" y="143"/>
                  </a:lnTo>
                  <a:lnTo>
                    <a:pt x="890" y="145"/>
                  </a:lnTo>
                  <a:lnTo>
                    <a:pt x="888" y="146"/>
                  </a:lnTo>
                  <a:lnTo>
                    <a:pt x="885" y="146"/>
                  </a:lnTo>
                  <a:lnTo>
                    <a:pt x="883" y="147"/>
                  </a:lnTo>
                  <a:lnTo>
                    <a:pt x="881" y="147"/>
                  </a:lnTo>
                  <a:lnTo>
                    <a:pt x="879" y="146"/>
                  </a:lnTo>
                  <a:lnTo>
                    <a:pt x="876" y="146"/>
                  </a:lnTo>
                  <a:lnTo>
                    <a:pt x="873" y="146"/>
                  </a:lnTo>
                  <a:lnTo>
                    <a:pt x="870" y="147"/>
                  </a:lnTo>
                  <a:lnTo>
                    <a:pt x="867" y="147"/>
                  </a:lnTo>
                  <a:lnTo>
                    <a:pt x="863" y="146"/>
                  </a:lnTo>
                  <a:lnTo>
                    <a:pt x="860" y="144"/>
                  </a:lnTo>
                  <a:lnTo>
                    <a:pt x="858" y="141"/>
                  </a:lnTo>
                  <a:lnTo>
                    <a:pt x="856" y="140"/>
                  </a:lnTo>
                  <a:lnTo>
                    <a:pt x="852" y="140"/>
                  </a:lnTo>
                  <a:lnTo>
                    <a:pt x="851" y="139"/>
                  </a:lnTo>
                  <a:lnTo>
                    <a:pt x="851" y="136"/>
                  </a:lnTo>
                  <a:lnTo>
                    <a:pt x="851" y="134"/>
                  </a:lnTo>
                  <a:lnTo>
                    <a:pt x="849" y="133"/>
                  </a:lnTo>
                  <a:lnTo>
                    <a:pt x="848" y="133"/>
                  </a:lnTo>
                  <a:lnTo>
                    <a:pt x="846" y="133"/>
                  </a:lnTo>
                  <a:lnTo>
                    <a:pt x="843" y="131"/>
                  </a:lnTo>
                  <a:lnTo>
                    <a:pt x="842" y="130"/>
                  </a:lnTo>
                  <a:lnTo>
                    <a:pt x="841" y="130"/>
                  </a:lnTo>
                  <a:lnTo>
                    <a:pt x="836" y="130"/>
                  </a:lnTo>
                  <a:lnTo>
                    <a:pt x="835" y="131"/>
                  </a:lnTo>
                  <a:lnTo>
                    <a:pt x="833" y="131"/>
                  </a:lnTo>
                  <a:lnTo>
                    <a:pt x="832" y="133"/>
                  </a:lnTo>
                  <a:lnTo>
                    <a:pt x="833" y="136"/>
                  </a:lnTo>
                  <a:lnTo>
                    <a:pt x="835" y="139"/>
                  </a:lnTo>
                  <a:lnTo>
                    <a:pt x="833" y="140"/>
                  </a:lnTo>
                  <a:lnTo>
                    <a:pt x="831" y="143"/>
                  </a:lnTo>
                  <a:lnTo>
                    <a:pt x="827" y="144"/>
                  </a:lnTo>
                  <a:lnTo>
                    <a:pt x="827" y="145"/>
                  </a:lnTo>
                  <a:lnTo>
                    <a:pt x="828" y="146"/>
                  </a:lnTo>
                  <a:lnTo>
                    <a:pt x="825" y="145"/>
                  </a:lnTo>
                  <a:lnTo>
                    <a:pt x="821" y="143"/>
                  </a:lnTo>
                  <a:lnTo>
                    <a:pt x="814" y="135"/>
                  </a:lnTo>
                  <a:lnTo>
                    <a:pt x="808" y="128"/>
                  </a:lnTo>
                  <a:lnTo>
                    <a:pt x="801" y="122"/>
                  </a:lnTo>
                  <a:lnTo>
                    <a:pt x="783" y="104"/>
                  </a:lnTo>
                  <a:lnTo>
                    <a:pt x="765" y="88"/>
                  </a:lnTo>
                  <a:lnTo>
                    <a:pt x="749" y="74"/>
                  </a:lnTo>
                  <a:lnTo>
                    <a:pt x="731" y="61"/>
                  </a:lnTo>
                  <a:lnTo>
                    <a:pt x="712" y="52"/>
                  </a:lnTo>
                  <a:lnTo>
                    <a:pt x="702" y="47"/>
                  </a:lnTo>
                  <a:lnTo>
                    <a:pt x="693" y="41"/>
                  </a:lnTo>
                  <a:lnTo>
                    <a:pt x="696" y="41"/>
                  </a:lnTo>
                  <a:lnTo>
                    <a:pt x="697" y="41"/>
                  </a:lnTo>
                  <a:lnTo>
                    <a:pt x="699" y="41"/>
                  </a:lnTo>
                  <a:lnTo>
                    <a:pt x="701" y="38"/>
                  </a:lnTo>
                  <a:lnTo>
                    <a:pt x="701" y="36"/>
                  </a:lnTo>
                  <a:lnTo>
                    <a:pt x="698" y="33"/>
                  </a:lnTo>
                  <a:lnTo>
                    <a:pt x="701" y="29"/>
                  </a:lnTo>
                  <a:lnTo>
                    <a:pt x="697" y="32"/>
                  </a:lnTo>
                  <a:lnTo>
                    <a:pt x="693" y="33"/>
                  </a:lnTo>
                  <a:lnTo>
                    <a:pt x="691" y="33"/>
                  </a:lnTo>
                  <a:lnTo>
                    <a:pt x="687" y="34"/>
                  </a:lnTo>
                  <a:lnTo>
                    <a:pt x="683" y="37"/>
                  </a:lnTo>
                  <a:lnTo>
                    <a:pt x="678" y="39"/>
                  </a:lnTo>
                  <a:lnTo>
                    <a:pt x="670" y="42"/>
                  </a:lnTo>
                  <a:lnTo>
                    <a:pt x="670" y="44"/>
                  </a:lnTo>
                  <a:lnTo>
                    <a:pt x="669" y="47"/>
                  </a:lnTo>
                  <a:lnTo>
                    <a:pt x="665" y="49"/>
                  </a:lnTo>
                  <a:lnTo>
                    <a:pt x="662" y="50"/>
                  </a:lnTo>
                  <a:lnTo>
                    <a:pt x="655" y="53"/>
                  </a:lnTo>
                  <a:lnTo>
                    <a:pt x="653" y="57"/>
                  </a:lnTo>
                  <a:lnTo>
                    <a:pt x="653" y="60"/>
                  </a:lnTo>
                  <a:lnTo>
                    <a:pt x="650" y="59"/>
                  </a:lnTo>
                  <a:lnTo>
                    <a:pt x="648" y="58"/>
                  </a:lnTo>
                  <a:lnTo>
                    <a:pt x="645" y="57"/>
                  </a:lnTo>
                  <a:lnTo>
                    <a:pt x="644" y="58"/>
                  </a:lnTo>
                  <a:lnTo>
                    <a:pt x="643" y="58"/>
                  </a:lnTo>
                  <a:lnTo>
                    <a:pt x="640" y="55"/>
                  </a:lnTo>
                  <a:lnTo>
                    <a:pt x="637" y="57"/>
                  </a:lnTo>
                  <a:lnTo>
                    <a:pt x="634" y="58"/>
                  </a:lnTo>
                  <a:lnTo>
                    <a:pt x="629" y="61"/>
                  </a:lnTo>
                  <a:lnTo>
                    <a:pt x="628" y="60"/>
                  </a:lnTo>
                  <a:lnTo>
                    <a:pt x="626" y="59"/>
                  </a:lnTo>
                  <a:lnTo>
                    <a:pt x="623" y="57"/>
                  </a:lnTo>
                  <a:lnTo>
                    <a:pt x="622" y="54"/>
                  </a:lnTo>
                  <a:lnTo>
                    <a:pt x="622" y="53"/>
                  </a:lnTo>
                  <a:lnTo>
                    <a:pt x="624" y="50"/>
                  </a:lnTo>
                  <a:lnTo>
                    <a:pt x="627" y="49"/>
                  </a:lnTo>
                  <a:lnTo>
                    <a:pt x="630" y="49"/>
                  </a:lnTo>
                  <a:lnTo>
                    <a:pt x="629" y="45"/>
                  </a:lnTo>
                  <a:lnTo>
                    <a:pt x="627" y="42"/>
                  </a:lnTo>
                  <a:lnTo>
                    <a:pt x="624" y="45"/>
                  </a:lnTo>
                  <a:lnTo>
                    <a:pt x="621" y="47"/>
                  </a:lnTo>
                  <a:lnTo>
                    <a:pt x="617" y="45"/>
                  </a:lnTo>
                  <a:lnTo>
                    <a:pt x="612" y="43"/>
                  </a:lnTo>
                  <a:lnTo>
                    <a:pt x="608" y="42"/>
                  </a:lnTo>
                  <a:lnTo>
                    <a:pt x="603" y="41"/>
                  </a:lnTo>
                  <a:lnTo>
                    <a:pt x="601" y="41"/>
                  </a:lnTo>
                  <a:lnTo>
                    <a:pt x="599" y="43"/>
                  </a:lnTo>
                  <a:lnTo>
                    <a:pt x="602" y="43"/>
                  </a:lnTo>
                  <a:lnTo>
                    <a:pt x="605" y="45"/>
                  </a:lnTo>
                  <a:lnTo>
                    <a:pt x="601" y="45"/>
                  </a:lnTo>
                  <a:lnTo>
                    <a:pt x="599" y="47"/>
                  </a:lnTo>
                  <a:lnTo>
                    <a:pt x="596" y="43"/>
                  </a:lnTo>
                  <a:lnTo>
                    <a:pt x="596" y="42"/>
                  </a:lnTo>
                  <a:lnTo>
                    <a:pt x="597" y="41"/>
                  </a:lnTo>
                  <a:lnTo>
                    <a:pt x="594" y="39"/>
                  </a:lnTo>
                  <a:lnTo>
                    <a:pt x="591" y="37"/>
                  </a:lnTo>
                  <a:lnTo>
                    <a:pt x="589" y="34"/>
                  </a:lnTo>
                  <a:lnTo>
                    <a:pt x="585" y="32"/>
                  </a:lnTo>
                  <a:lnTo>
                    <a:pt x="586" y="36"/>
                  </a:lnTo>
                  <a:lnTo>
                    <a:pt x="587" y="38"/>
                  </a:lnTo>
                  <a:lnTo>
                    <a:pt x="586" y="38"/>
                  </a:lnTo>
                  <a:lnTo>
                    <a:pt x="584" y="37"/>
                  </a:lnTo>
                  <a:lnTo>
                    <a:pt x="581" y="37"/>
                  </a:lnTo>
                  <a:lnTo>
                    <a:pt x="579" y="38"/>
                  </a:lnTo>
                  <a:lnTo>
                    <a:pt x="575" y="41"/>
                  </a:lnTo>
                  <a:lnTo>
                    <a:pt x="573" y="41"/>
                  </a:lnTo>
                  <a:lnTo>
                    <a:pt x="568" y="39"/>
                  </a:lnTo>
                  <a:lnTo>
                    <a:pt x="565" y="39"/>
                  </a:lnTo>
                  <a:lnTo>
                    <a:pt x="562" y="39"/>
                  </a:lnTo>
                  <a:lnTo>
                    <a:pt x="558" y="36"/>
                  </a:lnTo>
                  <a:lnTo>
                    <a:pt x="560" y="36"/>
                  </a:lnTo>
                  <a:lnTo>
                    <a:pt x="562" y="34"/>
                  </a:lnTo>
                  <a:lnTo>
                    <a:pt x="560" y="31"/>
                  </a:lnTo>
                  <a:lnTo>
                    <a:pt x="559" y="27"/>
                  </a:lnTo>
                  <a:lnTo>
                    <a:pt x="559" y="25"/>
                  </a:lnTo>
                  <a:lnTo>
                    <a:pt x="560" y="23"/>
                  </a:lnTo>
                  <a:lnTo>
                    <a:pt x="554" y="20"/>
                  </a:lnTo>
                  <a:lnTo>
                    <a:pt x="551" y="16"/>
                  </a:lnTo>
                  <a:lnTo>
                    <a:pt x="549" y="12"/>
                  </a:lnTo>
                  <a:lnTo>
                    <a:pt x="547" y="9"/>
                  </a:lnTo>
                  <a:lnTo>
                    <a:pt x="544" y="6"/>
                  </a:lnTo>
                  <a:lnTo>
                    <a:pt x="541" y="5"/>
                  </a:lnTo>
                  <a:lnTo>
                    <a:pt x="536" y="4"/>
                  </a:lnTo>
                  <a:lnTo>
                    <a:pt x="535" y="5"/>
                  </a:lnTo>
                  <a:lnTo>
                    <a:pt x="532" y="6"/>
                  </a:lnTo>
                  <a:lnTo>
                    <a:pt x="531" y="7"/>
                  </a:lnTo>
                  <a:lnTo>
                    <a:pt x="528" y="9"/>
                  </a:lnTo>
                  <a:lnTo>
                    <a:pt x="522" y="7"/>
                  </a:lnTo>
                  <a:lnTo>
                    <a:pt x="516" y="4"/>
                  </a:lnTo>
                  <a:lnTo>
                    <a:pt x="512" y="2"/>
                  </a:lnTo>
                  <a:lnTo>
                    <a:pt x="509" y="1"/>
                  </a:lnTo>
                  <a:lnTo>
                    <a:pt x="505" y="1"/>
                  </a:lnTo>
                  <a:lnTo>
                    <a:pt x="503" y="1"/>
                  </a:lnTo>
                  <a:lnTo>
                    <a:pt x="500" y="1"/>
                  </a:lnTo>
                  <a:lnTo>
                    <a:pt x="494" y="0"/>
                  </a:lnTo>
                  <a:lnTo>
                    <a:pt x="49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70" name="Freeform 1945"/>
            <p:cNvSpPr>
              <a:spLocks/>
            </p:cNvSpPr>
            <p:nvPr/>
          </p:nvSpPr>
          <p:spPr bwMode="auto">
            <a:xfrm>
              <a:off x="7843688" y="2631677"/>
              <a:ext cx="147553" cy="63237"/>
            </a:xfrm>
            <a:custGeom>
              <a:avLst/>
              <a:gdLst>
                <a:gd name="T0" fmla="*/ 34 w 141"/>
                <a:gd name="T1" fmla="*/ 2 h 60"/>
                <a:gd name="T2" fmla="*/ 45 w 141"/>
                <a:gd name="T3" fmla="*/ 2 h 60"/>
                <a:gd name="T4" fmla="*/ 53 w 141"/>
                <a:gd name="T5" fmla="*/ 0 h 60"/>
                <a:gd name="T6" fmla="*/ 64 w 141"/>
                <a:gd name="T7" fmla="*/ 4 h 60"/>
                <a:gd name="T8" fmla="*/ 73 w 141"/>
                <a:gd name="T9" fmla="*/ 5 h 60"/>
                <a:gd name="T10" fmla="*/ 80 w 141"/>
                <a:gd name="T11" fmla="*/ 7 h 60"/>
                <a:gd name="T12" fmla="*/ 83 w 141"/>
                <a:gd name="T13" fmla="*/ 6 h 60"/>
                <a:gd name="T14" fmla="*/ 88 w 141"/>
                <a:gd name="T15" fmla="*/ 8 h 60"/>
                <a:gd name="T16" fmla="*/ 100 w 141"/>
                <a:gd name="T17" fmla="*/ 5 h 60"/>
                <a:gd name="T18" fmla="*/ 118 w 141"/>
                <a:gd name="T19" fmla="*/ 11 h 60"/>
                <a:gd name="T20" fmla="*/ 123 w 141"/>
                <a:gd name="T21" fmla="*/ 4 h 60"/>
                <a:gd name="T22" fmla="*/ 132 w 141"/>
                <a:gd name="T23" fmla="*/ 6 h 60"/>
                <a:gd name="T24" fmla="*/ 131 w 141"/>
                <a:gd name="T25" fmla="*/ 1 h 60"/>
                <a:gd name="T26" fmla="*/ 141 w 141"/>
                <a:gd name="T27" fmla="*/ 4 h 60"/>
                <a:gd name="T28" fmla="*/ 138 w 141"/>
                <a:gd name="T29" fmla="*/ 7 h 60"/>
                <a:gd name="T30" fmla="*/ 137 w 141"/>
                <a:gd name="T31" fmla="*/ 12 h 60"/>
                <a:gd name="T32" fmla="*/ 128 w 141"/>
                <a:gd name="T33" fmla="*/ 15 h 60"/>
                <a:gd name="T34" fmla="*/ 123 w 141"/>
                <a:gd name="T35" fmla="*/ 17 h 60"/>
                <a:gd name="T36" fmla="*/ 113 w 141"/>
                <a:gd name="T37" fmla="*/ 17 h 60"/>
                <a:gd name="T38" fmla="*/ 101 w 141"/>
                <a:gd name="T39" fmla="*/ 13 h 60"/>
                <a:gd name="T40" fmla="*/ 93 w 141"/>
                <a:gd name="T41" fmla="*/ 11 h 60"/>
                <a:gd name="T42" fmla="*/ 74 w 141"/>
                <a:gd name="T43" fmla="*/ 11 h 60"/>
                <a:gd name="T44" fmla="*/ 52 w 141"/>
                <a:gd name="T45" fmla="*/ 10 h 60"/>
                <a:gd name="T46" fmla="*/ 45 w 141"/>
                <a:gd name="T47" fmla="*/ 5 h 60"/>
                <a:gd name="T48" fmla="*/ 42 w 141"/>
                <a:gd name="T49" fmla="*/ 7 h 60"/>
                <a:gd name="T50" fmla="*/ 38 w 141"/>
                <a:gd name="T51" fmla="*/ 12 h 60"/>
                <a:gd name="T52" fmla="*/ 34 w 141"/>
                <a:gd name="T53" fmla="*/ 15 h 60"/>
                <a:gd name="T54" fmla="*/ 30 w 141"/>
                <a:gd name="T55" fmla="*/ 18 h 60"/>
                <a:gd name="T56" fmla="*/ 24 w 141"/>
                <a:gd name="T57" fmla="*/ 26 h 60"/>
                <a:gd name="T58" fmla="*/ 20 w 141"/>
                <a:gd name="T59" fmla="*/ 29 h 60"/>
                <a:gd name="T60" fmla="*/ 21 w 141"/>
                <a:gd name="T61" fmla="*/ 39 h 60"/>
                <a:gd name="T62" fmla="*/ 22 w 141"/>
                <a:gd name="T63" fmla="*/ 50 h 60"/>
                <a:gd name="T64" fmla="*/ 22 w 141"/>
                <a:gd name="T65" fmla="*/ 60 h 60"/>
                <a:gd name="T66" fmla="*/ 19 w 141"/>
                <a:gd name="T67" fmla="*/ 53 h 60"/>
                <a:gd name="T68" fmla="*/ 9 w 141"/>
                <a:gd name="T69" fmla="*/ 45 h 60"/>
                <a:gd name="T70" fmla="*/ 0 w 141"/>
                <a:gd name="T71" fmla="*/ 39 h 60"/>
                <a:gd name="T72" fmla="*/ 2 w 141"/>
                <a:gd name="T73" fmla="*/ 34 h 60"/>
                <a:gd name="T74" fmla="*/ 4 w 141"/>
                <a:gd name="T75" fmla="*/ 29 h 60"/>
                <a:gd name="T76" fmla="*/ 2 w 141"/>
                <a:gd name="T77" fmla="*/ 23 h 60"/>
                <a:gd name="T78" fmla="*/ 6 w 141"/>
                <a:gd name="T79" fmla="*/ 20 h 60"/>
                <a:gd name="T80" fmla="*/ 8 w 141"/>
                <a:gd name="T81" fmla="*/ 17 h 60"/>
                <a:gd name="T82" fmla="*/ 18 w 141"/>
                <a:gd name="T83" fmla="*/ 8 h 60"/>
                <a:gd name="T84" fmla="*/ 19 w 141"/>
                <a:gd name="T85" fmla="*/ 4 h 60"/>
                <a:gd name="T86" fmla="*/ 24 w 141"/>
                <a:gd name="T87" fmla="*/ 1 h 60"/>
                <a:gd name="T88" fmla="*/ 29 w 141"/>
                <a:gd name="T8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1" h="60">
                  <a:moveTo>
                    <a:pt x="29" y="0"/>
                  </a:moveTo>
                  <a:lnTo>
                    <a:pt x="30" y="1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5" y="2"/>
                  </a:lnTo>
                  <a:lnTo>
                    <a:pt x="47" y="1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1" y="1"/>
                  </a:lnTo>
                  <a:lnTo>
                    <a:pt x="64" y="4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73" y="5"/>
                  </a:lnTo>
                  <a:lnTo>
                    <a:pt x="75" y="6"/>
                  </a:lnTo>
                  <a:lnTo>
                    <a:pt x="79" y="7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79" y="5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6" y="7"/>
                  </a:lnTo>
                  <a:lnTo>
                    <a:pt x="88" y="8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5"/>
                  </a:lnTo>
                  <a:lnTo>
                    <a:pt x="106" y="6"/>
                  </a:lnTo>
                  <a:lnTo>
                    <a:pt x="112" y="8"/>
                  </a:lnTo>
                  <a:lnTo>
                    <a:pt x="118" y="11"/>
                  </a:lnTo>
                  <a:lnTo>
                    <a:pt x="118" y="5"/>
                  </a:lnTo>
                  <a:lnTo>
                    <a:pt x="121" y="5"/>
                  </a:lnTo>
                  <a:lnTo>
                    <a:pt x="123" y="4"/>
                  </a:lnTo>
                  <a:lnTo>
                    <a:pt x="125" y="2"/>
                  </a:lnTo>
                  <a:lnTo>
                    <a:pt x="127" y="4"/>
                  </a:lnTo>
                  <a:lnTo>
                    <a:pt x="132" y="6"/>
                  </a:lnTo>
                  <a:lnTo>
                    <a:pt x="129" y="4"/>
                  </a:lnTo>
                  <a:lnTo>
                    <a:pt x="127" y="1"/>
                  </a:lnTo>
                  <a:lnTo>
                    <a:pt x="131" y="1"/>
                  </a:lnTo>
                  <a:lnTo>
                    <a:pt x="136" y="1"/>
                  </a:lnTo>
                  <a:lnTo>
                    <a:pt x="139" y="2"/>
                  </a:lnTo>
                  <a:lnTo>
                    <a:pt x="141" y="4"/>
                  </a:lnTo>
                  <a:lnTo>
                    <a:pt x="141" y="6"/>
                  </a:lnTo>
                  <a:lnTo>
                    <a:pt x="139" y="7"/>
                  </a:lnTo>
                  <a:lnTo>
                    <a:pt x="138" y="7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7" y="12"/>
                  </a:lnTo>
                  <a:lnTo>
                    <a:pt x="137" y="13"/>
                  </a:lnTo>
                  <a:lnTo>
                    <a:pt x="134" y="15"/>
                  </a:lnTo>
                  <a:lnTo>
                    <a:pt x="128" y="15"/>
                  </a:lnTo>
                  <a:lnTo>
                    <a:pt x="123" y="15"/>
                  </a:lnTo>
                  <a:lnTo>
                    <a:pt x="122" y="16"/>
                  </a:lnTo>
                  <a:lnTo>
                    <a:pt x="123" y="17"/>
                  </a:lnTo>
                  <a:lnTo>
                    <a:pt x="121" y="16"/>
                  </a:lnTo>
                  <a:lnTo>
                    <a:pt x="118" y="16"/>
                  </a:lnTo>
                  <a:lnTo>
                    <a:pt x="113" y="17"/>
                  </a:lnTo>
                  <a:lnTo>
                    <a:pt x="109" y="15"/>
                  </a:lnTo>
                  <a:lnTo>
                    <a:pt x="105" y="13"/>
                  </a:lnTo>
                  <a:lnTo>
                    <a:pt x="101" y="13"/>
                  </a:lnTo>
                  <a:lnTo>
                    <a:pt x="99" y="12"/>
                  </a:lnTo>
                  <a:lnTo>
                    <a:pt x="95" y="11"/>
                  </a:lnTo>
                  <a:lnTo>
                    <a:pt x="93" y="11"/>
                  </a:lnTo>
                  <a:lnTo>
                    <a:pt x="84" y="11"/>
                  </a:lnTo>
                  <a:lnTo>
                    <a:pt x="77" y="11"/>
                  </a:lnTo>
                  <a:lnTo>
                    <a:pt x="74" y="11"/>
                  </a:lnTo>
                  <a:lnTo>
                    <a:pt x="69" y="11"/>
                  </a:lnTo>
                  <a:lnTo>
                    <a:pt x="58" y="11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3" y="8"/>
                  </a:lnTo>
                  <a:lnTo>
                    <a:pt x="42" y="11"/>
                  </a:lnTo>
                  <a:lnTo>
                    <a:pt x="38" y="12"/>
                  </a:lnTo>
                  <a:lnTo>
                    <a:pt x="36" y="13"/>
                  </a:lnTo>
                  <a:lnTo>
                    <a:pt x="35" y="12"/>
                  </a:lnTo>
                  <a:lnTo>
                    <a:pt x="34" y="15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27" y="26"/>
                  </a:lnTo>
                  <a:lnTo>
                    <a:pt x="24" y="26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9"/>
                  </a:lnTo>
                  <a:lnTo>
                    <a:pt x="20" y="32"/>
                  </a:lnTo>
                  <a:lnTo>
                    <a:pt x="21" y="34"/>
                  </a:lnTo>
                  <a:lnTo>
                    <a:pt x="21" y="39"/>
                  </a:lnTo>
                  <a:lnTo>
                    <a:pt x="19" y="42"/>
                  </a:lnTo>
                  <a:lnTo>
                    <a:pt x="20" y="47"/>
                  </a:lnTo>
                  <a:lnTo>
                    <a:pt x="22" y="50"/>
                  </a:lnTo>
                  <a:lnTo>
                    <a:pt x="25" y="55"/>
                  </a:lnTo>
                  <a:lnTo>
                    <a:pt x="25" y="59"/>
                  </a:lnTo>
                  <a:lnTo>
                    <a:pt x="22" y="60"/>
                  </a:lnTo>
                  <a:lnTo>
                    <a:pt x="22" y="59"/>
                  </a:lnTo>
                  <a:lnTo>
                    <a:pt x="21" y="55"/>
                  </a:lnTo>
                  <a:lnTo>
                    <a:pt x="19" y="53"/>
                  </a:lnTo>
                  <a:lnTo>
                    <a:pt x="16" y="50"/>
                  </a:lnTo>
                  <a:lnTo>
                    <a:pt x="11" y="48"/>
                  </a:lnTo>
                  <a:lnTo>
                    <a:pt x="9" y="45"/>
                  </a:lnTo>
                  <a:lnTo>
                    <a:pt x="5" y="44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3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10" y="13"/>
                  </a:lnTo>
                  <a:lnTo>
                    <a:pt x="14" y="10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71" name="Freeform 1946"/>
            <p:cNvSpPr>
              <a:spLocks/>
            </p:cNvSpPr>
            <p:nvPr/>
          </p:nvSpPr>
          <p:spPr bwMode="auto">
            <a:xfrm>
              <a:off x="7468482" y="2633784"/>
              <a:ext cx="37942" cy="21079"/>
            </a:xfrm>
            <a:custGeom>
              <a:avLst/>
              <a:gdLst>
                <a:gd name="T0" fmla="*/ 11 w 34"/>
                <a:gd name="T1" fmla="*/ 0 h 21"/>
                <a:gd name="T2" fmla="*/ 15 w 34"/>
                <a:gd name="T3" fmla="*/ 0 h 21"/>
                <a:gd name="T4" fmla="*/ 17 w 34"/>
                <a:gd name="T5" fmla="*/ 1 h 21"/>
                <a:gd name="T6" fmla="*/ 18 w 34"/>
                <a:gd name="T7" fmla="*/ 5 h 21"/>
                <a:gd name="T8" fmla="*/ 20 w 34"/>
                <a:gd name="T9" fmla="*/ 6 h 21"/>
                <a:gd name="T10" fmla="*/ 21 w 34"/>
                <a:gd name="T11" fmla="*/ 9 h 21"/>
                <a:gd name="T12" fmla="*/ 25 w 34"/>
                <a:gd name="T13" fmla="*/ 11 h 21"/>
                <a:gd name="T14" fmla="*/ 31 w 34"/>
                <a:gd name="T15" fmla="*/ 11 h 21"/>
                <a:gd name="T16" fmla="*/ 33 w 34"/>
                <a:gd name="T17" fmla="*/ 11 h 21"/>
                <a:gd name="T18" fmla="*/ 34 w 34"/>
                <a:gd name="T19" fmla="*/ 12 h 21"/>
                <a:gd name="T20" fmla="*/ 34 w 34"/>
                <a:gd name="T21" fmla="*/ 15 h 21"/>
                <a:gd name="T22" fmla="*/ 32 w 34"/>
                <a:gd name="T23" fmla="*/ 17 h 21"/>
                <a:gd name="T24" fmla="*/ 28 w 34"/>
                <a:gd name="T25" fmla="*/ 20 h 21"/>
                <a:gd name="T26" fmla="*/ 26 w 34"/>
                <a:gd name="T27" fmla="*/ 21 h 21"/>
                <a:gd name="T28" fmla="*/ 23 w 34"/>
                <a:gd name="T29" fmla="*/ 21 h 21"/>
                <a:gd name="T30" fmla="*/ 23 w 34"/>
                <a:gd name="T31" fmla="*/ 19 h 21"/>
                <a:gd name="T32" fmla="*/ 22 w 34"/>
                <a:gd name="T33" fmla="*/ 17 h 21"/>
                <a:gd name="T34" fmla="*/ 21 w 34"/>
                <a:gd name="T35" fmla="*/ 15 h 21"/>
                <a:gd name="T36" fmla="*/ 21 w 34"/>
                <a:gd name="T37" fmla="*/ 15 h 21"/>
                <a:gd name="T38" fmla="*/ 20 w 34"/>
                <a:gd name="T39" fmla="*/ 15 h 21"/>
                <a:gd name="T40" fmla="*/ 17 w 34"/>
                <a:gd name="T41" fmla="*/ 15 h 21"/>
                <a:gd name="T42" fmla="*/ 15 w 34"/>
                <a:gd name="T43" fmla="*/ 15 h 21"/>
                <a:gd name="T44" fmla="*/ 13 w 34"/>
                <a:gd name="T45" fmla="*/ 15 h 21"/>
                <a:gd name="T46" fmla="*/ 10 w 34"/>
                <a:gd name="T47" fmla="*/ 12 h 21"/>
                <a:gd name="T48" fmla="*/ 6 w 34"/>
                <a:gd name="T49" fmla="*/ 12 h 21"/>
                <a:gd name="T50" fmla="*/ 2 w 34"/>
                <a:gd name="T51" fmla="*/ 12 h 21"/>
                <a:gd name="T52" fmla="*/ 1 w 34"/>
                <a:gd name="T53" fmla="*/ 11 h 21"/>
                <a:gd name="T54" fmla="*/ 0 w 34"/>
                <a:gd name="T55" fmla="*/ 9 h 21"/>
                <a:gd name="T56" fmla="*/ 0 w 34"/>
                <a:gd name="T57" fmla="*/ 7 h 21"/>
                <a:gd name="T58" fmla="*/ 1 w 34"/>
                <a:gd name="T59" fmla="*/ 5 h 21"/>
                <a:gd name="T60" fmla="*/ 5 w 34"/>
                <a:gd name="T61" fmla="*/ 4 h 21"/>
                <a:gd name="T62" fmla="*/ 7 w 34"/>
                <a:gd name="T63" fmla="*/ 5 h 21"/>
                <a:gd name="T64" fmla="*/ 9 w 34"/>
                <a:gd name="T65" fmla="*/ 7 h 21"/>
                <a:gd name="T66" fmla="*/ 10 w 34"/>
                <a:gd name="T67" fmla="*/ 10 h 21"/>
                <a:gd name="T68" fmla="*/ 11 w 34"/>
                <a:gd name="T69" fmla="*/ 6 h 21"/>
                <a:gd name="T70" fmla="*/ 15 w 34"/>
                <a:gd name="T71" fmla="*/ 6 h 21"/>
                <a:gd name="T72" fmla="*/ 17 w 34"/>
                <a:gd name="T73" fmla="*/ 6 h 21"/>
                <a:gd name="T74" fmla="*/ 18 w 34"/>
                <a:gd name="T75" fmla="*/ 5 h 21"/>
                <a:gd name="T76" fmla="*/ 15 w 34"/>
                <a:gd name="T77" fmla="*/ 4 h 21"/>
                <a:gd name="T78" fmla="*/ 11 w 34"/>
                <a:gd name="T79" fmla="*/ 0 h 21"/>
                <a:gd name="T80" fmla="*/ 11 w 34"/>
                <a:gd name="T8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21">
                  <a:moveTo>
                    <a:pt x="11" y="0"/>
                  </a:moveTo>
                  <a:lnTo>
                    <a:pt x="15" y="0"/>
                  </a:lnTo>
                  <a:lnTo>
                    <a:pt x="17" y="1"/>
                  </a:lnTo>
                  <a:lnTo>
                    <a:pt x="18" y="5"/>
                  </a:lnTo>
                  <a:lnTo>
                    <a:pt x="20" y="6"/>
                  </a:lnTo>
                  <a:lnTo>
                    <a:pt x="21" y="9"/>
                  </a:lnTo>
                  <a:lnTo>
                    <a:pt x="25" y="11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4" y="12"/>
                  </a:lnTo>
                  <a:lnTo>
                    <a:pt x="34" y="15"/>
                  </a:lnTo>
                  <a:lnTo>
                    <a:pt x="32" y="17"/>
                  </a:lnTo>
                  <a:lnTo>
                    <a:pt x="28" y="20"/>
                  </a:lnTo>
                  <a:lnTo>
                    <a:pt x="26" y="21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2" y="17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5" y="4"/>
                  </a:lnTo>
                  <a:lnTo>
                    <a:pt x="7" y="5"/>
                  </a:lnTo>
                  <a:lnTo>
                    <a:pt x="9" y="7"/>
                  </a:lnTo>
                  <a:lnTo>
                    <a:pt x="10" y="10"/>
                  </a:lnTo>
                  <a:lnTo>
                    <a:pt x="11" y="6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8" y="5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11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72" name="Freeform 1947"/>
            <p:cNvSpPr>
              <a:spLocks/>
            </p:cNvSpPr>
            <p:nvPr/>
          </p:nvSpPr>
          <p:spPr bwMode="auto">
            <a:xfrm>
              <a:off x="7443187" y="2667511"/>
              <a:ext cx="23188" cy="21079"/>
            </a:xfrm>
            <a:custGeom>
              <a:avLst/>
              <a:gdLst>
                <a:gd name="T0" fmla="*/ 3 w 21"/>
                <a:gd name="T1" fmla="*/ 0 h 20"/>
                <a:gd name="T2" fmla="*/ 6 w 21"/>
                <a:gd name="T3" fmla="*/ 6 h 20"/>
                <a:gd name="T4" fmla="*/ 8 w 21"/>
                <a:gd name="T5" fmla="*/ 4 h 20"/>
                <a:gd name="T6" fmla="*/ 9 w 21"/>
                <a:gd name="T7" fmla="*/ 4 h 20"/>
                <a:gd name="T8" fmla="*/ 11 w 21"/>
                <a:gd name="T9" fmla="*/ 5 h 20"/>
                <a:gd name="T10" fmla="*/ 13 w 21"/>
                <a:gd name="T11" fmla="*/ 6 h 20"/>
                <a:gd name="T12" fmla="*/ 15 w 21"/>
                <a:gd name="T13" fmla="*/ 13 h 20"/>
                <a:gd name="T14" fmla="*/ 16 w 21"/>
                <a:gd name="T15" fmla="*/ 15 h 20"/>
                <a:gd name="T16" fmla="*/ 16 w 21"/>
                <a:gd name="T17" fmla="*/ 15 h 20"/>
                <a:gd name="T18" fmla="*/ 16 w 21"/>
                <a:gd name="T19" fmla="*/ 11 h 20"/>
                <a:gd name="T20" fmla="*/ 14 w 21"/>
                <a:gd name="T21" fmla="*/ 8 h 20"/>
                <a:gd name="T22" fmla="*/ 18 w 21"/>
                <a:gd name="T23" fmla="*/ 10 h 20"/>
                <a:gd name="T24" fmla="*/ 20 w 21"/>
                <a:gd name="T25" fmla="*/ 11 h 20"/>
                <a:gd name="T26" fmla="*/ 21 w 21"/>
                <a:gd name="T27" fmla="*/ 15 h 20"/>
                <a:gd name="T28" fmla="*/ 20 w 21"/>
                <a:gd name="T29" fmla="*/ 19 h 20"/>
                <a:gd name="T30" fmla="*/ 20 w 21"/>
                <a:gd name="T31" fmla="*/ 20 h 20"/>
                <a:gd name="T32" fmla="*/ 0 w 21"/>
                <a:gd name="T33" fmla="*/ 9 h 20"/>
                <a:gd name="T34" fmla="*/ 2 w 21"/>
                <a:gd name="T35" fmla="*/ 6 h 20"/>
                <a:gd name="T36" fmla="*/ 3 w 21"/>
                <a:gd name="T37" fmla="*/ 5 h 20"/>
                <a:gd name="T38" fmla="*/ 5 w 21"/>
                <a:gd name="T39" fmla="*/ 6 h 20"/>
                <a:gd name="T40" fmla="*/ 3 w 21"/>
                <a:gd name="T41" fmla="*/ 4 h 20"/>
                <a:gd name="T42" fmla="*/ 4 w 21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20">
                  <a:moveTo>
                    <a:pt x="3" y="0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5" y="1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20" y="11"/>
                  </a:lnTo>
                  <a:lnTo>
                    <a:pt x="21" y="15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5"/>
                  </a:lnTo>
                  <a:lnTo>
                    <a:pt x="5" y="6"/>
                  </a:lnTo>
                  <a:lnTo>
                    <a:pt x="3" y="4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73" name="Freeform 1949"/>
            <p:cNvSpPr>
              <a:spLocks/>
            </p:cNvSpPr>
            <p:nvPr/>
          </p:nvSpPr>
          <p:spPr bwMode="auto">
            <a:xfrm>
              <a:off x="7371519" y="2673835"/>
              <a:ext cx="512220" cy="292998"/>
            </a:xfrm>
            <a:custGeom>
              <a:avLst/>
              <a:gdLst>
                <a:gd name="T0" fmla="*/ 62 w 487"/>
                <a:gd name="T1" fmla="*/ 10 h 277"/>
                <a:gd name="T2" fmla="*/ 64 w 487"/>
                <a:gd name="T3" fmla="*/ 36 h 277"/>
                <a:gd name="T4" fmla="*/ 85 w 487"/>
                <a:gd name="T5" fmla="*/ 42 h 277"/>
                <a:gd name="T6" fmla="*/ 93 w 487"/>
                <a:gd name="T7" fmla="*/ 53 h 277"/>
                <a:gd name="T8" fmla="*/ 111 w 487"/>
                <a:gd name="T9" fmla="*/ 48 h 277"/>
                <a:gd name="T10" fmla="*/ 128 w 487"/>
                <a:gd name="T11" fmla="*/ 31 h 277"/>
                <a:gd name="T12" fmla="*/ 170 w 487"/>
                <a:gd name="T13" fmla="*/ 67 h 277"/>
                <a:gd name="T14" fmla="*/ 223 w 487"/>
                <a:gd name="T15" fmla="*/ 67 h 277"/>
                <a:gd name="T16" fmla="*/ 253 w 487"/>
                <a:gd name="T17" fmla="*/ 67 h 277"/>
                <a:gd name="T18" fmla="*/ 277 w 487"/>
                <a:gd name="T19" fmla="*/ 85 h 277"/>
                <a:gd name="T20" fmla="*/ 291 w 487"/>
                <a:gd name="T21" fmla="*/ 116 h 277"/>
                <a:gd name="T22" fmla="*/ 310 w 487"/>
                <a:gd name="T23" fmla="*/ 139 h 277"/>
                <a:gd name="T24" fmla="*/ 347 w 487"/>
                <a:gd name="T25" fmla="*/ 144 h 277"/>
                <a:gd name="T26" fmla="*/ 358 w 487"/>
                <a:gd name="T27" fmla="*/ 160 h 277"/>
                <a:gd name="T28" fmla="*/ 367 w 487"/>
                <a:gd name="T29" fmla="*/ 152 h 277"/>
                <a:gd name="T30" fmla="*/ 374 w 487"/>
                <a:gd name="T31" fmla="*/ 138 h 277"/>
                <a:gd name="T32" fmla="*/ 396 w 487"/>
                <a:gd name="T33" fmla="*/ 123 h 277"/>
                <a:gd name="T34" fmla="*/ 409 w 487"/>
                <a:gd name="T35" fmla="*/ 114 h 277"/>
                <a:gd name="T36" fmla="*/ 426 w 487"/>
                <a:gd name="T37" fmla="*/ 110 h 277"/>
                <a:gd name="T38" fmla="*/ 408 w 487"/>
                <a:gd name="T39" fmla="*/ 133 h 277"/>
                <a:gd name="T40" fmla="*/ 421 w 487"/>
                <a:gd name="T41" fmla="*/ 141 h 277"/>
                <a:gd name="T42" fmla="*/ 438 w 487"/>
                <a:gd name="T43" fmla="*/ 141 h 277"/>
                <a:gd name="T44" fmla="*/ 448 w 487"/>
                <a:gd name="T45" fmla="*/ 138 h 277"/>
                <a:gd name="T46" fmla="*/ 465 w 487"/>
                <a:gd name="T47" fmla="*/ 148 h 277"/>
                <a:gd name="T48" fmla="*/ 487 w 487"/>
                <a:gd name="T49" fmla="*/ 157 h 277"/>
                <a:gd name="T50" fmla="*/ 475 w 487"/>
                <a:gd name="T51" fmla="*/ 164 h 277"/>
                <a:gd name="T52" fmla="*/ 464 w 487"/>
                <a:gd name="T53" fmla="*/ 170 h 277"/>
                <a:gd name="T54" fmla="*/ 455 w 487"/>
                <a:gd name="T55" fmla="*/ 176 h 277"/>
                <a:gd name="T56" fmla="*/ 449 w 487"/>
                <a:gd name="T57" fmla="*/ 175 h 277"/>
                <a:gd name="T58" fmla="*/ 430 w 487"/>
                <a:gd name="T59" fmla="*/ 175 h 277"/>
                <a:gd name="T60" fmla="*/ 420 w 487"/>
                <a:gd name="T61" fmla="*/ 165 h 277"/>
                <a:gd name="T62" fmla="*/ 415 w 487"/>
                <a:gd name="T63" fmla="*/ 148 h 277"/>
                <a:gd name="T64" fmla="*/ 394 w 487"/>
                <a:gd name="T65" fmla="*/ 158 h 277"/>
                <a:gd name="T66" fmla="*/ 389 w 487"/>
                <a:gd name="T67" fmla="*/ 170 h 277"/>
                <a:gd name="T68" fmla="*/ 377 w 487"/>
                <a:gd name="T69" fmla="*/ 175 h 277"/>
                <a:gd name="T70" fmla="*/ 378 w 487"/>
                <a:gd name="T71" fmla="*/ 180 h 277"/>
                <a:gd name="T72" fmla="*/ 376 w 487"/>
                <a:gd name="T73" fmla="*/ 187 h 277"/>
                <a:gd name="T74" fmla="*/ 362 w 487"/>
                <a:gd name="T75" fmla="*/ 196 h 277"/>
                <a:gd name="T76" fmla="*/ 346 w 487"/>
                <a:gd name="T77" fmla="*/ 203 h 277"/>
                <a:gd name="T78" fmla="*/ 356 w 487"/>
                <a:gd name="T79" fmla="*/ 213 h 277"/>
                <a:gd name="T80" fmla="*/ 371 w 487"/>
                <a:gd name="T81" fmla="*/ 223 h 277"/>
                <a:gd name="T82" fmla="*/ 379 w 487"/>
                <a:gd name="T83" fmla="*/ 249 h 277"/>
                <a:gd name="T84" fmla="*/ 371 w 487"/>
                <a:gd name="T85" fmla="*/ 275 h 277"/>
                <a:gd name="T86" fmla="*/ 355 w 487"/>
                <a:gd name="T87" fmla="*/ 272 h 277"/>
                <a:gd name="T88" fmla="*/ 335 w 487"/>
                <a:gd name="T89" fmla="*/ 259 h 277"/>
                <a:gd name="T90" fmla="*/ 323 w 487"/>
                <a:gd name="T91" fmla="*/ 243 h 277"/>
                <a:gd name="T92" fmla="*/ 288 w 487"/>
                <a:gd name="T93" fmla="*/ 229 h 277"/>
                <a:gd name="T94" fmla="*/ 258 w 487"/>
                <a:gd name="T95" fmla="*/ 213 h 277"/>
                <a:gd name="T96" fmla="*/ 206 w 487"/>
                <a:gd name="T97" fmla="*/ 179 h 277"/>
                <a:gd name="T98" fmla="*/ 178 w 487"/>
                <a:gd name="T99" fmla="*/ 142 h 277"/>
                <a:gd name="T100" fmla="*/ 169 w 487"/>
                <a:gd name="T101" fmla="*/ 143 h 277"/>
                <a:gd name="T102" fmla="*/ 137 w 487"/>
                <a:gd name="T103" fmla="*/ 138 h 277"/>
                <a:gd name="T104" fmla="*/ 132 w 487"/>
                <a:gd name="T105" fmla="*/ 125 h 277"/>
                <a:gd name="T106" fmla="*/ 127 w 487"/>
                <a:gd name="T107" fmla="*/ 115 h 277"/>
                <a:gd name="T108" fmla="*/ 107 w 487"/>
                <a:gd name="T109" fmla="*/ 106 h 277"/>
                <a:gd name="T110" fmla="*/ 93 w 487"/>
                <a:gd name="T111" fmla="*/ 96 h 277"/>
                <a:gd name="T112" fmla="*/ 77 w 487"/>
                <a:gd name="T113" fmla="*/ 96 h 277"/>
                <a:gd name="T114" fmla="*/ 87 w 487"/>
                <a:gd name="T115" fmla="*/ 107 h 277"/>
                <a:gd name="T116" fmla="*/ 71 w 487"/>
                <a:gd name="T117" fmla="*/ 104 h 277"/>
                <a:gd name="T118" fmla="*/ 56 w 487"/>
                <a:gd name="T119" fmla="*/ 114 h 277"/>
                <a:gd name="T120" fmla="*/ 56 w 487"/>
                <a:gd name="T121" fmla="*/ 138 h 277"/>
                <a:gd name="T122" fmla="*/ 32 w 487"/>
                <a:gd name="T123" fmla="*/ 13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7" h="277">
                  <a:moveTo>
                    <a:pt x="0" y="19"/>
                  </a:moveTo>
                  <a:lnTo>
                    <a:pt x="63" y="0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3" y="7"/>
                  </a:lnTo>
                  <a:lnTo>
                    <a:pt x="62" y="10"/>
                  </a:lnTo>
                  <a:lnTo>
                    <a:pt x="61" y="20"/>
                  </a:lnTo>
                  <a:lnTo>
                    <a:pt x="61" y="25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4" y="34"/>
                  </a:lnTo>
                  <a:lnTo>
                    <a:pt x="64" y="36"/>
                  </a:lnTo>
                  <a:lnTo>
                    <a:pt x="66" y="39"/>
                  </a:lnTo>
                  <a:lnTo>
                    <a:pt x="68" y="41"/>
                  </a:lnTo>
                  <a:lnTo>
                    <a:pt x="71" y="41"/>
                  </a:lnTo>
                  <a:lnTo>
                    <a:pt x="84" y="41"/>
                  </a:lnTo>
                  <a:lnTo>
                    <a:pt x="85" y="41"/>
                  </a:lnTo>
                  <a:lnTo>
                    <a:pt x="85" y="42"/>
                  </a:lnTo>
                  <a:lnTo>
                    <a:pt x="87" y="46"/>
                  </a:lnTo>
                  <a:lnTo>
                    <a:pt x="88" y="46"/>
                  </a:lnTo>
                  <a:lnTo>
                    <a:pt x="89" y="48"/>
                  </a:lnTo>
                  <a:lnTo>
                    <a:pt x="91" y="50"/>
                  </a:lnTo>
                  <a:lnTo>
                    <a:pt x="91" y="52"/>
                  </a:lnTo>
                  <a:lnTo>
                    <a:pt x="93" y="53"/>
                  </a:lnTo>
                  <a:lnTo>
                    <a:pt x="93" y="52"/>
                  </a:lnTo>
                  <a:lnTo>
                    <a:pt x="94" y="50"/>
                  </a:lnTo>
                  <a:lnTo>
                    <a:pt x="95" y="48"/>
                  </a:lnTo>
                  <a:lnTo>
                    <a:pt x="98" y="48"/>
                  </a:lnTo>
                  <a:lnTo>
                    <a:pt x="105" y="48"/>
                  </a:lnTo>
                  <a:lnTo>
                    <a:pt x="111" y="48"/>
                  </a:lnTo>
                  <a:lnTo>
                    <a:pt x="114" y="48"/>
                  </a:lnTo>
                  <a:lnTo>
                    <a:pt x="115" y="50"/>
                  </a:lnTo>
                  <a:lnTo>
                    <a:pt x="122" y="41"/>
                  </a:lnTo>
                  <a:lnTo>
                    <a:pt x="123" y="36"/>
                  </a:lnTo>
                  <a:lnTo>
                    <a:pt x="125" y="30"/>
                  </a:lnTo>
                  <a:lnTo>
                    <a:pt x="128" y="31"/>
                  </a:lnTo>
                  <a:lnTo>
                    <a:pt x="131" y="34"/>
                  </a:lnTo>
                  <a:lnTo>
                    <a:pt x="138" y="40"/>
                  </a:lnTo>
                  <a:lnTo>
                    <a:pt x="148" y="48"/>
                  </a:lnTo>
                  <a:lnTo>
                    <a:pt x="158" y="58"/>
                  </a:lnTo>
                  <a:lnTo>
                    <a:pt x="163" y="63"/>
                  </a:lnTo>
                  <a:lnTo>
                    <a:pt x="170" y="67"/>
                  </a:lnTo>
                  <a:lnTo>
                    <a:pt x="175" y="68"/>
                  </a:lnTo>
                  <a:lnTo>
                    <a:pt x="180" y="67"/>
                  </a:lnTo>
                  <a:lnTo>
                    <a:pt x="190" y="64"/>
                  </a:lnTo>
                  <a:lnTo>
                    <a:pt x="201" y="64"/>
                  </a:lnTo>
                  <a:lnTo>
                    <a:pt x="212" y="66"/>
                  </a:lnTo>
                  <a:lnTo>
                    <a:pt x="223" y="67"/>
                  </a:lnTo>
                  <a:lnTo>
                    <a:pt x="234" y="66"/>
                  </a:lnTo>
                  <a:lnTo>
                    <a:pt x="238" y="64"/>
                  </a:lnTo>
                  <a:lnTo>
                    <a:pt x="240" y="62"/>
                  </a:lnTo>
                  <a:lnTo>
                    <a:pt x="243" y="61"/>
                  </a:lnTo>
                  <a:lnTo>
                    <a:pt x="246" y="61"/>
                  </a:lnTo>
                  <a:lnTo>
                    <a:pt x="253" y="67"/>
                  </a:lnTo>
                  <a:lnTo>
                    <a:pt x="260" y="72"/>
                  </a:lnTo>
                  <a:lnTo>
                    <a:pt x="264" y="74"/>
                  </a:lnTo>
                  <a:lnTo>
                    <a:pt x="266" y="77"/>
                  </a:lnTo>
                  <a:lnTo>
                    <a:pt x="271" y="83"/>
                  </a:lnTo>
                  <a:lnTo>
                    <a:pt x="273" y="85"/>
                  </a:lnTo>
                  <a:lnTo>
                    <a:pt x="277" y="85"/>
                  </a:lnTo>
                  <a:lnTo>
                    <a:pt x="280" y="85"/>
                  </a:lnTo>
                  <a:lnTo>
                    <a:pt x="282" y="85"/>
                  </a:lnTo>
                  <a:lnTo>
                    <a:pt x="283" y="93"/>
                  </a:lnTo>
                  <a:lnTo>
                    <a:pt x="285" y="101"/>
                  </a:lnTo>
                  <a:lnTo>
                    <a:pt x="286" y="110"/>
                  </a:lnTo>
                  <a:lnTo>
                    <a:pt x="291" y="116"/>
                  </a:lnTo>
                  <a:lnTo>
                    <a:pt x="293" y="117"/>
                  </a:lnTo>
                  <a:lnTo>
                    <a:pt x="297" y="117"/>
                  </a:lnTo>
                  <a:lnTo>
                    <a:pt x="299" y="117"/>
                  </a:lnTo>
                  <a:lnTo>
                    <a:pt x="302" y="120"/>
                  </a:lnTo>
                  <a:lnTo>
                    <a:pt x="307" y="130"/>
                  </a:lnTo>
                  <a:lnTo>
                    <a:pt x="310" y="139"/>
                  </a:lnTo>
                  <a:lnTo>
                    <a:pt x="313" y="143"/>
                  </a:lnTo>
                  <a:lnTo>
                    <a:pt x="317" y="144"/>
                  </a:lnTo>
                  <a:lnTo>
                    <a:pt x="325" y="146"/>
                  </a:lnTo>
                  <a:lnTo>
                    <a:pt x="335" y="144"/>
                  </a:lnTo>
                  <a:lnTo>
                    <a:pt x="344" y="143"/>
                  </a:lnTo>
                  <a:lnTo>
                    <a:pt x="347" y="144"/>
                  </a:lnTo>
                  <a:lnTo>
                    <a:pt x="351" y="147"/>
                  </a:lnTo>
                  <a:lnTo>
                    <a:pt x="352" y="149"/>
                  </a:lnTo>
                  <a:lnTo>
                    <a:pt x="352" y="153"/>
                  </a:lnTo>
                  <a:lnTo>
                    <a:pt x="353" y="157"/>
                  </a:lnTo>
                  <a:lnTo>
                    <a:pt x="355" y="158"/>
                  </a:lnTo>
                  <a:lnTo>
                    <a:pt x="358" y="160"/>
                  </a:lnTo>
                  <a:lnTo>
                    <a:pt x="364" y="161"/>
                  </a:lnTo>
                  <a:lnTo>
                    <a:pt x="369" y="163"/>
                  </a:lnTo>
                  <a:lnTo>
                    <a:pt x="368" y="160"/>
                  </a:lnTo>
                  <a:lnTo>
                    <a:pt x="367" y="157"/>
                  </a:lnTo>
                  <a:lnTo>
                    <a:pt x="366" y="154"/>
                  </a:lnTo>
                  <a:lnTo>
                    <a:pt x="367" y="152"/>
                  </a:lnTo>
                  <a:lnTo>
                    <a:pt x="369" y="147"/>
                  </a:lnTo>
                  <a:lnTo>
                    <a:pt x="371" y="146"/>
                  </a:lnTo>
                  <a:lnTo>
                    <a:pt x="373" y="143"/>
                  </a:lnTo>
                  <a:lnTo>
                    <a:pt x="376" y="142"/>
                  </a:lnTo>
                  <a:lnTo>
                    <a:pt x="376" y="141"/>
                  </a:lnTo>
                  <a:lnTo>
                    <a:pt x="374" y="138"/>
                  </a:lnTo>
                  <a:lnTo>
                    <a:pt x="376" y="136"/>
                  </a:lnTo>
                  <a:lnTo>
                    <a:pt x="378" y="134"/>
                  </a:lnTo>
                  <a:lnTo>
                    <a:pt x="382" y="132"/>
                  </a:lnTo>
                  <a:lnTo>
                    <a:pt x="388" y="128"/>
                  </a:lnTo>
                  <a:lnTo>
                    <a:pt x="394" y="125"/>
                  </a:lnTo>
                  <a:lnTo>
                    <a:pt x="396" y="123"/>
                  </a:lnTo>
                  <a:lnTo>
                    <a:pt x="399" y="121"/>
                  </a:lnTo>
                  <a:lnTo>
                    <a:pt x="401" y="117"/>
                  </a:lnTo>
                  <a:lnTo>
                    <a:pt x="403" y="115"/>
                  </a:lnTo>
                  <a:lnTo>
                    <a:pt x="405" y="114"/>
                  </a:lnTo>
                  <a:lnTo>
                    <a:pt x="408" y="114"/>
                  </a:lnTo>
                  <a:lnTo>
                    <a:pt x="409" y="114"/>
                  </a:lnTo>
                  <a:lnTo>
                    <a:pt x="410" y="114"/>
                  </a:lnTo>
                  <a:lnTo>
                    <a:pt x="412" y="112"/>
                  </a:lnTo>
                  <a:lnTo>
                    <a:pt x="416" y="110"/>
                  </a:lnTo>
                  <a:lnTo>
                    <a:pt x="419" y="109"/>
                  </a:lnTo>
                  <a:lnTo>
                    <a:pt x="422" y="109"/>
                  </a:lnTo>
                  <a:lnTo>
                    <a:pt x="426" y="110"/>
                  </a:lnTo>
                  <a:lnTo>
                    <a:pt x="420" y="115"/>
                  </a:lnTo>
                  <a:lnTo>
                    <a:pt x="412" y="120"/>
                  </a:lnTo>
                  <a:lnTo>
                    <a:pt x="406" y="126"/>
                  </a:lnTo>
                  <a:lnTo>
                    <a:pt x="404" y="130"/>
                  </a:lnTo>
                  <a:lnTo>
                    <a:pt x="403" y="132"/>
                  </a:lnTo>
                  <a:lnTo>
                    <a:pt x="408" y="133"/>
                  </a:lnTo>
                  <a:lnTo>
                    <a:pt x="411" y="136"/>
                  </a:lnTo>
                  <a:lnTo>
                    <a:pt x="414" y="136"/>
                  </a:lnTo>
                  <a:lnTo>
                    <a:pt x="416" y="134"/>
                  </a:lnTo>
                  <a:lnTo>
                    <a:pt x="419" y="134"/>
                  </a:lnTo>
                  <a:lnTo>
                    <a:pt x="420" y="137"/>
                  </a:lnTo>
                  <a:lnTo>
                    <a:pt x="421" y="141"/>
                  </a:lnTo>
                  <a:lnTo>
                    <a:pt x="424" y="142"/>
                  </a:lnTo>
                  <a:lnTo>
                    <a:pt x="428" y="143"/>
                  </a:lnTo>
                  <a:lnTo>
                    <a:pt x="433" y="143"/>
                  </a:lnTo>
                  <a:lnTo>
                    <a:pt x="438" y="146"/>
                  </a:lnTo>
                  <a:lnTo>
                    <a:pt x="440" y="143"/>
                  </a:lnTo>
                  <a:lnTo>
                    <a:pt x="438" y="141"/>
                  </a:lnTo>
                  <a:lnTo>
                    <a:pt x="442" y="138"/>
                  </a:lnTo>
                  <a:lnTo>
                    <a:pt x="442" y="134"/>
                  </a:lnTo>
                  <a:lnTo>
                    <a:pt x="442" y="131"/>
                  </a:lnTo>
                  <a:lnTo>
                    <a:pt x="443" y="134"/>
                  </a:lnTo>
                  <a:lnTo>
                    <a:pt x="446" y="136"/>
                  </a:lnTo>
                  <a:lnTo>
                    <a:pt x="448" y="138"/>
                  </a:lnTo>
                  <a:lnTo>
                    <a:pt x="452" y="141"/>
                  </a:lnTo>
                  <a:lnTo>
                    <a:pt x="454" y="143"/>
                  </a:lnTo>
                  <a:lnTo>
                    <a:pt x="458" y="144"/>
                  </a:lnTo>
                  <a:lnTo>
                    <a:pt x="460" y="146"/>
                  </a:lnTo>
                  <a:lnTo>
                    <a:pt x="462" y="149"/>
                  </a:lnTo>
                  <a:lnTo>
                    <a:pt x="465" y="148"/>
                  </a:lnTo>
                  <a:lnTo>
                    <a:pt x="469" y="149"/>
                  </a:lnTo>
                  <a:lnTo>
                    <a:pt x="473" y="152"/>
                  </a:lnTo>
                  <a:lnTo>
                    <a:pt x="476" y="153"/>
                  </a:lnTo>
                  <a:lnTo>
                    <a:pt x="481" y="153"/>
                  </a:lnTo>
                  <a:lnTo>
                    <a:pt x="486" y="154"/>
                  </a:lnTo>
                  <a:lnTo>
                    <a:pt x="487" y="157"/>
                  </a:lnTo>
                  <a:lnTo>
                    <a:pt x="485" y="158"/>
                  </a:lnTo>
                  <a:lnTo>
                    <a:pt x="484" y="159"/>
                  </a:lnTo>
                  <a:lnTo>
                    <a:pt x="481" y="159"/>
                  </a:lnTo>
                  <a:lnTo>
                    <a:pt x="480" y="163"/>
                  </a:lnTo>
                  <a:lnTo>
                    <a:pt x="478" y="164"/>
                  </a:lnTo>
                  <a:lnTo>
                    <a:pt x="475" y="164"/>
                  </a:lnTo>
                  <a:lnTo>
                    <a:pt x="470" y="163"/>
                  </a:lnTo>
                  <a:lnTo>
                    <a:pt x="471" y="165"/>
                  </a:lnTo>
                  <a:lnTo>
                    <a:pt x="473" y="169"/>
                  </a:lnTo>
                  <a:lnTo>
                    <a:pt x="471" y="169"/>
                  </a:lnTo>
                  <a:lnTo>
                    <a:pt x="469" y="169"/>
                  </a:lnTo>
                  <a:lnTo>
                    <a:pt x="464" y="170"/>
                  </a:lnTo>
                  <a:lnTo>
                    <a:pt x="462" y="170"/>
                  </a:lnTo>
                  <a:lnTo>
                    <a:pt x="462" y="171"/>
                  </a:lnTo>
                  <a:lnTo>
                    <a:pt x="462" y="173"/>
                  </a:lnTo>
                  <a:lnTo>
                    <a:pt x="463" y="174"/>
                  </a:lnTo>
                  <a:lnTo>
                    <a:pt x="459" y="175"/>
                  </a:lnTo>
                  <a:lnTo>
                    <a:pt x="455" y="176"/>
                  </a:lnTo>
                  <a:lnTo>
                    <a:pt x="455" y="175"/>
                  </a:lnTo>
                  <a:lnTo>
                    <a:pt x="454" y="175"/>
                  </a:lnTo>
                  <a:lnTo>
                    <a:pt x="454" y="174"/>
                  </a:lnTo>
                  <a:lnTo>
                    <a:pt x="452" y="175"/>
                  </a:lnTo>
                  <a:lnTo>
                    <a:pt x="451" y="175"/>
                  </a:lnTo>
                  <a:lnTo>
                    <a:pt x="449" y="175"/>
                  </a:lnTo>
                  <a:lnTo>
                    <a:pt x="446" y="173"/>
                  </a:lnTo>
                  <a:lnTo>
                    <a:pt x="443" y="171"/>
                  </a:lnTo>
                  <a:lnTo>
                    <a:pt x="441" y="173"/>
                  </a:lnTo>
                  <a:lnTo>
                    <a:pt x="435" y="174"/>
                  </a:lnTo>
                  <a:lnTo>
                    <a:pt x="432" y="175"/>
                  </a:lnTo>
                  <a:lnTo>
                    <a:pt x="430" y="175"/>
                  </a:lnTo>
                  <a:lnTo>
                    <a:pt x="426" y="175"/>
                  </a:lnTo>
                  <a:lnTo>
                    <a:pt x="424" y="174"/>
                  </a:lnTo>
                  <a:lnTo>
                    <a:pt x="421" y="171"/>
                  </a:lnTo>
                  <a:lnTo>
                    <a:pt x="417" y="169"/>
                  </a:lnTo>
                  <a:lnTo>
                    <a:pt x="417" y="168"/>
                  </a:lnTo>
                  <a:lnTo>
                    <a:pt x="420" y="165"/>
                  </a:lnTo>
                  <a:lnTo>
                    <a:pt x="422" y="163"/>
                  </a:lnTo>
                  <a:lnTo>
                    <a:pt x="424" y="161"/>
                  </a:lnTo>
                  <a:lnTo>
                    <a:pt x="425" y="159"/>
                  </a:lnTo>
                  <a:lnTo>
                    <a:pt x="422" y="157"/>
                  </a:lnTo>
                  <a:lnTo>
                    <a:pt x="419" y="153"/>
                  </a:lnTo>
                  <a:lnTo>
                    <a:pt x="415" y="148"/>
                  </a:lnTo>
                  <a:lnTo>
                    <a:pt x="411" y="152"/>
                  </a:lnTo>
                  <a:lnTo>
                    <a:pt x="406" y="157"/>
                  </a:lnTo>
                  <a:lnTo>
                    <a:pt x="401" y="159"/>
                  </a:lnTo>
                  <a:lnTo>
                    <a:pt x="399" y="160"/>
                  </a:lnTo>
                  <a:lnTo>
                    <a:pt x="396" y="159"/>
                  </a:lnTo>
                  <a:lnTo>
                    <a:pt x="394" y="158"/>
                  </a:lnTo>
                  <a:lnTo>
                    <a:pt x="390" y="157"/>
                  </a:lnTo>
                  <a:lnTo>
                    <a:pt x="388" y="157"/>
                  </a:lnTo>
                  <a:lnTo>
                    <a:pt x="387" y="160"/>
                  </a:lnTo>
                  <a:lnTo>
                    <a:pt x="387" y="164"/>
                  </a:lnTo>
                  <a:lnTo>
                    <a:pt x="389" y="168"/>
                  </a:lnTo>
                  <a:lnTo>
                    <a:pt x="389" y="170"/>
                  </a:lnTo>
                  <a:lnTo>
                    <a:pt x="389" y="173"/>
                  </a:lnTo>
                  <a:lnTo>
                    <a:pt x="390" y="174"/>
                  </a:lnTo>
                  <a:lnTo>
                    <a:pt x="390" y="175"/>
                  </a:lnTo>
                  <a:lnTo>
                    <a:pt x="387" y="176"/>
                  </a:lnTo>
                  <a:lnTo>
                    <a:pt x="382" y="175"/>
                  </a:lnTo>
                  <a:lnTo>
                    <a:pt x="377" y="175"/>
                  </a:lnTo>
                  <a:lnTo>
                    <a:pt x="372" y="177"/>
                  </a:lnTo>
                  <a:lnTo>
                    <a:pt x="374" y="177"/>
                  </a:lnTo>
                  <a:lnTo>
                    <a:pt x="377" y="177"/>
                  </a:lnTo>
                  <a:lnTo>
                    <a:pt x="380" y="177"/>
                  </a:lnTo>
                  <a:lnTo>
                    <a:pt x="382" y="180"/>
                  </a:lnTo>
                  <a:lnTo>
                    <a:pt x="378" y="180"/>
                  </a:lnTo>
                  <a:lnTo>
                    <a:pt x="379" y="182"/>
                  </a:lnTo>
                  <a:lnTo>
                    <a:pt x="379" y="184"/>
                  </a:lnTo>
                  <a:lnTo>
                    <a:pt x="379" y="184"/>
                  </a:lnTo>
                  <a:lnTo>
                    <a:pt x="379" y="185"/>
                  </a:lnTo>
                  <a:lnTo>
                    <a:pt x="377" y="186"/>
                  </a:lnTo>
                  <a:lnTo>
                    <a:pt x="376" y="187"/>
                  </a:lnTo>
                  <a:lnTo>
                    <a:pt x="376" y="189"/>
                  </a:lnTo>
                  <a:lnTo>
                    <a:pt x="376" y="193"/>
                  </a:lnTo>
                  <a:lnTo>
                    <a:pt x="374" y="196"/>
                  </a:lnTo>
                  <a:lnTo>
                    <a:pt x="372" y="197"/>
                  </a:lnTo>
                  <a:lnTo>
                    <a:pt x="367" y="197"/>
                  </a:lnTo>
                  <a:lnTo>
                    <a:pt x="362" y="196"/>
                  </a:lnTo>
                  <a:lnTo>
                    <a:pt x="356" y="195"/>
                  </a:lnTo>
                  <a:lnTo>
                    <a:pt x="352" y="195"/>
                  </a:lnTo>
                  <a:lnTo>
                    <a:pt x="350" y="196"/>
                  </a:lnTo>
                  <a:lnTo>
                    <a:pt x="347" y="197"/>
                  </a:lnTo>
                  <a:lnTo>
                    <a:pt x="346" y="201"/>
                  </a:lnTo>
                  <a:lnTo>
                    <a:pt x="346" y="203"/>
                  </a:lnTo>
                  <a:lnTo>
                    <a:pt x="345" y="206"/>
                  </a:lnTo>
                  <a:lnTo>
                    <a:pt x="347" y="207"/>
                  </a:lnTo>
                  <a:lnTo>
                    <a:pt x="349" y="208"/>
                  </a:lnTo>
                  <a:lnTo>
                    <a:pt x="352" y="209"/>
                  </a:lnTo>
                  <a:lnTo>
                    <a:pt x="355" y="212"/>
                  </a:lnTo>
                  <a:lnTo>
                    <a:pt x="356" y="213"/>
                  </a:lnTo>
                  <a:lnTo>
                    <a:pt x="357" y="214"/>
                  </a:lnTo>
                  <a:lnTo>
                    <a:pt x="360" y="214"/>
                  </a:lnTo>
                  <a:lnTo>
                    <a:pt x="363" y="216"/>
                  </a:lnTo>
                  <a:lnTo>
                    <a:pt x="368" y="216"/>
                  </a:lnTo>
                  <a:lnTo>
                    <a:pt x="369" y="218"/>
                  </a:lnTo>
                  <a:lnTo>
                    <a:pt x="371" y="223"/>
                  </a:lnTo>
                  <a:lnTo>
                    <a:pt x="372" y="228"/>
                  </a:lnTo>
                  <a:lnTo>
                    <a:pt x="372" y="233"/>
                  </a:lnTo>
                  <a:lnTo>
                    <a:pt x="376" y="236"/>
                  </a:lnTo>
                  <a:lnTo>
                    <a:pt x="379" y="241"/>
                  </a:lnTo>
                  <a:lnTo>
                    <a:pt x="380" y="245"/>
                  </a:lnTo>
                  <a:lnTo>
                    <a:pt x="379" y="249"/>
                  </a:lnTo>
                  <a:lnTo>
                    <a:pt x="376" y="256"/>
                  </a:lnTo>
                  <a:lnTo>
                    <a:pt x="373" y="260"/>
                  </a:lnTo>
                  <a:lnTo>
                    <a:pt x="372" y="265"/>
                  </a:lnTo>
                  <a:lnTo>
                    <a:pt x="372" y="271"/>
                  </a:lnTo>
                  <a:lnTo>
                    <a:pt x="374" y="277"/>
                  </a:lnTo>
                  <a:lnTo>
                    <a:pt x="371" y="275"/>
                  </a:lnTo>
                  <a:lnTo>
                    <a:pt x="369" y="273"/>
                  </a:lnTo>
                  <a:lnTo>
                    <a:pt x="366" y="273"/>
                  </a:lnTo>
                  <a:lnTo>
                    <a:pt x="362" y="273"/>
                  </a:lnTo>
                  <a:lnTo>
                    <a:pt x="358" y="273"/>
                  </a:lnTo>
                  <a:lnTo>
                    <a:pt x="357" y="273"/>
                  </a:lnTo>
                  <a:lnTo>
                    <a:pt x="355" y="272"/>
                  </a:lnTo>
                  <a:lnTo>
                    <a:pt x="349" y="268"/>
                  </a:lnTo>
                  <a:lnTo>
                    <a:pt x="344" y="268"/>
                  </a:lnTo>
                  <a:lnTo>
                    <a:pt x="339" y="268"/>
                  </a:lnTo>
                  <a:lnTo>
                    <a:pt x="336" y="266"/>
                  </a:lnTo>
                  <a:lnTo>
                    <a:pt x="335" y="264"/>
                  </a:lnTo>
                  <a:lnTo>
                    <a:pt x="335" y="259"/>
                  </a:lnTo>
                  <a:lnTo>
                    <a:pt x="335" y="255"/>
                  </a:lnTo>
                  <a:lnTo>
                    <a:pt x="335" y="252"/>
                  </a:lnTo>
                  <a:lnTo>
                    <a:pt x="335" y="249"/>
                  </a:lnTo>
                  <a:lnTo>
                    <a:pt x="333" y="246"/>
                  </a:lnTo>
                  <a:lnTo>
                    <a:pt x="328" y="245"/>
                  </a:lnTo>
                  <a:lnTo>
                    <a:pt x="323" y="243"/>
                  </a:lnTo>
                  <a:lnTo>
                    <a:pt x="319" y="241"/>
                  </a:lnTo>
                  <a:lnTo>
                    <a:pt x="314" y="240"/>
                  </a:lnTo>
                  <a:lnTo>
                    <a:pt x="305" y="239"/>
                  </a:lnTo>
                  <a:lnTo>
                    <a:pt x="302" y="238"/>
                  </a:lnTo>
                  <a:lnTo>
                    <a:pt x="297" y="235"/>
                  </a:lnTo>
                  <a:lnTo>
                    <a:pt x="288" y="229"/>
                  </a:lnTo>
                  <a:lnTo>
                    <a:pt x="281" y="224"/>
                  </a:lnTo>
                  <a:lnTo>
                    <a:pt x="272" y="221"/>
                  </a:lnTo>
                  <a:lnTo>
                    <a:pt x="269" y="218"/>
                  </a:lnTo>
                  <a:lnTo>
                    <a:pt x="265" y="217"/>
                  </a:lnTo>
                  <a:lnTo>
                    <a:pt x="261" y="216"/>
                  </a:lnTo>
                  <a:lnTo>
                    <a:pt x="258" y="213"/>
                  </a:lnTo>
                  <a:lnTo>
                    <a:pt x="239" y="202"/>
                  </a:lnTo>
                  <a:lnTo>
                    <a:pt x="232" y="197"/>
                  </a:lnTo>
                  <a:lnTo>
                    <a:pt x="222" y="192"/>
                  </a:lnTo>
                  <a:lnTo>
                    <a:pt x="212" y="186"/>
                  </a:lnTo>
                  <a:lnTo>
                    <a:pt x="208" y="182"/>
                  </a:lnTo>
                  <a:lnTo>
                    <a:pt x="206" y="179"/>
                  </a:lnTo>
                  <a:lnTo>
                    <a:pt x="202" y="171"/>
                  </a:lnTo>
                  <a:lnTo>
                    <a:pt x="198" y="165"/>
                  </a:lnTo>
                  <a:lnTo>
                    <a:pt x="194" y="159"/>
                  </a:lnTo>
                  <a:lnTo>
                    <a:pt x="190" y="153"/>
                  </a:lnTo>
                  <a:lnTo>
                    <a:pt x="185" y="146"/>
                  </a:lnTo>
                  <a:lnTo>
                    <a:pt x="178" y="142"/>
                  </a:lnTo>
                  <a:lnTo>
                    <a:pt x="175" y="141"/>
                  </a:lnTo>
                  <a:lnTo>
                    <a:pt x="171" y="139"/>
                  </a:lnTo>
                  <a:lnTo>
                    <a:pt x="171" y="141"/>
                  </a:lnTo>
                  <a:lnTo>
                    <a:pt x="170" y="142"/>
                  </a:lnTo>
                  <a:lnTo>
                    <a:pt x="170" y="143"/>
                  </a:lnTo>
                  <a:lnTo>
                    <a:pt x="169" y="143"/>
                  </a:lnTo>
                  <a:lnTo>
                    <a:pt x="164" y="143"/>
                  </a:lnTo>
                  <a:lnTo>
                    <a:pt x="160" y="142"/>
                  </a:lnTo>
                  <a:lnTo>
                    <a:pt x="157" y="142"/>
                  </a:lnTo>
                  <a:lnTo>
                    <a:pt x="151" y="142"/>
                  </a:lnTo>
                  <a:lnTo>
                    <a:pt x="144" y="141"/>
                  </a:lnTo>
                  <a:lnTo>
                    <a:pt x="137" y="138"/>
                  </a:lnTo>
                  <a:lnTo>
                    <a:pt x="136" y="137"/>
                  </a:lnTo>
                  <a:lnTo>
                    <a:pt x="135" y="136"/>
                  </a:lnTo>
                  <a:lnTo>
                    <a:pt x="135" y="133"/>
                  </a:lnTo>
                  <a:lnTo>
                    <a:pt x="135" y="130"/>
                  </a:lnTo>
                  <a:lnTo>
                    <a:pt x="133" y="127"/>
                  </a:lnTo>
                  <a:lnTo>
                    <a:pt x="132" y="125"/>
                  </a:lnTo>
                  <a:lnTo>
                    <a:pt x="133" y="123"/>
                  </a:lnTo>
                  <a:lnTo>
                    <a:pt x="135" y="123"/>
                  </a:lnTo>
                  <a:lnTo>
                    <a:pt x="133" y="121"/>
                  </a:lnTo>
                  <a:lnTo>
                    <a:pt x="131" y="120"/>
                  </a:lnTo>
                  <a:lnTo>
                    <a:pt x="128" y="117"/>
                  </a:lnTo>
                  <a:lnTo>
                    <a:pt x="127" y="115"/>
                  </a:lnTo>
                  <a:lnTo>
                    <a:pt x="126" y="111"/>
                  </a:lnTo>
                  <a:lnTo>
                    <a:pt x="125" y="109"/>
                  </a:lnTo>
                  <a:lnTo>
                    <a:pt x="117" y="106"/>
                  </a:lnTo>
                  <a:lnTo>
                    <a:pt x="115" y="106"/>
                  </a:lnTo>
                  <a:lnTo>
                    <a:pt x="111" y="106"/>
                  </a:lnTo>
                  <a:lnTo>
                    <a:pt x="107" y="106"/>
                  </a:lnTo>
                  <a:lnTo>
                    <a:pt x="105" y="104"/>
                  </a:lnTo>
                  <a:lnTo>
                    <a:pt x="104" y="101"/>
                  </a:lnTo>
                  <a:lnTo>
                    <a:pt x="101" y="100"/>
                  </a:lnTo>
                  <a:lnTo>
                    <a:pt x="98" y="99"/>
                  </a:lnTo>
                  <a:lnTo>
                    <a:pt x="94" y="98"/>
                  </a:lnTo>
                  <a:lnTo>
                    <a:pt x="93" y="96"/>
                  </a:lnTo>
                  <a:lnTo>
                    <a:pt x="90" y="94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2" y="95"/>
                  </a:lnTo>
                  <a:lnTo>
                    <a:pt x="80" y="96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75" y="98"/>
                  </a:lnTo>
                  <a:lnTo>
                    <a:pt x="79" y="100"/>
                  </a:lnTo>
                  <a:lnTo>
                    <a:pt x="84" y="104"/>
                  </a:lnTo>
                  <a:lnTo>
                    <a:pt x="85" y="106"/>
                  </a:lnTo>
                  <a:lnTo>
                    <a:pt x="87" y="107"/>
                  </a:lnTo>
                  <a:lnTo>
                    <a:pt x="83" y="105"/>
                  </a:lnTo>
                  <a:lnTo>
                    <a:pt x="78" y="102"/>
                  </a:lnTo>
                  <a:lnTo>
                    <a:pt x="77" y="101"/>
                  </a:lnTo>
                  <a:lnTo>
                    <a:pt x="74" y="100"/>
                  </a:lnTo>
                  <a:lnTo>
                    <a:pt x="72" y="101"/>
                  </a:lnTo>
                  <a:lnTo>
                    <a:pt x="71" y="104"/>
                  </a:lnTo>
                  <a:lnTo>
                    <a:pt x="71" y="107"/>
                  </a:lnTo>
                  <a:lnTo>
                    <a:pt x="69" y="110"/>
                  </a:lnTo>
                  <a:lnTo>
                    <a:pt x="64" y="111"/>
                  </a:lnTo>
                  <a:lnTo>
                    <a:pt x="60" y="111"/>
                  </a:lnTo>
                  <a:lnTo>
                    <a:pt x="57" y="112"/>
                  </a:lnTo>
                  <a:lnTo>
                    <a:pt x="56" y="114"/>
                  </a:lnTo>
                  <a:lnTo>
                    <a:pt x="52" y="118"/>
                  </a:lnTo>
                  <a:lnTo>
                    <a:pt x="50" y="122"/>
                  </a:lnTo>
                  <a:lnTo>
                    <a:pt x="51" y="126"/>
                  </a:lnTo>
                  <a:lnTo>
                    <a:pt x="52" y="131"/>
                  </a:lnTo>
                  <a:lnTo>
                    <a:pt x="55" y="136"/>
                  </a:lnTo>
                  <a:lnTo>
                    <a:pt x="56" y="138"/>
                  </a:lnTo>
                  <a:lnTo>
                    <a:pt x="56" y="139"/>
                  </a:lnTo>
                  <a:lnTo>
                    <a:pt x="53" y="141"/>
                  </a:lnTo>
                  <a:lnTo>
                    <a:pt x="50" y="141"/>
                  </a:lnTo>
                  <a:lnTo>
                    <a:pt x="46" y="141"/>
                  </a:lnTo>
                  <a:lnTo>
                    <a:pt x="44" y="141"/>
                  </a:lnTo>
                  <a:lnTo>
                    <a:pt x="32" y="139"/>
                  </a:lnTo>
                  <a:lnTo>
                    <a:pt x="29" y="139"/>
                  </a:lnTo>
                  <a:lnTo>
                    <a:pt x="26" y="13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74" name="Freeform 1950"/>
            <p:cNvSpPr>
              <a:spLocks/>
            </p:cNvSpPr>
            <p:nvPr/>
          </p:nvSpPr>
          <p:spPr bwMode="auto">
            <a:xfrm>
              <a:off x="7443187" y="2675942"/>
              <a:ext cx="21079" cy="40051"/>
            </a:xfrm>
            <a:custGeom>
              <a:avLst/>
              <a:gdLst>
                <a:gd name="T0" fmla="*/ 0 w 20"/>
                <a:gd name="T1" fmla="*/ 0 h 37"/>
                <a:gd name="T2" fmla="*/ 20 w 20"/>
                <a:gd name="T3" fmla="*/ 11 h 37"/>
                <a:gd name="T4" fmla="*/ 20 w 20"/>
                <a:gd name="T5" fmla="*/ 15 h 37"/>
                <a:gd name="T6" fmla="*/ 20 w 20"/>
                <a:gd name="T7" fmla="*/ 18 h 37"/>
                <a:gd name="T8" fmla="*/ 19 w 20"/>
                <a:gd name="T9" fmla="*/ 22 h 37"/>
                <a:gd name="T10" fmla="*/ 16 w 20"/>
                <a:gd name="T11" fmla="*/ 26 h 37"/>
                <a:gd name="T12" fmla="*/ 15 w 20"/>
                <a:gd name="T13" fmla="*/ 23 h 37"/>
                <a:gd name="T14" fmla="*/ 16 w 20"/>
                <a:gd name="T15" fmla="*/ 26 h 37"/>
                <a:gd name="T16" fmla="*/ 18 w 20"/>
                <a:gd name="T17" fmla="*/ 28 h 37"/>
                <a:gd name="T18" fmla="*/ 19 w 20"/>
                <a:gd name="T19" fmla="*/ 31 h 37"/>
                <a:gd name="T20" fmla="*/ 19 w 20"/>
                <a:gd name="T21" fmla="*/ 33 h 37"/>
                <a:gd name="T22" fmla="*/ 18 w 20"/>
                <a:gd name="T23" fmla="*/ 31 h 37"/>
                <a:gd name="T24" fmla="*/ 18 w 20"/>
                <a:gd name="T25" fmla="*/ 31 h 37"/>
                <a:gd name="T26" fmla="*/ 16 w 20"/>
                <a:gd name="T27" fmla="*/ 31 h 37"/>
                <a:gd name="T28" fmla="*/ 14 w 20"/>
                <a:gd name="T29" fmla="*/ 29 h 37"/>
                <a:gd name="T30" fmla="*/ 14 w 20"/>
                <a:gd name="T31" fmla="*/ 32 h 37"/>
                <a:gd name="T32" fmla="*/ 14 w 20"/>
                <a:gd name="T33" fmla="*/ 34 h 37"/>
                <a:gd name="T34" fmla="*/ 13 w 20"/>
                <a:gd name="T35" fmla="*/ 37 h 37"/>
                <a:gd name="T36" fmla="*/ 10 w 20"/>
                <a:gd name="T37" fmla="*/ 36 h 37"/>
                <a:gd name="T38" fmla="*/ 9 w 20"/>
                <a:gd name="T39" fmla="*/ 34 h 37"/>
                <a:gd name="T40" fmla="*/ 5 w 20"/>
                <a:gd name="T41" fmla="*/ 31 h 37"/>
                <a:gd name="T42" fmla="*/ 3 w 20"/>
                <a:gd name="T43" fmla="*/ 28 h 37"/>
                <a:gd name="T44" fmla="*/ 2 w 20"/>
                <a:gd name="T45" fmla="*/ 26 h 37"/>
                <a:gd name="T46" fmla="*/ 3 w 20"/>
                <a:gd name="T47" fmla="*/ 24 h 37"/>
                <a:gd name="T48" fmla="*/ 5 w 20"/>
                <a:gd name="T49" fmla="*/ 26 h 37"/>
                <a:gd name="T50" fmla="*/ 8 w 20"/>
                <a:gd name="T51" fmla="*/ 27 h 37"/>
                <a:gd name="T52" fmla="*/ 9 w 20"/>
                <a:gd name="T53" fmla="*/ 28 h 37"/>
                <a:gd name="T54" fmla="*/ 10 w 20"/>
                <a:gd name="T55" fmla="*/ 27 h 37"/>
                <a:gd name="T56" fmla="*/ 9 w 20"/>
                <a:gd name="T57" fmla="*/ 24 h 37"/>
                <a:gd name="T58" fmla="*/ 8 w 20"/>
                <a:gd name="T59" fmla="*/ 22 h 37"/>
                <a:gd name="T60" fmla="*/ 6 w 20"/>
                <a:gd name="T61" fmla="*/ 22 h 37"/>
                <a:gd name="T62" fmla="*/ 5 w 20"/>
                <a:gd name="T63" fmla="*/ 23 h 37"/>
                <a:gd name="T64" fmla="*/ 5 w 20"/>
                <a:gd name="T65" fmla="*/ 21 h 37"/>
                <a:gd name="T66" fmla="*/ 5 w 20"/>
                <a:gd name="T67" fmla="*/ 18 h 37"/>
                <a:gd name="T68" fmla="*/ 6 w 20"/>
                <a:gd name="T69" fmla="*/ 16 h 37"/>
                <a:gd name="T70" fmla="*/ 9 w 20"/>
                <a:gd name="T71" fmla="*/ 15 h 37"/>
                <a:gd name="T72" fmla="*/ 6 w 20"/>
                <a:gd name="T73" fmla="*/ 15 h 37"/>
                <a:gd name="T74" fmla="*/ 4 w 20"/>
                <a:gd name="T75" fmla="*/ 16 h 37"/>
                <a:gd name="T76" fmla="*/ 2 w 20"/>
                <a:gd name="T77" fmla="*/ 16 h 37"/>
                <a:gd name="T78" fmla="*/ 2 w 20"/>
                <a:gd name="T79" fmla="*/ 15 h 37"/>
                <a:gd name="T80" fmla="*/ 3 w 20"/>
                <a:gd name="T81" fmla="*/ 12 h 37"/>
                <a:gd name="T82" fmla="*/ 4 w 20"/>
                <a:gd name="T83" fmla="*/ 11 h 37"/>
                <a:gd name="T84" fmla="*/ 3 w 20"/>
                <a:gd name="T85" fmla="*/ 10 h 37"/>
                <a:gd name="T86" fmla="*/ 0 w 20"/>
                <a:gd name="T87" fmla="*/ 5 h 37"/>
                <a:gd name="T88" fmla="*/ 0 w 20"/>
                <a:gd name="T89" fmla="*/ 2 h 37"/>
                <a:gd name="T90" fmla="*/ 0 w 20"/>
                <a:gd name="T91" fmla="*/ 0 h 37"/>
                <a:gd name="T92" fmla="*/ 0 w 20"/>
                <a:gd name="T9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" h="37">
                  <a:moveTo>
                    <a:pt x="0" y="0"/>
                  </a:moveTo>
                  <a:lnTo>
                    <a:pt x="20" y="11"/>
                  </a:lnTo>
                  <a:lnTo>
                    <a:pt x="20" y="15"/>
                  </a:lnTo>
                  <a:lnTo>
                    <a:pt x="20" y="18"/>
                  </a:lnTo>
                  <a:lnTo>
                    <a:pt x="19" y="22"/>
                  </a:lnTo>
                  <a:lnTo>
                    <a:pt x="16" y="26"/>
                  </a:lnTo>
                  <a:lnTo>
                    <a:pt x="15" y="23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4" y="29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3" y="37"/>
                  </a:lnTo>
                  <a:lnTo>
                    <a:pt x="10" y="36"/>
                  </a:lnTo>
                  <a:lnTo>
                    <a:pt x="9" y="34"/>
                  </a:lnTo>
                  <a:lnTo>
                    <a:pt x="5" y="31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9" y="24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6" y="16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75" name="Freeform 1951"/>
            <p:cNvSpPr>
              <a:spLocks/>
            </p:cNvSpPr>
            <p:nvPr/>
          </p:nvSpPr>
          <p:spPr bwMode="auto">
            <a:xfrm>
              <a:off x="8189383" y="2452505"/>
              <a:ext cx="908504" cy="356235"/>
            </a:xfrm>
            <a:custGeom>
              <a:avLst/>
              <a:gdLst>
                <a:gd name="T0" fmla="*/ 10 w 861"/>
                <a:gd name="T1" fmla="*/ 84 h 338"/>
                <a:gd name="T2" fmla="*/ 29 w 861"/>
                <a:gd name="T3" fmla="*/ 84 h 338"/>
                <a:gd name="T4" fmla="*/ 38 w 861"/>
                <a:gd name="T5" fmla="*/ 70 h 338"/>
                <a:gd name="T6" fmla="*/ 54 w 861"/>
                <a:gd name="T7" fmla="*/ 62 h 338"/>
                <a:gd name="T8" fmla="*/ 77 w 861"/>
                <a:gd name="T9" fmla="*/ 48 h 338"/>
                <a:gd name="T10" fmla="*/ 97 w 861"/>
                <a:gd name="T11" fmla="*/ 43 h 338"/>
                <a:gd name="T12" fmla="*/ 112 w 861"/>
                <a:gd name="T13" fmla="*/ 48 h 338"/>
                <a:gd name="T14" fmla="*/ 161 w 861"/>
                <a:gd name="T15" fmla="*/ 65 h 338"/>
                <a:gd name="T16" fmla="*/ 195 w 861"/>
                <a:gd name="T17" fmla="*/ 68 h 338"/>
                <a:gd name="T18" fmla="*/ 233 w 861"/>
                <a:gd name="T19" fmla="*/ 75 h 338"/>
                <a:gd name="T20" fmla="*/ 248 w 861"/>
                <a:gd name="T21" fmla="*/ 58 h 338"/>
                <a:gd name="T22" fmla="*/ 226 w 861"/>
                <a:gd name="T23" fmla="*/ 35 h 338"/>
                <a:gd name="T24" fmla="*/ 228 w 861"/>
                <a:gd name="T25" fmla="*/ 14 h 338"/>
                <a:gd name="T26" fmla="*/ 262 w 861"/>
                <a:gd name="T27" fmla="*/ 10 h 338"/>
                <a:gd name="T28" fmla="*/ 311 w 861"/>
                <a:gd name="T29" fmla="*/ 20 h 338"/>
                <a:gd name="T30" fmla="*/ 345 w 861"/>
                <a:gd name="T31" fmla="*/ 46 h 338"/>
                <a:gd name="T32" fmla="*/ 372 w 861"/>
                <a:gd name="T33" fmla="*/ 58 h 338"/>
                <a:gd name="T34" fmla="*/ 396 w 861"/>
                <a:gd name="T35" fmla="*/ 62 h 338"/>
                <a:gd name="T36" fmla="*/ 458 w 861"/>
                <a:gd name="T37" fmla="*/ 57 h 338"/>
                <a:gd name="T38" fmla="*/ 501 w 861"/>
                <a:gd name="T39" fmla="*/ 73 h 338"/>
                <a:gd name="T40" fmla="*/ 557 w 861"/>
                <a:gd name="T41" fmla="*/ 92 h 338"/>
                <a:gd name="T42" fmla="*/ 597 w 861"/>
                <a:gd name="T43" fmla="*/ 88 h 338"/>
                <a:gd name="T44" fmla="*/ 633 w 861"/>
                <a:gd name="T45" fmla="*/ 80 h 338"/>
                <a:gd name="T46" fmla="*/ 666 w 861"/>
                <a:gd name="T47" fmla="*/ 59 h 338"/>
                <a:gd name="T48" fmla="*/ 709 w 861"/>
                <a:gd name="T49" fmla="*/ 68 h 338"/>
                <a:gd name="T50" fmla="*/ 728 w 861"/>
                <a:gd name="T51" fmla="*/ 126 h 338"/>
                <a:gd name="T52" fmla="*/ 741 w 861"/>
                <a:gd name="T53" fmla="*/ 140 h 338"/>
                <a:gd name="T54" fmla="*/ 772 w 861"/>
                <a:gd name="T55" fmla="*/ 140 h 338"/>
                <a:gd name="T56" fmla="*/ 803 w 861"/>
                <a:gd name="T57" fmla="*/ 133 h 338"/>
                <a:gd name="T58" fmla="*/ 861 w 861"/>
                <a:gd name="T59" fmla="*/ 171 h 338"/>
                <a:gd name="T60" fmla="*/ 837 w 861"/>
                <a:gd name="T61" fmla="*/ 174 h 338"/>
                <a:gd name="T62" fmla="*/ 816 w 861"/>
                <a:gd name="T63" fmla="*/ 175 h 338"/>
                <a:gd name="T64" fmla="*/ 798 w 861"/>
                <a:gd name="T65" fmla="*/ 185 h 338"/>
                <a:gd name="T66" fmla="*/ 782 w 861"/>
                <a:gd name="T67" fmla="*/ 201 h 338"/>
                <a:gd name="T68" fmla="*/ 766 w 861"/>
                <a:gd name="T69" fmla="*/ 217 h 338"/>
                <a:gd name="T70" fmla="*/ 738 w 861"/>
                <a:gd name="T71" fmla="*/ 231 h 338"/>
                <a:gd name="T72" fmla="*/ 697 w 861"/>
                <a:gd name="T73" fmla="*/ 228 h 338"/>
                <a:gd name="T74" fmla="*/ 679 w 861"/>
                <a:gd name="T75" fmla="*/ 244 h 338"/>
                <a:gd name="T76" fmla="*/ 701 w 861"/>
                <a:gd name="T77" fmla="*/ 266 h 338"/>
                <a:gd name="T78" fmla="*/ 686 w 861"/>
                <a:gd name="T79" fmla="*/ 284 h 338"/>
                <a:gd name="T80" fmla="*/ 650 w 861"/>
                <a:gd name="T81" fmla="*/ 312 h 338"/>
                <a:gd name="T82" fmla="*/ 564 w 861"/>
                <a:gd name="T83" fmla="*/ 330 h 338"/>
                <a:gd name="T84" fmla="*/ 537 w 861"/>
                <a:gd name="T85" fmla="*/ 336 h 338"/>
                <a:gd name="T86" fmla="*/ 493 w 861"/>
                <a:gd name="T87" fmla="*/ 327 h 338"/>
                <a:gd name="T88" fmla="*/ 446 w 861"/>
                <a:gd name="T89" fmla="*/ 309 h 338"/>
                <a:gd name="T90" fmla="*/ 385 w 861"/>
                <a:gd name="T91" fmla="*/ 308 h 338"/>
                <a:gd name="T92" fmla="*/ 316 w 861"/>
                <a:gd name="T93" fmla="*/ 303 h 338"/>
                <a:gd name="T94" fmla="*/ 289 w 861"/>
                <a:gd name="T95" fmla="*/ 285 h 338"/>
                <a:gd name="T96" fmla="*/ 259 w 861"/>
                <a:gd name="T97" fmla="*/ 253 h 338"/>
                <a:gd name="T98" fmla="*/ 215 w 861"/>
                <a:gd name="T99" fmla="*/ 237 h 338"/>
                <a:gd name="T100" fmla="*/ 135 w 861"/>
                <a:gd name="T101" fmla="*/ 223 h 338"/>
                <a:gd name="T102" fmla="*/ 121 w 861"/>
                <a:gd name="T103" fmla="*/ 193 h 338"/>
                <a:gd name="T104" fmla="*/ 96 w 861"/>
                <a:gd name="T105" fmla="*/ 156 h 338"/>
                <a:gd name="T106" fmla="*/ 72 w 861"/>
                <a:gd name="T107" fmla="*/ 137 h 338"/>
                <a:gd name="T108" fmla="*/ 53 w 861"/>
                <a:gd name="T109" fmla="*/ 132 h 338"/>
                <a:gd name="T110" fmla="*/ 13 w 861"/>
                <a:gd name="T111" fmla="*/ 113 h 338"/>
                <a:gd name="T112" fmla="*/ 5 w 861"/>
                <a:gd name="T113" fmla="*/ 10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1" h="338">
                  <a:moveTo>
                    <a:pt x="0" y="95"/>
                  </a:moveTo>
                  <a:lnTo>
                    <a:pt x="3" y="94"/>
                  </a:lnTo>
                  <a:lnTo>
                    <a:pt x="5" y="92"/>
                  </a:lnTo>
                  <a:lnTo>
                    <a:pt x="5" y="90"/>
                  </a:lnTo>
                  <a:lnTo>
                    <a:pt x="6" y="88"/>
                  </a:lnTo>
                  <a:lnTo>
                    <a:pt x="7" y="85"/>
                  </a:lnTo>
                  <a:lnTo>
                    <a:pt x="10" y="84"/>
                  </a:lnTo>
                  <a:lnTo>
                    <a:pt x="16" y="84"/>
                  </a:lnTo>
                  <a:lnTo>
                    <a:pt x="21" y="85"/>
                  </a:lnTo>
                  <a:lnTo>
                    <a:pt x="22" y="85"/>
                  </a:lnTo>
                  <a:lnTo>
                    <a:pt x="22" y="83"/>
                  </a:lnTo>
                  <a:lnTo>
                    <a:pt x="26" y="84"/>
                  </a:lnTo>
                  <a:lnTo>
                    <a:pt x="27" y="84"/>
                  </a:lnTo>
                  <a:lnTo>
                    <a:pt x="29" y="84"/>
                  </a:lnTo>
                  <a:lnTo>
                    <a:pt x="30" y="84"/>
                  </a:lnTo>
                  <a:lnTo>
                    <a:pt x="29" y="80"/>
                  </a:lnTo>
                  <a:lnTo>
                    <a:pt x="35" y="79"/>
                  </a:lnTo>
                  <a:lnTo>
                    <a:pt x="40" y="76"/>
                  </a:lnTo>
                  <a:lnTo>
                    <a:pt x="38" y="74"/>
                  </a:lnTo>
                  <a:lnTo>
                    <a:pt x="37" y="70"/>
                  </a:lnTo>
                  <a:lnTo>
                    <a:pt x="38" y="70"/>
                  </a:lnTo>
                  <a:lnTo>
                    <a:pt x="41" y="69"/>
                  </a:lnTo>
                  <a:lnTo>
                    <a:pt x="44" y="69"/>
                  </a:lnTo>
                  <a:lnTo>
                    <a:pt x="45" y="67"/>
                  </a:lnTo>
                  <a:lnTo>
                    <a:pt x="45" y="65"/>
                  </a:lnTo>
                  <a:lnTo>
                    <a:pt x="46" y="64"/>
                  </a:lnTo>
                  <a:lnTo>
                    <a:pt x="49" y="63"/>
                  </a:lnTo>
                  <a:lnTo>
                    <a:pt x="54" y="62"/>
                  </a:lnTo>
                  <a:lnTo>
                    <a:pt x="59" y="60"/>
                  </a:lnTo>
                  <a:lnTo>
                    <a:pt x="62" y="57"/>
                  </a:lnTo>
                  <a:lnTo>
                    <a:pt x="67" y="53"/>
                  </a:lnTo>
                  <a:lnTo>
                    <a:pt x="71" y="53"/>
                  </a:lnTo>
                  <a:lnTo>
                    <a:pt x="73" y="52"/>
                  </a:lnTo>
                  <a:lnTo>
                    <a:pt x="75" y="51"/>
                  </a:lnTo>
                  <a:lnTo>
                    <a:pt x="77" y="48"/>
                  </a:lnTo>
                  <a:lnTo>
                    <a:pt x="80" y="46"/>
                  </a:lnTo>
                  <a:lnTo>
                    <a:pt x="83" y="46"/>
                  </a:lnTo>
                  <a:lnTo>
                    <a:pt x="87" y="46"/>
                  </a:lnTo>
                  <a:lnTo>
                    <a:pt x="91" y="44"/>
                  </a:lnTo>
                  <a:lnTo>
                    <a:pt x="91" y="41"/>
                  </a:lnTo>
                  <a:lnTo>
                    <a:pt x="94" y="42"/>
                  </a:lnTo>
                  <a:lnTo>
                    <a:pt x="97" y="43"/>
                  </a:lnTo>
                  <a:lnTo>
                    <a:pt x="99" y="46"/>
                  </a:lnTo>
                  <a:lnTo>
                    <a:pt x="102" y="46"/>
                  </a:lnTo>
                  <a:lnTo>
                    <a:pt x="104" y="43"/>
                  </a:lnTo>
                  <a:lnTo>
                    <a:pt x="107" y="43"/>
                  </a:lnTo>
                  <a:lnTo>
                    <a:pt x="108" y="43"/>
                  </a:lnTo>
                  <a:lnTo>
                    <a:pt x="110" y="47"/>
                  </a:lnTo>
                  <a:lnTo>
                    <a:pt x="112" y="48"/>
                  </a:lnTo>
                  <a:lnTo>
                    <a:pt x="114" y="48"/>
                  </a:lnTo>
                  <a:lnTo>
                    <a:pt x="132" y="48"/>
                  </a:lnTo>
                  <a:lnTo>
                    <a:pt x="141" y="49"/>
                  </a:lnTo>
                  <a:lnTo>
                    <a:pt x="145" y="52"/>
                  </a:lnTo>
                  <a:lnTo>
                    <a:pt x="148" y="54"/>
                  </a:lnTo>
                  <a:lnTo>
                    <a:pt x="155" y="62"/>
                  </a:lnTo>
                  <a:lnTo>
                    <a:pt x="161" y="65"/>
                  </a:lnTo>
                  <a:lnTo>
                    <a:pt x="168" y="67"/>
                  </a:lnTo>
                  <a:lnTo>
                    <a:pt x="177" y="69"/>
                  </a:lnTo>
                  <a:lnTo>
                    <a:pt x="182" y="69"/>
                  </a:lnTo>
                  <a:lnTo>
                    <a:pt x="184" y="69"/>
                  </a:lnTo>
                  <a:lnTo>
                    <a:pt x="192" y="68"/>
                  </a:lnTo>
                  <a:lnTo>
                    <a:pt x="193" y="68"/>
                  </a:lnTo>
                  <a:lnTo>
                    <a:pt x="195" y="68"/>
                  </a:lnTo>
                  <a:lnTo>
                    <a:pt x="198" y="68"/>
                  </a:lnTo>
                  <a:lnTo>
                    <a:pt x="199" y="68"/>
                  </a:lnTo>
                  <a:lnTo>
                    <a:pt x="210" y="70"/>
                  </a:lnTo>
                  <a:lnTo>
                    <a:pt x="221" y="72"/>
                  </a:lnTo>
                  <a:lnTo>
                    <a:pt x="226" y="73"/>
                  </a:lnTo>
                  <a:lnTo>
                    <a:pt x="230" y="75"/>
                  </a:lnTo>
                  <a:lnTo>
                    <a:pt x="233" y="75"/>
                  </a:lnTo>
                  <a:lnTo>
                    <a:pt x="236" y="74"/>
                  </a:lnTo>
                  <a:lnTo>
                    <a:pt x="238" y="72"/>
                  </a:lnTo>
                  <a:lnTo>
                    <a:pt x="239" y="70"/>
                  </a:lnTo>
                  <a:lnTo>
                    <a:pt x="244" y="69"/>
                  </a:lnTo>
                  <a:lnTo>
                    <a:pt x="247" y="67"/>
                  </a:lnTo>
                  <a:lnTo>
                    <a:pt x="248" y="64"/>
                  </a:lnTo>
                  <a:lnTo>
                    <a:pt x="248" y="58"/>
                  </a:lnTo>
                  <a:lnTo>
                    <a:pt x="247" y="53"/>
                  </a:lnTo>
                  <a:lnTo>
                    <a:pt x="242" y="49"/>
                  </a:lnTo>
                  <a:lnTo>
                    <a:pt x="238" y="47"/>
                  </a:lnTo>
                  <a:lnTo>
                    <a:pt x="235" y="44"/>
                  </a:lnTo>
                  <a:lnTo>
                    <a:pt x="228" y="38"/>
                  </a:lnTo>
                  <a:lnTo>
                    <a:pt x="227" y="37"/>
                  </a:lnTo>
                  <a:lnTo>
                    <a:pt x="226" y="35"/>
                  </a:lnTo>
                  <a:lnTo>
                    <a:pt x="225" y="28"/>
                  </a:lnTo>
                  <a:lnTo>
                    <a:pt x="225" y="22"/>
                  </a:lnTo>
                  <a:lnTo>
                    <a:pt x="226" y="21"/>
                  </a:lnTo>
                  <a:lnTo>
                    <a:pt x="228" y="21"/>
                  </a:lnTo>
                  <a:lnTo>
                    <a:pt x="227" y="19"/>
                  </a:lnTo>
                  <a:lnTo>
                    <a:pt x="227" y="16"/>
                  </a:lnTo>
                  <a:lnTo>
                    <a:pt x="228" y="14"/>
                  </a:lnTo>
                  <a:lnTo>
                    <a:pt x="231" y="13"/>
                  </a:lnTo>
                  <a:lnTo>
                    <a:pt x="233" y="10"/>
                  </a:lnTo>
                  <a:lnTo>
                    <a:pt x="235" y="6"/>
                  </a:lnTo>
                  <a:lnTo>
                    <a:pt x="235" y="0"/>
                  </a:lnTo>
                  <a:lnTo>
                    <a:pt x="243" y="3"/>
                  </a:lnTo>
                  <a:lnTo>
                    <a:pt x="252" y="6"/>
                  </a:lnTo>
                  <a:lnTo>
                    <a:pt x="262" y="10"/>
                  </a:lnTo>
                  <a:lnTo>
                    <a:pt x="271" y="13"/>
                  </a:lnTo>
                  <a:lnTo>
                    <a:pt x="280" y="14"/>
                  </a:lnTo>
                  <a:lnTo>
                    <a:pt x="290" y="15"/>
                  </a:lnTo>
                  <a:lnTo>
                    <a:pt x="295" y="17"/>
                  </a:lnTo>
                  <a:lnTo>
                    <a:pt x="301" y="19"/>
                  </a:lnTo>
                  <a:lnTo>
                    <a:pt x="306" y="20"/>
                  </a:lnTo>
                  <a:lnTo>
                    <a:pt x="311" y="20"/>
                  </a:lnTo>
                  <a:lnTo>
                    <a:pt x="319" y="20"/>
                  </a:lnTo>
                  <a:lnTo>
                    <a:pt x="327" y="24"/>
                  </a:lnTo>
                  <a:lnTo>
                    <a:pt x="333" y="28"/>
                  </a:lnTo>
                  <a:lnTo>
                    <a:pt x="335" y="33"/>
                  </a:lnTo>
                  <a:lnTo>
                    <a:pt x="338" y="37"/>
                  </a:lnTo>
                  <a:lnTo>
                    <a:pt x="340" y="41"/>
                  </a:lnTo>
                  <a:lnTo>
                    <a:pt x="345" y="46"/>
                  </a:lnTo>
                  <a:lnTo>
                    <a:pt x="349" y="49"/>
                  </a:lnTo>
                  <a:lnTo>
                    <a:pt x="353" y="52"/>
                  </a:lnTo>
                  <a:lnTo>
                    <a:pt x="358" y="54"/>
                  </a:lnTo>
                  <a:lnTo>
                    <a:pt x="360" y="56"/>
                  </a:lnTo>
                  <a:lnTo>
                    <a:pt x="364" y="57"/>
                  </a:lnTo>
                  <a:lnTo>
                    <a:pt x="367" y="57"/>
                  </a:lnTo>
                  <a:lnTo>
                    <a:pt x="372" y="58"/>
                  </a:lnTo>
                  <a:lnTo>
                    <a:pt x="376" y="60"/>
                  </a:lnTo>
                  <a:lnTo>
                    <a:pt x="378" y="62"/>
                  </a:lnTo>
                  <a:lnTo>
                    <a:pt x="382" y="63"/>
                  </a:lnTo>
                  <a:lnTo>
                    <a:pt x="386" y="63"/>
                  </a:lnTo>
                  <a:lnTo>
                    <a:pt x="390" y="62"/>
                  </a:lnTo>
                  <a:lnTo>
                    <a:pt x="392" y="62"/>
                  </a:lnTo>
                  <a:lnTo>
                    <a:pt x="396" y="62"/>
                  </a:lnTo>
                  <a:lnTo>
                    <a:pt x="398" y="62"/>
                  </a:lnTo>
                  <a:lnTo>
                    <a:pt x="403" y="59"/>
                  </a:lnTo>
                  <a:lnTo>
                    <a:pt x="420" y="54"/>
                  </a:lnTo>
                  <a:lnTo>
                    <a:pt x="429" y="53"/>
                  </a:lnTo>
                  <a:lnTo>
                    <a:pt x="439" y="54"/>
                  </a:lnTo>
                  <a:lnTo>
                    <a:pt x="450" y="56"/>
                  </a:lnTo>
                  <a:lnTo>
                    <a:pt x="458" y="57"/>
                  </a:lnTo>
                  <a:lnTo>
                    <a:pt x="463" y="58"/>
                  </a:lnTo>
                  <a:lnTo>
                    <a:pt x="467" y="59"/>
                  </a:lnTo>
                  <a:lnTo>
                    <a:pt x="474" y="64"/>
                  </a:lnTo>
                  <a:lnTo>
                    <a:pt x="479" y="67"/>
                  </a:lnTo>
                  <a:lnTo>
                    <a:pt x="484" y="68"/>
                  </a:lnTo>
                  <a:lnTo>
                    <a:pt x="495" y="69"/>
                  </a:lnTo>
                  <a:lnTo>
                    <a:pt x="501" y="73"/>
                  </a:lnTo>
                  <a:lnTo>
                    <a:pt x="505" y="76"/>
                  </a:lnTo>
                  <a:lnTo>
                    <a:pt x="510" y="81"/>
                  </a:lnTo>
                  <a:lnTo>
                    <a:pt x="516" y="85"/>
                  </a:lnTo>
                  <a:lnTo>
                    <a:pt x="526" y="89"/>
                  </a:lnTo>
                  <a:lnTo>
                    <a:pt x="535" y="89"/>
                  </a:lnTo>
                  <a:lnTo>
                    <a:pt x="546" y="90"/>
                  </a:lnTo>
                  <a:lnTo>
                    <a:pt x="557" y="92"/>
                  </a:lnTo>
                  <a:lnTo>
                    <a:pt x="565" y="94"/>
                  </a:lnTo>
                  <a:lnTo>
                    <a:pt x="574" y="94"/>
                  </a:lnTo>
                  <a:lnTo>
                    <a:pt x="581" y="94"/>
                  </a:lnTo>
                  <a:lnTo>
                    <a:pt x="585" y="94"/>
                  </a:lnTo>
                  <a:lnTo>
                    <a:pt x="588" y="92"/>
                  </a:lnTo>
                  <a:lnTo>
                    <a:pt x="594" y="89"/>
                  </a:lnTo>
                  <a:lnTo>
                    <a:pt x="597" y="88"/>
                  </a:lnTo>
                  <a:lnTo>
                    <a:pt x="603" y="86"/>
                  </a:lnTo>
                  <a:lnTo>
                    <a:pt x="607" y="86"/>
                  </a:lnTo>
                  <a:lnTo>
                    <a:pt x="612" y="85"/>
                  </a:lnTo>
                  <a:lnTo>
                    <a:pt x="618" y="84"/>
                  </a:lnTo>
                  <a:lnTo>
                    <a:pt x="623" y="84"/>
                  </a:lnTo>
                  <a:lnTo>
                    <a:pt x="631" y="83"/>
                  </a:lnTo>
                  <a:lnTo>
                    <a:pt x="633" y="80"/>
                  </a:lnTo>
                  <a:lnTo>
                    <a:pt x="634" y="78"/>
                  </a:lnTo>
                  <a:lnTo>
                    <a:pt x="638" y="70"/>
                  </a:lnTo>
                  <a:lnTo>
                    <a:pt x="644" y="65"/>
                  </a:lnTo>
                  <a:lnTo>
                    <a:pt x="650" y="62"/>
                  </a:lnTo>
                  <a:lnTo>
                    <a:pt x="654" y="60"/>
                  </a:lnTo>
                  <a:lnTo>
                    <a:pt x="658" y="60"/>
                  </a:lnTo>
                  <a:lnTo>
                    <a:pt x="666" y="59"/>
                  </a:lnTo>
                  <a:lnTo>
                    <a:pt x="670" y="60"/>
                  </a:lnTo>
                  <a:lnTo>
                    <a:pt x="675" y="63"/>
                  </a:lnTo>
                  <a:lnTo>
                    <a:pt x="683" y="68"/>
                  </a:lnTo>
                  <a:lnTo>
                    <a:pt x="692" y="72"/>
                  </a:lnTo>
                  <a:lnTo>
                    <a:pt x="698" y="72"/>
                  </a:lnTo>
                  <a:lnTo>
                    <a:pt x="704" y="69"/>
                  </a:lnTo>
                  <a:lnTo>
                    <a:pt x="709" y="68"/>
                  </a:lnTo>
                  <a:lnTo>
                    <a:pt x="715" y="69"/>
                  </a:lnTo>
                  <a:lnTo>
                    <a:pt x="720" y="72"/>
                  </a:lnTo>
                  <a:lnTo>
                    <a:pt x="724" y="73"/>
                  </a:lnTo>
                  <a:lnTo>
                    <a:pt x="726" y="121"/>
                  </a:lnTo>
                  <a:lnTo>
                    <a:pt x="728" y="122"/>
                  </a:lnTo>
                  <a:lnTo>
                    <a:pt x="729" y="123"/>
                  </a:lnTo>
                  <a:lnTo>
                    <a:pt x="728" y="126"/>
                  </a:lnTo>
                  <a:lnTo>
                    <a:pt x="725" y="128"/>
                  </a:lnTo>
                  <a:lnTo>
                    <a:pt x="725" y="131"/>
                  </a:lnTo>
                  <a:lnTo>
                    <a:pt x="729" y="134"/>
                  </a:lnTo>
                  <a:lnTo>
                    <a:pt x="733" y="137"/>
                  </a:lnTo>
                  <a:lnTo>
                    <a:pt x="735" y="139"/>
                  </a:lnTo>
                  <a:lnTo>
                    <a:pt x="739" y="140"/>
                  </a:lnTo>
                  <a:lnTo>
                    <a:pt x="741" y="140"/>
                  </a:lnTo>
                  <a:lnTo>
                    <a:pt x="744" y="139"/>
                  </a:lnTo>
                  <a:lnTo>
                    <a:pt x="746" y="138"/>
                  </a:lnTo>
                  <a:lnTo>
                    <a:pt x="750" y="137"/>
                  </a:lnTo>
                  <a:lnTo>
                    <a:pt x="760" y="137"/>
                  </a:lnTo>
                  <a:lnTo>
                    <a:pt x="765" y="137"/>
                  </a:lnTo>
                  <a:lnTo>
                    <a:pt x="768" y="138"/>
                  </a:lnTo>
                  <a:lnTo>
                    <a:pt x="772" y="140"/>
                  </a:lnTo>
                  <a:lnTo>
                    <a:pt x="776" y="140"/>
                  </a:lnTo>
                  <a:lnTo>
                    <a:pt x="778" y="140"/>
                  </a:lnTo>
                  <a:lnTo>
                    <a:pt x="782" y="138"/>
                  </a:lnTo>
                  <a:lnTo>
                    <a:pt x="787" y="132"/>
                  </a:lnTo>
                  <a:lnTo>
                    <a:pt x="789" y="131"/>
                  </a:lnTo>
                  <a:lnTo>
                    <a:pt x="794" y="131"/>
                  </a:lnTo>
                  <a:lnTo>
                    <a:pt x="803" y="133"/>
                  </a:lnTo>
                  <a:lnTo>
                    <a:pt x="811" y="135"/>
                  </a:lnTo>
                  <a:lnTo>
                    <a:pt x="820" y="140"/>
                  </a:lnTo>
                  <a:lnTo>
                    <a:pt x="827" y="145"/>
                  </a:lnTo>
                  <a:lnTo>
                    <a:pt x="843" y="155"/>
                  </a:lnTo>
                  <a:lnTo>
                    <a:pt x="851" y="160"/>
                  </a:lnTo>
                  <a:lnTo>
                    <a:pt x="857" y="167"/>
                  </a:lnTo>
                  <a:lnTo>
                    <a:pt x="861" y="171"/>
                  </a:lnTo>
                  <a:lnTo>
                    <a:pt x="861" y="174"/>
                  </a:lnTo>
                  <a:lnTo>
                    <a:pt x="859" y="175"/>
                  </a:lnTo>
                  <a:lnTo>
                    <a:pt x="857" y="176"/>
                  </a:lnTo>
                  <a:lnTo>
                    <a:pt x="851" y="176"/>
                  </a:lnTo>
                  <a:lnTo>
                    <a:pt x="845" y="176"/>
                  </a:lnTo>
                  <a:lnTo>
                    <a:pt x="841" y="175"/>
                  </a:lnTo>
                  <a:lnTo>
                    <a:pt x="837" y="174"/>
                  </a:lnTo>
                  <a:lnTo>
                    <a:pt x="835" y="172"/>
                  </a:lnTo>
                  <a:lnTo>
                    <a:pt x="831" y="174"/>
                  </a:lnTo>
                  <a:lnTo>
                    <a:pt x="830" y="175"/>
                  </a:lnTo>
                  <a:lnTo>
                    <a:pt x="827" y="174"/>
                  </a:lnTo>
                  <a:lnTo>
                    <a:pt x="825" y="174"/>
                  </a:lnTo>
                  <a:lnTo>
                    <a:pt x="822" y="174"/>
                  </a:lnTo>
                  <a:lnTo>
                    <a:pt x="816" y="175"/>
                  </a:lnTo>
                  <a:lnTo>
                    <a:pt x="810" y="178"/>
                  </a:lnTo>
                  <a:lnTo>
                    <a:pt x="808" y="178"/>
                  </a:lnTo>
                  <a:lnTo>
                    <a:pt x="805" y="178"/>
                  </a:lnTo>
                  <a:lnTo>
                    <a:pt x="803" y="177"/>
                  </a:lnTo>
                  <a:lnTo>
                    <a:pt x="800" y="180"/>
                  </a:lnTo>
                  <a:lnTo>
                    <a:pt x="799" y="183"/>
                  </a:lnTo>
                  <a:lnTo>
                    <a:pt x="798" y="185"/>
                  </a:lnTo>
                  <a:lnTo>
                    <a:pt x="795" y="185"/>
                  </a:lnTo>
                  <a:lnTo>
                    <a:pt x="787" y="185"/>
                  </a:lnTo>
                  <a:lnTo>
                    <a:pt x="784" y="186"/>
                  </a:lnTo>
                  <a:lnTo>
                    <a:pt x="782" y="190"/>
                  </a:lnTo>
                  <a:lnTo>
                    <a:pt x="781" y="197"/>
                  </a:lnTo>
                  <a:lnTo>
                    <a:pt x="781" y="198"/>
                  </a:lnTo>
                  <a:lnTo>
                    <a:pt x="782" y="201"/>
                  </a:lnTo>
                  <a:lnTo>
                    <a:pt x="783" y="202"/>
                  </a:lnTo>
                  <a:lnTo>
                    <a:pt x="783" y="204"/>
                  </a:lnTo>
                  <a:lnTo>
                    <a:pt x="781" y="207"/>
                  </a:lnTo>
                  <a:lnTo>
                    <a:pt x="778" y="209"/>
                  </a:lnTo>
                  <a:lnTo>
                    <a:pt x="774" y="212"/>
                  </a:lnTo>
                  <a:lnTo>
                    <a:pt x="772" y="213"/>
                  </a:lnTo>
                  <a:lnTo>
                    <a:pt x="766" y="217"/>
                  </a:lnTo>
                  <a:lnTo>
                    <a:pt x="757" y="217"/>
                  </a:lnTo>
                  <a:lnTo>
                    <a:pt x="751" y="215"/>
                  </a:lnTo>
                  <a:lnTo>
                    <a:pt x="749" y="215"/>
                  </a:lnTo>
                  <a:lnTo>
                    <a:pt x="746" y="218"/>
                  </a:lnTo>
                  <a:lnTo>
                    <a:pt x="744" y="224"/>
                  </a:lnTo>
                  <a:lnTo>
                    <a:pt x="741" y="229"/>
                  </a:lnTo>
                  <a:lnTo>
                    <a:pt x="738" y="231"/>
                  </a:lnTo>
                  <a:lnTo>
                    <a:pt x="736" y="231"/>
                  </a:lnTo>
                  <a:lnTo>
                    <a:pt x="734" y="234"/>
                  </a:lnTo>
                  <a:lnTo>
                    <a:pt x="733" y="236"/>
                  </a:lnTo>
                  <a:lnTo>
                    <a:pt x="729" y="237"/>
                  </a:lnTo>
                  <a:lnTo>
                    <a:pt x="712" y="234"/>
                  </a:lnTo>
                  <a:lnTo>
                    <a:pt x="704" y="231"/>
                  </a:lnTo>
                  <a:lnTo>
                    <a:pt x="697" y="228"/>
                  </a:lnTo>
                  <a:lnTo>
                    <a:pt x="688" y="226"/>
                  </a:lnTo>
                  <a:lnTo>
                    <a:pt x="685" y="226"/>
                  </a:lnTo>
                  <a:lnTo>
                    <a:pt x="681" y="229"/>
                  </a:lnTo>
                  <a:lnTo>
                    <a:pt x="679" y="231"/>
                  </a:lnTo>
                  <a:lnTo>
                    <a:pt x="677" y="234"/>
                  </a:lnTo>
                  <a:lnTo>
                    <a:pt x="679" y="240"/>
                  </a:lnTo>
                  <a:lnTo>
                    <a:pt x="679" y="244"/>
                  </a:lnTo>
                  <a:lnTo>
                    <a:pt x="679" y="247"/>
                  </a:lnTo>
                  <a:lnTo>
                    <a:pt x="681" y="251"/>
                  </a:lnTo>
                  <a:lnTo>
                    <a:pt x="683" y="252"/>
                  </a:lnTo>
                  <a:lnTo>
                    <a:pt x="686" y="255"/>
                  </a:lnTo>
                  <a:lnTo>
                    <a:pt x="690" y="257"/>
                  </a:lnTo>
                  <a:lnTo>
                    <a:pt x="697" y="262"/>
                  </a:lnTo>
                  <a:lnTo>
                    <a:pt x="701" y="266"/>
                  </a:lnTo>
                  <a:lnTo>
                    <a:pt x="702" y="268"/>
                  </a:lnTo>
                  <a:lnTo>
                    <a:pt x="703" y="271"/>
                  </a:lnTo>
                  <a:lnTo>
                    <a:pt x="701" y="273"/>
                  </a:lnTo>
                  <a:lnTo>
                    <a:pt x="697" y="276"/>
                  </a:lnTo>
                  <a:lnTo>
                    <a:pt x="692" y="279"/>
                  </a:lnTo>
                  <a:lnTo>
                    <a:pt x="688" y="283"/>
                  </a:lnTo>
                  <a:lnTo>
                    <a:pt x="686" y="284"/>
                  </a:lnTo>
                  <a:lnTo>
                    <a:pt x="683" y="287"/>
                  </a:lnTo>
                  <a:lnTo>
                    <a:pt x="680" y="295"/>
                  </a:lnTo>
                  <a:lnTo>
                    <a:pt x="675" y="303"/>
                  </a:lnTo>
                  <a:lnTo>
                    <a:pt x="667" y="306"/>
                  </a:lnTo>
                  <a:lnTo>
                    <a:pt x="660" y="310"/>
                  </a:lnTo>
                  <a:lnTo>
                    <a:pt x="655" y="312"/>
                  </a:lnTo>
                  <a:lnTo>
                    <a:pt x="650" y="312"/>
                  </a:lnTo>
                  <a:lnTo>
                    <a:pt x="639" y="312"/>
                  </a:lnTo>
                  <a:lnTo>
                    <a:pt x="628" y="312"/>
                  </a:lnTo>
                  <a:lnTo>
                    <a:pt x="617" y="312"/>
                  </a:lnTo>
                  <a:lnTo>
                    <a:pt x="595" y="317"/>
                  </a:lnTo>
                  <a:lnTo>
                    <a:pt x="584" y="320"/>
                  </a:lnTo>
                  <a:lnTo>
                    <a:pt x="574" y="325"/>
                  </a:lnTo>
                  <a:lnTo>
                    <a:pt x="564" y="330"/>
                  </a:lnTo>
                  <a:lnTo>
                    <a:pt x="557" y="335"/>
                  </a:lnTo>
                  <a:lnTo>
                    <a:pt x="553" y="337"/>
                  </a:lnTo>
                  <a:lnTo>
                    <a:pt x="552" y="338"/>
                  </a:lnTo>
                  <a:lnTo>
                    <a:pt x="549" y="338"/>
                  </a:lnTo>
                  <a:lnTo>
                    <a:pt x="547" y="338"/>
                  </a:lnTo>
                  <a:lnTo>
                    <a:pt x="542" y="338"/>
                  </a:lnTo>
                  <a:lnTo>
                    <a:pt x="537" y="336"/>
                  </a:lnTo>
                  <a:lnTo>
                    <a:pt x="533" y="333"/>
                  </a:lnTo>
                  <a:lnTo>
                    <a:pt x="531" y="332"/>
                  </a:lnTo>
                  <a:lnTo>
                    <a:pt x="528" y="332"/>
                  </a:lnTo>
                  <a:lnTo>
                    <a:pt x="524" y="332"/>
                  </a:lnTo>
                  <a:lnTo>
                    <a:pt x="514" y="332"/>
                  </a:lnTo>
                  <a:lnTo>
                    <a:pt x="503" y="330"/>
                  </a:lnTo>
                  <a:lnTo>
                    <a:pt x="493" y="327"/>
                  </a:lnTo>
                  <a:lnTo>
                    <a:pt x="483" y="325"/>
                  </a:lnTo>
                  <a:lnTo>
                    <a:pt x="473" y="322"/>
                  </a:lnTo>
                  <a:lnTo>
                    <a:pt x="463" y="320"/>
                  </a:lnTo>
                  <a:lnTo>
                    <a:pt x="460" y="316"/>
                  </a:lnTo>
                  <a:lnTo>
                    <a:pt x="455" y="314"/>
                  </a:lnTo>
                  <a:lnTo>
                    <a:pt x="451" y="310"/>
                  </a:lnTo>
                  <a:lnTo>
                    <a:pt x="446" y="309"/>
                  </a:lnTo>
                  <a:lnTo>
                    <a:pt x="436" y="308"/>
                  </a:lnTo>
                  <a:lnTo>
                    <a:pt x="426" y="308"/>
                  </a:lnTo>
                  <a:lnTo>
                    <a:pt x="409" y="304"/>
                  </a:lnTo>
                  <a:lnTo>
                    <a:pt x="404" y="304"/>
                  </a:lnTo>
                  <a:lnTo>
                    <a:pt x="401" y="305"/>
                  </a:lnTo>
                  <a:lnTo>
                    <a:pt x="392" y="308"/>
                  </a:lnTo>
                  <a:lnTo>
                    <a:pt x="385" y="308"/>
                  </a:lnTo>
                  <a:lnTo>
                    <a:pt x="378" y="308"/>
                  </a:lnTo>
                  <a:lnTo>
                    <a:pt x="365" y="306"/>
                  </a:lnTo>
                  <a:lnTo>
                    <a:pt x="355" y="305"/>
                  </a:lnTo>
                  <a:lnTo>
                    <a:pt x="344" y="303"/>
                  </a:lnTo>
                  <a:lnTo>
                    <a:pt x="334" y="301"/>
                  </a:lnTo>
                  <a:lnTo>
                    <a:pt x="323" y="301"/>
                  </a:lnTo>
                  <a:lnTo>
                    <a:pt x="316" y="303"/>
                  </a:lnTo>
                  <a:lnTo>
                    <a:pt x="311" y="303"/>
                  </a:lnTo>
                  <a:lnTo>
                    <a:pt x="308" y="301"/>
                  </a:lnTo>
                  <a:lnTo>
                    <a:pt x="306" y="300"/>
                  </a:lnTo>
                  <a:lnTo>
                    <a:pt x="303" y="298"/>
                  </a:lnTo>
                  <a:lnTo>
                    <a:pt x="301" y="294"/>
                  </a:lnTo>
                  <a:lnTo>
                    <a:pt x="296" y="292"/>
                  </a:lnTo>
                  <a:lnTo>
                    <a:pt x="289" y="285"/>
                  </a:lnTo>
                  <a:lnTo>
                    <a:pt x="283" y="279"/>
                  </a:lnTo>
                  <a:lnTo>
                    <a:pt x="278" y="272"/>
                  </a:lnTo>
                  <a:lnTo>
                    <a:pt x="271" y="265"/>
                  </a:lnTo>
                  <a:lnTo>
                    <a:pt x="265" y="261"/>
                  </a:lnTo>
                  <a:lnTo>
                    <a:pt x="263" y="260"/>
                  </a:lnTo>
                  <a:lnTo>
                    <a:pt x="262" y="256"/>
                  </a:lnTo>
                  <a:lnTo>
                    <a:pt x="259" y="253"/>
                  </a:lnTo>
                  <a:lnTo>
                    <a:pt x="254" y="252"/>
                  </a:lnTo>
                  <a:lnTo>
                    <a:pt x="249" y="251"/>
                  </a:lnTo>
                  <a:lnTo>
                    <a:pt x="244" y="250"/>
                  </a:lnTo>
                  <a:lnTo>
                    <a:pt x="227" y="241"/>
                  </a:lnTo>
                  <a:lnTo>
                    <a:pt x="223" y="240"/>
                  </a:lnTo>
                  <a:lnTo>
                    <a:pt x="219" y="239"/>
                  </a:lnTo>
                  <a:lnTo>
                    <a:pt x="215" y="237"/>
                  </a:lnTo>
                  <a:lnTo>
                    <a:pt x="211" y="235"/>
                  </a:lnTo>
                  <a:lnTo>
                    <a:pt x="203" y="230"/>
                  </a:lnTo>
                  <a:lnTo>
                    <a:pt x="193" y="229"/>
                  </a:lnTo>
                  <a:lnTo>
                    <a:pt x="183" y="229"/>
                  </a:lnTo>
                  <a:lnTo>
                    <a:pt x="173" y="229"/>
                  </a:lnTo>
                  <a:lnTo>
                    <a:pt x="142" y="224"/>
                  </a:lnTo>
                  <a:lnTo>
                    <a:pt x="135" y="223"/>
                  </a:lnTo>
                  <a:lnTo>
                    <a:pt x="128" y="219"/>
                  </a:lnTo>
                  <a:lnTo>
                    <a:pt x="123" y="214"/>
                  </a:lnTo>
                  <a:lnTo>
                    <a:pt x="120" y="207"/>
                  </a:lnTo>
                  <a:lnTo>
                    <a:pt x="120" y="203"/>
                  </a:lnTo>
                  <a:lnTo>
                    <a:pt x="121" y="199"/>
                  </a:lnTo>
                  <a:lnTo>
                    <a:pt x="123" y="196"/>
                  </a:lnTo>
                  <a:lnTo>
                    <a:pt x="121" y="193"/>
                  </a:lnTo>
                  <a:lnTo>
                    <a:pt x="120" y="188"/>
                  </a:lnTo>
                  <a:lnTo>
                    <a:pt x="119" y="183"/>
                  </a:lnTo>
                  <a:lnTo>
                    <a:pt x="118" y="180"/>
                  </a:lnTo>
                  <a:lnTo>
                    <a:pt x="115" y="176"/>
                  </a:lnTo>
                  <a:lnTo>
                    <a:pt x="109" y="167"/>
                  </a:lnTo>
                  <a:lnTo>
                    <a:pt x="101" y="160"/>
                  </a:lnTo>
                  <a:lnTo>
                    <a:pt x="96" y="156"/>
                  </a:lnTo>
                  <a:lnTo>
                    <a:pt x="93" y="153"/>
                  </a:lnTo>
                  <a:lnTo>
                    <a:pt x="87" y="145"/>
                  </a:lnTo>
                  <a:lnTo>
                    <a:pt x="81" y="140"/>
                  </a:lnTo>
                  <a:lnTo>
                    <a:pt x="75" y="137"/>
                  </a:lnTo>
                  <a:lnTo>
                    <a:pt x="72" y="135"/>
                  </a:lnTo>
                  <a:lnTo>
                    <a:pt x="72" y="135"/>
                  </a:lnTo>
                  <a:lnTo>
                    <a:pt x="72" y="137"/>
                  </a:lnTo>
                  <a:lnTo>
                    <a:pt x="70" y="138"/>
                  </a:lnTo>
                  <a:lnTo>
                    <a:pt x="66" y="137"/>
                  </a:lnTo>
                  <a:lnTo>
                    <a:pt x="64" y="134"/>
                  </a:lnTo>
                  <a:lnTo>
                    <a:pt x="60" y="133"/>
                  </a:lnTo>
                  <a:lnTo>
                    <a:pt x="57" y="132"/>
                  </a:lnTo>
                  <a:lnTo>
                    <a:pt x="55" y="132"/>
                  </a:lnTo>
                  <a:lnTo>
                    <a:pt x="53" y="132"/>
                  </a:lnTo>
                  <a:lnTo>
                    <a:pt x="46" y="132"/>
                  </a:lnTo>
                  <a:lnTo>
                    <a:pt x="41" y="129"/>
                  </a:lnTo>
                  <a:lnTo>
                    <a:pt x="33" y="124"/>
                  </a:lnTo>
                  <a:lnTo>
                    <a:pt x="27" y="119"/>
                  </a:lnTo>
                  <a:lnTo>
                    <a:pt x="19" y="116"/>
                  </a:lnTo>
                  <a:lnTo>
                    <a:pt x="14" y="115"/>
                  </a:lnTo>
                  <a:lnTo>
                    <a:pt x="13" y="113"/>
                  </a:lnTo>
                  <a:lnTo>
                    <a:pt x="12" y="111"/>
                  </a:lnTo>
                  <a:lnTo>
                    <a:pt x="11" y="108"/>
                  </a:lnTo>
                  <a:lnTo>
                    <a:pt x="8" y="107"/>
                  </a:lnTo>
                  <a:lnTo>
                    <a:pt x="5" y="105"/>
                  </a:lnTo>
                  <a:lnTo>
                    <a:pt x="2" y="103"/>
                  </a:lnTo>
                  <a:lnTo>
                    <a:pt x="3" y="102"/>
                  </a:lnTo>
                  <a:lnTo>
                    <a:pt x="5" y="101"/>
                  </a:lnTo>
                  <a:lnTo>
                    <a:pt x="5" y="100"/>
                  </a:lnTo>
                  <a:lnTo>
                    <a:pt x="3" y="97"/>
                  </a:lnTo>
                  <a:lnTo>
                    <a:pt x="1" y="96"/>
                  </a:lnTo>
                  <a:lnTo>
                    <a:pt x="0" y="95"/>
                  </a:lnTo>
                  <a:lnTo>
                    <a:pt x="0" y="9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76" name="Freeform 1952"/>
            <p:cNvSpPr>
              <a:spLocks/>
            </p:cNvSpPr>
            <p:nvPr/>
          </p:nvSpPr>
          <p:spPr bwMode="auto">
            <a:xfrm>
              <a:off x="8446546" y="3272478"/>
              <a:ext cx="99072" cy="54805"/>
            </a:xfrm>
            <a:custGeom>
              <a:avLst/>
              <a:gdLst>
                <a:gd name="T0" fmla="*/ 0 w 95"/>
                <a:gd name="T1" fmla="*/ 38 h 53"/>
                <a:gd name="T2" fmla="*/ 0 w 95"/>
                <a:gd name="T3" fmla="*/ 36 h 53"/>
                <a:gd name="T4" fmla="*/ 1 w 95"/>
                <a:gd name="T5" fmla="*/ 35 h 53"/>
                <a:gd name="T6" fmla="*/ 3 w 95"/>
                <a:gd name="T7" fmla="*/ 33 h 53"/>
                <a:gd name="T8" fmla="*/ 3 w 95"/>
                <a:gd name="T9" fmla="*/ 31 h 53"/>
                <a:gd name="T10" fmla="*/ 4 w 95"/>
                <a:gd name="T11" fmla="*/ 30 h 53"/>
                <a:gd name="T12" fmla="*/ 5 w 95"/>
                <a:gd name="T13" fmla="*/ 27 h 53"/>
                <a:gd name="T14" fmla="*/ 8 w 95"/>
                <a:gd name="T15" fmla="*/ 25 h 53"/>
                <a:gd name="T16" fmla="*/ 10 w 95"/>
                <a:gd name="T17" fmla="*/ 20 h 53"/>
                <a:gd name="T18" fmla="*/ 12 w 95"/>
                <a:gd name="T19" fmla="*/ 15 h 53"/>
                <a:gd name="T20" fmla="*/ 15 w 95"/>
                <a:gd name="T21" fmla="*/ 11 h 53"/>
                <a:gd name="T22" fmla="*/ 21 w 95"/>
                <a:gd name="T23" fmla="*/ 4 h 53"/>
                <a:gd name="T24" fmla="*/ 26 w 95"/>
                <a:gd name="T25" fmla="*/ 1 h 53"/>
                <a:gd name="T26" fmla="*/ 31 w 95"/>
                <a:gd name="T27" fmla="*/ 0 h 53"/>
                <a:gd name="T28" fmla="*/ 32 w 95"/>
                <a:gd name="T29" fmla="*/ 0 h 53"/>
                <a:gd name="T30" fmla="*/ 35 w 95"/>
                <a:gd name="T31" fmla="*/ 1 h 53"/>
                <a:gd name="T32" fmla="*/ 37 w 95"/>
                <a:gd name="T33" fmla="*/ 1 h 53"/>
                <a:gd name="T34" fmla="*/ 38 w 95"/>
                <a:gd name="T35" fmla="*/ 3 h 53"/>
                <a:gd name="T36" fmla="*/ 38 w 95"/>
                <a:gd name="T37" fmla="*/ 6 h 53"/>
                <a:gd name="T38" fmla="*/ 40 w 95"/>
                <a:gd name="T39" fmla="*/ 8 h 53"/>
                <a:gd name="T40" fmla="*/ 41 w 95"/>
                <a:gd name="T41" fmla="*/ 9 h 53"/>
                <a:gd name="T42" fmla="*/ 47 w 95"/>
                <a:gd name="T43" fmla="*/ 9 h 53"/>
                <a:gd name="T44" fmla="*/ 54 w 95"/>
                <a:gd name="T45" fmla="*/ 9 h 53"/>
                <a:gd name="T46" fmla="*/ 56 w 95"/>
                <a:gd name="T47" fmla="*/ 10 h 53"/>
                <a:gd name="T48" fmla="*/ 58 w 95"/>
                <a:gd name="T49" fmla="*/ 11 h 53"/>
                <a:gd name="T50" fmla="*/ 59 w 95"/>
                <a:gd name="T51" fmla="*/ 11 h 53"/>
                <a:gd name="T52" fmla="*/ 62 w 95"/>
                <a:gd name="T53" fmla="*/ 11 h 53"/>
                <a:gd name="T54" fmla="*/ 64 w 95"/>
                <a:gd name="T55" fmla="*/ 9 h 53"/>
                <a:gd name="T56" fmla="*/ 68 w 95"/>
                <a:gd name="T57" fmla="*/ 9 h 53"/>
                <a:gd name="T58" fmla="*/ 74 w 95"/>
                <a:gd name="T59" fmla="*/ 11 h 53"/>
                <a:gd name="T60" fmla="*/ 76 w 95"/>
                <a:gd name="T61" fmla="*/ 14 h 53"/>
                <a:gd name="T62" fmla="*/ 78 w 95"/>
                <a:gd name="T63" fmla="*/ 17 h 53"/>
                <a:gd name="T64" fmla="*/ 78 w 95"/>
                <a:gd name="T65" fmla="*/ 21 h 53"/>
                <a:gd name="T66" fmla="*/ 79 w 95"/>
                <a:gd name="T67" fmla="*/ 25 h 53"/>
                <a:gd name="T68" fmla="*/ 81 w 95"/>
                <a:gd name="T69" fmla="*/ 27 h 53"/>
                <a:gd name="T70" fmla="*/ 86 w 95"/>
                <a:gd name="T71" fmla="*/ 28 h 53"/>
                <a:gd name="T72" fmla="*/ 90 w 95"/>
                <a:gd name="T73" fmla="*/ 30 h 53"/>
                <a:gd name="T74" fmla="*/ 92 w 95"/>
                <a:gd name="T75" fmla="*/ 32 h 53"/>
                <a:gd name="T76" fmla="*/ 92 w 95"/>
                <a:gd name="T77" fmla="*/ 36 h 53"/>
                <a:gd name="T78" fmla="*/ 91 w 95"/>
                <a:gd name="T79" fmla="*/ 40 h 53"/>
                <a:gd name="T80" fmla="*/ 92 w 95"/>
                <a:gd name="T81" fmla="*/ 42 h 53"/>
                <a:gd name="T82" fmla="*/ 94 w 95"/>
                <a:gd name="T83" fmla="*/ 44 h 53"/>
                <a:gd name="T84" fmla="*/ 95 w 95"/>
                <a:gd name="T85" fmla="*/ 46 h 53"/>
                <a:gd name="T86" fmla="*/ 95 w 95"/>
                <a:gd name="T87" fmla="*/ 47 h 53"/>
                <a:gd name="T88" fmla="*/ 86 w 95"/>
                <a:gd name="T89" fmla="*/ 49 h 53"/>
                <a:gd name="T90" fmla="*/ 79 w 95"/>
                <a:gd name="T91" fmla="*/ 48 h 53"/>
                <a:gd name="T92" fmla="*/ 78 w 95"/>
                <a:gd name="T93" fmla="*/ 48 h 53"/>
                <a:gd name="T94" fmla="*/ 75 w 95"/>
                <a:gd name="T95" fmla="*/ 49 h 53"/>
                <a:gd name="T96" fmla="*/ 70 w 95"/>
                <a:gd name="T97" fmla="*/ 51 h 53"/>
                <a:gd name="T98" fmla="*/ 59 w 95"/>
                <a:gd name="T99" fmla="*/ 51 h 53"/>
                <a:gd name="T100" fmla="*/ 54 w 95"/>
                <a:gd name="T101" fmla="*/ 51 h 53"/>
                <a:gd name="T102" fmla="*/ 51 w 95"/>
                <a:gd name="T103" fmla="*/ 48 h 53"/>
                <a:gd name="T104" fmla="*/ 47 w 95"/>
                <a:gd name="T105" fmla="*/ 48 h 53"/>
                <a:gd name="T106" fmla="*/ 43 w 95"/>
                <a:gd name="T107" fmla="*/ 48 h 53"/>
                <a:gd name="T108" fmla="*/ 36 w 95"/>
                <a:gd name="T109" fmla="*/ 53 h 53"/>
                <a:gd name="T110" fmla="*/ 32 w 95"/>
                <a:gd name="T111" fmla="*/ 53 h 53"/>
                <a:gd name="T112" fmla="*/ 28 w 95"/>
                <a:gd name="T113" fmla="*/ 53 h 53"/>
                <a:gd name="T114" fmla="*/ 22 w 95"/>
                <a:gd name="T115" fmla="*/ 51 h 53"/>
                <a:gd name="T116" fmla="*/ 20 w 95"/>
                <a:gd name="T117" fmla="*/ 49 h 53"/>
                <a:gd name="T118" fmla="*/ 16 w 95"/>
                <a:gd name="T119" fmla="*/ 48 h 53"/>
                <a:gd name="T120" fmla="*/ 10 w 95"/>
                <a:gd name="T121" fmla="*/ 48 h 53"/>
                <a:gd name="T122" fmla="*/ 6 w 95"/>
                <a:gd name="T123" fmla="*/ 46 h 53"/>
                <a:gd name="T124" fmla="*/ 0 w 95"/>
                <a:gd name="T125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5" h="53">
                  <a:moveTo>
                    <a:pt x="0" y="38"/>
                  </a:moveTo>
                  <a:lnTo>
                    <a:pt x="0" y="36"/>
                  </a:lnTo>
                  <a:lnTo>
                    <a:pt x="1" y="35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4" y="30"/>
                  </a:lnTo>
                  <a:lnTo>
                    <a:pt x="5" y="27"/>
                  </a:lnTo>
                  <a:lnTo>
                    <a:pt x="8" y="25"/>
                  </a:lnTo>
                  <a:lnTo>
                    <a:pt x="10" y="20"/>
                  </a:lnTo>
                  <a:lnTo>
                    <a:pt x="12" y="15"/>
                  </a:lnTo>
                  <a:lnTo>
                    <a:pt x="15" y="11"/>
                  </a:lnTo>
                  <a:lnTo>
                    <a:pt x="21" y="4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1" y="9"/>
                  </a:lnTo>
                  <a:lnTo>
                    <a:pt x="47" y="9"/>
                  </a:lnTo>
                  <a:lnTo>
                    <a:pt x="54" y="9"/>
                  </a:lnTo>
                  <a:lnTo>
                    <a:pt x="56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62" y="11"/>
                  </a:lnTo>
                  <a:lnTo>
                    <a:pt x="64" y="9"/>
                  </a:lnTo>
                  <a:lnTo>
                    <a:pt x="68" y="9"/>
                  </a:lnTo>
                  <a:lnTo>
                    <a:pt x="74" y="11"/>
                  </a:lnTo>
                  <a:lnTo>
                    <a:pt x="76" y="14"/>
                  </a:lnTo>
                  <a:lnTo>
                    <a:pt x="78" y="17"/>
                  </a:lnTo>
                  <a:lnTo>
                    <a:pt x="78" y="21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6" y="28"/>
                  </a:lnTo>
                  <a:lnTo>
                    <a:pt x="90" y="30"/>
                  </a:lnTo>
                  <a:lnTo>
                    <a:pt x="92" y="32"/>
                  </a:lnTo>
                  <a:lnTo>
                    <a:pt x="92" y="36"/>
                  </a:lnTo>
                  <a:lnTo>
                    <a:pt x="91" y="40"/>
                  </a:lnTo>
                  <a:lnTo>
                    <a:pt x="92" y="42"/>
                  </a:lnTo>
                  <a:lnTo>
                    <a:pt x="94" y="44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86" y="49"/>
                  </a:lnTo>
                  <a:lnTo>
                    <a:pt x="79" y="48"/>
                  </a:lnTo>
                  <a:lnTo>
                    <a:pt x="78" y="48"/>
                  </a:lnTo>
                  <a:lnTo>
                    <a:pt x="75" y="49"/>
                  </a:lnTo>
                  <a:lnTo>
                    <a:pt x="70" y="51"/>
                  </a:lnTo>
                  <a:lnTo>
                    <a:pt x="59" y="51"/>
                  </a:lnTo>
                  <a:lnTo>
                    <a:pt x="54" y="51"/>
                  </a:lnTo>
                  <a:lnTo>
                    <a:pt x="51" y="48"/>
                  </a:lnTo>
                  <a:lnTo>
                    <a:pt x="47" y="48"/>
                  </a:lnTo>
                  <a:lnTo>
                    <a:pt x="43" y="48"/>
                  </a:lnTo>
                  <a:lnTo>
                    <a:pt x="36" y="53"/>
                  </a:lnTo>
                  <a:lnTo>
                    <a:pt x="32" y="53"/>
                  </a:lnTo>
                  <a:lnTo>
                    <a:pt x="28" y="53"/>
                  </a:lnTo>
                  <a:lnTo>
                    <a:pt x="22" y="51"/>
                  </a:lnTo>
                  <a:lnTo>
                    <a:pt x="20" y="49"/>
                  </a:lnTo>
                  <a:lnTo>
                    <a:pt x="16" y="48"/>
                  </a:lnTo>
                  <a:lnTo>
                    <a:pt x="10" y="48"/>
                  </a:lnTo>
                  <a:lnTo>
                    <a:pt x="6" y="46"/>
                  </a:lnTo>
                  <a:lnTo>
                    <a:pt x="0" y="3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77" name="Freeform 1967"/>
            <p:cNvSpPr>
              <a:spLocks/>
            </p:cNvSpPr>
            <p:nvPr/>
          </p:nvSpPr>
          <p:spPr bwMode="auto">
            <a:xfrm>
              <a:off x="7228182" y="3213457"/>
              <a:ext cx="8432" cy="12647"/>
            </a:xfrm>
            <a:custGeom>
              <a:avLst/>
              <a:gdLst>
                <a:gd name="T0" fmla="*/ 3 w 8"/>
                <a:gd name="T1" fmla="*/ 0 h 12"/>
                <a:gd name="T2" fmla="*/ 1 w 8"/>
                <a:gd name="T3" fmla="*/ 2 h 12"/>
                <a:gd name="T4" fmla="*/ 0 w 8"/>
                <a:gd name="T5" fmla="*/ 7 h 12"/>
                <a:gd name="T6" fmla="*/ 1 w 8"/>
                <a:gd name="T7" fmla="*/ 11 h 12"/>
                <a:gd name="T8" fmla="*/ 3 w 8"/>
                <a:gd name="T9" fmla="*/ 12 h 12"/>
                <a:gd name="T10" fmla="*/ 5 w 8"/>
                <a:gd name="T11" fmla="*/ 12 h 12"/>
                <a:gd name="T12" fmla="*/ 6 w 8"/>
                <a:gd name="T13" fmla="*/ 11 h 12"/>
                <a:gd name="T14" fmla="*/ 8 w 8"/>
                <a:gd name="T15" fmla="*/ 10 h 12"/>
                <a:gd name="T16" fmla="*/ 8 w 8"/>
                <a:gd name="T17" fmla="*/ 7 h 12"/>
                <a:gd name="T18" fmla="*/ 5 w 8"/>
                <a:gd name="T19" fmla="*/ 2 h 12"/>
                <a:gd name="T20" fmla="*/ 3 w 8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3" y="0"/>
                  </a:moveTo>
                  <a:lnTo>
                    <a:pt x="1" y="2"/>
                  </a:lnTo>
                  <a:lnTo>
                    <a:pt x="0" y="7"/>
                  </a:lnTo>
                  <a:lnTo>
                    <a:pt x="1" y="11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8" y="10"/>
                  </a:lnTo>
                  <a:lnTo>
                    <a:pt x="8" y="7"/>
                  </a:lnTo>
                  <a:lnTo>
                    <a:pt x="5" y="2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78" name="Freeform 1968"/>
            <p:cNvSpPr>
              <a:spLocks/>
            </p:cNvSpPr>
            <p:nvPr/>
          </p:nvSpPr>
          <p:spPr bwMode="auto">
            <a:xfrm>
              <a:off x="7186024" y="3211348"/>
              <a:ext cx="56914" cy="54805"/>
            </a:xfrm>
            <a:custGeom>
              <a:avLst/>
              <a:gdLst>
                <a:gd name="T0" fmla="*/ 0 w 54"/>
                <a:gd name="T1" fmla="*/ 32 h 52"/>
                <a:gd name="T2" fmla="*/ 3 w 54"/>
                <a:gd name="T3" fmla="*/ 30 h 52"/>
                <a:gd name="T4" fmla="*/ 6 w 54"/>
                <a:gd name="T5" fmla="*/ 25 h 52"/>
                <a:gd name="T6" fmla="*/ 9 w 54"/>
                <a:gd name="T7" fmla="*/ 15 h 52"/>
                <a:gd name="T8" fmla="*/ 12 w 54"/>
                <a:gd name="T9" fmla="*/ 5 h 52"/>
                <a:gd name="T10" fmla="*/ 14 w 54"/>
                <a:gd name="T11" fmla="*/ 2 h 52"/>
                <a:gd name="T12" fmla="*/ 19 w 54"/>
                <a:gd name="T13" fmla="*/ 0 h 52"/>
                <a:gd name="T14" fmla="*/ 28 w 54"/>
                <a:gd name="T15" fmla="*/ 0 h 52"/>
                <a:gd name="T16" fmla="*/ 32 w 54"/>
                <a:gd name="T17" fmla="*/ 2 h 52"/>
                <a:gd name="T18" fmla="*/ 37 w 54"/>
                <a:gd name="T19" fmla="*/ 4 h 52"/>
                <a:gd name="T20" fmla="*/ 39 w 54"/>
                <a:gd name="T21" fmla="*/ 7 h 52"/>
                <a:gd name="T22" fmla="*/ 40 w 54"/>
                <a:gd name="T23" fmla="*/ 10 h 52"/>
                <a:gd name="T24" fmla="*/ 41 w 54"/>
                <a:gd name="T25" fmla="*/ 14 h 52"/>
                <a:gd name="T26" fmla="*/ 41 w 54"/>
                <a:gd name="T27" fmla="*/ 16 h 52"/>
                <a:gd name="T28" fmla="*/ 40 w 54"/>
                <a:gd name="T29" fmla="*/ 15 h 52"/>
                <a:gd name="T30" fmla="*/ 39 w 54"/>
                <a:gd name="T31" fmla="*/ 15 h 52"/>
                <a:gd name="T32" fmla="*/ 35 w 54"/>
                <a:gd name="T33" fmla="*/ 16 h 52"/>
                <a:gd name="T34" fmla="*/ 33 w 54"/>
                <a:gd name="T35" fmla="*/ 20 h 52"/>
                <a:gd name="T36" fmla="*/ 30 w 54"/>
                <a:gd name="T37" fmla="*/ 23 h 52"/>
                <a:gd name="T38" fmla="*/ 35 w 54"/>
                <a:gd name="T39" fmla="*/ 23 h 52"/>
                <a:gd name="T40" fmla="*/ 39 w 54"/>
                <a:gd name="T41" fmla="*/ 24 h 52"/>
                <a:gd name="T42" fmla="*/ 41 w 54"/>
                <a:gd name="T43" fmla="*/ 26 h 52"/>
                <a:gd name="T44" fmla="*/ 44 w 54"/>
                <a:gd name="T45" fmla="*/ 30 h 52"/>
                <a:gd name="T46" fmla="*/ 46 w 54"/>
                <a:gd name="T47" fmla="*/ 36 h 52"/>
                <a:gd name="T48" fmla="*/ 49 w 54"/>
                <a:gd name="T49" fmla="*/ 41 h 52"/>
                <a:gd name="T50" fmla="*/ 54 w 54"/>
                <a:gd name="T51" fmla="*/ 52 h 52"/>
                <a:gd name="T52" fmla="*/ 49 w 54"/>
                <a:gd name="T53" fmla="*/ 51 h 52"/>
                <a:gd name="T54" fmla="*/ 43 w 54"/>
                <a:gd name="T55" fmla="*/ 51 h 52"/>
                <a:gd name="T56" fmla="*/ 37 w 54"/>
                <a:gd name="T57" fmla="*/ 51 h 52"/>
                <a:gd name="T58" fmla="*/ 33 w 54"/>
                <a:gd name="T59" fmla="*/ 50 h 52"/>
                <a:gd name="T60" fmla="*/ 29 w 54"/>
                <a:gd name="T61" fmla="*/ 45 h 52"/>
                <a:gd name="T62" fmla="*/ 27 w 54"/>
                <a:gd name="T63" fmla="*/ 39 h 52"/>
                <a:gd name="T64" fmla="*/ 25 w 54"/>
                <a:gd name="T65" fmla="*/ 37 h 52"/>
                <a:gd name="T66" fmla="*/ 23 w 54"/>
                <a:gd name="T67" fmla="*/ 36 h 52"/>
                <a:gd name="T68" fmla="*/ 16 w 54"/>
                <a:gd name="T69" fmla="*/ 35 h 52"/>
                <a:gd name="T70" fmla="*/ 7 w 54"/>
                <a:gd name="T71" fmla="*/ 34 h 52"/>
                <a:gd name="T72" fmla="*/ 0 w 54"/>
                <a:gd name="T7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52">
                  <a:moveTo>
                    <a:pt x="0" y="32"/>
                  </a:moveTo>
                  <a:lnTo>
                    <a:pt x="3" y="30"/>
                  </a:lnTo>
                  <a:lnTo>
                    <a:pt x="6" y="25"/>
                  </a:lnTo>
                  <a:lnTo>
                    <a:pt x="9" y="15"/>
                  </a:lnTo>
                  <a:lnTo>
                    <a:pt x="12" y="5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39" y="7"/>
                  </a:lnTo>
                  <a:lnTo>
                    <a:pt x="40" y="10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5" y="16"/>
                  </a:lnTo>
                  <a:lnTo>
                    <a:pt x="33" y="20"/>
                  </a:lnTo>
                  <a:lnTo>
                    <a:pt x="30" y="23"/>
                  </a:lnTo>
                  <a:lnTo>
                    <a:pt x="35" y="23"/>
                  </a:lnTo>
                  <a:lnTo>
                    <a:pt x="39" y="24"/>
                  </a:lnTo>
                  <a:lnTo>
                    <a:pt x="41" y="26"/>
                  </a:lnTo>
                  <a:lnTo>
                    <a:pt x="44" y="30"/>
                  </a:lnTo>
                  <a:lnTo>
                    <a:pt x="46" y="36"/>
                  </a:lnTo>
                  <a:lnTo>
                    <a:pt x="49" y="41"/>
                  </a:lnTo>
                  <a:lnTo>
                    <a:pt x="54" y="52"/>
                  </a:lnTo>
                  <a:lnTo>
                    <a:pt x="49" y="51"/>
                  </a:lnTo>
                  <a:lnTo>
                    <a:pt x="43" y="51"/>
                  </a:lnTo>
                  <a:lnTo>
                    <a:pt x="37" y="51"/>
                  </a:lnTo>
                  <a:lnTo>
                    <a:pt x="33" y="50"/>
                  </a:lnTo>
                  <a:lnTo>
                    <a:pt x="29" y="45"/>
                  </a:lnTo>
                  <a:lnTo>
                    <a:pt x="27" y="39"/>
                  </a:lnTo>
                  <a:lnTo>
                    <a:pt x="25" y="37"/>
                  </a:lnTo>
                  <a:lnTo>
                    <a:pt x="23" y="36"/>
                  </a:lnTo>
                  <a:lnTo>
                    <a:pt x="16" y="35"/>
                  </a:lnTo>
                  <a:lnTo>
                    <a:pt x="7" y="34"/>
                  </a:lnTo>
                  <a:lnTo>
                    <a:pt x="0" y="3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79" name="Freeform 1969"/>
            <p:cNvSpPr>
              <a:spLocks/>
            </p:cNvSpPr>
            <p:nvPr/>
          </p:nvSpPr>
          <p:spPr bwMode="auto">
            <a:xfrm>
              <a:off x="9622753" y="4545649"/>
              <a:ext cx="71669" cy="37942"/>
            </a:xfrm>
            <a:custGeom>
              <a:avLst/>
              <a:gdLst>
                <a:gd name="T0" fmla="*/ 2 w 68"/>
                <a:gd name="T1" fmla="*/ 28 h 35"/>
                <a:gd name="T2" fmla="*/ 3 w 68"/>
                <a:gd name="T3" fmla="*/ 32 h 35"/>
                <a:gd name="T4" fmla="*/ 3 w 68"/>
                <a:gd name="T5" fmla="*/ 34 h 35"/>
                <a:gd name="T6" fmla="*/ 4 w 68"/>
                <a:gd name="T7" fmla="*/ 35 h 35"/>
                <a:gd name="T8" fmla="*/ 7 w 68"/>
                <a:gd name="T9" fmla="*/ 33 h 35"/>
                <a:gd name="T10" fmla="*/ 12 w 68"/>
                <a:gd name="T11" fmla="*/ 30 h 35"/>
                <a:gd name="T12" fmla="*/ 22 w 68"/>
                <a:gd name="T13" fmla="*/ 25 h 35"/>
                <a:gd name="T14" fmla="*/ 34 w 68"/>
                <a:gd name="T15" fmla="*/ 22 h 35"/>
                <a:gd name="T16" fmla="*/ 43 w 68"/>
                <a:gd name="T17" fmla="*/ 19 h 35"/>
                <a:gd name="T18" fmla="*/ 51 w 68"/>
                <a:gd name="T19" fmla="*/ 16 h 35"/>
                <a:gd name="T20" fmla="*/ 61 w 68"/>
                <a:gd name="T21" fmla="*/ 11 h 35"/>
                <a:gd name="T22" fmla="*/ 67 w 68"/>
                <a:gd name="T23" fmla="*/ 5 h 35"/>
                <a:gd name="T24" fmla="*/ 68 w 68"/>
                <a:gd name="T25" fmla="*/ 2 h 35"/>
                <a:gd name="T26" fmla="*/ 68 w 68"/>
                <a:gd name="T27" fmla="*/ 1 h 35"/>
                <a:gd name="T28" fmla="*/ 65 w 68"/>
                <a:gd name="T29" fmla="*/ 0 h 35"/>
                <a:gd name="T30" fmla="*/ 61 w 68"/>
                <a:gd name="T31" fmla="*/ 0 h 35"/>
                <a:gd name="T32" fmla="*/ 57 w 68"/>
                <a:gd name="T33" fmla="*/ 1 h 35"/>
                <a:gd name="T34" fmla="*/ 48 w 68"/>
                <a:gd name="T35" fmla="*/ 2 h 35"/>
                <a:gd name="T36" fmla="*/ 38 w 68"/>
                <a:gd name="T37" fmla="*/ 5 h 35"/>
                <a:gd name="T38" fmla="*/ 27 w 68"/>
                <a:gd name="T39" fmla="*/ 6 h 35"/>
                <a:gd name="T40" fmla="*/ 16 w 68"/>
                <a:gd name="T41" fmla="*/ 7 h 35"/>
                <a:gd name="T42" fmla="*/ 11 w 68"/>
                <a:gd name="T43" fmla="*/ 8 h 35"/>
                <a:gd name="T44" fmla="*/ 7 w 68"/>
                <a:gd name="T45" fmla="*/ 9 h 35"/>
                <a:gd name="T46" fmla="*/ 3 w 68"/>
                <a:gd name="T47" fmla="*/ 14 h 35"/>
                <a:gd name="T48" fmla="*/ 0 w 68"/>
                <a:gd name="T49" fmla="*/ 18 h 35"/>
                <a:gd name="T50" fmla="*/ 3 w 68"/>
                <a:gd name="T51" fmla="*/ 21 h 35"/>
                <a:gd name="T52" fmla="*/ 4 w 68"/>
                <a:gd name="T53" fmla="*/ 23 h 35"/>
                <a:gd name="T54" fmla="*/ 4 w 68"/>
                <a:gd name="T55" fmla="*/ 25 h 35"/>
                <a:gd name="T56" fmla="*/ 2 w 68"/>
                <a:gd name="T5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35">
                  <a:moveTo>
                    <a:pt x="2" y="28"/>
                  </a:moveTo>
                  <a:lnTo>
                    <a:pt x="3" y="32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7" y="33"/>
                  </a:lnTo>
                  <a:lnTo>
                    <a:pt x="12" y="30"/>
                  </a:lnTo>
                  <a:lnTo>
                    <a:pt x="22" y="25"/>
                  </a:lnTo>
                  <a:lnTo>
                    <a:pt x="34" y="22"/>
                  </a:lnTo>
                  <a:lnTo>
                    <a:pt x="43" y="19"/>
                  </a:lnTo>
                  <a:lnTo>
                    <a:pt x="51" y="16"/>
                  </a:lnTo>
                  <a:lnTo>
                    <a:pt x="61" y="11"/>
                  </a:lnTo>
                  <a:lnTo>
                    <a:pt x="67" y="5"/>
                  </a:lnTo>
                  <a:lnTo>
                    <a:pt x="68" y="2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7" y="1"/>
                  </a:lnTo>
                  <a:lnTo>
                    <a:pt x="48" y="2"/>
                  </a:lnTo>
                  <a:lnTo>
                    <a:pt x="38" y="5"/>
                  </a:lnTo>
                  <a:lnTo>
                    <a:pt x="27" y="6"/>
                  </a:lnTo>
                  <a:lnTo>
                    <a:pt x="16" y="7"/>
                  </a:lnTo>
                  <a:lnTo>
                    <a:pt x="11" y="8"/>
                  </a:lnTo>
                  <a:lnTo>
                    <a:pt x="7" y="9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2" y="28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80" name="Freeform 1970"/>
            <p:cNvSpPr>
              <a:spLocks/>
            </p:cNvSpPr>
            <p:nvPr/>
          </p:nvSpPr>
          <p:spPr bwMode="auto">
            <a:xfrm>
              <a:off x="9589027" y="4575159"/>
              <a:ext cx="16863" cy="12647"/>
            </a:xfrm>
            <a:custGeom>
              <a:avLst/>
              <a:gdLst>
                <a:gd name="T0" fmla="*/ 0 w 15"/>
                <a:gd name="T1" fmla="*/ 7 h 12"/>
                <a:gd name="T2" fmla="*/ 7 w 15"/>
                <a:gd name="T3" fmla="*/ 2 h 12"/>
                <a:gd name="T4" fmla="*/ 15 w 15"/>
                <a:gd name="T5" fmla="*/ 0 h 12"/>
                <a:gd name="T6" fmla="*/ 13 w 15"/>
                <a:gd name="T7" fmla="*/ 2 h 12"/>
                <a:gd name="T8" fmla="*/ 13 w 15"/>
                <a:gd name="T9" fmla="*/ 7 h 12"/>
                <a:gd name="T10" fmla="*/ 13 w 15"/>
                <a:gd name="T11" fmla="*/ 11 h 12"/>
                <a:gd name="T12" fmla="*/ 11 w 15"/>
                <a:gd name="T13" fmla="*/ 12 h 12"/>
                <a:gd name="T14" fmla="*/ 8 w 15"/>
                <a:gd name="T15" fmla="*/ 11 h 12"/>
                <a:gd name="T16" fmla="*/ 8 w 15"/>
                <a:gd name="T17" fmla="*/ 10 h 12"/>
                <a:gd name="T18" fmla="*/ 8 w 15"/>
                <a:gd name="T19" fmla="*/ 10 h 12"/>
                <a:gd name="T20" fmla="*/ 6 w 15"/>
                <a:gd name="T21" fmla="*/ 11 h 12"/>
                <a:gd name="T22" fmla="*/ 3 w 15"/>
                <a:gd name="T23" fmla="*/ 10 h 12"/>
                <a:gd name="T24" fmla="*/ 1 w 15"/>
                <a:gd name="T25" fmla="*/ 7 h 12"/>
                <a:gd name="T26" fmla="*/ 0 w 15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2">
                  <a:moveTo>
                    <a:pt x="0" y="7"/>
                  </a:moveTo>
                  <a:lnTo>
                    <a:pt x="7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3" y="7"/>
                  </a:lnTo>
                  <a:lnTo>
                    <a:pt x="13" y="11"/>
                  </a:lnTo>
                  <a:lnTo>
                    <a:pt x="11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3" y="10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81" name="Freeform 2012"/>
            <p:cNvSpPr>
              <a:spLocks/>
            </p:cNvSpPr>
            <p:nvPr/>
          </p:nvSpPr>
          <p:spPr bwMode="auto">
            <a:xfrm>
              <a:off x="7320929" y="3348362"/>
              <a:ext cx="27403" cy="52698"/>
            </a:xfrm>
            <a:custGeom>
              <a:avLst/>
              <a:gdLst>
                <a:gd name="T0" fmla="*/ 0 w 26"/>
                <a:gd name="T1" fmla="*/ 27 h 50"/>
                <a:gd name="T2" fmla="*/ 0 w 26"/>
                <a:gd name="T3" fmla="*/ 24 h 50"/>
                <a:gd name="T4" fmla="*/ 0 w 26"/>
                <a:gd name="T5" fmla="*/ 22 h 50"/>
                <a:gd name="T6" fmla="*/ 0 w 26"/>
                <a:gd name="T7" fmla="*/ 19 h 50"/>
                <a:gd name="T8" fmla="*/ 1 w 26"/>
                <a:gd name="T9" fmla="*/ 19 h 50"/>
                <a:gd name="T10" fmla="*/ 2 w 26"/>
                <a:gd name="T11" fmla="*/ 21 h 50"/>
                <a:gd name="T12" fmla="*/ 2 w 26"/>
                <a:gd name="T13" fmla="*/ 18 h 50"/>
                <a:gd name="T14" fmla="*/ 2 w 26"/>
                <a:gd name="T15" fmla="*/ 16 h 50"/>
                <a:gd name="T16" fmla="*/ 2 w 26"/>
                <a:gd name="T17" fmla="*/ 16 h 50"/>
                <a:gd name="T18" fmla="*/ 2 w 26"/>
                <a:gd name="T19" fmla="*/ 16 h 50"/>
                <a:gd name="T20" fmla="*/ 3 w 26"/>
                <a:gd name="T21" fmla="*/ 18 h 50"/>
                <a:gd name="T22" fmla="*/ 3 w 26"/>
                <a:gd name="T23" fmla="*/ 11 h 50"/>
                <a:gd name="T24" fmla="*/ 6 w 26"/>
                <a:gd name="T25" fmla="*/ 3 h 50"/>
                <a:gd name="T26" fmla="*/ 7 w 26"/>
                <a:gd name="T27" fmla="*/ 1 h 50"/>
                <a:gd name="T28" fmla="*/ 10 w 26"/>
                <a:gd name="T29" fmla="*/ 0 h 50"/>
                <a:gd name="T30" fmla="*/ 12 w 26"/>
                <a:gd name="T31" fmla="*/ 0 h 50"/>
                <a:gd name="T32" fmla="*/ 16 w 26"/>
                <a:gd name="T33" fmla="*/ 2 h 50"/>
                <a:gd name="T34" fmla="*/ 19 w 26"/>
                <a:gd name="T35" fmla="*/ 6 h 50"/>
                <a:gd name="T36" fmla="*/ 22 w 26"/>
                <a:gd name="T37" fmla="*/ 8 h 50"/>
                <a:gd name="T38" fmla="*/ 23 w 26"/>
                <a:gd name="T39" fmla="*/ 11 h 50"/>
                <a:gd name="T40" fmla="*/ 22 w 26"/>
                <a:gd name="T41" fmla="*/ 14 h 50"/>
                <a:gd name="T42" fmla="*/ 21 w 26"/>
                <a:gd name="T43" fmla="*/ 18 h 50"/>
                <a:gd name="T44" fmla="*/ 21 w 26"/>
                <a:gd name="T45" fmla="*/ 22 h 50"/>
                <a:gd name="T46" fmla="*/ 22 w 26"/>
                <a:gd name="T47" fmla="*/ 26 h 50"/>
                <a:gd name="T48" fmla="*/ 23 w 26"/>
                <a:gd name="T49" fmla="*/ 28 h 50"/>
                <a:gd name="T50" fmla="*/ 24 w 26"/>
                <a:gd name="T51" fmla="*/ 29 h 50"/>
                <a:gd name="T52" fmla="*/ 26 w 26"/>
                <a:gd name="T53" fmla="*/ 34 h 50"/>
                <a:gd name="T54" fmla="*/ 23 w 26"/>
                <a:gd name="T55" fmla="*/ 38 h 50"/>
                <a:gd name="T56" fmla="*/ 22 w 26"/>
                <a:gd name="T57" fmla="*/ 44 h 50"/>
                <a:gd name="T58" fmla="*/ 19 w 26"/>
                <a:gd name="T59" fmla="*/ 46 h 50"/>
                <a:gd name="T60" fmla="*/ 17 w 26"/>
                <a:gd name="T61" fmla="*/ 48 h 50"/>
                <a:gd name="T62" fmla="*/ 13 w 26"/>
                <a:gd name="T63" fmla="*/ 49 h 50"/>
                <a:gd name="T64" fmla="*/ 11 w 26"/>
                <a:gd name="T65" fmla="*/ 50 h 50"/>
                <a:gd name="T66" fmla="*/ 8 w 26"/>
                <a:gd name="T67" fmla="*/ 50 h 50"/>
                <a:gd name="T68" fmla="*/ 6 w 26"/>
                <a:gd name="T69" fmla="*/ 46 h 50"/>
                <a:gd name="T70" fmla="*/ 2 w 26"/>
                <a:gd name="T71" fmla="*/ 37 h 50"/>
                <a:gd name="T72" fmla="*/ 0 w 26"/>
                <a:gd name="T7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50">
                  <a:moveTo>
                    <a:pt x="0" y="27"/>
                  </a:moveTo>
                  <a:lnTo>
                    <a:pt x="0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3" y="11"/>
                  </a:lnTo>
                  <a:lnTo>
                    <a:pt x="6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9" y="6"/>
                  </a:lnTo>
                  <a:lnTo>
                    <a:pt x="22" y="8"/>
                  </a:lnTo>
                  <a:lnTo>
                    <a:pt x="23" y="11"/>
                  </a:lnTo>
                  <a:lnTo>
                    <a:pt x="22" y="14"/>
                  </a:lnTo>
                  <a:lnTo>
                    <a:pt x="21" y="18"/>
                  </a:lnTo>
                  <a:lnTo>
                    <a:pt x="21" y="22"/>
                  </a:lnTo>
                  <a:lnTo>
                    <a:pt x="22" y="26"/>
                  </a:lnTo>
                  <a:lnTo>
                    <a:pt x="23" y="28"/>
                  </a:lnTo>
                  <a:lnTo>
                    <a:pt x="24" y="29"/>
                  </a:lnTo>
                  <a:lnTo>
                    <a:pt x="26" y="34"/>
                  </a:lnTo>
                  <a:lnTo>
                    <a:pt x="23" y="38"/>
                  </a:lnTo>
                  <a:lnTo>
                    <a:pt x="22" y="44"/>
                  </a:lnTo>
                  <a:lnTo>
                    <a:pt x="19" y="46"/>
                  </a:lnTo>
                  <a:lnTo>
                    <a:pt x="17" y="48"/>
                  </a:lnTo>
                  <a:lnTo>
                    <a:pt x="13" y="49"/>
                  </a:lnTo>
                  <a:lnTo>
                    <a:pt x="11" y="50"/>
                  </a:lnTo>
                  <a:lnTo>
                    <a:pt x="8" y="50"/>
                  </a:lnTo>
                  <a:lnTo>
                    <a:pt x="6" y="46"/>
                  </a:lnTo>
                  <a:lnTo>
                    <a:pt x="2" y="37"/>
                  </a:lnTo>
                  <a:lnTo>
                    <a:pt x="0" y="2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82" name="Freeform 2015"/>
            <p:cNvSpPr>
              <a:spLocks/>
            </p:cNvSpPr>
            <p:nvPr/>
          </p:nvSpPr>
          <p:spPr bwMode="auto">
            <a:xfrm>
              <a:off x="6749689" y="3015315"/>
              <a:ext cx="65345" cy="37942"/>
            </a:xfrm>
            <a:custGeom>
              <a:avLst/>
              <a:gdLst>
                <a:gd name="T0" fmla="*/ 1 w 63"/>
                <a:gd name="T1" fmla="*/ 23 h 37"/>
                <a:gd name="T2" fmla="*/ 0 w 63"/>
                <a:gd name="T3" fmla="*/ 19 h 37"/>
                <a:gd name="T4" fmla="*/ 4 w 63"/>
                <a:gd name="T5" fmla="*/ 21 h 37"/>
                <a:gd name="T6" fmla="*/ 8 w 63"/>
                <a:gd name="T7" fmla="*/ 19 h 37"/>
                <a:gd name="T8" fmla="*/ 11 w 63"/>
                <a:gd name="T9" fmla="*/ 17 h 37"/>
                <a:gd name="T10" fmla="*/ 14 w 63"/>
                <a:gd name="T11" fmla="*/ 17 h 37"/>
                <a:gd name="T12" fmla="*/ 17 w 63"/>
                <a:gd name="T13" fmla="*/ 16 h 37"/>
                <a:gd name="T14" fmla="*/ 19 w 63"/>
                <a:gd name="T15" fmla="*/ 13 h 37"/>
                <a:gd name="T16" fmla="*/ 19 w 63"/>
                <a:gd name="T17" fmla="*/ 11 h 37"/>
                <a:gd name="T18" fmla="*/ 22 w 63"/>
                <a:gd name="T19" fmla="*/ 11 h 37"/>
                <a:gd name="T20" fmla="*/ 32 w 63"/>
                <a:gd name="T21" fmla="*/ 11 h 37"/>
                <a:gd name="T22" fmla="*/ 41 w 63"/>
                <a:gd name="T23" fmla="*/ 10 h 37"/>
                <a:gd name="T24" fmla="*/ 47 w 63"/>
                <a:gd name="T25" fmla="*/ 7 h 37"/>
                <a:gd name="T26" fmla="*/ 52 w 63"/>
                <a:gd name="T27" fmla="*/ 5 h 37"/>
                <a:gd name="T28" fmla="*/ 57 w 63"/>
                <a:gd name="T29" fmla="*/ 1 h 37"/>
                <a:gd name="T30" fmla="*/ 63 w 63"/>
                <a:gd name="T31" fmla="*/ 0 h 37"/>
                <a:gd name="T32" fmla="*/ 59 w 63"/>
                <a:gd name="T33" fmla="*/ 3 h 37"/>
                <a:gd name="T34" fmla="*/ 56 w 63"/>
                <a:gd name="T35" fmla="*/ 7 h 37"/>
                <a:gd name="T36" fmla="*/ 52 w 63"/>
                <a:gd name="T37" fmla="*/ 10 h 37"/>
                <a:gd name="T38" fmla="*/ 48 w 63"/>
                <a:gd name="T39" fmla="*/ 12 h 37"/>
                <a:gd name="T40" fmla="*/ 46 w 63"/>
                <a:gd name="T41" fmla="*/ 15 h 37"/>
                <a:gd name="T42" fmla="*/ 46 w 63"/>
                <a:gd name="T43" fmla="*/ 17 h 37"/>
                <a:gd name="T44" fmla="*/ 48 w 63"/>
                <a:gd name="T45" fmla="*/ 21 h 37"/>
                <a:gd name="T46" fmla="*/ 51 w 63"/>
                <a:gd name="T47" fmla="*/ 23 h 37"/>
                <a:gd name="T48" fmla="*/ 44 w 63"/>
                <a:gd name="T49" fmla="*/ 23 h 37"/>
                <a:gd name="T50" fmla="*/ 42 w 63"/>
                <a:gd name="T51" fmla="*/ 23 h 37"/>
                <a:gd name="T52" fmla="*/ 40 w 63"/>
                <a:gd name="T53" fmla="*/ 24 h 37"/>
                <a:gd name="T54" fmla="*/ 37 w 63"/>
                <a:gd name="T55" fmla="*/ 27 h 37"/>
                <a:gd name="T56" fmla="*/ 35 w 63"/>
                <a:gd name="T57" fmla="*/ 29 h 37"/>
                <a:gd name="T58" fmla="*/ 31 w 63"/>
                <a:gd name="T59" fmla="*/ 31 h 37"/>
                <a:gd name="T60" fmla="*/ 27 w 63"/>
                <a:gd name="T61" fmla="*/ 32 h 37"/>
                <a:gd name="T62" fmla="*/ 24 w 63"/>
                <a:gd name="T63" fmla="*/ 34 h 37"/>
                <a:gd name="T64" fmla="*/ 22 w 63"/>
                <a:gd name="T65" fmla="*/ 37 h 37"/>
                <a:gd name="T66" fmla="*/ 16 w 63"/>
                <a:gd name="T67" fmla="*/ 34 h 37"/>
                <a:gd name="T68" fmla="*/ 11 w 63"/>
                <a:gd name="T69" fmla="*/ 32 h 37"/>
                <a:gd name="T70" fmla="*/ 5 w 63"/>
                <a:gd name="T71" fmla="*/ 29 h 37"/>
                <a:gd name="T72" fmla="*/ 1 w 63"/>
                <a:gd name="T73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37">
                  <a:moveTo>
                    <a:pt x="1" y="23"/>
                  </a:moveTo>
                  <a:lnTo>
                    <a:pt x="0" y="19"/>
                  </a:lnTo>
                  <a:lnTo>
                    <a:pt x="4" y="21"/>
                  </a:lnTo>
                  <a:lnTo>
                    <a:pt x="8" y="19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32" y="11"/>
                  </a:lnTo>
                  <a:lnTo>
                    <a:pt x="41" y="10"/>
                  </a:lnTo>
                  <a:lnTo>
                    <a:pt x="47" y="7"/>
                  </a:lnTo>
                  <a:lnTo>
                    <a:pt x="52" y="5"/>
                  </a:lnTo>
                  <a:lnTo>
                    <a:pt x="57" y="1"/>
                  </a:lnTo>
                  <a:lnTo>
                    <a:pt x="63" y="0"/>
                  </a:lnTo>
                  <a:lnTo>
                    <a:pt x="59" y="3"/>
                  </a:lnTo>
                  <a:lnTo>
                    <a:pt x="56" y="7"/>
                  </a:lnTo>
                  <a:lnTo>
                    <a:pt x="52" y="10"/>
                  </a:lnTo>
                  <a:lnTo>
                    <a:pt x="48" y="12"/>
                  </a:lnTo>
                  <a:lnTo>
                    <a:pt x="46" y="15"/>
                  </a:lnTo>
                  <a:lnTo>
                    <a:pt x="46" y="17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44" y="23"/>
                  </a:lnTo>
                  <a:lnTo>
                    <a:pt x="42" y="23"/>
                  </a:lnTo>
                  <a:lnTo>
                    <a:pt x="40" y="24"/>
                  </a:lnTo>
                  <a:lnTo>
                    <a:pt x="37" y="27"/>
                  </a:lnTo>
                  <a:lnTo>
                    <a:pt x="35" y="29"/>
                  </a:lnTo>
                  <a:lnTo>
                    <a:pt x="31" y="31"/>
                  </a:lnTo>
                  <a:lnTo>
                    <a:pt x="27" y="32"/>
                  </a:lnTo>
                  <a:lnTo>
                    <a:pt x="24" y="34"/>
                  </a:lnTo>
                  <a:lnTo>
                    <a:pt x="22" y="37"/>
                  </a:lnTo>
                  <a:lnTo>
                    <a:pt x="16" y="34"/>
                  </a:lnTo>
                  <a:lnTo>
                    <a:pt x="11" y="32"/>
                  </a:lnTo>
                  <a:lnTo>
                    <a:pt x="5" y="29"/>
                  </a:lnTo>
                  <a:lnTo>
                    <a:pt x="1" y="2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83" name="Freeform 2017"/>
            <p:cNvSpPr>
              <a:spLocks/>
            </p:cNvSpPr>
            <p:nvPr/>
          </p:nvSpPr>
          <p:spPr bwMode="auto">
            <a:xfrm>
              <a:off x="6817141" y="3156543"/>
              <a:ext cx="6324" cy="14756"/>
            </a:xfrm>
            <a:custGeom>
              <a:avLst/>
              <a:gdLst>
                <a:gd name="T0" fmla="*/ 0 w 8"/>
                <a:gd name="T1" fmla="*/ 9 h 12"/>
                <a:gd name="T2" fmla="*/ 6 w 8"/>
                <a:gd name="T3" fmla="*/ 0 h 12"/>
                <a:gd name="T4" fmla="*/ 8 w 8"/>
                <a:gd name="T5" fmla="*/ 2 h 12"/>
                <a:gd name="T6" fmla="*/ 6 w 8"/>
                <a:gd name="T7" fmla="*/ 6 h 12"/>
                <a:gd name="T8" fmla="*/ 4 w 8"/>
                <a:gd name="T9" fmla="*/ 10 h 12"/>
                <a:gd name="T10" fmla="*/ 1 w 8"/>
                <a:gd name="T11" fmla="*/ 12 h 12"/>
                <a:gd name="T12" fmla="*/ 0 w 8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0" y="9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1" y="12"/>
                  </a:lnTo>
                  <a:lnTo>
                    <a:pt x="0" y="9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84" name="Freeform 2018"/>
            <p:cNvSpPr>
              <a:spLocks/>
            </p:cNvSpPr>
            <p:nvPr/>
          </p:nvSpPr>
          <p:spPr bwMode="auto">
            <a:xfrm>
              <a:off x="6836113" y="3124925"/>
              <a:ext cx="16863" cy="40051"/>
            </a:xfrm>
            <a:custGeom>
              <a:avLst/>
              <a:gdLst>
                <a:gd name="T0" fmla="*/ 0 w 17"/>
                <a:gd name="T1" fmla="*/ 11 h 38"/>
                <a:gd name="T2" fmla="*/ 1 w 17"/>
                <a:gd name="T3" fmla="*/ 8 h 38"/>
                <a:gd name="T4" fmla="*/ 2 w 17"/>
                <a:gd name="T5" fmla="*/ 4 h 38"/>
                <a:gd name="T6" fmla="*/ 3 w 17"/>
                <a:gd name="T7" fmla="*/ 0 h 38"/>
                <a:gd name="T8" fmla="*/ 7 w 17"/>
                <a:gd name="T9" fmla="*/ 0 h 38"/>
                <a:gd name="T10" fmla="*/ 9 w 17"/>
                <a:gd name="T11" fmla="*/ 0 h 38"/>
                <a:gd name="T12" fmla="*/ 12 w 17"/>
                <a:gd name="T13" fmla="*/ 1 h 38"/>
                <a:gd name="T14" fmla="*/ 14 w 17"/>
                <a:gd name="T15" fmla="*/ 4 h 38"/>
                <a:gd name="T16" fmla="*/ 16 w 17"/>
                <a:gd name="T17" fmla="*/ 5 h 38"/>
                <a:gd name="T18" fmla="*/ 17 w 17"/>
                <a:gd name="T19" fmla="*/ 15 h 38"/>
                <a:gd name="T20" fmla="*/ 17 w 17"/>
                <a:gd name="T21" fmla="*/ 25 h 38"/>
                <a:gd name="T22" fmla="*/ 17 w 17"/>
                <a:gd name="T23" fmla="*/ 30 h 38"/>
                <a:gd name="T24" fmla="*/ 16 w 17"/>
                <a:gd name="T25" fmla="*/ 32 h 38"/>
                <a:gd name="T26" fmla="*/ 14 w 17"/>
                <a:gd name="T27" fmla="*/ 33 h 38"/>
                <a:gd name="T28" fmla="*/ 6 w 17"/>
                <a:gd name="T29" fmla="*/ 37 h 38"/>
                <a:gd name="T30" fmla="*/ 3 w 17"/>
                <a:gd name="T31" fmla="*/ 38 h 38"/>
                <a:gd name="T32" fmla="*/ 1 w 17"/>
                <a:gd name="T33" fmla="*/ 38 h 38"/>
                <a:gd name="T34" fmla="*/ 0 w 17"/>
                <a:gd name="T35" fmla="*/ 37 h 38"/>
                <a:gd name="T36" fmla="*/ 1 w 17"/>
                <a:gd name="T37" fmla="*/ 33 h 38"/>
                <a:gd name="T38" fmla="*/ 2 w 17"/>
                <a:gd name="T39" fmla="*/ 31 h 38"/>
                <a:gd name="T40" fmla="*/ 3 w 17"/>
                <a:gd name="T41" fmla="*/ 29 h 38"/>
                <a:gd name="T42" fmla="*/ 6 w 17"/>
                <a:gd name="T43" fmla="*/ 25 h 38"/>
                <a:gd name="T44" fmla="*/ 7 w 17"/>
                <a:gd name="T45" fmla="*/ 24 h 38"/>
                <a:gd name="T46" fmla="*/ 3 w 17"/>
                <a:gd name="T47" fmla="*/ 24 h 38"/>
                <a:gd name="T48" fmla="*/ 2 w 17"/>
                <a:gd name="T49" fmla="*/ 24 h 38"/>
                <a:gd name="T50" fmla="*/ 1 w 17"/>
                <a:gd name="T51" fmla="*/ 22 h 38"/>
                <a:gd name="T52" fmla="*/ 0 w 17"/>
                <a:gd name="T53" fmla="*/ 19 h 38"/>
                <a:gd name="T54" fmla="*/ 0 w 17"/>
                <a:gd name="T55" fmla="*/ 15 h 38"/>
                <a:gd name="T56" fmla="*/ 0 w 17"/>
                <a:gd name="T57" fmla="*/ 11 h 38"/>
                <a:gd name="T58" fmla="*/ 0 w 17"/>
                <a:gd name="T5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38">
                  <a:moveTo>
                    <a:pt x="0" y="11"/>
                  </a:moveTo>
                  <a:lnTo>
                    <a:pt x="1" y="8"/>
                  </a:lnTo>
                  <a:lnTo>
                    <a:pt x="2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7" y="15"/>
                  </a:lnTo>
                  <a:lnTo>
                    <a:pt x="17" y="25"/>
                  </a:lnTo>
                  <a:lnTo>
                    <a:pt x="17" y="30"/>
                  </a:lnTo>
                  <a:lnTo>
                    <a:pt x="16" y="32"/>
                  </a:lnTo>
                  <a:lnTo>
                    <a:pt x="14" y="33"/>
                  </a:lnTo>
                  <a:lnTo>
                    <a:pt x="6" y="37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6" y="25"/>
                  </a:lnTo>
                  <a:lnTo>
                    <a:pt x="7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85" name="Freeform 2019"/>
            <p:cNvSpPr>
              <a:spLocks/>
            </p:cNvSpPr>
            <p:nvPr/>
          </p:nvSpPr>
          <p:spPr bwMode="auto">
            <a:xfrm>
              <a:off x="9298137" y="4081911"/>
              <a:ext cx="29511" cy="33726"/>
            </a:xfrm>
            <a:custGeom>
              <a:avLst/>
              <a:gdLst>
                <a:gd name="T0" fmla="*/ 0 w 27"/>
                <a:gd name="T1" fmla="*/ 13 h 31"/>
                <a:gd name="T2" fmla="*/ 7 w 27"/>
                <a:gd name="T3" fmla="*/ 12 h 31"/>
                <a:gd name="T4" fmla="*/ 12 w 27"/>
                <a:gd name="T5" fmla="*/ 8 h 31"/>
                <a:gd name="T6" fmla="*/ 19 w 27"/>
                <a:gd name="T7" fmla="*/ 3 h 31"/>
                <a:gd name="T8" fmla="*/ 25 w 27"/>
                <a:gd name="T9" fmla="*/ 0 h 31"/>
                <a:gd name="T10" fmla="*/ 26 w 27"/>
                <a:gd name="T11" fmla="*/ 0 h 31"/>
                <a:gd name="T12" fmla="*/ 27 w 27"/>
                <a:gd name="T13" fmla="*/ 1 h 31"/>
                <a:gd name="T14" fmla="*/ 26 w 27"/>
                <a:gd name="T15" fmla="*/ 3 h 31"/>
                <a:gd name="T16" fmla="*/ 25 w 27"/>
                <a:gd name="T17" fmla="*/ 4 h 31"/>
                <a:gd name="T18" fmla="*/ 21 w 27"/>
                <a:gd name="T19" fmla="*/ 9 h 31"/>
                <a:gd name="T20" fmla="*/ 21 w 27"/>
                <a:gd name="T21" fmla="*/ 11 h 31"/>
                <a:gd name="T22" fmla="*/ 21 w 27"/>
                <a:gd name="T23" fmla="*/ 14 h 31"/>
                <a:gd name="T24" fmla="*/ 21 w 27"/>
                <a:gd name="T25" fmla="*/ 16 h 31"/>
                <a:gd name="T26" fmla="*/ 21 w 27"/>
                <a:gd name="T27" fmla="*/ 18 h 31"/>
                <a:gd name="T28" fmla="*/ 21 w 27"/>
                <a:gd name="T29" fmla="*/ 25 h 31"/>
                <a:gd name="T30" fmla="*/ 21 w 27"/>
                <a:gd name="T31" fmla="*/ 28 h 31"/>
                <a:gd name="T32" fmla="*/ 20 w 27"/>
                <a:gd name="T33" fmla="*/ 30 h 31"/>
                <a:gd name="T34" fmla="*/ 19 w 27"/>
                <a:gd name="T35" fmla="*/ 31 h 31"/>
                <a:gd name="T36" fmla="*/ 17 w 27"/>
                <a:gd name="T37" fmla="*/ 31 h 31"/>
                <a:gd name="T38" fmla="*/ 11 w 27"/>
                <a:gd name="T39" fmla="*/ 28 h 31"/>
                <a:gd name="T40" fmla="*/ 9 w 27"/>
                <a:gd name="T41" fmla="*/ 25 h 31"/>
                <a:gd name="T42" fmla="*/ 7 w 27"/>
                <a:gd name="T43" fmla="*/ 23 h 31"/>
                <a:gd name="T44" fmla="*/ 6 w 27"/>
                <a:gd name="T45" fmla="*/ 20 h 31"/>
                <a:gd name="T46" fmla="*/ 5 w 27"/>
                <a:gd name="T47" fmla="*/ 17 h 31"/>
                <a:gd name="T48" fmla="*/ 4 w 27"/>
                <a:gd name="T49" fmla="*/ 14 h 31"/>
                <a:gd name="T50" fmla="*/ 0 w 27"/>
                <a:gd name="T5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" h="31">
                  <a:moveTo>
                    <a:pt x="0" y="13"/>
                  </a:moveTo>
                  <a:lnTo>
                    <a:pt x="7" y="12"/>
                  </a:lnTo>
                  <a:lnTo>
                    <a:pt x="12" y="8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1" y="25"/>
                  </a:lnTo>
                  <a:lnTo>
                    <a:pt x="21" y="28"/>
                  </a:lnTo>
                  <a:lnTo>
                    <a:pt x="20" y="30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1" y="28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6" y="20"/>
                  </a:lnTo>
                  <a:lnTo>
                    <a:pt x="5" y="17"/>
                  </a:lnTo>
                  <a:lnTo>
                    <a:pt x="4" y="14"/>
                  </a:lnTo>
                  <a:lnTo>
                    <a:pt x="0" y="1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86" name="Freeform 2020"/>
            <p:cNvSpPr>
              <a:spLocks/>
            </p:cNvSpPr>
            <p:nvPr/>
          </p:nvSpPr>
          <p:spPr bwMode="auto">
            <a:xfrm>
              <a:off x="9327648" y="4086127"/>
              <a:ext cx="8432" cy="18972"/>
            </a:xfrm>
            <a:custGeom>
              <a:avLst/>
              <a:gdLst>
                <a:gd name="T0" fmla="*/ 0 w 9"/>
                <a:gd name="T1" fmla="*/ 5 h 19"/>
                <a:gd name="T2" fmla="*/ 0 w 9"/>
                <a:gd name="T3" fmla="*/ 3 h 19"/>
                <a:gd name="T4" fmla="*/ 0 w 9"/>
                <a:gd name="T5" fmla="*/ 3 h 19"/>
                <a:gd name="T6" fmla="*/ 1 w 9"/>
                <a:gd name="T7" fmla="*/ 1 h 19"/>
                <a:gd name="T8" fmla="*/ 3 w 9"/>
                <a:gd name="T9" fmla="*/ 0 h 19"/>
                <a:gd name="T10" fmla="*/ 8 w 9"/>
                <a:gd name="T11" fmla="*/ 9 h 19"/>
                <a:gd name="T12" fmla="*/ 9 w 9"/>
                <a:gd name="T13" fmla="*/ 19 h 19"/>
                <a:gd name="T14" fmla="*/ 4 w 9"/>
                <a:gd name="T15" fmla="*/ 17 h 19"/>
                <a:gd name="T16" fmla="*/ 1 w 9"/>
                <a:gd name="T17" fmla="*/ 14 h 19"/>
                <a:gd name="T18" fmla="*/ 0 w 9"/>
                <a:gd name="T1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9">
                  <a:moveTo>
                    <a:pt x="0" y="5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8" y="9"/>
                  </a:lnTo>
                  <a:lnTo>
                    <a:pt x="9" y="19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87" name="Freeform 2039"/>
            <p:cNvSpPr>
              <a:spLocks/>
            </p:cNvSpPr>
            <p:nvPr/>
          </p:nvSpPr>
          <p:spPr bwMode="auto">
            <a:xfrm>
              <a:off x="11505105" y="4724819"/>
              <a:ext cx="16863" cy="10540"/>
            </a:xfrm>
            <a:custGeom>
              <a:avLst/>
              <a:gdLst>
                <a:gd name="T0" fmla="*/ 5 w 16"/>
                <a:gd name="T1" fmla="*/ 2 h 11"/>
                <a:gd name="T2" fmla="*/ 3 w 16"/>
                <a:gd name="T3" fmla="*/ 3 h 11"/>
                <a:gd name="T4" fmla="*/ 0 w 16"/>
                <a:gd name="T5" fmla="*/ 2 h 11"/>
                <a:gd name="T6" fmla="*/ 1 w 16"/>
                <a:gd name="T7" fmla="*/ 6 h 11"/>
                <a:gd name="T8" fmla="*/ 5 w 16"/>
                <a:gd name="T9" fmla="*/ 9 h 11"/>
                <a:gd name="T10" fmla="*/ 9 w 16"/>
                <a:gd name="T11" fmla="*/ 11 h 11"/>
                <a:gd name="T12" fmla="*/ 14 w 16"/>
                <a:gd name="T13" fmla="*/ 10 h 11"/>
                <a:gd name="T14" fmla="*/ 16 w 16"/>
                <a:gd name="T15" fmla="*/ 6 h 11"/>
                <a:gd name="T16" fmla="*/ 15 w 16"/>
                <a:gd name="T17" fmla="*/ 3 h 11"/>
                <a:gd name="T18" fmla="*/ 12 w 16"/>
                <a:gd name="T19" fmla="*/ 0 h 11"/>
                <a:gd name="T20" fmla="*/ 10 w 16"/>
                <a:gd name="T21" fmla="*/ 0 h 11"/>
                <a:gd name="T22" fmla="*/ 5 w 16"/>
                <a:gd name="T2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1">
                  <a:moveTo>
                    <a:pt x="5" y="2"/>
                  </a:moveTo>
                  <a:lnTo>
                    <a:pt x="3" y="3"/>
                  </a:lnTo>
                  <a:lnTo>
                    <a:pt x="0" y="2"/>
                  </a:lnTo>
                  <a:lnTo>
                    <a:pt x="1" y="6"/>
                  </a:lnTo>
                  <a:lnTo>
                    <a:pt x="5" y="9"/>
                  </a:lnTo>
                  <a:lnTo>
                    <a:pt x="9" y="11"/>
                  </a:lnTo>
                  <a:lnTo>
                    <a:pt x="14" y="10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88" name="Freeform 2040"/>
            <p:cNvSpPr>
              <a:spLocks/>
            </p:cNvSpPr>
            <p:nvPr/>
          </p:nvSpPr>
          <p:spPr bwMode="auto">
            <a:xfrm>
              <a:off x="11524076" y="4737467"/>
              <a:ext cx="16863" cy="6324"/>
            </a:xfrm>
            <a:custGeom>
              <a:avLst/>
              <a:gdLst>
                <a:gd name="T0" fmla="*/ 16 w 16"/>
                <a:gd name="T1" fmla="*/ 7 h 7"/>
                <a:gd name="T2" fmla="*/ 16 w 16"/>
                <a:gd name="T3" fmla="*/ 5 h 7"/>
                <a:gd name="T4" fmla="*/ 14 w 16"/>
                <a:gd name="T5" fmla="*/ 2 h 7"/>
                <a:gd name="T6" fmla="*/ 9 w 16"/>
                <a:gd name="T7" fmla="*/ 0 h 7"/>
                <a:gd name="T8" fmla="*/ 5 w 16"/>
                <a:gd name="T9" fmla="*/ 0 h 7"/>
                <a:gd name="T10" fmla="*/ 0 w 16"/>
                <a:gd name="T11" fmla="*/ 1 h 7"/>
                <a:gd name="T12" fmla="*/ 3 w 16"/>
                <a:gd name="T13" fmla="*/ 5 h 7"/>
                <a:gd name="T14" fmla="*/ 7 w 16"/>
                <a:gd name="T15" fmla="*/ 6 h 7"/>
                <a:gd name="T16" fmla="*/ 16 w 16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">
                  <a:moveTo>
                    <a:pt x="16" y="7"/>
                  </a:moveTo>
                  <a:lnTo>
                    <a:pt x="16" y="5"/>
                  </a:lnTo>
                  <a:lnTo>
                    <a:pt x="14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3" y="5"/>
                  </a:lnTo>
                  <a:lnTo>
                    <a:pt x="7" y="6"/>
                  </a:lnTo>
                  <a:lnTo>
                    <a:pt x="16" y="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89" name="Freeform 2041"/>
            <p:cNvSpPr>
              <a:spLocks/>
            </p:cNvSpPr>
            <p:nvPr/>
          </p:nvSpPr>
          <p:spPr bwMode="auto">
            <a:xfrm>
              <a:off x="5992954" y="2517851"/>
              <a:ext cx="18972" cy="25295"/>
            </a:xfrm>
            <a:custGeom>
              <a:avLst/>
              <a:gdLst>
                <a:gd name="T0" fmla="*/ 0 w 18"/>
                <a:gd name="T1" fmla="*/ 9 h 23"/>
                <a:gd name="T2" fmla="*/ 1 w 18"/>
                <a:gd name="T3" fmla="*/ 9 h 23"/>
                <a:gd name="T4" fmla="*/ 1 w 18"/>
                <a:gd name="T5" fmla="*/ 9 h 23"/>
                <a:gd name="T6" fmla="*/ 0 w 18"/>
                <a:gd name="T7" fmla="*/ 9 h 23"/>
                <a:gd name="T8" fmla="*/ 2 w 18"/>
                <a:gd name="T9" fmla="*/ 4 h 23"/>
                <a:gd name="T10" fmla="*/ 4 w 18"/>
                <a:gd name="T11" fmla="*/ 2 h 23"/>
                <a:gd name="T12" fmla="*/ 6 w 18"/>
                <a:gd name="T13" fmla="*/ 1 h 23"/>
                <a:gd name="T14" fmla="*/ 9 w 18"/>
                <a:gd name="T15" fmla="*/ 0 h 23"/>
                <a:gd name="T16" fmla="*/ 9 w 18"/>
                <a:gd name="T17" fmla="*/ 1 h 23"/>
                <a:gd name="T18" fmla="*/ 10 w 18"/>
                <a:gd name="T19" fmla="*/ 6 h 23"/>
                <a:gd name="T20" fmla="*/ 14 w 18"/>
                <a:gd name="T21" fmla="*/ 9 h 23"/>
                <a:gd name="T22" fmla="*/ 18 w 18"/>
                <a:gd name="T23" fmla="*/ 12 h 23"/>
                <a:gd name="T24" fmla="*/ 18 w 18"/>
                <a:gd name="T25" fmla="*/ 15 h 23"/>
                <a:gd name="T26" fmla="*/ 18 w 18"/>
                <a:gd name="T27" fmla="*/ 17 h 23"/>
                <a:gd name="T28" fmla="*/ 17 w 18"/>
                <a:gd name="T29" fmla="*/ 21 h 23"/>
                <a:gd name="T30" fmla="*/ 16 w 18"/>
                <a:gd name="T31" fmla="*/ 23 h 23"/>
                <a:gd name="T32" fmla="*/ 14 w 18"/>
                <a:gd name="T33" fmla="*/ 22 h 23"/>
                <a:gd name="T34" fmla="*/ 9 w 18"/>
                <a:gd name="T35" fmla="*/ 22 h 23"/>
                <a:gd name="T36" fmla="*/ 4 w 18"/>
                <a:gd name="T37" fmla="*/ 22 h 23"/>
                <a:gd name="T38" fmla="*/ 0 w 18"/>
                <a:gd name="T39" fmla="*/ 21 h 23"/>
                <a:gd name="T40" fmla="*/ 2 w 18"/>
                <a:gd name="T41" fmla="*/ 18 h 23"/>
                <a:gd name="T42" fmla="*/ 2 w 18"/>
                <a:gd name="T43" fmla="*/ 16 h 23"/>
                <a:gd name="T44" fmla="*/ 0 w 18"/>
                <a:gd name="T4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23">
                  <a:moveTo>
                    <a:pt x="0" y="9"/>
                  </a:move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6"/>
                  </a:lnTo>
                  <a:lnTo>
                    <a:pt x="14" y="9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7" y="21"/>
                  </a:lnTo>
                  <a:lnTo>
                    <a:pt x="16" y="23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0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90" name="Freeform 2046"/>
            <p:cNvSpPr>
              <a:spLocks/>
            </p:cNvSpPr>
            <p:nvPr/>
          </p:nvSpPr>
          <p:spPr bwMode="auto">
            <a:xfrm>
              <a:off x="5689417" y="2127889"/>
              <a:ext cx="6324" cy="4216"/>
            </a:xfrm>
            <a:custGeom>
              <a:avLst/>
              <a:gdLst>
                <a:gd name="T0" fmla="*/ 3 w 6"/>
                <a:gd name="T1" fmla="*/ 4 h 4"/>
                <a:gd name="T2" fmla="*/ 6 w 6"/>
                <a:gd name="T3" fmla="*/ 1 h 4"/>
                <a:gd name="T4" fmla="*/ 3 w 6"/>
                <a:gd name="T5" fmla="*/ 0 h 4"/>
                <a:gd name="T6" fmla="*/ 0 w 6"/>
                <a:gd name="T7" fmla="*/ 1 h 4"/>
                <a:gd name="T8" fmla="*/ 0 w 6"/>
                <a:gd name="T9" fmla="*/ 2 h 4"/>
                <a:gd name="T10" fmla="*/ 3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91" name="Freeform 2047"/>
            <p:cNvSpPr>
              <a:spLocks/>
            </p:cNvSpPr>
            <p:nvPr/>
          </p:nvSpPr>
          <p:spPr bwMode="auto">
            <a:xfrm>
              <a:off x="5691524" y="2121566"/>
              <a:ext cx="14756" cy="14756"/>
            </a:xfrm>
            <a:custGeom>
              <a:avLst/>
              <a:gdLst>
                <a:gd name="T0" fmla="*/ 7 w 13"/>
                <a:gd name="T1" fmla="*/ 6 h 12"/>
                <a:gd name="T2" fmla="*/ 6 w 13"/>
                <a:gd name="T3" fmla="*/ 5 h 12"/>
                <a:gd name="T4" fmla="*/ 3 w 13"/>
                <a:gd name="T5" fmla="*/ 2 h 12"/>
                <a:gd name="T6" fmla="*/ 1 w 13"/>
                <a:gd name="T7" fmla="*/ 1 h 12"/>
                <a:gd name="T8" fmla="*/ 0 w 13"/>
                <a:gd name="T9" fmla="*/ 2 h 12"/>
                <a:gd name="T10" fmla="*/ 1 w 13"/>
                <a:gd name="T11" fmla="*/ 5 h 12"/>
                <a:gd name="T12" fmla="*/ 3 w 13"/>
                <a:gd name="T13" fmla="*/ 8 h 12"/>
                <a:gd name="T14" fmla="*/ 7 w 13"/>
                <a:gd name="T15" fmla="*/ 11 h 12"/>
                <a:gd name="T16" fmla="*/ 11 w 13"/>
                <a:gd name="T17" fmla="*/ 12 h 12"/>
                <a:gd name="T18" fmla="*/ 11 w 13"/>
                <a:gd name="T19" fmla="*/ 10 h 12"/>
                <a:gd name="T20" fmla="*/ 8 w 13"/>
                <a:gd name="T21" fmla="*/ 8 h 12"/>
                <a:gd name="T22" fmla="*/ 7 w 13"/>
                <a:gd name="T23" fmla="*/ 6 h 12"/>
                <a:gd name="T24" fmla="*/ 10 w 13"/>
                <a:gd name="T25" fmla="*/ 7 h 12"/>
                <a:gd name="T26" fmla="*/ 10 w 13"/>
                <a:gd name="T27" fmla="*/ 5 h 12"/>
                <a:gd name="T28" fmla="*/ 12 w 13"/>
                <a:gd name="T29" fmla="*/ 8 h 12"/>
                <a:gd name="T30" fmla="*/ 13 w 13"/>
                <a:gd name="T31" fmla="*/ 6 h 12"/>
                <a:gd name="T32" fmla="*/ 11 w 13"/>
                <a:gd name="T33" fmla="*/ 3 h 12"/>
                <a:gd name="T34" fmla="*/ 8 w 13"/>
                <a:gd name="T35" fmla="*/ 1 h 12"/>
                <a:gd name="T36" fmla="*/ 5 w 13"/>
                <a:gd name="T37" fmla="*/ 0 h 12"/>
                <a:gd name="T38" fmla="*/ 5 w 13"/>
                <a:gd name="T39" fmla="*/ 3 h 12"/>
                <a:gd name="T40" fmla="*/ 7 w 13"/>
                <a:gd name="T4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7" y="6"/>
                  </a:moveTo>
                  <a:lnTo>
                    <a:pt x="6" y="5"/>
                  </a:lnTo>
                  <a:lnTo>
                    <a:pt x="3" y="2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8" y="8"/>
                  </a:lnTo>
                  <a:lnTo>
                    <a:pt x="7" y="6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1" y="3"/>
                  </a:lnTo>
                  <a:lnTo>
                    <a:pt x="8" y="1"/>
                  </a:lnTo>
                  <a:lnTo>
                    <a:pt x="5" y="0"/>
                  </a:lnTo>
                  <a:lnTo>
                    <a:pt x="5" y="3"/>
                  </a:lnTo>
                  <a:lnTo>
                    <a:pt x="7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92" name="Freeform 2048"/>
            <p:cNvSpPr>
              <a:spLocks/>
            </p:cNvSpPr>
            <p:nvPr/>
          </p:nvSpPr>
          <p:spPr bwMode="auto">
            <a:xfrm>
              <a:off x="5695740" y="2121566"/>
              <a:ext cx="10540" cy="10540"/>
            </a:xfrm>
            <a:custGeom>
              <a:avLst/>
              <a:gdLst>
                <a:gd name="T0" fmla="*/ 2 w 8"/>
                <a:gd name="T1" fmla="*/ 6 h 8"/>
                <a:gd name="T2" fmla="*/ 0 w 8"/>
                <a:gd name="T3" fmla="*/ 3 h 8"/>
                <a:gd name="T4" fmla="*/ 0 w 8"/>
                <a:gd name="T5" fmla="*/ 0 h 8"/>
                <a:gd name="T6" fmla="*/ 3 w 8"/>
                <a:gd name="T7" fmla="*/ 1 h 8"/>
                <a:gd name="T8" fmla="*/ 6 w 8"/>
                <a:gd name="T9" fmla="*/ 3 h 8"/>
                <a:gd name="T10" fmla="*/ 8 w 8"/>
                <a:gd name="T11" fmla="*/ 6 h 8"/>
                <a:gd name="T12" fmla="*/ 7 w 8"/>
                <a:gd name="T13" fmla="*/ 8 h 8"/>
                <a:gd name="T14" fmla="*/ 5 w 8"/>
                <a:gd name="T15" fmla="*/ 5 h 8"/>
                <a:gd name="T16" fmla="*/ 5 w 8"/>
                <a:gd name="T17" fmla="*/ 7 h 8"/>
                <a:gd name="T18" fmla="*/ 2 w 8"/>
                <a:gd name="T1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2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1"/>
                  </a:lnTo>
                  <a:lnTo>
                    <a:pt x="6" y="3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5"/>
                  </a:lnTo>
                  <a:lnTo>
                    <a:pt x="5" y="7"/>
                  </a:lnTo>
                  <a:lnTo>
                    <a:pt x="2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93" name="Freeform 2049"/>
            <p:cNvSpPr>
              <a:spLocks/>
            </p:cNvSpPr>
            <p:nvPr/>
          </p:nvSpPr>
          <p:spPr bwMode="auto">
            <a:xfrm>
              <a:off x="5695740" y="2144752"/>
              <a:ext cx="6324" cy="8432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5 h 7"/>
                <a:gd name="T4" fmla="*/ 5 w 7"/>
                <a:gd name="T5" fmla="*/ 3 h 7"/>
                <a:gd name="T6" fmla="*/ 0 w 7"/>
                <a:gd name="T7" fmla="*/ 0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3" y="5"/>
                  </a:lnTo>
                  <a:lnTo>
                    <a:pt x="7" y="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94" name="Freeform 2050"/>
            <p:cNvSpPr>
              <a:spLocks/>
            </p:cNvSpPr>
            <p:nvPr/>
          </p:nvSpPr>
          <p:spPr bwMode="auto">
            <a:xfrm>
              <a:off x="5699956" y="2138429"/>
              <a:ext cx="2109" cy="4216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0 h 4"/>
                <a:gd name="T4" fmla="*/ 3 w 3"/>
                <a:gd name="T5" fmla="*/ 0 h 4"/>
                <a:gd name="T6" fmla="*/ 0 w 3"/>
                <a:gd name="T7" fmla="*/ 0 h 4"/>
                <a:gd name="T8" fmla="*/ 3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95" name="Freeform 2051"/>
            <p:cNvSpPr>
              <a:spLocks/>
            </p:cNvSpPr>
            <p:nvPr/>
          </p:nvSpPr>
          <p:spPr bwMode="auto">
            <a:xfrm>
              <a:off x="5708387" y="2121566"/>
              <a:ext cx="0" cy="6324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2 h 5"/>
                <a:gd name="T4" fmla="*/ 0 w 1"/>
                <a:gd name="T5" fmla="*/ 0 h 5"/>
                <a:gd name="T6" fmla="*/ 0 w 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96" name="Freeform 2062"/>
            <p:cNvSpPr>
              <a:spLocks/>
            </p:cNvSpPr>
            <p:nvPr/>
          </p:nvSpPr>
          <p:spPr bwMode="auto">
            <a:xfrm>
              <a:off x="11138331" y="4183090"/>
              <a:ext cx="2109" cy="4216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1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97" name="Freeform 2063"/>
            <p:cNvSpPr>
              <a:spLocks/>
            </p:cNvSpPr>
            <p:nvPr/>
          </p:nvSpPr>
          <p:spPr bwMode="auto">
            <a:xfrm>
              <a:off x="10642975" y="4014458"/>
              <a:ext cx="6324" cy="4216"/>
            </a:xfrm>
            <a:custGeom>
              <a:avLst/>
              <a:gdLst>
                <a:gd name="T0" fmla="*/ 3 w 5"/>
                <a:gd name="T1" fmla="*/ 5 h 5"/>
                <a:gd name="T2" fmla="*/ 5 w 5"/>
                <a:gd name="T3" fmla="*/ 3 h 5"/>
                <a:gd name="T4" fmla="*/ 5 w 5"/>
                <a:gd name="T5" fmla="*/ 1 h 5"/>
                <a:gd name="T6" fmla="*/ 3 w 5"/>
                <a:gd name="T7" fmla="*/ 0 h 5"/>
                <a:gd name="T8" fmla="*/ 0 w 5"/>
                <a:gd name="T9" fmla="*/ 0 h 5"/>
                <a:gd name="T10" fmla="*/ 1 w 5"/>
                <a:gd name="T11" fmla="*/ 2 h 5"/>
                <a:gd name="T12" fmla="*/ 3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98" name="Freeform 2064"/>
            <p:cNvSpPr>
              <a:spLocks/>
            </p:cNvSpPr>
            <p:nvPr/>
          </p:nvSpPr>
          <p:spPr bwMode="auto">
            <a:xfrm>
              <a:off x="7310389" y="3344147"/>
              <a:ext cx="4216" cy="14756"/>
            </a:xfrm>
            <a:custGeom>
              <a:avLst/>
              <a:gdLst>
                <a:gd name="T0" fmla="*/ 0 w 5"/>
                <a:gd name="T1" fmla="*/ 1 h 14"/>
                <a:gd name="T2" fmla="*/ 1 w 5"/>
                <a:gd name="T3" fmla="*/ 4 h 14"/>
                <a:gd name="T4" fmla="*/ 1 w 5"/>
                <a:gd name="T5" fmla="*/ 7 h 14"/>
                <a:gd name="T6" fmla="*/ 1 w 5"/>
                <a:gd name="T7" fmla="*/ 9 h 14"/>
                <a:gd name="T8" fmla="*/ 2 w 5"/>
                <a:gd name="T9" fmla="*/ 11 h 14"/>
                <a:gd name="T10" fmla="*/ 5 w 5"/>
                <a:gd name="T11" fmla="*/ 14 h 14"/>
                <a:gd name="T12" fmla="*/ 5 w 5"/>
                <a:gd name="T13" fmla="*/ 12 h 14"/>
                <a:gd name="T14" fmla="*/ 5 w 5"/>
                <a:gd name="T15" fmla="*/ 10 h 14"/>
                <a:gd name="T16" fmla="*/ 5 w 5"/>
                <a:gd name="T17" fmla="*/ 5 h 14"/>
                <a:gd name="T18" fmla="*/ 5 w 5"/>
                <a:gd name="T19" fmla="*/ 2 h 14"/>
                <a:gd name="T20" fmla="*/ 3 w 5"/>
                <a:gd name="T21" fmla="*/ 0 h 14"/>
                <a:gd name="T22" fmla="*/ 2 w 5"/>
                <a:gd name="T23" fmla="*/ 0 h 14"/>
                <a:gd name="T24" fmla="*/ 0 w 5"/>
                <a:gd name="T2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14">
                  <a:moveTo>
                    <a:pt x="0" y="1"/>
                  </a:moveTo>
                  <a:lnTo>
                    <a:pt x="1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999" name="Freeform 2065"/>
            <p:cNvSpPr>
              <a:spLocks/>
            </p:cNvSpPr>
            <p:nvPr/>
          </p:nvSpPr>
          <p:spPr bwMode="auto">
            <a:xfrm>
              <a:off x="5866480" y="2775014"/>
              <a:ext cx="8432" cy="6324"/>
            </a:xfrm>
            <a:custGeom>
              <a:avLst/>
              <a:gdLst>
                <a:gd name="T0" fmla="*/ 0 w 8"/>
                <a:gd name="T1" fmla="*/ 1 h 7"/>
                <a:gd name="T2" fmla="*/ 2 w 8"/>
                <a:gd name="T3" fmla="*/ 0 h 7"/>
                <a:gd name="T4" fmla="*/ 5 w 8"/>
                <a:gd name="T5" fmla="*/ 0 h 7"/>
                <a:gd name="T6" fmla="*/ 8 w 8"/>
                <a:gd name="T7" fmla="*/ 3 h 7"/>
                <a:gd name="T8" fmla="*/ 5 w 8"/>
                <a:gd name="T9" fmla="*/ 6 h 7"/>
                <a:gd name="T10" fmla="*/ 0 w 8"/>
                <a:gd name="T11" fmla="*/ 7 h 7"/>
                <a:gd name="T12" fmla="*/ 0 w 8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0" y="1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8" y="3"/>
                  </a:lnTo>
                  <a:lnTo>
                    <a:pt x="5" y="6"/>
                  </a:lnTo>
                  <a:lnTo>
                    <a:pt x="0" y="7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00" name="Freeform 2066"/>
            <p:cNvSpPr>
              <a:spLocks/>
            </p:cNvSpPr>
            <p:nvPr/>
          </p:nvSpPr>
          <p:spPr bwMode="auto">
            <a:xfrm>
              <a:off x="10229828" y="3725676"/>
              <a:ext cx="2109" cy="4216"/>
            </a:xfrm>
            <a:custGeom>
              <a:avLst/>
              <a:gdLst>
                <a:gd name="T0" fmla="*/ 2 w 3"/>
                <a:gd name="T1" fmla="*/ 5 h 5"/>
                <a:gd name="T2" fmla="*/ 3 w 3"/>
                <a:gd name="T3" fmla="*/ 3 h 5"/>
                <a:gd name="T4" fmla="*/ 2 w 3"/>
                <a:gd name="T5" fmla="*/ 0 h 5"/>
                <a:gd name="T6" fmla="*/ 0 w 3"/>
                <a:gd name="T7" fmla="*/ 3 h 5"/>
                <a:gd name="T8" fmla="*/ 2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01" name="Freeform 2067"/>
            <p:cNvSpPr>
              <a:spLocks/>
            </p:cNvSpPr>
            <p:nvPr/>
          </p:nvSpPr>
          <p:spPr bwMode="auto">
            <a:xfrm>
              <a:off x="9917859" y="3989163"/>
              <a:ext cx="4216" cy="10540"/>
            </a:xfrm>
            <a:custGeom>
              <a:avLst/>
              <a:gdLst>
                <a:gd name="T0" fmla="*/ 1 w 5"/>
                <a:gd name="T1" fmla="*/ 11 h 11"/>
                <a:gd name="T2" fmla="*/ 4 w 5"/>
                <a:gd name="T3" fmla="*/ 6 h 11"/>
                <a:gd name="T4" fmla="*/ 5 w 5"/>
                <a:gd name="T5" fmla="*/ 2 h 11"/>
                <a:gd name="T6" fmla="*/ 4 w 5"/>
                <a:gd name="T7" fmla="*/ 0 h 11"/>
                <a:gd name="T8" fmla="*/ 0 w 5"/>
                <a:gd name="T9" fmla="*/ 5 h 11"/>
                <a:gd name="T10" fmla="*/ 0 w 5"/>
                <a:gd name="T11" fmla="*/ 9 h 11"/>
                <a:gd name="T12" fmla="*/ 1 w 5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11"/>
                  </a:moveTo>
                  <a:lnTo>
                    <a:pt x="4" y="6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02" name="Freeform 2078"/>
            <p:cNvSpPr>
              <a:spLocks/>
            </p:cNvSpPr>
            <p:nvPr/>
          </p:nvSpPr>
          <p:spPr bwMode="auto">
            <a:xfrm>
              <a:off x="6231146" y="3004774"/>
              <a:ext cx="4216" cy="6324"/>
            </a:xfrm>
            <a:custGeom>
              <a:avLst/>
              <a:gdLst>
                <a:gd name="T0" fmla="*/ 5 w 5"/>
                <a:gd name="T1" fmla="*/ 6 h 6"/>
                <a:gd name="T2" fmla="*/ 2 w 5"/>
                <a:gd name="T3" fmla="*/ 4 h 6"/>
                <a:gd name="T4" fmla="*/ 0 w 5"/>
                <a:gd name="T5" fmla="*/ 2 h 6"/>
                <a:gd name="T6" fmla="*/ 0 w 5"/>
                <a:gd name="T7" fmla="*/ 0 h 6"/>
                <a:gd name="T8" fmla="*/ 5 w 5"/>
                <a:gd name="T9" fmla="*/ 2 h 6"/>
                <a:gd name="T10" fmla="*/ 5 w 5"/>
                <a:gd name="T11" fmla="*/ 4 h 6"/>
                <a:gd name="T12" fmla="*/ 5 w 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6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03" name="Freeform 2089"/>
            <p:cNvSpPr>
              <a:spLocks/>
            </p:cNvSpPr>
            <p:nvPr/>
          </p:nvSpPr>
          <p:spPr bwMode="auto">
            <a:xfrm>
              <a:off x="11420789" y="4720603"/>
              <a:ext cx="2109" cy="4216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1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04" name="Freeform 2090"/>
            <p:cNvSpPr>
              <a:spLocks/>
            </p:cNvSpPr>
            <p:nvPr/>
          </p:nvSpPr>
          <p:spPr bwMode="auto">
            <a:xfrm>
              <a:off x="11559910" y="4752223"/>
              <a:ext cx="4216" cy="2109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1 w 4"/>
                <a:gd name="T5" fmla="*/ 1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05" name="Freeform 2091"/>
            <p:cNvSpPr>
              <a:spLocks/>
            </p:cNvSpPr>
            <p:nvPr/>
          </p:nvSpPr>
          <p:spPr bwMode="auto">
            <a:xfrm>
              <a:off x="11047692" y="4018674"/>
              <a:ext cx="4216" cy="4216"/>
            </a:xfrm>
            <a:custGeom>
              <a:avLst/>
              <a:gdLst>
                <a:gd name="T0" fmla="*/ 3 w 4"/>
                <a:gd name="T1" fmla="*/ 3 h 3"/>
                <a:gd name="T2" fmla="*/ 4 w 4"/>
                <a:gd name="T3" fmla="*/ 2 h 3"/>
                <a:gd name="T4" fmla="*/ 3 w 4"/>
                <a:gd name="T5" fmla="*/ 0 h 3"/>
                <a:gd name="T6" fmla="*/ 0 w 4"/>
                <a:gd name="T7" fmla="*/ 2 h 3"/>
                <a:gd name="T8" fmla="*/ 3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4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06" name="Freeform 2093"/>
            <p:cNvSpPr>
              <a:spLocks/>
            </p:cNvSpPr>
            <p:nvPr/>
          </p:nvSpPr>
          <p:spPr bwMode="auto">
            <a:xfrm>
              <a:off x="6089917" y="2616921"/>
              <a:ext cx="4216" cy="6324"/>
            </a:xfrm>
            <a:custGeom>
              <a:avLst/>
              <a:gdLst>
                <a:gd name="T0" fmla="*/ 0 w 4"/>
                <a:gd name="T1" fmla="*/ 7 h 7"/>
                <a:gd name="T2" fmla="*/ 2 w 4"/>
                <a:gd name="T3" fmla="*/ 0 h 7"/>
                <a:gd name="T4" fmla="*/ 3 w 4"/>
                <a:gd name="T5" fmla="*/ 3 h 7"/>
                <a:gd name="T6" fmla="*/ 4 w 4"/>
                <a:gd name="T7" fmla="*/ 5 h 7"/>
                <a:gd name="T8" fmla="*/ 3 w 4"/>
                <a:gd name="T9" fmla="*/ 7 h 7"/>
                <a:gd name="T10" fmla="*/ 0 w 4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2" y="0"/>
                  </a:lnTo>
                  <a:lnTo>
                    <a:pt x="3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0" y="7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07" name="Freeform 2097"/>
            <p:cNvSpPr>
              <a:spLocks/>
            </p:cNvSpPr>
            <p:nvPr/>
          </p:nvSpPr>
          <p:spPr bwMode="auto">
            <a:xfrm>
              <a:off x="5777949" y="2549468"/>
              <a:ext cx="4216" cy="2109"/>
            </a:xfrm>
            <a:custGeom>
              <a:avLst/>
              <a:gdLst>
                <a:gd name="T0" fmla="*/ 3 w 4"/>
                <a:gd name="T1" fmla="*/ 3 h 3"/>
                <a:gd name="T2" fmla="*/ 4 w 4"/>
                <a:gd name="T3" fmla="*/ 0 h 3"/>
                <a:gd name="T4" fmla="*/ 1 w 4"/>
                <a:gd name="T5" fmla="*/ 0 h 3"/>
                <a:gd name="T6" fmla="*/ 0 w 4"/>
                <a:gd name="T7" fmla="*/ 3 h 3"/>
                <a:gd name="T8" fmla="*/ 3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3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08" name="Freeform 2100"/>
            <p:cNvSpPr>
              <a:spLocks/>
            </p:cNvSpPr>
            <p:nvPr/>
          </p:nvSpPr>
          <p:spPr bwMode="auto">
            <a:xfrm>
              <a:off x="5767408" y="2538930"/>
              <a:ext cx="2109" cy="4216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3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09" name="Freeform 2101"/>
            <p:cNvSpPr>
              <a:spLocks/>
            </p:cNvSpPr>
            <p:nvPr/>
          </p:nvSpPr>
          <p:spPr bwMode="auto">
            <a:xfrm>
              <a:off x="6170017" y="2732856"/>
              <a:ext cx="4216" cy="4216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10" name="Freeform 2103"/>
            <p:cNvSpPr>
              <a:spLocks/>
            </p:cNvSpPr>
            <p:nvPr/>
          </p:nvSpPr>
          <p:spPr bwMode="auto">
            <a:xfrm>
              <a:off x="11258481" y="4547756"/>
              <a:ext cx="4216" cy="4216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1 h 4"/>
                <a:gd name="T4" fmla="*/ 0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11" name="Freeform 2104"/>
            <p:cNvSpPr>
              <a:spLocks/>
            </p:cNvSpPr>
            <p:nvPr/>
          </p:nvSpPr>
          <p:spPr bwMode="auto">
            <a:xfrm>
              <a:off x="10862197" y="4187306"/>
              <a:ext cx="4216" cy="2109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3 h 3"/>
                <a:gd name="T4" fmla="*/ 3 w 5"/>
                <a:gd name="T5" fmla="*/ 0 h 3"/>
                <a:gd name="T6" fmla="*/ 0 w 5"/>
                <a:gd name="T7" fmla="*/ 0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12" name="Freeform 2105"/>
            <p:cNvSpPr>
              <a:spLocks/>
            </p:cNvSpPr>
            <p:nvPr/>
          </p:nvSpPr>
          <p:spPr bwMode="auto">
            <a:xfrm>
              <a:off x="5659906" y="3000559"/>
              <a:ext cx="4216" cy="2109"/>
            </a:xfrm>
            <a:custGeom>
              <a:avLst/>
              <a:gdLst>
                <a:gd name="T0" fmla="*/ 4 w 4"/>
                <a:gd name="T1" fmla="*/ 0 h 2"/>
                <a:gd name="T2" fmla="*/ 3 w 4"/>
                <a:gd name="T3" fmla="*/ 2 h 2"/>
                <a:gd name="T4" fmla="*/ 3 w 4"/>
                <a:gd name="T5" fmla="*/ 2 h 2"/>
                <a:gd name="T6" fmla="*/ 0 w 4"/>
                <a:gd name="T7" fmla="*/ 1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13" name="Freeform 2107"/>
            <p:cNvSpPr>
              <a:spLocks/>
            </p:cNvSpPr>
            <p:nvPr/>
          </p:nvSpPr>
          <p:spPr bwMode="auto">
            <a:xfrm>
              <a:off x="6033003" y="2734963"/>
              <a:ext cx="2109" cy="2109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1 h 3"/>
                <a:gd name="T4" fmla="*/ 3 w 3"/>
                <a:gd name="T5" fmla="*/ 0 h 3"/>
                <a:gd name="T6" fmla="*/ 3 w 3"/>
                <a:gd name="T7" fmla="*/ 1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14" name="Freeform 2108"/>
            <p:cNvSpPr>
              <a:spLocks/>
            </p:cNvSpPr>
            <p:nvPr/>
          </p:nvSpPr>
          <p:spPr bwMode="auto">
            <a:xfrm>
              <a:off x="6174233" y="2804525"/>
              <a:ext cx="2109" cy="2109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15" name="Freeform 2109"/>
            <p:cNvSpPr>
              <a:spLocks/>
            </p:cNvSpPr>
            <p:nvPr/>
          </p:nvSpPr>
          <p:spPr bwMode="auto">
            <a:xfrm>
              <a:off x="5723143" y="2378729"/>
              <a:ext cx="12647" cy="10540"/>
            </a:xfrm>
            <a:custGeom>
              <a:avLst/>
              <a:gdLst>
                <a:gd name="T0" fmla="*/ 0 w 13"/>
                <a:gd name="T1" fmla="*/ 10 h 10"/>
                <a:gd name="T2" fmla="*/ 8 w 13"/>
                <a:gd name="T3" fmla="*/ 8 h 10"/>
                <a:gd name="T4" fmla="*/ 10 w 13"/>
                <a:gd name="T5" fmla="*/ 6 h 10"/>
                <a:gd name="T6" fmla="*/ 13 w 13"/>
                <a:gd name="T7" fmla="*/ 4 h 10"/>
                <a:gd name="T8" fmla="*/ 13 w 13"/>
                <a:gd name="T9" fmla="*/ 3 h 10"/>
                <a:gd name="T10" fmla="*/ 11 w 13"/>
                <a:gd name="T11" fmla="*/ 1 h 10"/>
                <a:gd name="T12" fmla="*/ 8 w 13"/>
                <a:gd name="T13" fmla="*/ 0 h 10"/>
                <a:gd name="T14" fmla="*/ 4 w 13"/>
                <a:gd name="T15" fmla="*/ 5 h 10"/>
                <a:gd name="T16" fmla="*/ 0 w 13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5"/>
                  </a:lnTo>
                  <a:lnTo>
                    <a:pt x="0" y="1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16" name="Freeform 2110"/>
            <p:cNvSpPr>
              <a:spLocks/>
            </p:cNvSpPr>
            <p:nvPr/>
          </p:nvSpPr>
          <p:spPr bwMode="auto">
            <a:xfrm>
              <a:off x="10208749" y="3782589"/>
              <a:ext cx="6324" cy="12647"/>
            </a:xfrm>
            <a:custGeom>
              <a:avLst/>
              <a:gdLst>
                <a:gd name="T0" fmla="*/ 2 w 7"/>
                <a:gd name="T1" fmla="*/ 12 h 12"/>
                <a:gd name="T2" fmla="*/ 3 w 7"/>
                <a:gd name="T3" fmla="*/ 11 h 12"/>
                <a:gd name="T4" fmla="*/ 5 w 7"/>
                <a:gd name="T5" fmla="*/ 7 h 12"/>
                <a:gd name="T6" fmla="*/ 7 w 7"/>
                <a:gd name="T7" fmla="*/ 2 h 12"/>
                <a:gd name="T8" fmla="*/ 7 w 7"/>
                <a:gd name="T9" fmla="*/ 0 h 12"/>
                <a:gd name="T10" fmla="*/ 3 w 7"/>
                <a:gd name="T11" fmla="*/ 2 h 12"/>
                <a:gd name="T12" fmla="*/ 0 w 7"/>
                <a:gd name="T13" fmla="*/ 4 h 12"/>
                <a:gd name="T14" fmla="*/ 0 w 7"/>
                <a:gd name="T15" fmla="*/ 9 h 12"/>
                <a:gd name="T16" fmla="*/ 2 w 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2">
                  <a:moveTo>
                    <a:pt x="2" y="12"/>
                  </a:moveTo>
                  <a:lnTo>
                    <a:pt x="3" y="11"/>
                  </a:lnTo>
                  <a:lnTo>
                    <a:pt x="5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2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17" name="Freeform 2111"/>
            <p:cNvSpPr>
              <a:spLocks/>
            </p:cNvSpPr>
            <p:nvPr/>
          </p:nvSpPr>
          <p:spPr bwMode="auto">
            <a:xfrm>
              <a:off x="8984060" y="4206276"/>
              <a:ext cx="6324" cy="4216"/>
            </a:xfrm>
            <a:custGeom>
              <a:avLst/>
              <a:gdLst>
                <a:gd name="T0" fmla="*/ 2 w 8"/>
                <a:gd name="T1" fmla="*/ 0 h 3"/>
                <a:gd name="T2" fmla="*/ 0 w 8"/>
                <a:gd name="T3" fmla="*/ 1 h 3"/>
                <a:gd name="T4" fmla="*/ 2 w 8"/>
                <a:gd name="T5" fmla="*/ 3 h 3"/>
                <a:gd name="T6" fmla="*/ 4 w 8"/>
                <a:gd name="T7" fmla="*/ 3 h 3"/>
                <a:gd name="T8" fmla="*/ 6 w 8"/>
                <a:gd name="T9" fmla="*/ 3 h 3"/>
                <a:gd name="T10" fmla="*/ 8 w 8"/>
                <a:gd name="T11" fmla="*/ 1 h 3"/>
                <a:gd name="T12" fmla="*/ 5 w 8"/>
                <a:gd name="T13" fmla="*/ 0 h 3"/>
                <a:gd name="T14" fmla="*/ 2 w 8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">
                  <a:moveTo>
                    <a:pt x="2" y="0"/>
                  </a:move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  <p:sp>
          <p:nvSpPr>
            <p:cNvPr id="1018" name="Freeform 2113"/>
            <p:cNvSpPr>
              <a:spLocks/>
            </p:cNvSpPr>
            <p:nvPr/>
          </p:nvSpPr>
          <p:spPr bwMode="auto">
            <a:xfrm>
              <a:off x="11572557" y="4594130"/>
              <a:ext cx="2109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1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1"/>
                  </a:lnTo>
                </a:path>
              </a:pathLst>
            </a:custGeom>
            <a:grpFill/>
            <a:ln w="3175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cs typeface="+mn-cs"/>
              </a:endParaRPr>
            </a:p>
          </p:txBody>
        </p:sp>
      </p:grpSp>
      <p:grpSp>
        <p:nvGrpSpPr>
          <p:cNvPr id="1019" name="Group 1588"/>
          <p:cNvGrpSpPr/>
          <p:nvPr/>
        </p:nvGrpSpPr>
        <p:grpSpPr>
          <a:xfrm>
            <a:off x="682827" y="1196752"/>
            <a:ext cx="1598287" cy="1931613"/>
            <a:chOff x="7083016" y="1741709"/>
            <a:chExt cx="2996577" cy="3803240"/>
          </a:xfrm>
          <a:solidFill>
            <a:schemeClr val="bg2">
              <a:lumMod val="85000"/>
            </a:schemeClr>
          </a:solidFill>
        </p:grpSpPr>
        <p:grpSp>
          <p:nvGrpSpPr>
            <p:cNvPr id="1020" name="Group 4"/>
            <p:cNvGrpSpPr>
              <a:grpSpLocks noChangeAspect="1"/>
            </p:cNvGrpSpPr>
            <p:nvPr/>
          </p:nvGrpSpPr>
          <p:grpSpPr bwMode="auto">
            <a:xfrm>
              <a:off x="7083016" y="1851734"/>
              <a:ext cx="2996577" cy="3693215"/>
              <a:chOff x="4824" y="1339"/>
              <a:chExt cx="1712" cy="2110"/>
            </a:xfrm>
            <a:grpFill/>
          </p:grpSpPr>
          <p:sp>
            <p:nvSpPr>
              <p:cNvPr id="1022" name="Freeform 5"/>
              <p:cNvSpPr>
                <a:spLocks/>
              </p:cNvSpPr>
              <p:nvPr/>
            </p:nvSpPr>
            <p:spPr bwMode="auto">
              <a:xfrm>
                <a:off x="4824" y="1377"/>
                <a:ext cx="1036" cy="1916"/>
              </a:xfrm>
              <a:custGeom>
                <a:avLst/>
                <a:gdLst>
                  <a:gd name="T0" fmla="*/ 294 w 1405"/>
                  <a:gd name="T1" fmla="*/ 2245 h 2599"/>
                  <a:gd name="T2" fmla="*/ 211 w 1405"/>
                  <a:gd name="T3" fmla="*/ 2038 h 2599"/>
                  <a:gd name="T4" fmla="*/ 195 w 1405"/>
                  <a:gd name="T5" fmla="*/ 2105 h 2599"/>
                  <a:gd name="T6" fmla="*/ 119 w 1405"/>
                  <a:gd name="T7" fmla="*/ 1926 h 2599"/>
                  <a:gd name="T8" fmla="*/ 0 w 1405"/>
                  <a:gd name="T9" fmla="*/ 1958 h 2599"/>
                  <a:gd name="T10" fmla="*/ 159 w 1405"/>
                  <a:gd name="T11" fmla="*/ 1676 h 2599"/>
                  <a:gd name="T12" fmla="*/ 119 w 1405"/>
                  <a:gd name="T13" fmla="*/ 1548 h 2599"/>
                  <a:gd name="T14" fmla="*/ 56 w 1405"/>
                  <a:gd name="T15" fmla="*/ 1672 h 2599"/>
                  <a:gd name="T16" fmla="*/ 28 w 1405"/>
                  <a:gd name="T17" fmla="*/ 1604 h 2599"/>
                  <a:gd name="T18" fmla="*/ 28 w 1405"/>
                  <a:gd name="T19" fmla="*/ 1306 h 2599"/>
                  <a:gd name="T20" fmla="*/ 64 w 1405"/>
                  <a:gd name="T21" fmla="*/ 1230 h 2599"/>
                  <a:gd name="T22" fmla="*/ 28 w 1405"/>
                  <a:gd name="T23" fmla="*/ 1035 h 2599"/>
                  <a:gd name="T24" fmla="*/ 155 w 1405"/>
                  <a:gd name="T25" fmla="*/ 1059 h 2599"/>
                  <a:gd name="T26" fmla="*/ 290 w 1405"/>
                  <a:gd name="T27" fmla="*/ 1087 h 2599"/>
                  <a:gd name="T28" fmla="*/ 334 w 1405"/>
                  <a:gd name="T29" fmla="*/ 1119 h 2599"/>
                  <a:gd name="T30" fmla="*/ 362 w 1405"/>
                  <a:gd name="T31" fmla="*/ 983 h 2599"/>
                  <a:gd name="T32" fmla="*/ 485 w 1405"/>
                  <a:gd name="T33" fmla="*/ 848 h 2599"/>
                  <a:gd name="T34" fmla="*/ 533 w 1405"/>
                  <a:gd name="T35" fmla="*/ 947 h 2599"/>
                  <a:gd name="T36" fmla="*/ 533 w 1405"/>
                  <a:gd name="T37" fmla="*/ 1031 h 2599"/>
                  <a:gd name="T38" fmla="*/ 609 w 1405"/>
                  <a:gd name="T39" fmla="*/ 1115 h 2599"/>
                  <a:gd name="T40" fmla="*/ 617 w 1405"/>
                  <a:gd name="T41" fmla="*/ 1039 h 2599"/>
                  <a:gd name="T42" fmla="*/ 545 w 1405"/>
                  <a:gd name="T43" fmla="*/ 943 h 2599"/>
                  <a:gd name="T44" fmla="*/ 545 w 1405"/>
                  <a:gd name="T45" fmla="*/ 800 h 2599"/>
                  <a:gd name="T46" fmla="*/ 736 w 1405"/>
                  <a:gd name="T47" fmla="*/ 697 h 2599"/>
                  <a:gd name="T48" fmla="*/ 903 w 1405"/>
                  <a:gd name="T49" fmla="*/ 637 h 2599"/>
                  <a:gd name="T50" fmla="*/ 740 w 1405"/>
                  <a:gd name="T51" fmla="*/ 629 h 2599"/>
                  <a:gd name="T52" fmla="*/ 569 w 1405"/>
                  <a:gd name="T53" fmla="*/ 701 h 2599"/>
                  <a:gd name="T54" fmla="*/ 378 w 1405"/>
                  <a:gd name="T55" fmla="*/ 697 h 2599"/>
                  <a:gd name="T56" fmla="*/ 290 w 1405"/>
                  <a:gd name="T57" fmla="*/ 872 h 2599"/>
                  <a:gd name="T58" fmla="*/ 354 w 1405"/>
                  <a:gd name="T59" fmla="*/ 951 h 2599"/>
                  <a:gd name="T60" fmla="*/ 382 w 1405"/>
                  <a:gd name="T61" fmla="*/ 741 h 2599"/>
                  <a:gd name="T62" fmla="*/ 298 w 1405"/>
                  <a:gd name="T63" fmla="*/ 788 h 2599"/>
                  <a:gd name="T64" fmla="*/ 286 w 1405"/>
                  <a:gd name="T65" fmla="*/ 1015 h 2599"/>
                  <a:gd name="T66" fmla="*/ 223 w 1405"/>
                  <a:gd name="T67" fmla="*/ 1035 h 2599"/>
                  <a:gd name="T68" fmla="*/ 119 w 1405"/>
                  <a:gd name="T69" fmla="*/ 928 h 2599"/>
                  <a:gd name="T70" fmla="*/ 72 w 1405"/>
                  <a:gd name="T71" fmla="*/ 860 h 2599"/>
                  <a:gd name="T72" fmla="*/ 306 w 1405"/>
                  <a:gd name="T73" fmla="*/ 585 h 2599"/>
                  <a:gd name="T74" fmla="*/ 517 w 1405"/>
                  <a:gd name="T75" fmla="*/ 558 h 2599"/>
                  <a:gd name="T76" fmla="*/ 847 w 1405"/>
                  <a:gd name="T77" fmla="*/ 255 h 2599"/>
                  <a:gd name="T78" fmla="*/ 1122 w 1405"/>
                  <a:gd name="T79" fmla="*/ 88 h 2599"/>
                  <a:gd name="T80" fmla="*/ 1142 w 1405"/>
                  <a:gd name="T81" fmla="*/ 152 h 2599"/>
                  <a:gd name="T82" fmla="*/ 1178 w 1405"/>
                  <a:gd name="T83" fmla="*/ 522 h 2599"/>
                  <a:gd name="T84" fmla="*/ 1114 w 1405"/>
                  <a:gd name="T85" fmla="*/ 943 h 2599"/>
                  <a:gd name="T86" fmla="*/ 1186 w 1405"/>
                  <a:gd name="T87" fmla="*/ 1111 h 2599"/>
                  <a:gd name="T88" fmla="*/ 1381 w 1405"/>
                  <a:gd name="T89" fmla="*/ 1302 h 2599"/>
                  <a:gd name="T90" fmla="*/ 1245 w 1405"/>
                  <a:gd name="T91" fmla="*/ 1381 h 2599"/>
                  <a:gd name="T92" fmla="*/ 1182 w 1405"/>
                  <a:gd name="T93" fmla="*/ 1329 h 2599"/>
                  <a:gd name="T94" fmla="*/ 1074 w 1405"/>
                  <a:gd name="T95" fmla="*/ 1596 h 2599"/>
                  <a:gd name="T96" fmla="*/ 999 w 1405"/>
                  <a:gd name="T97" fmla="*/ 1700 h 2599"/>
                  <a:gd name="T98" fmla="*/ 963 w 1405"/>
                  <a:gd name="T99" fmla="*/ 1767 h 2599"/>
                  <a:gd name="T100" fmla="*/ 804 w 1405"/>
                  <a:gd name="T101" fmla="*/ 1811 h 2599"/>
                  <a:gd name="T102" fmla="*/ 824 w 1405"/>
                  <a:gd name="T103" fmla="*/ 1962 h 2599"/>
                  <a:gd name="T104" fmla="*/ 776 w 1405"/>
                  <a:gd name="T105" fmla="*/ 2165 h 2599"/>
                  <a:gd name="T106" fmla="*/ 716 w 1405"/>
                  <a:gd name="T107" fmla="*/ 2281 h 2599"/>
                  <a:gd name="T108" fmla="*/ 804 w 1405"/>
                  <a:gd name="T109" fmla="*/ 2436 h 2599"/>
                  <a:gd name="T110" fmla="*/ 780 w 1405"/>
                  <a:gd name="T111" fmla="*/ 2400 h 2599"/>
                  <a:gd name="T112" fmla="*/ 975 w 1405"/>
                  <a:gd name="T113" fmla="*/ 2523 h 2599"/>
                  <a:gd name="T114" fmla="*/ 832 w 1405"/>
                  <a:gd name="T115" fmla="*/ 2567 h 2599"/>
                  <a:gd name="T116" fmla="*/ 712 w 1405"/>
                  <a:gd name="T117" fmla="*/ 2559 h 2599"/>
                  <a:gd name="T118" fmla="*/ 501 w 1405"/>
                  <a:gd name="T119" fmla="*/ 2547 h 2599"/>
                  <a:gd name="T120" fmla="*/ 274 w 1405"/>
                  <a:gd name="T121" fmla="*/ 2479 h 2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05" h="2599">
                    <a:moveTo>
                      <a:pt x="274" y="2479"/>
                    </a:moveTo>
                    <a:cubicBezTo>
                      <a:pt x="314" y="2448"/>
                      <a:pt x="314" y="2448"/>
                      <a:pt x="314" y="2448"/>
                    </a:cubicBezTo>
                    <a:cubicBezTo>
                      <a:pt x="282" y="2408"/>
                      <a:pt x="282" y="2408"/>
                      <a:pt x="282" y="2408"/>
                    </a:cubicBezTo>
                    <a:cubicBezTo>
                      <a:pt x="278" y="2360"/>
                      <a:pt x="278" y="2360"/>
                      <a:pt x="278" y="2360"/>
                    </a:cubicBezTo>
                    <a:cubicBezTo>
                      <a:pt x="294" y="2296"/>
                      <a:pt x="294" y="2296"/>
                      <a:pt x="294" y="2296"/>
                    </a:cubicBezTo>
                    <a:cubicBezTo>
                      <a:pt x="294" y="2245"/>
                      <a:pt x="294" y="2245"/>
                      <a:pt x="294" y="2245"/>
                    </a:cubicBezTo>
                    <a:cubicBezTo>
                      <a:pt x="290" y="2197"/>
                      <a:pt x="290" y="2197"/>
                      <a:pt x="290" y="2197"/>
                    </a:cubicBezTo>
                    <a:cubicBezTo>
                      <a:pt x="290" y="2133"/>
                      <a:pt x="290" y="2133"/>
                      <a:pt x="290" y="2133"/>
                    </a:cubicBezTo>
                    <a:cubicBezTo>
                      <a:pt x="286" y="2105"/>
                      <a:pt x="286" y="2105"/>
                      <a:pt x="286" y="2105"/>
                    </a:cubicBezTo>
                    <a:cubicBezTo>
                      <a:pt x="278" y="2074"/>
                      <a:pt x="278" y="2074"/>
                      <a:pt x="278" y="2074"/>
                    </a:cubicBezTo>
                    <a:cubicBezTo>
                      <a:pt x="251" y="2042"/>
                      <a:pt x="251" y="2042"/>
                      <a:pt x="251" y="2042"/>
                    </a:cubicBezTo>
                    <a:cubicBezTo>
                      <a:pt x="211" y="2038"/>
                      <a:pt x="211" y="2038"/>
                      <a:pt x="211" y="2038"/>
                    </a:cubicBezTo>
                    <a:cubicBezTo>
                      <a:pt x="171" y="2042"/>
                      <a:pt x="171" y="2042"/>
                      <a:pt x="171" y="2042"/>
                    </a:cubicBezTo>
                    <a:cubicBezTo>
                      <a:pt x="143" y="2042"/>
                      <a:pt x="143" y="2042"/>
                      <a:pt x="143" y="2042"/>
                    </a:cubicBezTo>
                    <a:cubicBezTo>
                      <a:pt x="155" y="2082"/>
                      <a:pt x="155" y="2082"/>
                      <a:pt x="155" y="2082"/>
                    </a:cubicBezTo>
                    <a:cubicBezTo>
                      <a:pt x="175" y="2125"/>
                      <a:pt x="175" y="2125"/>
                      <a:pt x="175" y="2125"/>
                    </a:cubicBezTo>
                    <a:cubicBezTo>
                      <a:pt x="207" y="2149"/>
                      <a:pt x="207" y="2149"/>
                      <a:pt x="207" y="2149"/>
                    </a:cubicBezTo>
                    <a:cubicBezTo>
                      <a:pt x="195" y="2105"/>
                      <a:pt x="195" y="2105"/>
                      <a:pt x="195" y="2105"/>
                    </a:cubicBezTo>
                    <a:cubicBezTo>
                      <a:pt x="203" y="2086"/>
                      <a:pt x="203" y="2086"/>
                      <a:pt x="203" y="2086"/>
                    </a:cubicBezTo>
                    <a:cubicBezTo>
                      <a:pt x="187" y="2066"/>
                      <a:pt x="187" y="2066"/>
                      <a:pt x="187" y="2066"/>
                    </a:cubicBezTo>
                    <a:cubicBezTo>
                      <a:pt x="179" y="2026"/>
                      <a:pt x="179" y="2026"/>
                      <a:pt x="179" y="2026"/>
                    </a:cubicBezTo>
                    <a:cubicBezTo>
                      <a:pt x="151" y="1982"/>
                      <a:pt x="151" y="1982"/>
                      <a:pt x="151" y="1982"/>
                    </a:cubicBezTo>
                    <a:cubicBezTo>
                      <a:pt x="111" y="1938"/>
                      <a:pt x="111" y="1938"/>
                      <a:pt x="111" y="1938"/>
                    </a:cubicBezTo>
                    <a:cubicBezTo>
                      <a:pt x="119" y="1926"/>
                      <a:pt x="119" y="1926"/>
                      <a:pt x="119" y="1926"/>
                    </a:cubicBezTo>
                    <a:cubicBezTo>
                      <a:pt x="111" y="1918"/>
                      <a:pt x="111" y="1918"/>
                      <a:pt x="111" y="1918"/>
                    </a:cubicBezTo>
                    <a:cubicBezTo>
                      <a:pt x="83" y="1958"/>
                      <a:pt x="83" y="1958"/>
                      <a:pt x="83" y="1958"/>
                    </a:cubicBezTo>
                    <a:cubicBezTo>
                      <a:pt x="107" y="1998"/>
                      <a:pt x="107" y="1998"/>
                      <a:pt x="107" y="1998"/>
                    </a:cubicBezTo>
                    <a:cubicBezTo>
                      <a:pt x="123" y="2030"/>
                      <a:pt x="123" y="2030"/>
                      <a:pt x="123" y="2030"/>
                    </a:cubicBezTo>
                    <a:cubicBezTo>
                      <a:pt x="72" y="1986"/>
                      <a:pt x="72" y="1986"/>
                      <a:pt x="72" y="1986"/>
                    </a:cubicBezTo>
                    <a:cubicBezTo>
                      <a:pt x="0" y="1958"/>
                      <a:pt x="0" y="1958"/>
                      <a:pt x="0" y="1958"/>
                    </a:cubicBezTo>
                    <a:cubicBezTo>
                      <a:pt x="36" y="1843"/>
                      <a:pt x="36" y="1843"/>
                      <a:pt x="36" y="1843"/>
                    </a:cubicBezTo>
                    <a:cubicBezTo>
                      <a:pt x="52" y="1799"/>
                      <a:pt x="52" y="1799"/>
                      <a:pt x="52" y="1799"/>
                    </a:cubicBezTo>
                    <a:cubicBezTo>
                      <a:pt x="56" y="1743"/>
                      <a:pt x="56" y="1743"/>
                      <a:pt x="56" y="1743"/>
                    </a:cubicBezTo>
                    <a:cubicBezTo>
                      <a:pt x="79" y="1715"/>
                      <a:pt x="79" y="1715"/>
                      <a:pt x="79" y="1715"/>
                    </a:cubicBezTo>
                    <a:cubicBezTo>
                      <a:pt x="99" y="1723"/>
                      <a:pt x="99" y="1723"/>
                      <a:pt x="99" y="1723"/>
                    </a:cubicBezTo>
                    <a:cubicBezTo>
                      <a:pt x="159" y="1676"/>
                      <a:pt x="159" y="1676"/>
                      <a:pt x="159" y="1676"/>
                    </a:cubicBezTo>
                    <a:cubicBezTo>
                      <a:pt x="163" y="1648"/>
                      <a:pt x="163" y="1648"/>
                      <a:pt x="163" y="1648"/>
                    </a:cubicBezTo>
                    <a:cubicBezTo>
                      <a:pt x="151" y="1632"/>
                      <a:pt x="151" y="1632"/>
                      <a:pt x="151" y="1632"/>
                    </a:cubicBezTo>
                    <a:cubicBezTo>
                      <a:pt x="151" y="1612"/>
                      <a:pt x="151" y="1612"/>
                      <a:pt x="151" y="1612"/>
                    </a:cubicBezTo>
                    <a:cubicBezTo>
                      <a:pt x="127" y="1588"/>
                      <a:pt x="127" y="1588"/>
                      <a:pt x="127" y="1588"/>
                    </a:cubicBezTo>
                    <a:cubicBezTo>
                      <a:pt x="119" y="1564"/>
                      <a:pt x="119" y="1564"/>
                      <a:pt x="119" y="1564"/>
                    </a:cubicBezTo>
                    <a:cubicBezTo>
                      <a:pt x="119" y="1548"/>
                      <a:pt x="119" y="1548"/>
                      <a:pt x="119" y="1548"/>
                    </a:cubicBezTo>
                    <a:cubicBezTo>
                      <a:pt x="87" y="1513"/>
                      <a:pt x="87" y="1513"/>
                      <a:pt x="87" y="1513"/>
                    </a:cubicBezTo>
                    <a:cubicBezTo>
                      <a:pt x="56" y="1493"/>
                      <a:pt x="56" y="1493"/>
                      <a:pt x="56" y="1493"/>
                    </a:cubicBezTo>
                    <a:cubicBezTo>
                      <a:pt x="40" y="1485"/>
                      <a:pt x="40" y="1485"/>
                      <a:pt x="40" y="1485"/>
                    </a:cubicBezTo>
                    <a:cubicBezTo>
                      <a:pt x="40" y="1552"/>
                      <a:pt x="40" y="1552"/>
                      <a:pt x="40" y="1552"/>
                    </a:cubicBezTo>
                    <a:cubicBezTo>
                      <a:pt x="40" y="1596"/>
                      <a:pt x="40" y="1596"/>
                      <a:pt x="40" y="1596"/>
                    </a:cubicBezTo>
                    <a:cubicBezTo>
                      <a:pt x="56" y="1672"/>
                      <a:pt x="56" y="1672"/>
                      <a:pt x="56" y="1672"/>
                    </a:cubicBezTo>
                    <a:cubicBezTo>
                      <a:pt x="99" y="1680"/>
                      <a:pt x="99" y="1680"/>
                      <a:pt x="99" y="1680"/>
                    </a:cubicBezTo>
                    <a:cubicBezTo>
                      <a:pt x="83" y="1696"/>
                      <a:pt x="83" y="1696"/>
                      <a:pt x="83" y="1696"/>
                    </a:cubicBezTo>
                    <a:cubicBezTo>
                      <a:pt x="44" y="1723"/>
                      <a:pt x="44" y="1723"/>
                      <a:pt x="44" y="1723"/>
                    </a:cubicBezTo>
                    <a:cubicBezTo>
                      <a:pt x="36" y="1680"/>
                      <a:pt x="36" y="1680"/>
                      <a:pt x="36" y="1680"/>
                    </a:cubicBezTo>
                    <a:cubicBezTo>
                      <a:pt x="28" y="1636"/>
                      <a:pt x="28" y="1636"/>
                      <a:pt x="28" y="1636"/>
                    </a:cubicBezTo>
                    <a:cubicBezTo>
                      <a:pt x="28" y="1604"/>
                      <a:pt x="28" y="1604"/>
                      <a:pt x="28" y="1604"/>
                    </a:cubicBezTo>
                    <a:cubicBezTo>
                      <a:pt x="16" y="1556"/>
                      <a:pt x="16" y="1556"/>
                      <a:pt x="16" y="1556"/>
                    </a:cubicBezTo>
                    <a:cubicBezTo>
                      <a:pt x="16" y="1536"/>
                      <a:pt x="16" y="1536"/>
                      <a:pt x="16" y="1536"/>
                    </a:cubicBezTo>
                    <a:cubicBezTo>
                      <a:pt x="20" y="1461"/>
                      <a:pt x="20" y="1461"/>
                      <a:pt x="20" y="1461"/>
                    </a:cubicBezTo>
                    <a:cubicBezTo>
                      <a:pt x="32" y="1393"/>
                      <a:pt x="32" y="1393"/>
                      <a:pt x="32" y="1393"/>
                    </a:cubicBezTo>
                    <a:cubicBezTo>
                      <a:pt x="32" y="1357"/>
                      <a:pt x="32" y="1357"/>
                      <a:pt x="32" y="1357"/>
                    </a:cubicBezTo>
                    <a:cubicBezTo>
                      <a:pt x="28" y="1306"/>
                      <a:pt x="28" y="1306"/>
                      <a:pt x="28" y="1306"/>
                    </a:cubicBezTo>
                    <a:cubicBezTo>
                      <a:pt x="32" y="1286"/>
                      <a:pt x="32" y="1286"/>
                      <a:pt x="32" y="1286"/>
                    </a:cubicBezTo>
                    <a:cubicBezTo>
                      <a:pt x="79" y="1294"/>
                      <a:pt x="79" y="1294"/>
                      <a:pt x="79" y="1294"/>
                    </a:cubicBezTo>
                    <a:cubicBezTo>
                      <a:pt x="91" y="1326"/>
                      <a:pt x="91" y="1326"/>
                      <a:pt x="91" y="1326"/>
                    </a:cubicBezTo>
                    <a:cubicBezTo>
                      <a:pt x="119" y="1282"/>
                      <a:pt x="119" y="1282"/>
                      <a:pt x="119" y="1282"/>
                    </a:cubicBezTo>
                    <a:cubicBezTo>
                      <a:pt x="87" y="1254"/>
                      <a:pt x="87" y="1254"/>
                      <a:pt x="87" y="1254"/>
                    </a:cubicBezTo>
                    <a:cubicBezTo>
                      <a:pt x="64" y="1230"/>
                      <a:pt x="64" y="1230"/>
                      <a:pt x="64" y="1230"/>
                    </a:cubicBezTo>
                    <a:cubicBezTo>
                      <a:pt x="83" y="1222"/>
                      <a:pt x="83" y="1222"/>
                      <a:pt x="83" y="1222"/>
                    </a:cubicBezTo>
                    <a:cubicBezTo>
                      <a:pt x="48" y="1186"/>
                      <a:pt x="48" y="1186"/>
                      <a:pt x="48" y="1186"/>
                    </a:cubicBezTo>
                    <a:cubicBezTo>
                      <a:pt x="40" y="1254"/>
                      <a:pt x="40" y="1254"/>
                      <a:pt x="40" y="1254"/>
                    </a:cubicBezTo>
                    <a:cubicBezTo>
                      <a:pt x="28" y="1270"/>
                      <a:pt x="28" y="1270"/>
                      <a:pt x="28" y="1270"/>
                    </a:cubicBezTo>
                    <a:cubicBezTo>
                      <a:pt x="20" y="1075"/>
                      <a:pt x="20" y="1075"/>
                      <a:pt x="20" y="1075"/>
                    </a:cubicBezTo>
                    <a:cubicBezTo>
                      <a:pt x="28" y="1035"/>
                      <a:pt x="28" y="1035"/>
                      <a:pt x="28" y="1035"/>
                    </a:cubicBezTo>
                    <a:cubicBezTo>
                      <a:pt x="48" y="991"/>
                      <a:pt x="48" y="991"/>
                      <a:pt x="48" y="991"/>
                    </a:cubicBezTo>
                    <a:cubicBezTo>
                      <a:pt x="83" y="951"/>
                      <a:pt x="83" y="951"/>
                      <a:pt x="83" y="951"/>
                    </a:cubicBezTo>
                    <a:cubicBezTo>
                      <a:pt x="72" y="1015"/>
                      <a:pt x="72" y="1015"/>
                      <a:pt x="72" y="1015"/>
                    </a:cubicBezTo>
                    <a:cubicBezTo>
                      <a:pt x="103" y="1039"/>
                      <a:pt x="103" y="1039"/>
                      <a:pt x="103" y="1039"/>
                    </a:cubicBezTo>
                    <a:cubicBezTo>
                      <a:pt x="115" y="1067"/>
                      <a:pt x="115" y="1067"/>
                      <a:pt x="115" y="1067"/>
                    </a:cubicBezTo>
                    <a:cubicBezTo>
                      <a:pt x="155" y="1059"/>
                      <a:pt x="155" y="1059"/>
                      <a:pt x="155" y="1059"/>
                    </a:cubicBezTo>
                    <a:cubicBezTo>
                      <a:pt x="195" y="1083"/>
                      <a:pt x="195" y="1083"/>
                      <a:pt x="195" y="1083"/>
                    </a:cubicBezTo>
                    <a:cubicBezTo>
                      <a:pt x="235" y="1099"/>
                      <a:pt x="235" y="1099"/>
                      <a:pt x="235" y="1099"/>
                    </a:cubicBezTo>
                    <a:cubicBezTo>
                      <a:pt x="239" y="1071"/>
                      <a:pt x="239" y="1071"/>
                      <a:pt x="239" y="1071"/>
                    </a:cubicBezTo>
                    <a:cubicBezTo>
                      <a:pt x="263" y="1127"/>
                      <a:pt x="263" y="1127"/>
                      <a:pt x="263" y="1127"/>
                    </a:cubicBezTo>
                    <a:cubicBezTo>
                      <a:pt x="286" y="1119"/>
                      <a:pt x="286" y="1119"/>
                      <a:pt x="286" y="1119"/>
                    </a:cubicBezTo>
                    <a:cubicBezTo>
                      <a:pt x="290" y="1087"/>
                      <a:pt x="290" y="1087"/>
                      <a:pt x="290" y="1087"/>
                    </a:cubicBezTo>
                    <a:cubicBezTo>
                      <a:pt x="290" y="1067"/>
                      <a:pt x="290" y="1067"/>
                      <a:pt x="290" y="1067"/>
                    </a:cubicBezTo>
                    <a:cubicBezTo>
                      <a:pt x="274" y="1083"/>
                      <a:pt x="274" y="1083"/>
                      <a:pt x="274" y="1083"/>
                    </a:cubicBezTo>
                    <a:cubicBezTo>
                      <a:pt x="270" y="1146"/>
                      <a:pt x="270" y="1146"/>
                      <a:pt x="270" y="1146"/>
                    </a:cubicBezTo>
                    <a:cubicBezTo>
                      <a:pt x="310" y="1158"/>
                      <a:pt x="310" y="1158"/>
                      <a:pt x="310" y="1158"/>
                    </a:cubicBezTo>
                    <a:cubicBezTo>
                      <a:pt x="342" y="1142"/>
                      <a:pt x="342" y="1142"/>
                      <a:pt x="342" y="1142"/>
                    </a:cubicBezTo>
                    <a:cubicBezTo>
                      <a:pt x="334" y="1119"/>
                      <a:pt x="334" y="1119"/>
                      <a:pt x="334" y="1119"/>
                    </a:cubicBezTo>
                    <a:cubicBezTo>
                      <a:pt x="334" y="1103"/>
                      <a:pt x="334" y="1103"/>
                      <a:pt x="334" y="1103"/>
                    </a:cubicBezTo>
                    <a:cubicBezTo>
                      <a:pt x="326" y="1075"/>
                      <a:pt x="326" y="1075"/>
                      <a:pt x="326" y="1075"/>
                    </a:cubicBezTo>
                    <a:cubicBezTo>
                      <a:pt x="302" y="1039"/>
                      <a:pt x="302" y="1039"/>
                      <a:pt x="302" y="1039"/>
                    </a:cubicBezTo>
                    <a:cubicBezTo>
                      <a:pt x="322" y="1031"/>
                      <a:pt x="322" y="1031"/>
                      <a:pt x="322" y="1031"/>
                    </a:cubicBezTo>
                    <a:cubicBezTo>
                      <a:pt x="322" y="1031"/>
                      <a:pt x="330" y="1047"/>
                      <a:pt x="342" y="1027"/>
                    </a:cubicBezTo>
                    <a:cubicBezTo>
                      <a:pt x="354" y="1007"/>
                      <a:pt x="346" y="983"/>
                      <a:pt x="362" y="983"/>
                    </a:cubicBezTo>
                    <a:cubicBezTo>
                      <a:pt x="378" y="983"/>
                      <a:pt x="422" y="959"/>
                      <a:pt x="422" y="959"/>
                    </a:cubicBezTo>
                    <a:cubicBezTo>
                      <a:pt x="390" y="943"/>
                      <a:pt x="390" y="943"/>
                      <a:pt x="390" y="943"/>
                    </a:cubicBezTo>
                    <a:cubicBezTo>
                      <a:pt x="418" y="904"/>
                      <a:pt x="418" y="904"/>
                      <a:pt x="418" y="904"/>
                    </a:cubicBezTo>
                    <a:cubicBezTo>
                      <a:pt x="418" y="868"/>
                      <a:pt x="418" y="868"/>
                      <a:pt x="418" y="868"/>
                    </a:cubicBezTo>
                    <a:cubicBezTo>
                      <a:pt x="458" y="864"/>
                      <a:pt x="458" y="864"/>
                      <a:pt x="458" y="864"/>
                    </a:cubicBezTo>
                    <a:cubicBezTo>
                      <a:pt x="485" y="848"/>
                      <a:pt x="485" y="848"/>
                      <a:pt x="485" y="848"/>
                    </a:cubicBezTo>
                    <a:cubicBezTo>
                      <a:pt x="485" y="824"/>
                      <a:pt x="485" y="824"/>
                      <a:pt x="485" y="824"/>
                    </a:cubicBezTo>
                    <a:cubicBezTo>
                      <a:pt x="442" y="828"/>
                      <a:pt x="442" y="828"/>
                      <a:pt x="442" y="828"/>
                    </a:cubicBezTo>
                    <a:cubicBezTo>
                      <a:pt x="458" y="860"/>
                      <a:pt x="458" y="860"/>
                      <a:pt x="458" y="860"/>
                    </a:cubicBezTo>
                    <a:cubicBezTo>
                      <a:pt x="497" y="864"/>
                      <a:pt x="497" y="864"/>
                      <a:pt x="497" y="864"/>
                    </a:cubicBezTo>
                    <a:cubicBezTo>
                      <a:pt x="517" y="900"/>
                      <a:pt x="517" y="900"/>
                      <a:pt x="517" y="900"/>
                    </a:cubicBezTo>
                    <a:cubicBezTo>
                      <a:pt x="533" y="947"/>
                      <a:pt x="533" y="947"/>
                      <a:pt x="533" y="947"/>
                    </a:cubicBezTo>
                    <a:cubicBezTo>
                      <a:pt x="501" y="1007"/>
                      <a:pt x="501" y="1007"/>
                      <a:pt x="501" y="1007"/>
                    </a:cubicBezTo>
                    <a:cubicBezTo>
                      <a:pt x="501" y="1007"/>
                      <a:pt x="481" y="999"/>
                      <a:pt x="481" y="1019"/>
                    </a:cubicBezTo>
                    <a:cubicBezTo>
                      <a:pt x="481" y="1039"/>
                      <a:pt x="493" y="1047"/>
                      <a:pt x="493" y="1047"/>
                    </a:cubicBezTo>
                    <a:cubicBezTo>
                      <a:pt x="501" y="1083"/>
                      <a:pt x="501" y="1083"/>
                      <a:pt x="501" y="1083"/>
                    </a:cubicBezTo>
                    <a:cubicBezTo>
                      <a:pt x="521" y="1051"/>
                      <a:pt x="521" y="1051"/>
                      <a:pt x="521" y="1051"/>
                    </a:cubicBezTo>
                    <a:cubicBezTo>
                      <a:pt x="533" y="1031"/>
                      <a:pt x="533" y="1031"/>
                      <a:pt x="533" y="1031"/>
                    </a:cubicBezTo>
                    <a:cubicBezTo>
                      <a:pt x="541" y="1011"/>
                      <a:pt x="541" y="1011"/>
                      <a:pt x="541" y="1011"/>
                    </a:cubicBezTo>
                    <a:cubicBezTo>
                      <a:pt x="557" y="1031"/>
                      <a:pt x="557" y="1031"/>
                      <a:pt x="557" y="1031"/>
                    </a:cubicBezTo>
                    <a:cubicBezTo>
                      <a:pt x="585" y="1031"/>
                      <a:pt x="585" y="1031"/>
                      <a:pt x="585" y="1031"/>
                    </a:cubicBezTo>
                    <a:cubicBezTo>
                      <a:pt x="581" y="1051"/>
                      <a:pt x="581" y="1051"/>
                      <a:pt x="581" y="1051"/>
                    </a:cubicBezTo>
                    <a:cubicBezTo>
                      <a:pt x="577" y="1087"/>
                      <a:pt x="577" y="1087"/>
                      <a:pt x="577" y="1087"/>
                    </a:cubicBezTo>
                    <a:cubicBezTo>
                      <a:pt x="609" y="1115"/>
                      <a:pt x="609" y="1115"/>
                      <a:pt x="609" y="1115"/>
                    </a:cubicBezTo>
                    <a:cubicBezTo>
                      <a:pt x="629" y="1099"/>
                      <a:pt x="629" y="1099"/>
                      <a:pt x="629" y="1099"/>
                    </a:cubicBezTo>
                    <a:cubicBezTo>
                      <a:pt x="649" y="1099"/>
                      <a:pt x="649" y="1099"/>
                      <a:pt x="649" y="1099"/>
                    </a:cubicBezTo>
                    <a:cubicBezTo>
                      <a:pt x="645" y="1063"/>
                      <a:pt x="645" y="1063"/>
                      <a:pt x="645" y="1063"/>
                    </a:cubicBezTo>
                    <a:cubicBezTo>
                      <a:pt x="629" y="1075"/>
                      <a:pt x="629" y="1075"/>
                      <a:pt x="629" y="1075"/>
                    </a:cubicBezTo>
                    <a:cubicBezTo>
                      <a:pt x="613" y="1075"/>
                      <a:pt x="613" y="1075"/>
                      <a:pt x="613" y="1075"/>
                    </a:cubicBezTo>
                    <a:cubicBezTo>
                      <a:pt x="617" y="1039"/>
                      <a:pt x="617" y="1039"/>
                      <a:pt x="617" y="1039"/>
                    </a:cubicBezTo>
                    <a:cubicBezTo>
                      <a:pt x="613" y="999"/>
                      <a:pt x="613" y="999"/>
                      <a:pt x="613" y="999"/>
                    </a:cubicBezTo>
                    <a:cubicBezTo>
                      <a:pt x="605" y="971"/>
                      <a:pt x="605" y="971"/>
                      <a:pt x="605" y="971"/>
                    </a:cubicBezTo>
                    <a:cubicBezTo>
                      <a:pt x="597" y="963"/>
                      <a:pt x="597" y="963"/>
                      <a:pt x="597" y="963"/>
                    </a:cubicBezTo>
                    <a:cubicBezTo>
                      <a:pt x="565" y="975"/>
                      <a:pt x="565" y="975"/>
                      <a:pt x="565" y="975"/>
                    </a:cubicBezTo>
                    <a:cubicBezTo>
                      <a:pt x="541" y="987"/>
                      <a:pt x="541" y="987"/>
                      <a:pt x="541" y="987"/>
                    </a:cubicBezTo>
                    <a:cubicBezTo>
                      <a:pt x="545" y="943"/>
                      <a:pt x="545" y="943"/>
                      <a:pt x="545" y="943"/>
                    </a:cubicBezTo>
                    <a:cubicBezTo>
                      <a:pt x="569" y="928"/>
                      <a:pt x="569" y="928"/>
                      <a:pt x="569" y="928"/>
                    </a:cubicBezTo>
                    <a:cubicBezTo>
                      <a:pt x="573" y="904"/>
                      <a:pt x="573" y="904"/>
                      <a:pt x="573" y="904"/>
                    </a:cubicBezTo>
                    <a:cubicBezTo>
                      <a:pt x="553" y="880"/>
                      <a:pt x="553" y="880"/>
                      <a:pt x="553" y="880"/>
                    </a:cubicBezTo>
                    <a:cubicBezTo>
                      <a:pt x="545" y="844"/>
                      <a:pt x="545" y="844"/>
                      <a:pt x="545" y="844"/>
                    </a:cubicBezTo>
                    <a:cubicBezTo>
                      <a:pt x="569" y="816"/>
                      <a:pt x="569" y="816"/>
                      <a:pt x="569" y="816"/>
                    </a:cubicBezTo>
                    <a:cubicBezTo>
                      <a:pt x="545" y="800"/>
                      <a:pt x="545" y="800"/>
                      <a:pt x="545" y="800"/>
                    </a:cubicBezTo>
                    <a:cubicBezTo>
                      <a:pt x="553" y="764"/>
                      <a:pt x="553" y="764"/>
                      <a:pt x="553" y="764"/>
                    </a:cubicBezTo>
                    <a:cubicBezTo>
                      <a:pt x="577" y="729"/>
                      <a:pt x="577" y="729"/>
                      <a:pt x="577" y="729"/>
                    </a:cubicBezTo>
                    <a:cubicBezTo>
                      <a:pt x="617" y="705"/>
                      <a:pt x="617" y="705"/>
                      <a:pt x="617" y="705"/>
                    </a:cubicBezTo>
                    <a:cubicBezTo>
                      <a:pt x="664" y="689"/>
                      <a:pt x="664" y="689"/>
                      <a:pt x="664" y="689"/>
                    </a:cubicBezTo>
                    <a:cubicBezTo>
                      <a:pt x="700" y="693"/>
                      <a:pt x="700" y="693"/>
                      <a:pt x="700" y="693"/>
                    </a:cubicBezTo>
                    <a:cubicBezTo>
                      <a:pt x="736" y="697"/>
                      <a:pt x="736" y="697"/>
                      <a:pt x="736" y="697"/>
                    </a:cubicBezTo>
                    <a:cubicBezTo>
                      <a:pt x="732" y="733"/>
                      <a:pt x="732" y="733"/>
                      <a:pt x="732" y="733"/>
                    </a:cubicBezTo>
                    <a:cubicBezTo>
                      <a:pt x="772" y="705"/>
                      <a:pt x="772" y="705"/>
                      <a:pt x="772" y="705"/>
                    </a:cubicBezTo>
                    <a:cubicBezTo>
                      <a:pt x="788" y="681"/>
                      <a:pt x="788" y="681"/>
                      <a:pt x="788" y="681"/>
                    </a:cubicBezTo>
                    <a:cubicBezTo>
                      <a:pt x="800" y="653"/>
                      <a:pt x="800" y="653"/>
                      <a:pt x="800" y="653"/>
                    </a:cubicBezTo>
                    <a:cubicBezTo>
                      <a:pt x="867" y="665"/>
                      <a:pt x="867" y="665"/>
                      <a:pt x="867" y="665"/>
                    </a:cubicBezTo>
                    <a:cubicBezTo>
                      <a:pt x="903" y="637"/>
                      <a:pt x="903" y="637"/>
                      <a:pt x="903" y="637"/>
                    </a:cubicBezTo>
                    <a:cubicBezTo>
                      <a:pt x="895" y="613"/>
                      <a:pt x="895" y="613"/>
                      <a:pt x="895" y="613"/>
                    </a:cubicBezTo>
                    <a:cubicBezTo>
                      <a:pt x="851" y="589"/>
                      <a:pt x="851" y="589"/>
                      <a:pt x="851" y="589"/>
                    </a:cubicBezTo>
                    <a:cubicBezTo>
                      <a:pt x="836" y="621"/>
                      <a:pt x="836" y="621"/>
                      <a:pt x="836" y="621"/>
                    </a:cubicBezTo>
                    <a:cubicBezTo>
                      <a:pt x="808" y="637"/>
                      <a:pt x="808" y="637"/>
                      <a:pt x="808" y="637"/>
                    </a:cubicBezTo>
                    <a:cubicBezTo>
                      <a:pt x="780" y="621"/>
                      <a:pt x="780" y="621"/>
                      <a:pt x="780" y="621"/>
                    </a:cubicBezTo>
                    <a:cubicBezTo>
                      <a:pt x="740" y="629"/>
                      <a:pt x="740" y="629"/>
                      <a:pt x="740" y="629"/>
                    </a:cubicBezTo>
                    <a:cubicBezTo>
                      <a:pt x="724" y="653"/>
                      <a:pt x="724" y="653"/>
                      <a:pt x="724" y="653"/>
                    </a:cubicBezTo>
                    <a:cubicBezTo>
                      <a:pt x="700" y="637"/>
                      <a:pt x="700" y="637"/>
                      <a:pt x="700" y="637"/>
                    </a:cubicBezTo>
                    <a:cubicBezTo>
                      <a:pt x="676" y="649"/>
                      <a:pt x="676" y="649"/>
                      <a:pt x="676" y="649"/>
                    </a:cubicBezTo>
                    <a:cubicBezTo>
                      <a:pt x="656" y="657"/>
                      <a:pt x="656" y="657"/>
                      <a:pt x="656" y="657"/>
                    </a:cubicBezTo>
                    <a:cubicBezTo>
                      <a:pt x="613" y="681"/>
                      <a:pt x="613" y="681"/>
                      <a:pt x="613" y="681"/>
                    </a:cubicBezTo>
                    <a:cubicBezTo>
                      <a:pt x="569" y="701"/>
                      <a:pt x="569" y="701"/>
                      <a:pt x="569" y="701"/>
                    </a:cubicBezTo>
                    <a:cubicBezTo>
                      <a:pt x="537" y="657"/>
                      <a:pt x="537" y="657"/>
                      <a:pt x="537" y="657"/>
                    </a:cubicBezTo>
                    <a:cubicBezTo>
                      <a:pt x="497" y="669"/>
                      <a:pt x="497" y="669"/>
                      <a:pt x="497" y="669"/>
                    </a:cubicBezTo>
                    <a:cubicBezTo>
                      <a:pt x="473" y="677"/>
                      <a:pt x="473" y="677"/>
                      <a:pt x="473" y="677"/>
                    </a:cubicBezTo>
                    <a:cubicBezTo>
                      <a:pt x="418" y="693"/>
                      <a:pt x="418" y="693"/>
                      <a:pt x="418" y="693"/>
                    </a:cubicBezTo>
                    <a:cubicBezTo>
                      <a:pt x="386" y="669"/>
                      <a:pt x="386" y="669"/>
                      <a:pt x="386" y="669"/>
                    </a:cubicBezTo>
                    <a:cubicBezTo>
                      <a:pt x="378" y="697"/>
                      <a:pt x="378" y="697"/>
                      <a:pt x="378" y="697"/>
                    </a:cubicBezTo>
                    <a:cubicBezTo>
                      <a:pt x="354" y="693"/>
                      <a:pt x="354" y="693"/>
                      <a:pt x="354" y="693"/>
                    </a:cubicBezTo>
                    <a:cubicBezTo>
                      <a:pt x="350" y="737"/>
                      <a:pt x="350" y="737"/>
                      <a:pt x="350" y="737"/>
                    </a:cubicBezTo>
                    <a:cubicBezTo>
                      <a:pt x="302" y="741"/>
                      <a:pt x="302" y="741"/>
                      <a:pt x="302" y="741"/>
                    </a:cubicBezTo>
                    <a:cubicBezTo>
                      <a:pt x="267" y="788"/>
                      <a:pt x="267" y="788"/>
                      <a:pt x="267" y="788"/>
                    </a:cubicBezTo>
                    <a:cubicBezTo>
                      <a:pt x="278" y="844"/>
                      <a:pt x="278" y="844"/>
                      <a:pt x="278" y="844"/>
                    </a:cubicBezTo>
                    <a:cubicBezTo>
                      <a:pt x="290" y="872"/>
                      <a:pt x="290" y="872"/>
                      <a:pt x="290" y="872"/>
                    </a:cubicBezTo>
                    <a:cubicBezTo>
                      <a:pt x="251" y="904"/>
                      <a:pt x="251" y="904"/>
                      <a:pt x="251" y="904"/>
                    </a:cubicBezTo>
                    <a:cubicBezTo>
                      <a:pt x="239" y="928"/>
                      <a:pt x="239" y="928"/>
                      <a:pt x="239" y="928"/>
                    </a:cubicBezTo>
                    <a:cubicBezTo>
                      <a:pt x="274" y="943"/>
                      <a:pt x="274" y="943"/>
                      <a:pt x="274" y="943"/>
                    </a:cubicBezTo>
                    <a:cubicBezTo>
                      <a:pt x="302" y="991"/>
                      <a:pt x="302" y="991"/>
                      <a:pt x="302" y="991"/>
                    </a:cubicBezTo>
                    <a:cubicBezTo>
                      <a:pt x="338" y="975"/>
                      <a:pt x="338" y="975"/>
                      <a:pt x="338" y="975"/>
                    </a:cubicBezTo>
                    <a:cubicBezTo>
                      <a:pt x="354" y="951"/>
                      <a:pt x="354" y="951"/>
                      <a:pt x="354" y="951"/>
                    </a:cubicBezTo>
                    <a:cubicBezTo>
                      <a:pt x="390" y="912"/>
                      <a:pt x="390" y="912"/>
                      <a:pt x="390" y="912"/>
                    </a:cubicBezTo>
                    <a:cubicBezTo>
                      <a:pt x="394" y="868"/>
                      <a:pt x="394" y="868"/>
                      <a:pt x="394" y="868"/>
                    </a:cubicBezTo>
                    <a:cubicBezTo>
                      <a:pt x="374" y="828"/>
                      <a:pt x="374" y="828"/>
                      <a:pt x="374" y="828"/>
                    </a:cubicBezTo>
                    <a:cubicBezTo>
                      <a:pt x="378" y="784"/>
                      <a:pt x="378" y="784"/>
                      <a:pt x="378" y="784"/>
                    </a:cubicBezTo>
                    <a:cubicBezTo>
                      <a:pt x="370" y="772"/>
                      <a:pt x="370" y="772"/>
                      <a:pt x="370" y="772"/>
                    </a:cubicBezTo>
                    <a:cubicBezTo>
                      <a:pt x="382" y="741"/>
                      <a:pt x="382" y="741"/>
                      <a:pt x="382" y="741"/>
                    </a:cubicBezTo>
                    <a:cubicBezTo>
                      <a:pt x="418" y="721"/>
                      <a:pt x="418" y="721"/>
                      <a:pt x="418" y="721"/>
                    </a:cubicBezTo>
                    <a:cubicBezTo>
                      <a:pt x="422" y="768"/>
                      <a:pt x="422" y="768"/>
                      <a:pt x="422" y="768"/>
                    </a:cubicBezTo>
                    <a:cubicBezTo>
                      <a:pt x="410" y="808"/>
                      <a:pt x="410" y="808"/>
                      <a:pt x="410" y="808"/>
                    </a:cubicBezTo>
                    <a:cubicBezTo>
                      <a:pt x="386" y="776"/>
                      <a:pt x="386" y="776"/>
                      <a:pt x="386" y="776"/>
                    </a:cubicBezTo>
                    <a:cubicBezTo>
                      <a:pt x="334" y="784"/>
                      <a:pt x="334" y="784"/>
                      <a:pt x="334" y="784"/>
                    </a:cubicBezTo>
                    <a:cubicBezTo>
                      <a:pt x="298" y="788"/>
                      <a:pt x="298" y="788"/>
                      <a:pt x="298" y="788"/>
                    </a:cubicBezTo>
                    <a:cubicBezTo>
                      <a:pt x="255" y="820"/>
                      <a:pt x="255" y="820"/>
                      <a:pt x="255" y="820"/>
                    </a:cubicBezTo>
                    <a:cubicBezTo>
                      <a:pt x="211" y="864"/>
                      <a:pt x="211" y="864"/>
                      <a:pt x="211" y="864"/>
                    </a:cubicBezTo>
                    <a:cubicBezTo>
                      <a:pt x="223" y="908"/>
                      <a:pt x="223" y="908"/>
                      <a:pt x="223" y="908"/>
                    </a:cubicBezTo>
                    <a:cubicBezTo>
                      <a:pt x="223" y="951"/>
                      <a:pt x="223" y="951"/>
                      <a:pt x="223" y="951"/>
                    </a:cubicBezTo>
                    <a:cubicBezTo>
                      <a:pt x="247" y="995"/>
                      <a:pt x="247" y="995"/>
                      <a:pt x="247" y="995"/>
                    </a:cubicBezTo>
                    <a:cubicBezTo>
                      <a:pt x="247" y="995"/>
                      <a:pt x="263" y="1011"/>
                      <a:pt x="286" y="1015"/>
                    </a:cubicBezTo>
                    <a:cubicBezTo>
                      <a:pt x="310" y="1019"/>
                      <a:pt x="270" y="987"/>
                      <a:pt x="270" y="987"/>
                    </a:cubicBezTo>
                    <a:cubicBezTo>
                      <a:pt x="263" y="963"/>
                      <a:pt x="263" y="963"/>
                      <a:pt x="263" y="963"/>
                    </a:cubicBezTo>
                    <a:cubicBezTo>
                      <a:pt x="227" y="979"/>
                      <a:pt x="227" y="979"/>
                      <a:pt x="227" y="979"/>
                    </a:cubicBezTo>
                    <a:cubicBezTo>
                      <a:pt x="243" y="1011"/>
                      <a:pt x="243" y="1011"/>
                      <a:pt x="243" y="1011"/>
                    </a:cubicBezTo>
                    <a:cubicBezTo>
                      <a:pt x="259" y="1063"/>
                      <a:pt x="259" y="1063"/>
                      <a:pt x="259" y="1063"/>
                    </a:cubicBezTo>
                    <a:cubicBezTo>
                      <a:pt x="223" y="1035"/>
                      <a:pt x="223" y="1035"/>
                      <a:pt x="223" y="1035"/>
                    </a:cubicBezTo>
                    <a:cubicBezTo>
                      <a:pt x="195" y="995"/>
                      <a:pt x="195" y="995"/>
                      <a:pt x="195" y="995"/>
                    </a:cubicBezTo>
                    <a:cubicBezTo>
                      <a:pt x="207" y="991"/>
                      <a:pt x="207" y="991"/>
                      <a:pt x="207" y="991"/>
                    </a:cubicBezTo>
                    <a:cubicBezTo>
                      <a:pt x="199" y="959"/>
                      <a:pt x="199" y="959"/>
                      <a:pt x="199" y="959"/>
                    </a:cubicBezTo>
                    <a:cubicBezTo>
                      <a:pt x="199" y="959"/>
                      <a:pt x="199" y="987"/>
                      <a:pt x="179" y="983"/>
                    </a:cubicBezTo>
                    <a:cubicBezTo>
                      <a:pt x="159" y="979"/>
                      <a:pt x="123" y="963"/>
                      <a:pt x="123" y="963"/>
                    </a:cubicBezTo>
                    <a:cubicBezTo>
                      <a:pt x="119" y="928"/>
                      <a:pt x="119" y="928"/>
                      <a:pt x="119" y="928"/>
                    </a:cubicBezTo>
                    <a:cubicBezTo>
                      <a:pt x="107" y="880"/>
                      <a:pt x="107" y="880"/>
                      <a:pt x="107" y="880"/>
                    </a:cubicBezTo>
                    <a:cubicBezTo>
                      <a:pt x="95" y="892"/>
                      <a:pt x="95" y="892"/>
                      <a:pt x="95" y="892"/>
                    </a:cubicBezTo>
                    <a:cubicBezTo>
                      <a:pt x="95" y="920"/>
                      <a:pt x="95" y="920"/>
                      <a:pt x="95" y="920"/>
                    </a:cubicBezTo>
                    <a:cubicBezTo>
                      <a:pt x="72" y="920"/>
                      <a:pt x="72" y="920"/>
                      <a:pt x="72" y="920"/>
                    </a:cubicBezTo>
                    <a:cubicBezTo>
                      <a:pt x="79" y="892"/>
                      <a:pt x="79" y="892"/>
                      <a:pt x="79" y="892"/>
                    </a:cubicBezTo>
                    <a:cubicBezTo>
                      <a:pt x="79" y="892"/>
                      <a:pt x="60" y="876"/>
                      <a:pt x="72" y="860"/>
                    </a:cubicBezTo>
                    <a:cubicBezTo>
                      <a:pt x="83" y="844"/>
                      <a:pt x="143" y="752"/>
                      <a:pt x="143" y="752"/>
                    </a:cubicBezTo>
                    <a:cubicBezTo>
                      <a:pt x="191" y="661"/>
                      <a:pt x="191" y="661"/>
                      <a:pt x="191" y="661"/>
                    </a:cubicBezTo>
                    <a:cubicBezTo>
                      <a:pt x="199" y="625"/>
                      <a:pt x="199" y="625"/>
                      <a:pt x="199" y="625"/>
                    </a:cubicBezTo>
                    <a:cubicBezTo>
                      <a:pt x="215" y="637"/>
                      <a:pt x="215" y="637"/>
                      <a:pt x="215" y="637"/>
                    </a:cubicBezTo>
                    <a:cubicBezTo>
                      <a:pt x="259" y="585"/>
                      <a:pt x="259" y="585"/>
                      <a:pt x="259" y="585"/>
                    </a:cubicBezTo>
                    <a:cubicBezTo>
                      <a:pt x="306" y="585"/>
                      <a:pt x="306" y="585"/>
                      <a:pt x="306" y="585"/>
                    </a:cubicBezTo>
                    <a:cubicBezTo>
                      <a:pt x="334" y="581"/>
                      <a:pt x="334" y="581"/>
                      <a:pt x="334" y="581"/>
                    </a:cubicBezTo>
                    <a:cubicBezTo>
                      <a:pt x="394" y="589"/>
                      <a:pt x="394" y="589"/>
                      <a:pt x="394" y="589"/>
                    </a:cubicBezTo>
                    <a:cubicBezTo>
                      <a:pt x="430" y="534"/>
                      <a:pt x="430" y="534"/>
                      <a:pt x="430" y="534"/>
                    </a:cubicBezTo>
                    <a:cubicBezTo>
                      <a:pt x="469" y="542"/>
                      <a:pt x="469" y="542"/>
                      <a:pt x="469" y="542"/>
                    </a:cubicBezTo>
                    <a:cubicBezTo>
                      <a:pt x="481" y="542"/>
                      <a:pt x="481" y="542"/>
                      <a:pt x="481" y="542"/>
                    </a:cubicBezTo>
                    <a:cubicBezTo>
                      <a:pt x="517" y="558"/>
                      <a:pt x="517" y="558"/>
                      <a:pt x="517" y="558"/>
                    </a:cubicBezTo>
                    <a:cubicBezTo>
                      <a:pt x="613" y="558"/>
                      <a:pt x="613" y="558"/>
                      <a:pt x="613" y="558"/>
                    </a:cubicBezTo>
                    <a:cubicBezTo>
                      <a:pt x="664" y="534"/>
                      <a:pt x="664" y="534"/>
                      <a:pt x="664" y="534"/>
                    </a:cubicBezTo>
                    <a:cubicBezTo>
                      <a:pt x="732" y="470"/>
                      <a:pt x="732" y="470"/>
                      <a:pt x="732" y="470"/>
                    </a:cubicBezTo>
                    <a:cubicBezTo>
                      <a:pt x="780" y="402"/>
                      <a:pt x="780" y="402"/>
                      <a:pt x="780" y="402"/>
                    </a:cubicBezTo>
                    <a:cubicBezTo>
                      <a:pt x="824" y="311"/>
                      <a:pt x="824" y="311"/>
                      <a:pt x="824" y="311"/>
                    </a:cubicBezTo>
                    <a:cubicBezTo>
                      <a:pt x="847" y="255"/>
                      <a:pt x="847" y="255"/>
                      <a:pt x="847" y="255"/>
                    </a:cubicBezTo>
                    <a:cubicBezTo>
                      <a:pt x="847" y="255"/>
                      <a:pt x="871" y="215"/>
                      <a:pt x="891" y="207"/>
                    </a:cubicBezTo>
                    <a:cubicBezTo>
                      <a:pt x="911" y="199"/>
                      <a:pt x="915" y="160"/>
                      <a:pt x="915" y="160"/>
                    </a:cubicBezTo>
                    <a:cubicBezTo>
                      <a:pt x="927" y="144"/>
                      <a:pt x="927" y="144"/>
                      <a:pt x="927" y="144"/>
                    </a:cubicBezTo>
                    <a:cubicBezTo>
                      <a:pt x="1011" y="144"/>
                      <a:pt x="1011" y="144"/>
                      <a:pt x="1011" y="144"/>
                    </a:cubicBezTo>
                    <a:cubicBezTo>
                      <a:pt x="1066" y="132"/>
                      <a:pt x="1066" y="132"/>
                      <a:pt x="1066" y="132"/>
                    </a:cubicBezTo>
                    <a:cubicBezTo>
                      <a:pt x="1122" y="88"/>
                      <a:pt x="1122" y="88"/>
                      <a:pt x="1122" y="88"/>
                    </a:cubicBezTo>
                    <a:cubicBezTo>
                      <a:pt x="1186" y="40"/>
                      <a:pt x="1186" y="40"/>
                      <a:pt x="1186" y="40"/>
                    </a:cubicBezTo>
                    <a:cubicBezTo>
                      <a:pt x="1222" y="0"/>
                      <a:pt x="1222" y="0"/>
                      <a:pt x="1222" y="0"/>
                    </a:cubicBezTo>
                    <a:cubicBezTo>
                      <a:pt x="1273" y="20"/>
                      <a:pt x="1273" y="20"/>
                      <a:pt x="1273" y="20"/>
                    </a:cubicBezTo>
                    <a:cubicBezTo>
                      <a:pt x="1229" y="36"/>
                      <a:pt x="1229" y="36"/>
                      <a:pt x="1229" y="36"/>
                    </a:cubicBezTo>
                    <a:cubicBezTo>
                      <a:pt x="1190" y="88"/>
                      <a:pt x="1190" y="88"/>
                      <a:pt x="1190" y="88"/>
                    </a:cubicBezTo>
                    <a:cubicBezTo>
                      <a:pt x="1142" y="152"/>
                      <a:pt x="1142" y="152"/>
                      <a:pt x="1142" y="152"/>
                    </a:cubicBezTo>
                    <a:cubicBezTo>
                      <a:pt x="1170" y="199"/>
                      <a:pt x="1170" y="199"/>
                      <a:pt x="1170" y="199"/>
                    </a:cubicBezTo>
                    <a:cubicBezTo>
                      <a:pt x="1210" y="263"/>
                      <a:pt x="1210" y="263"/>
                      <a:pt x="1210" y="263"/>
                    </a:cubicBezTo>
                    <a:cubicBezTo>
                      <a:pt x="1206" y="315"/>
                      <a:pt x="1206" y="315"/>
                      <a:pt x="1206" y="315"/>
                    </a:cubicBezTo>
                    <a:cubicBezTo>
                      <a:pt x="1214" y="394"/>
                      <a:pt x="1214" y="394"/>
                      <a:pt x="1214" y="394"/>
                    </a:cubicBezTo>
                    <a:cubicBezTo>
                      <a:pt x="1210" y="482"/>
                      <a:pt x="1210" y="482"/>
                      <a:pt x="1210" y="482"/>
                    </a:cubicBezTo>
                    <a:cubicBezTo>
                      <a:pt x="1178" y="522"/>
                      <a:pt x="1178" y="522"/>
                      <a:pt x="1178" y="522"/>
                    </a:cubicBezTo>
                    <a:cubicBezTo>
                      <a:pt x="1178" y="522"/>
                      <a:pt x="1138" y="569"/>
                      <a:pt x="1138" y="585"/>
                    </a:cubicBezTo>
                    <a:cubicBezTo>
                      <a:pt x="1138" y="601"/>
                      <a:pt x="1146" y="653"/>
                      <a:pt x="1130" y="653"/>
                    </a:cubicBezTo>
                    <a:cubicBezTo>
                      <a:pt x="1114" y="653"/>
                      <a:pt x="1102" y="709"/>
                      <a:pt x="1102" y="709"/>
                    </a:cubicBezTo>
                    <a:cubicBezTo>
                      <a:pt x="1102" y="709"/>
                      <a:pt x="1086" y="780"/>
                      <a:pt x="1082" y="800"/>
                    </a:cubicBezTo>
                    <a:cubicBezTo>
                      <a:pt x="1078" y="820"/>
                      <a:pt x="1062" y="904"/>
                      <a:pt x="1082" y="896"/>
                    </a:cubicBezTo>
                    <a:cubicBezTo>
                      <a:pt x="1102" y="888"/>
                      <a:pt x="1114" y="943"/>
                      <a:pt x="1114" y="943"/>
                    </a:cubicBezTo>
                    <a:cubicBezTo>
                      <a:pt x="1015" y="963"/>
                      <a:pt x="1015" y="963"/>
                      <a:pt x="1015" y="963"/>
                    </a:cubicBezTo>
                    <a:cubicBezTo>
                      <a:pt x="1114" y="959"/>
                      <a:pt x="1114" y="959"/>
                      <a:pt x="1114" y="959"/>
                    </a:cubicBezTo>
                    <a:cubicBezTo>
                      <a:pt x="1130" y="1011"/>
                      <a:pt x="1130" y="1011"/>
                      <a:pt x="1130" y="1011"/>
                    </a:cubicBezTo>
                    <a:cubicBezTo>
                      <a:pt x="1106" y="1047"/>
                      <a:pt x="1106" y="1047"/>
                      <a:pt x="1106" y="1047"/>
                    </a:cubicBezTo>
                    <a:cubicBezTo>
                      <a:pt x="1134" y="1083"/>
                      <a:pt x="1134" y="1083"/>
                      <a:pt x="1134" y="1083"/>
                    </a:cubicBezTo>
                    <a:cubicBezTo>
                      <a:pt x="1134" y="1083"/>
                      <a:pt x="1170" y="1115"/>
                      <a:pt x="1186" y="1111"/>
                    </a:cubicBezTo>
                    <a:cubicBezTo>
                      <a:pt x="1202" y="1107"/>
                      <a:pt x="1257" y="1095"/>
                      <a:pt x="1257" y="1095"/>
                    </a:cubicBezTo>
                    <a:cubicBezTo>
                      <a:pt x="1349" y="1103"/>
                      <a:pt x="1349" y="1103"/>
                      <a:pt x="1349" y="1103"/>
                    </a:cubicBezTo>
                    <a:cubicBezTo>
                      <a:pt x="1373" y="1127"/>
                      <a:pt x="1373" y="1127"/>
                      <a:pt x="1373" y="1127"/>
                    </a:cubicBezTo>
                    <a:cubicBezTo>
                      <a:pt x="1405" y="1186"/>
                      <a:pt x="1405" y="1186"/>
                      <a:pt x="1405" y="1186"/>
                    </a:cubicBezTo>
                    <a:cubicBezTo>
                      <a:pt x="1405" y="1246"/>
                      <a:pt x="1405" y="1246"/>
                      <a:pt x="1405" y="1246"/>
                    </a:cubicBezTo>
                    <a:cubicBezTo>
                      <a:pt x="1381" y="1302"/>
                      <a:pt x="1381" y="1302"/>
                      <a:pt x="1381" y="1302"/>
                    </a:cubicBezTo>
                    <a:cubicBezTo>
                      <a:pt x="1381" y="1302"/>
                      <a:pt x="1325" y="1341"/>
                      <a:pt x="1325" y="1361"/>
                    </a:cubicBezTo>
                    <a:cubicBezTo>
                      <a:pt x="1325" y="1381"/>
                      <a:pt x="1317" y="1429"/>
                      <a:pt x="1317" y="1429"/>
                    </a:cubicBezTo>
                    <a:cubicBezTo>
                      <a:pt x="1285" y="1429"/>
                      <a:pt x="1285" y="1429"/>
                      <a:pt x="1285" y="1429"/>
                    </a:cubicBezTo>
                    <a:cubicBezTo>
                      <a:pt x="1261" y="1397"/>
                      <a:pt x="1261" y="1397"/>
                      <a:pt x="1261" y="1397"/>
                    </a:cubicBezTo>
                    <a:cubicBezTo>
                      <a:pt x="1265" y="1377"/>
                      <a:pt x="1265" y="1377"/>
                      <a:pt x="1265" y="1377"/>
                    </a:cubicBezTo>
                    <a:cubicBezTo>
                      <a:pt x="1245" y="1381"/>
                      <a:pt x="1245" y="1381"/>
                      <a:pt x="1245" y="1381"/>
                    </a:cubicBezTo>
                    <a:cubicBezTo>
                      <a:pt x="1202" y="1413"/>
                      <a:pt x="1202" y="1413"/>
                      <a:pt x="1202" y="1413"/>
                    </a:cubicBezTo>
                    <a:cubicBezTo>
                      <a:pt x="1162" y="1413"/>
                      <a:pt x="1162" y="1413"/>
                      <a:pt x="1162" y="1413"/>
                    </a:cubicBezTo>
                    <a:cubicBezTo>
                      <a:pt x="1142" y="1437"/>
                      <a:pt x="1142" y="1437"/>
                      <a:pt x="1142" y="1437"/>
                    </a:cubicBezTo>
                    <a:cubicBezTo>
                      <a:pt x="1122" y="1393"/>
                      <a:pt x="1122" y="1393"/>
                      <a:pt x="1122" y="1393"/>
                    </a:cubicBezTo>
                    <a:cubicBezTo>
                      <a:pt x="1166" y="1365"/>
                      <a:pt x="1166" y="1365"/>
                      <a:pt x="1166" y="1365"/>
                    </a:cubicBezTo>
                    <a:cubicBezTo>
                      <a:pt x="1182" y="1329"/>
                      <a:pt x="1182" y="1329"/>
                      <a:pt x="1182" y="1329"/>
                    </a:cubicBezTo>
                    <a:cubicBezTo>
                      <a:pt x="1158" y="1302"/>
                      <a:pt x="1158" y="1302"/>
                      <a:pt x="1158" y="1302"/>
                    </a:cubicBezTo>
                    <a:cubicBezTo>
                      <a:pt x="1158" y="1302"/>
                      <a:pt x="1134" y="1302"/>
                      <a:pt x="1134" y="1322"/>
                    </a:cubicBezTo>
                    <a:cubicBezTo>
                      <a:pt x="1134" y="1341"/>
                      <a:pt x="1094" y="1365"/>
                      <a:pt x="1094" y="1365"/>
                    </a:cubicBezTo>
                    <a:cubicBezTo>
                      <a:pt x="1054" y="1433"/>
                      <a:pt x="1054" y="1433"/>
                      <a:pt x="1054" y="1433"/>
                    </a:cubicBezTo>
                    <a:cubicBezTo>
                      <a:pt x="1082" y="1528"/>
                      <a:pt x="1082" y="1528"/>
                      <a:pt x="1082" y="1528"/>
                    </a:cubicBezTo>
                    <a:cubicBezTo>
                      <a:pt x="1074" y="1596"/>
                      <a:pt x="1074" y="1596"/>
                      <a:pt x="1074" y="1596"/>
                    </a:cubicBezTo>
                    <a:cubicBezTo>
                      <a:pt x="1086" y="1636"/>
                      <a:pt x="1086" y="1636"/>
                      <a:pt x="1086" y="1636"/>
                    </a:cubicBezTo>
                    <a:cubicBezTo>
                      <a:pt x="1042" y="1668"/>
                      <a:pt x="1042" y="1668"/>
                      <a:pt x="1042" y="1668"/>
                    </a:cubicBezTo>
                    <a:cubicBezTo>
                      <a:pt x="1050" y="1700"/>
                      <a:pt x="1050" y="1700"/>
                      <a:pt x="1050" y="1700"/>
                    </a:cubicBezTo>
                    <a:cubicBezTo>
                      <a:pt x="1031" y="1711"/>
                      <a:pt x="1031" y="1711"/>
                      <a:pt x="1031" y="1711"/>
                    </a:cubicBezTo>
                    <a:cubicBezTo>
                      <a:pt x="1031" y="1711"/>
                      <a:pt x="1015" y="1636"/>
                      <a:pt x="1015" y="1652"/>
                    </a:cubicBezTo>
                    <a:cubicBezTo>
                      <a:pt x="1015" y="1668"/>
                      <a:pt x="1015" y="1708"/>
                      <a:pt x="999" y="1700"/>
                    </a:cubicBezTo>
                    <a:cubicBezTo>
                      <a:pt x="983" y="1692"/>
                      <a:pt x="939" y="1664"/>
                      <a:pt x="939" y="1664"/>
                    </a:cubicBezTo>
                    <a:cubicBezTo>
                      <a:pt x="927" y="1692"/>
                      <a:pt x="927" y="1692"/>
                      <a:pt x="927" y="1692"/>
                    </a:cubicBezTo>
                    <a:cubicBezTo>
                      <a:pt x="927" y="1692"/>
                      <a:pt x="887" y="1676"/>
                      <a:pt x="887" y="1692"/>
                    </a:cubicBezTo>
                    <a:cubicBezTo>
                      <a:pt x="887" y="1708"/>
                      <a:pt x="935" y="1723"/>
                      <a:pt x="935" y="1723"/>
                    </a:cubicBezTo>
                    <a:cubicBezTo>
                      <a:pt x="971" y="1719"/>
                      <a:pt x="971" y="1719"/>
                      <a:pt x="971" y="1719"/>
                    </a:cubicBezTo>
                    <a:cubicBezTo>
                      <a:pt x="963" y="1767"/>
                      <a:pt x="963" y="1767"/>
                      <a:pt x="963" y="1767"/>
                    </a:cubicBezTo>
                    <a:cubicBezTo>
                      <a:pt x="983" y="1791"/>
                      <a:pt x="983" y="1791"/>
                      <a:pt x="983" y="1791"/>
                    </a:cubicBezTo>
                    <a:cubicBezTo>
                      <a:pt x="951" y="1807"/>
                      <a:pt x="951" y="1807"/>
                      <a:pt x="951" y="1807"/>
                    </a:cubicBezTo>
                    <a:cubicBezTo>
                      <a:pt x="955" y="1843"/>
                      <a:pt x="955" y="1843"/>
                      <a:pt x="955" y="1843"/>
                    </a:cubicBezTo>
                    <a:cubicBezTo>
                      <a:pt x="895" y="1827"/>
                      <a:pt x="895" y="1827"/>
                      <a:pt x="895" y="1827"/>
                    </a:cubicBezTo>
                    <a:cubicBezTo>
                      <a:pt x="859" y="1859"/>
                      <a:pt x="859" y="1859"/>
                      <a:pt x="859" y="1859"/>
                    </a:cubicBezTo>
                    <a:cubicBezTo>
                      <a:pt x="804" y="1811"/>
                      <a:pt x="804" y="1811"/>
                      <a:pt x="804" y="1811"/>
                    </a:cubicBezTo>
                    <a:cubicBezTo>
                      <a:pt x="760" y="1827"/>
                      <a:pt x="760" y="1827"/>
                      <a:pt x="760" y="1827"/>
                    </a:cubicBezTo>
                    <a:cubicBezTo>
                      <a:pt x="796" y="1851"/>
                      <a:pt x="796" y="1851"/>
                      <a:pt x="796" y="1851"/>
                    </a:cubicBezTo>
                    <a:cubicBezTo>
                      <a:pt x="828" y="1895"/>
                      <a:pt x="828" y="1895"/>
                      <a:pt x="828" y="1895"/>
                    </a:cubicBezTo>
                    <a:cubicBezTo>
                      <a:pt x="879" y="1899"/>
                      <a:pt x="879" y="1899"/>
                      <a:pt x="879" y="1899"/>
                    </a:cubicBezTo>
                    <a:cubicBezTo>
                      <a:pt x="855" y="1922"/>
                      <a:pt x="855" y="1922"/>
                      <a:pt x="855" y="1922"/>
                    </a:cubicBezTo>
                    <a:cubicBezTo>
                      <a:pt x="824" y="1962"/>
                      <a:pt x="824" y="1962"/>
                      <a:pt x="824" y="1962"/>
                    </a:cubicBezTo>
                    <a:cubicBezTo>
                      <a:pt x="804" y="1986"/>
                      <a:pt x="804" y="1986"/>
                      <a:pt x="804" y="1986"/>
                    </a:cubicBezTo>
                    <a:cubicBezTo>
                      <a:pt x="768" y="2002"/>
                      <a:pt x="768" y="2002"/>
                      <a:pt x="768" y="2002"/>
                    </a:cubicBezTo>
                    <a:cubicBezTo>
                      <a:pt x="788" y="2038"/>
                      <a:pt x="788" y="2038"/>
                      <a:pt x="788" y="2038"/>
                    </a:cubicBezTo>
                    <a:cubicBezTo>
                      <a:pt x="788" y="2038"/>
                      <a:pt x="756" y="2034"/>
                      <a:pt x="756" y="2070"/>
                    </a:cubicBezTo>
                    <a:cubicBezTo>
                      <a:pt x="756" y="2105"/>
                      <a:pt x="764" y="2129"/>
                      <a:pt x="764" y="2129"/>
                    </a:cubicBezTo>
                    <a:cubicBezTo>
                      <a:pt x="776" y="2165"/>
                      <a:pt x="776" y="2165"/>
                      <a:pt x="776" y="2165"/>
                    </a:cubicBezTo>
                    <a:cubicBezTo>
                      <a:pt x="752" y="2193"/>
                      <a:pt x="752" y="2193"/>
                      <a:pt x="752" y="2193"/>
                    </a:cubicBezTo>
                    <a:cubicBezTo>
                      <a:pt x="768" y="2181"/>
                      <a:pt x="768" y="2181"/>
                      <a:pt x="768" y="2181"/>
                    </a:cubicBezTo>
                    <a:cubicBezTo>
                      <a:pt x="832" y="2209"/>
                      <a:pt x="832" y="2209"/>
                      <a:pt x="832" y="2209"/>
                    </a:cubicBezTo>
                    <a:cubicBezTo>
                      <a:pt x="808" y="2253"/>
                      <a:pt x="808" y="2253"/>
                      <a:pt x="808" y="2253"/>
                    </a:cubicBezTo>
                    <a:cubicBezTo>
                      <a:pt x="768" y="2292"/>
                      <a:pt x="768" y="2292"/>
                      <a:pt x="768" y="2292"/>
                    </a:cubicBezTo>
                    <a:cubicBezTo>
                      <a:pt x="768" y="2292"/>
                      <a:pt x="716" y="2261"/>
                      <a:pt x="716" y="2281"/>
                    </a:cubicBezTo>
                    <a:cubicBezTo>
                      <a:pt x="716" y="2300"/>
                      <a:pt x="692" y="2328"/>
                      <a:pt x="692" y="2328"/>
                    </a:cubicBezTo>
                    <a:cubicBezTo>
                      <a:pt x="732" y="2356"/>
                      <a:pt x="732" y="2356"/>
                      <a:pt x="732" y="2356"/>
                    </a:cubicBezTo>
                    <a:cubicBezTo>
                      <a:pt x="676" y="2404"/>
                      <a:pt x="676" y="2404"/>
                      <a:pt x="676" y="2404"/>
                    </a:cubicBezTo>
                    <a:cubicBezTo>
                      <a:pt x="672" y="2432"/>
                      <a:pt x="672" y="2432"/>
                      <a:pt x="672" y="2432"/>
                    </a:cubicBezTo>
                    <a:cubicBezTo>
                      <a:pt x="732" y="2408"/>
                      <a:pt x="732" y="2408"/>
                      <a:pt x="732" y="2408"/>
                    </a:cubicBezTo>
                    <a:cubicBezTo>
                      <a:pt x="804" y="2436"/>
                      <a:pt x="804" y="2436"/>
                      <a:pt x="804" y="2436"/>
                    </a:cubicBezTo>
                    <a:cubicBezTo>
                      <a:pt x="840" y="2468"/>
                      <a:pt x="840" y="2468"/>
                      <a:pt x="840" y="2468"/>
                    </a:cubicBezTo>
                    <a:cubicBezTo>
                      <a:pt x="883" y="2491"/>
                      <a:pt x="883" y="2491"/>
                      <a:pt x="883" y="2491"/>
                    </a:cubicBezTo>
                    <a:cubicBezTo>
                      <a:pt x="851" y="2464"/>
                      <a:pt x="851" y="2464"/>
                      <a:pt x="851" y="2464"/>
                    </a:cubicBezTo>
                    <a:cubicBezTo>
                      <a:pt x="855" y="2432"/>
                      <a:pt x="855" y="2432"/>
                      <a:pt x="855" y="2432"/>
                    </a:cubicBezTo>
                    <a:cubicBezTo>
                      <a:pt x="792" y="2408"/>
                      <a:pt x="792" y="2408"/>
                      <a:pt x="792" y="2408"/>
                    </a:cubicBezTo>
                    <a:cubicBezTo>
                      <a:pt x="780" y="2400"/>
                      <a:pt x="780" y="2400"/>
                      <a:pt x="780" y="2400"/>
                    </a:cubicBezTo>
                    <a:cubicBezTo>
                      <a:pt x="780" y="2400"/>
                      <a:pt x="768" y="2400"/>
                      <a:pt x="780" y="2384"/>
                    </a:cubicBezTo>
                    <a:cubicBezTo>
                      <a:pt x="792" y="2368"/>
                      <a:pt x="844" y="2364"/>
                      <a:pt x="844" y="2364"/>
                    </a:cubicBezTo>
                    <a:cubicBezTo>
                      <a:pt x="895" y="2420"/>
                      <a:pt x="895" y="2420"/>
                      <a:pt x="895" y="2420"/>
                    </a:cubicBezTo>
                    <a:cubicBezTo>
                      <a:pt x="927" y="2436"/>
                      <a:pt x="927" y="2436"/>
                      <a:pt x="927" y="2436"/>
                    </a:cubicBezTo>
                    <a:cubicBezTo>
                      <a:pt x="955" y="2468"/>
                      <a:pt x="955" y="2468"/>
                      <a:pt x="955" y="2468"/>
                    </a:cubicBezTo>
                    <a:cubicBezTo>
                      <a:pt x="975" y="2523"/>
                      <a:pt x="975" y="2523"/>
                      <a:pt x="975" y="2523"/>
                    </a:cubicBezTo>
                    <a:cubicBezTo>
                      <a:pt x="955" y="2559"/>
                      <a:pt x="955" y="2559"/>
                      <a:pt x="955" y="2559"/>
                    </a:cubicBezTo>
                    <a:cubicBezTo>
                      <a:pt x="915" y="2527"/>
                      <a:pt x="915" y="2527"/>
                      <a:pt x="915" y="2527"/>
                    </a:cubicBezTo>
                    <a:cubicBezTo>
                      <a:pt x="871" y="2523"/>
                      <a:pt x="871" y="2523"/>
                      <a:pt x="871" y="2523"/>
                    </a:cubicBezTo>
                    <a:cubicBezTo>
                      <a:pt x="836" y="2503"/>
                      <a:pt x="836" y="2503"/>
                      <a:pt x="836" y="2503"/>
                    </a:cubicBezTo>
                    <a:cubicBezTo>
                      <a:pt x="812" y="2519"/>
                      <a:pt x="812" y="2519"/>
                      <a:pt x="812" y="2519"/>
                    </a:cubicBezTo>
                    <a:cubicBezTo>
                      <a:pt x="832" y="2567"/>
                      <a:pt x="832" y="2567"/>
                      <a:pt x="832" y="2567"/>
                    </a:cubicBezTo>
                    <a:cubicBezTo>
                      <a:pt x="776" y="2551"/>
                      <a:pt x="776" y="2551"/>
                      <a:pt x="776" y="2551"/>
                    </a:cubicBezTo>
                    <a:cubicBezTo>
                      <a:pt x="776" y="2511"/>
                      <a:pt x="776" y="2511"/>
                      <a:pt x="776" y="2511"/>
                    </a:cubicBezTo>
                    <a:cubicBezTo>
                      <a:pt x="788" y="2499"/>
                      <a:pt x="788" y="2499"/>
                      <a:pt x="788" y="2499"/>
                    </a:cubicBezTo>
                    <a:cubicBezTo>
                      <a:pt x="760" y="2511"/>
                      <a:pt x="760" y="2511"/>
                      <a:pt x="760" y="2511"/>
                    </a:cubicBezTo>
                    <a:cubicBezTo>
                      <a:pt x="760" y="2511"/>
                      <a:pt x="732" y="2527"/>
                      <a:pt x="732" y="2543"/>
                    </a:cubicBezTo>
                    <a:cubicBezTo>
                      <a:pt x="732" y="2559"/>
                      <a:pt x="712" y="2559"/>
                      <a:pt x="712" y="2559"/>
                    </a:cubicBezTo>
                    <a:cubicBezTo>
                      <a:pt x="664" y="2595"/>
                      <a:pt x="664" y="2595"/>
                      <a:pt x="664" y="2595"/>
                    </a:cubicBezTo>
                    <a:cubicBezTo>
                      <a:pt x="660" y="2571"/>
                      <a:pt x="660" y="2571"/>
                      <a:pt x="660" y="2571"/>
                    </a:cubicBezTo>
                    <a:cubicBezTo>
                      <a:pt x="621" y="2599"/>
                      <a:pt x="621" y="2599"/>
                      <a:pt x="621" y="2599"/>
                    </a:cubicBezTo>
                    <a:cubicBezTo>
                      <a:pt x="565" y="2583"/>
                      <a:pt x="565" y="2583"/>
                      <a:pt x="565" y="2583"/>
                    </a:cubicBezTo>
                    <a:cubicBezTo>
                      <a:pt x="561" y="2559"/>
                      <a:pt x="561" y="2559"/>
                      <a:pt x="561" y="2559"/>
                    </a:cubicBezTo>
                    <a:cubicBezTo>
                      <a:pt x="501" y="2547"/>
                      <a:pt x="501" y="2547"/>
                      <a:pt x="501" y="2547"/>
                    </a:cubicBezTo>
                    <a:cubicBezTo>
                      <a:pt x="446" y="2519"/>
                      <a:pt x="446" y="2519"/>
                      <a:pt x="446" y="2519"/>
                    </a:cubicBezTo>
                    <a:cubicBezTo>
                      <a:pt x="402" y="2515"/>
                      <a:pt x="402" y="2515"/>
                      <a:pt x="402" y="2515"/>
                    </a:cubicBezTo>
                    <a:cubicBezTo>
                      <a:pt x="346" y="2507"/>
                      <a:pt x="346" y="2507"/>
                      <a:pt x="346" y="2507"/>
                    </a:cubicBezTo>
                    <a:cubicBezTo>
                      <a:pt x="326" y="2527"/>
                      <a:pt x="326" y="2527"/>
                      <a:pt x="326" y="2527"/>
                    </a:cubicBezTo>
                    <a:cubicBezTo>
                      <a:pt x="282" y="2507"/>
                      <a:pt x="282" y="2507"/>
                      <a:pt x="282" y="2507"/>
                    </a:cubicBezTo>
                    <a:lnTo>
                      <a:pt x="274" y="24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23" name="Freeform 6"/>
              <p:cNvSpPr>
                <a:spLocks/>
              </p:cNvSpPr>
              <p:nvPr/>
            </p:nvSpPr>
            <p:spPr bwMode="auto">
              <a:xfrm>
                <a:off x="4970" y="3039"/>
                <a:ext cx="44" cy="96"/>
              </a:xfrm>
              <a:custGeom>
                <a:avLst/>
                <a:gdLst>
                  <a:gd name="T0" fmla="*/ 26 w 59"/>
                  <a:gd name="T1" fmla="*/ 0 h 130"/>
                  <a:gd name="T2" fmla="*/ 9 w 59"/>
                  <a:gd name="T3" fmla="*/ 10 h 130"/>
                  <a:gd name="T4" fmla="*/ 10 w 59"/>
                  <a:gd name="T5" fmla="*/ 26 h 130"/>
                  <a:gd name="T6" fmla="*/ 0 w 59"/>
                  <a:gd name="T7" fmla="*/ 41 h 130"/>
                  <a:gd name="T8" fmla="*/ 1 w 59"/>
                  <a:gd name="T9" fmla="*/ 100 h 130"/>
                  <a:gd name="T10" fmla="*/ 7 w 59"/>
                  <a:gd name="T11" fmla="*/ 111 h 130"/>
                  <a:gd name="T12" fmla="*/ 20 w 59"/>
                  <a:gd name="T13" fmla="*/ 130 h 130"/>
                  <a:gd name="T14" fmla="*/ 33 w 59"/>
                  <a:gd name="T15" fmla="*/ 127 h 130"/>
                  <a:gd name="T16" fmla="*/ 48 w 59"/>
                  <a:gd name="T17" fmla="*/ 114 h 130"/>
                  <a:gd name="T18" fmla="*/ 48 w 59"/>
                  <a:gd name="T19" fmla="*/ 102 h 130"/>
                  <a:gd name="T20" fmla="*/ 40 w 59"/>
                  <a:gd name="T21" fmla="*/ 95 h 130"/>
                  <a:gd name="T22" fmla="*/ 47 w 59"/>
                  <a:gd name="T23" fmla="*/ 80 h 130"/>
                  <a:gd name="T24" fmla="*/ 37 w 59"/>
                  <a:gd name="T25" fmla="*/ 64 h 130"/>
                  <a:gd name="T26" fmla="*/ 48 w 59"/>
                  <a:gd name="T27" fmla="*/ 54 h 130"/>
                  <a:gd name="T28" fmla="*/ 48 w 59"/>
                  <a:gd name="T29" fmla="*/ 36 h 130"/>
                  <a:gd name="T30" fmla="*/ 58 w 59"/>
                  <a:gd name="T31" fmla="*/ 27 h 130"/>
                  <a:gd name="T32" fmla="*/ 55 w 59"/>
                  <a:gd name="T33" fmla="*/ 10 h 130"/>
                  <a:gd name="T34" fmla="*/ 36 w 59"/>
                  <a:gd name="T35" fmla="*/ 8 h 130"/>
                  <a:gd name="T36" fmla="*/ 26 w 59"/>
                  <a:gd name="T3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130">
                    <a:moveTo>
                      <a:pt x="26" y="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24"/>
                      <a:pt x="10" y="26"/>
                    </a:cubicBezTo>
                    <a:cubicBezTo>
                      <a:pt x="9" y="27"/>
                      <a:pt x="1" y="37"/>
                      <a:pt x="0" y="41"/>
                    </a:cubicBezTo>
                    <a:cubicBezTo>
                      <a:pt x="0" y="45"/>
                      <a:pt x="1" y="100"/>
                      <a:pt x="1" y="100"/>
                    </a:cubicBezTo>
                    <a:cubicBezTo>
                      <a:pt x="7" y="111"/>
                      <a:pt x="7" y="111"/>
                      <a:pt x="7" y="111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20" y="130"/>
                      <a:pt x="33" y="129"/>
                      <a:pt x="33" y="127"/>
                    </a:cubicBezTo>
                    <a:cubicBezTo>
                      <a:pt x="33" y="125"/>
                      <a:pt x="47" y="116"/>
                      <a:pt x="48" y="114"/>
                    </a:cubicBezTo>
                    <a:cubicBezTo>
                      <a:pt x="49" y="111"/>
                      <a:pt x="50" y="104"/>
                      <a:pt x="48" y="102"/>
                    </a:cubicBezTo>
                    <a:cubicBezTo>
                      <a:pt x="47" y="100"/>
                      <a:pt x="40" y="96"/>
                      <a:pt x="40" y="95"/>
                    </a:cubicBezTo>
                    <a:cubicBezTo>
                      <a:pt x="41" y="93"/>
                      <a:pt x="47" y="80"/>
                      <a:pt x="47" y="80"/>
                    </a:cubicBezTo>
                    <a:cubicBezTo>
                      <a:pt x="47" y="80"/>
                      <a:pt x="38" y="65"/>
                      <a:pt x="37" y="64"/>
                    </a:cubicBezTo>
                    <a:cubicBezTo>
                      <a:pt x="37" y="62"/>
                      <a:pt x="48" y="54"/>
                      <a:pt x="48" y="54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58" y="29"/>
                      <a:pt x="58" y="27"/>
                    </a:cubicBezTo>
                    <a:cubicBezTo>
                      <a:pt x="58" y="26"/>
                      <a:pt x="59" y="11"/>
                      <a:pt x="55" y="10"/>
                    </a:cubicBezTo>
                    <a:cubicBezTo>
                      <a:pt x="51" y="8"/>
                      <a:pt x="38" y="9"/>
                      <a:pt x="36" y="8"/>
                    </a:cubicBezTo>
                    <a:cubicBezTo>
                      <a:pt x="33" y="7"/>
                      <a:pt x="26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24" name="Freeform 7"/>
              <p:cNvSpPr>
                <a:spLocks/>
              </p:cNvSpPr>
              <p:nvPr/>
            </p:nvSpPr>
            <p:spPr bwMode="auto">
              <a:xfrm>
                <a:off x="4993" y="2985"/>
                <a:ext cx="21" cy="21"/>
              </a:xfrm>
              <a:custGeom>
                <a:avLst/>
                <a:gdLst>
                  <a:gd name="T0" fmla="*/ 9 w 21"/>
                  <a:gd name="T1" fmla="*/ 0 h 21"/>
                  <a:gd name="T2" fmla="*/ 21 w 21"/>
                  <a:gd name="T3" fmla="*/ 0 h 21"/>
                  <a:gd name="T4" fmla="*/ 19 w 21"/>
                  <a:gd name="T5" fmla="*/ 8 h 21"/>
                  <a:gd name="T6" fmla="*/ 9 w 21"/>
                  <a:gd name="T7" fmla="*/ 21 h 21"/>
                  <a:gd name="T8" fmla="*/ 0 w 21"/>
                  <a:gd name="T9" fmla="*/ 18 h 21"/>
                  <a:gd name="T10" fmla="*/ 5 w 21"/>
                  <a:gd name="T11" fmla="*/ 7 h 21"/>
                  <a:gd name="T12" fmla="*/ 9 w 21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9" y="0"/>
                    </a:moveTo>
                    <a:lnTo>
                      <a:pt x="21" y="0"/>
                    </a:lnTo>
                    <a:lnTo>
                      <a:pt x="19" y="8"/>
                    </a:lnTo>
                    <a:lnTo>
                      <a:pt x="9" y="21"/>
                    </a:lnTo>
                    <a:lnTo>
                      <a:pt x="0" y="18"/>
                    </a:lnTo>
                    <a:lnTo>
                      <a:pt x="5" y="7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25" name="Freeform 8"/>
              <p:cNvSpPr>
                <a:spLocks/>
              </p:cNvSpPr>
              <p:nvPr/>
            </p:nvSpPr>
            <p:spPr bwMode="auto">
              <a:xfrm>
                <a:off x="5836" y="1658"/>
                <a:ext cx="122" cy="91"/>
              </a:xfrm>
              <a:custGeom>
                <a:avLst/>
                <a:gdLst>
                  <a:gd name="T0" fmla="*/ 0 w 166"/>
                  <a:gd name="T1" fmla="*/ 70 h 123"/>
                  <a:gd name="T2" fmla="*/ 15 w 166"/>
                  <a:gd name="T3" fmla="*/ 44 h 123"/>
                  <a:gd name="T4" fmla="*/ 47 w 166"/>
                  <a:gd name="T5" fmla="*/ 27 h 123"/>
                  <a:gd name="T6" fmla="*/ 79 w 166"/>
                  <a:gd name="T7" fmla="*/ 17 h 123"/>
                  <a:gd name="T8" fmla="*/ 87 w 166"/>
                  <a:gd name="T9" fmla="*/ 10 h 123"/>
                  <a:gd name="T10" fmla="*/ 132 w 166"/>
                  <a:gd name="T11" fmla="*/ 12 h 123"/>
                  <a:gd name="T12" fmla="*/ 144 w 166"/>
                  <a:gd name="T13" fmla="*/ 0 h 123"/>
                  <a:gd name="T14" fmla="*/ 165 w 166"/>
                  <a:gd name="T15" fmla="*/ 10 h 123"/>
                  <a:gd name="T16" fmla="*/ 166 w 166"/>
                  <a:gd name="T17" fmla="*/ 41 h 123"/>
                  <a:gd name="T18" fmla="*/ 143 w 166"/>
                  <a:gd name="T19" fmla="*/ 28 h 123"/>
                  <a:gd name="T20" fmla="*/ 119 w 166"/>
                  <a:gd name="T21" fmla="*/ 38 h 123"/>
                  <a:gd name="T22" fmla="*/ 101 w 166"/>
                  <a:gd name="T23" fmla="*/ 45 h 123"/>
                  <a:gd name="T24" fmla="*/ 113 w 166"/>
                  <a:gd name="T25" fmla="*/ 66 h 123"/>
                  <a:gd name="T26" fmla="*/ 93 w 166"/>
                  <a:gd name="T27" fmla="*/ 82 h 123"/>
                  <a:gd name="T28" fmla="*/ 82 w 166"/>
                  <a:gd name="T29" fmla="*/ 114 h 123"/>
                  <a:gd name="T30" fmla="*/ 66 w 166"/>
                  <a:gd name="T31" fmla="*/ 115 h 123"/>
                  <a:gd name="T32" fmla="*/ 50 w 166"/>
                  <a:gd name="T33" fmla="*/ 92 h 123"/>
                  <a:gd name="T34" fmla="*/ 28 w 166"/>
                  <a:gd name="T35" fmla="*/ 87 h 123"/>
                  <a:gd name="T36" fmla="*/ 24 w 166"/>
                  <a:gd name="T37" fmla="*/ 78 h 123"/>
                  <a:gd name="T38" fmla="*/ 0 w 166"/>
                  <a:gd name="T39" fmla="*/ 7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6" h="123">
                    <a:moveTo>
                      <a:pt x="0" y="70"/>
                    </a:moveTo>
                    <a:cubicBezTo>
                      <a:pt x="15" y="44"/>
                      <a:pt x="15" y="44"/>
                      <a:pt x="15" y="44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132" y="12"/>
                      <a:pt x="132" y="12"/>
                      <a:pt x="132" y="12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65" y="10"/>
                      <a:pt x="165" y="10"/>
                      <a:pt x="165" y="10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43" y="28"/>
                      <a:pt x="143" y="28"/>
                      <a:pt x="143" y="28"/>
                    </a:cubicBezTo>
                    <a:cubicBezTo>
                      <a:pt x="119" y="38"/>
                      <a:pt x="119" y="38"/>
                      <a:pt x="119" y="38"/>
                    </a:cubicBezTo>
                    <a:cubicBezTo>
                      <a:pt x="101" y="45"/>
                      <a:pt x="101" y="45"/>
                      <a:pt x="101" y="45"/>
                    </a:cubicBezTo>
                    <a:cubicBezTo>
                      <a:pt x="113" y="66"/>
                      <a:pt x="113" y="66"/>
                      <a:pt x="113" y="66"/>
                    </a:cubicBezTo>
                    <a:cubicBezTo>
                      <a:pt x="93" y="82"/>
                      <a:pt x="93" y="82"/>
                      <a:pt x="93" y="82"/>
                    </a:cubicBezTo>
                    <a:cubicBezTo>
                      <a:pt x="82" y="114"/>
                      <a:pt x="82" y="114"/>
                      <a:pt x="82" y="114"/>
                    </a:cubicBezTo>
                    <a:cubicBezTo>
                      <a:pt x="82" y="114"/>
                      <a:pt x="69" y="123"/>
                      <a:pt x="66" y="115"/>
                    </a:cubicBezTo>
                    <a:cubicBezTo>
                      <a:pt x="63" y="108"/>
                      <a:pt x="50" y="92"/>
                      <a:pt x="50" y="92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4" y="78"/>
                      <a:pt x="24" y="78"/>
                      <a:pt x="24" y="78"/>
                    </a:cubicBezTo>
                    <a:lnTo>
                      <a:pt x="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26" name="Freeform 9"/>
              <p:cNvSpPr>
                <a:spLocks/>
              </p:cNvSpPr>
              <p:nvPr/>
            </p:nvSpPr>
            <p:spPr bwMode="auto">
              <a:xfrm>
                <a:off x="6070" y="2055"/>
                <a:ext cx="52" cy="38"/>
              </a:xfrm>
              <a:custGeom>
                <a:avLst/>
                <a:gdLst>
                  <a:gd name="T0" fmla="*/ 0 w 52"/>
                  <a:gd name="T1" fmla="*/ 14 h 38"/>
                  <a:gd name="T2" fmla="*/ 15 w 52"/>
                  <a:gd name="T3" fmla="*/ 5 h 38"/>
                  <a:gd name="T4" fmla="*/ 39 w 52"/>
                  <a:gd name="T5" fmla="*/ 5 h 38"/>
                  <a:gd name="T6" fmla="*/ 52 w 52"/>
                  <a:gd name="T7" fmla="*/ 0 h 38"/>
                  <a:gd name="T8" fmla="*/ 48 w 52"/>
                  <a:gd name="T9" fmla="*/ 11 h 38"/>
                  <a:gd name="T10" fmla="*/ 34 w 52"/>
                  <a:gd name="T11" fmla="*/ 24 h 38"/>
                  <a:gd name="T12" fmla="*/ 21 w 52"/>
                  <a:gd name="T13" fmla="*/ 38 h 38"/>
                  <a:gd name="T14" fmla="*/ 6 w 52"/>
                  <a:gd name="T15" fmla="*/ 27 h 38"/>
                  <a:gd name="T16" fmla="*/ 6 w 52"/>
                  <a:gd name="T17" fmla="*/ 20 h 38"/>
                  <a:gd name="T18" fmla="*/ 0 w 52"/>
                  <a:gd name="T19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38">
                    <a:moveTo>
                      <a:pt x="0" y="14"/>
                    </a:moveTo>
                    <a:lnTo>
                      <a:pt x="15" y="5"/>
                    </a:lnTo>
                    <a:lnTo>
                      <a:pt x="39" y="5"/>
                    </a:lnTo>
                    <a:lnTo>
                      <a:pt x="52" y="0"/>
                    </a:lnTo>
                    <a:lnTo>
                      <a:pt x="48" y="11"/>
                    </a:lnTo>
                    <a:lnTo>
                      <a:pt x="34" y="24"/>
                    </a:lnTo>
                    <a:lnTo>
                      <a:pt x="21" y="38"/>
                    </a:lnTo>
                    <a:lnTo>
                      <a:pt x="6" y="27"/>
                    </a:lnTo>
                    <a:lnTo>
                      <a:pt x="6" y="2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27" name="Freeform 10"/>
              <p:cNvSpPr>
                <a:spLocks/>
              </p:cNvSpPr>
              <p:nvPr/>
            </p:nvSpPr>
            <p:spPr bwMode="auto">
              <a:xfrm>
                <a:off x="5716" y="2528"/>
                <a:ext cx="56" cy="161"/>
              </a:xfrm>
              <a:custGeom>
                <a:avLst/>
                <a:gdLst>
                  <a:gd name="T0" fmla="*/ 11 w 75"/>
                  <a:gd name="T1" fmla="*/ 0 h 218"/>
                  <a:gd name="T2" fmla="*/ 1 w 75"/>
                  <a:gd name="T3" fmla="*/ 21 h 218"/>
                  <a:gd name="T4" fmla="*/ 1 w 75"/>
                  <a:gd name="T5" fmla="*/ 63 h 218"/>
                  <a:gd name="T6" fmla="*/ 16 w 75"/>
                  <a:gd name="T7" fmla="*/ 68 h 218"/>
                  <a:gd name="T8" fmla="*/ 32 w 75"/>
                  <a:gd name="T9" fmla="*/ 94 h 218"/>
                  <a:gd name="T10" fmla="*/ 24 w 75"/>
                  <a:gd name="T11" fmla="*/ 113 h 218"/>
                  <a:gd name="T12" fmla="*/ 17 w 75"/>
                  <a:gd name="T13" fmla="*/ 133 h 218"/>
                  <a:gd name="T14" fmla="*/ 4 w 75"/>
                  <a:gd name="T15" fmla="*/ 137 h 218"/>
                  <a:gd name="T16" fmla="*/ 0 w 75"/>
                  <a:gd name="T17" fmla="*/ 191 h 218"/>
                  <a:gd name="T18" fmla="*/ 8 w 75"/>
                  <a:gd name="T19" fmla="*/ 218 h 218"/>
                  <a:gd name="T20" fmla="*/ 43 w 75"/>
                  <a:gd name="T21" fmla="*/ 215 h 218"/>
                  <a:gd name="T22" fmla="*/ 51 w 75"/>
                  <a:gd name="T23" fmla="*/ 194 h 218"/>
                  <a:gd name="T24" fmla="*/ 51 w 75"/>
                  <a:gd name="T25" fmla="*/ 163 h 218"/>
                  <a:gd name="T26" fmla="*/ 69 w 75"/>
                  <a:gd name="T27" fmla="*/ 137 h 218"/>
                  <a:gd name="T28" fmla="*/ 75 w 75"/>
                  <a:gd name="T29" fmla="*/ 105 h 218"/>
                  <a:gd name="T30" fmla="*/ 56 w 75"/>
                  <a:gd name="T31" fmla="*/ 110 h 218"/>
                  <a:gd name="T32" fmla="*/ 45 w 75"/>
                  <a:gd name="T33" fmla="*/ 92 h 218"/>
                  <a:gd name="T34" fmla="*/ 50 w 75"/>
                  <a:gd name="T35" fmla="*/ 76 h 218"/>
                  <a:gd name="T36" fmla="*/ 27 w 75"/>
                  <a:gd name="T37" fmla="*/ 53 h 218"/>
                  <a:gd name="T38" fmla="*/ 16 w 75"/>
                  <a:gd name="T39" fmla="*/ 36 h 218"/>
                  <a:gd name="T40" fmla="*/ 11 w 75"/>
                  <a:gd name="T41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218">
                    <a:moveTo>
                      <a:pt x="11" y="0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24" y="113"/>
                      <a:pt x="24" y="113"/>
                      <a:pt x="24" y="113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4" y="137"/>
                      <a:pt x="4" y="137"/>
                      <a:pt x="4" y="137"/>
                    </a:cubicBezTo>
                    <a:cubicBezTo>
                      <a:pt x="4" y="137"/>
                      <a:pt x="0" y="184"/>
                      <a:pt x="0" y="191"/>
                    </a:cubicBezTo>
                    <a:cubicBezTo>
                      <a:pt x="0" y="197"/>
                      <a:pt x="8" y="218"/>
                      <a:pt x="8" y="218"/>
                    </a:cubicBezTo>
                    <a:cubicBezTo>
                      <a:pt x="43" y="215"/>
                      <a:pt x="43" y="215"/>
                      <a:pt x="43" y="215"/>
                    </a:cubicBezTo>
                    <a:cubicBezTo>
                      <a:pt x="51" y="194"/>
                      <a:pt x="51" y="194"/>
                      <a:pt x="51" y="194"/>
                    </a:cubicBezTo>
                    <a:cubicBezTo>
                      <a:pt x="51" y="163"/>
                      <a:pt x="51" y="163"/>
                      <a:pt x="51" y="163"/>
                    </a:cubicBezTo>
                    <a:cubicBezTo>
                      <a:pt x="69" y="137"/>
                      <a:pt x="69" y="137"/>
                      <a:pt x="69" y="137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56" y="110"/>
                      <a:pt x="56" y="110"/>
                      <a:pt x="56" y="110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16" y="36"/>
                      <a:pt x="16" y="36"/>
                      <a:pt x="16" y="36"/>
                    </a:cubicBez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28" name="Freeform 11"/>
              <p:cNvSpPr>
                <a:spLocks/>
              </p:cNvSpPr>
              <p:nvPr/>
            </p:nvSpPr>
            <p:spPr bwMode="auto">
              <a:xfrm>
                <a:off x="5913" y="2588"/>
                <a:ext cx="56" cy="50"/>
              </a:xfrm>
              <a:custGeom>
                <a:avLst/>
                <a:gdLst>
                  <a:gd name="T0" fmla="*/ 0 w 56"/>
                  <a:gd name="T1" fmla="*/ 1 h 50"/>
                  <a:gd name="T2" fmla="*/ 25 w 56"/>
                  <a:gd name="T3" fmla="*/ 0 h 50"/>
                  <a:gd name="T4" fmla="*/ 37 w 56"/>
                  <a:gd name="T5" fmla="*/ 20 h 50"/>
                  <a:gd name="T6" fmla="*/ 56 w 56"/>
                  <a:gd name="T7" fmla="*/ 42 h 50"/>
                  <a:gd name="T8" fmla="*/ 53 w 56"/>
                  <a:gd name="T9" fmla="*/ 50 h 50"/>
                  <a:gd name="T10" fmla="*/ 34 w 56"/>
                  <a:gd name="T11" fmla="*/ 35 h 50"/>
                  <a:gd name="T12" fmla="*/ 25 w 56"/>
                  <a:gd name="T13" fmla="*/ 33 h 50"/>
                  <a:gd name="T14" fmla="*/ 13 w 56"/>
                  <a:gd name="T15" fmla="*/ 15 h 50"/>
                  <a:gd name="T16" fmla="*/ 3 w 56"/>
                  <a:gd name="T17" fmla="*/ 14 h 50"/>
                  <a:gd name="T18" fmla="*/ 0 w 56"/>
                  <a:gd name="T19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0">
                    <a:moveTo>
                      <a:pt x="0" y="1"/>
                    </a:moveTo>
                    <a:lnTo>
                      <a:pt x="25" y="0"/>
                    </a:lnTo>
                    <a:lnTo>
                      <a:pt x="37" y="20"/>
                    </a:lnTo>
                    <a:lnTo>
                      <a:pt x="56" y="42"/>
                    </a:lnTo>
                    <a:lnTo>
                      <a:pt x="53" y="50"/>
                    </a:lnTo>
                    <a:lnTo>
                      <a:pt x="34" y="35"/>
                    </a:lnTo>
                    <a:lnTo>
                      <a:pt x="25" y="33"/>
                    </a:lnTo>
                    <a:lnTo>
                      <a:pt x="13" y="15"/>
                    </a:lnTo>
                    <a:lnTo>
                      <a:pt x="3" y="14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29" name="Freeform 12"/>
              <p:cNvSpPr>
                <a:spLocks/>
              </p:cNvSpPr>
              <p:nvPr/>
            </p:nvSpPr>
            <p:spPr bwMode="auto">
              <a:xfrm>
                <a:off x="5608" y="2666"/>
                <a:ext cx="39" cy="43"/>
              </a:xfrm>
              <a:custGeom>
                <a:avLst/>
                <a:gdLst>
                  <a:gd name="T0" fmla="*/ 40 w 53"/>
                  <a:gd name="T1" fmla="*/ 0 h 58"/>
                  <a:gd name="T2" fmla="*/ 32 w 53"/>
                  <a:gd name="T3" fmla="*/ 18 h 58"/>
                  <a:gd name="T4" fmla="*/ 24 w 53"/>
                  <a:gd name="T5" fmla="*/ 36 h 58"/>
                  <a:gd name="T6" fmla="*/ 0 w 53"/>
                  <a:gd name="T7" fmla="*/ 36 h 58"/>
                  <a:gd name="T8" fmla="*/ 27 w 53"/>
                  <a:gd name="T9" fmla="*/ 49 h 58"/>
                  <a:gd name="T10" fmla="*/ 45 w 53"/>
                  <a:gd name="T11" fmla="*/ 58 h 58"/>
                  <a:gd name="T12" fmla="*/ 53 w 53"/>
                  <a:gd name="T13" fmla="*/ 41 h 58"/>
                  <a:gd name="T14" fmla="*/ 53 w 53"/>
                  <a:gd name="T15" fmla="*/ 15 h 58"/>
                  <a:gd name="T16" fmla="*/ 40 w 5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8">
                    <a:moveTo>
                      <a:pt x="40" y="0"/>
                    </a:moveTo>
                    <a:cubicBezTo>
                      <a:pt x="32" y="18"/>
                      <a:pt x="32" y="18"/>
                      <a:pt x="32" y="18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8"/>
                      <a:pt x="53" y="49"/>
                      <a:pt x="53" y="41"/>
                    </a:cubicBezTo>
                    <a:cubicBezTo>
                      <a:pt x="53" y="33"/>
                      <a:pt x="53" y="15"/>
                      <a:pt x="53" y="15"/>
                    </a:cubicBezTo>
                    <a:lnTo>
                      <a:pt x="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30" name="Freeform 13"/>
              <p:cNvSpPr>
                <a:spLocks/>
              </p:cNvSpPr>
              <p:nvPr/>
            </p:nvSpPr>
            <p:spPr bwMode="auto">
              <a:xfrm>
                <a:off x="5432" y="2783"/>
                <a:ext cx="401" cy="421"/>
              </a:xfrm>
              <a:custGeom>
                <a:avLst/>
                <a:gdLst>
                  <a:gd name="T0" fmla="*/ 226 w 544"/>
                  <a:gd name="T1" fmla="*/ 12 h 571"/>
                  <a:gd name="T2" fmla="*/ 176 w 544"/>
                  <a:gd name="T3" fmla="*/ 38 h 571"/>
                  <a:gd name="T4" fmla="*/ 129 w 544"/>
                  <a:gd name="T5" fmla="*/ 64 h 571"/>
                  <a:gd name="T6" fmla="*/ 87 w 544"/>
                  <a:gd name="T7" fmla="*/ 95 h 571"/>
                  <a:gd name="T8" fmla="*/ 50 w 544"/>
                  <a:gd name="T9" fmla="*/ 51 h 571"/>
                  <a:gd name="T10" fmla="*/ 27 w 544"/>
                  <a:gd name="T11" fmla="*/ 59 h 571"/>
                  <a:gd name="T12" fmla="*/ 15 w 544"/>
                  <a:gd name="T13" fmla="*/ 82 h 571"/>
                  <a:gd name="T14" fmla="*/ 8 w 544"/>
                  <a:gd name="T15" fmla="*/ 133 h 571"/>
                  <a:gd name="T16" fmla="*/ 37 w 544"/>
                  <a:gd name="T17" fmla="*/ 167 h 571"/>
                  <a:gd name="T18" fmla="*/ 40 w 544"/>
                  <a:gd name="T19" fmla="*/ 187 h 571"/>
                  <a:gd name="T20" fmla="*/ 26 w 544"/>
                  <a:gd name="T21" fmla="*/ 206 h 571"/>
                  <a:gd name="T22" fmla="*/ 45 w 544"/>
                  <a:gd name="T23" fmla="*/ 235 h 571"/>
                  <a:gd name="T24" fmla="*/ 79 w 544"/>
                  <a:gd name="T25" fmla="*/ 240 h 571"/>
                  <a:gd name="T26" fmla="*/ 76 w 544"/>
                  <a:gd name="T27" fmla="*/ 271 h 571"/>
                  <a:gd name="T28" fmla="*/ 76 w 544"/>
                  <a:gd name="T29" fmla="*/ 322 h 571"/>
                  <a:gd name="T30" fmla="*/ 126 w 544"/>
                  <a:gd name="T31" fmla="*/ 372 h 571"/>
                  <a:gd name="T32" fmla="*/ 182 w 544"/>
                  <a:gd name="T33" fmla="*/ 364 h 571"/>
                  <a:gd name="T34" fmla="*/ 207 w 544"/>
                  <a:gd name="T35" fmla="*/ 425 h 571"/>
                  <a:gd name="T36" fmla="*/ 165 w 544"/>
                  <a:gd name="T37" fmla="*/ 467 h 571"/>
                  <a:gd name="T38" fmla="*/ 240 w 544"/>
                  <a:gd name="T39" fmla="*/ 467 h 571"/>
                  <a:gd name="T40" fmla="*/ 284 w 544"/>
                  <a:gd name="T41" fmla="*/ 475 h 571"/>
                  <a:gd name="T42" fmla="*/ 321 w 544"/>
                  <a:gd name="T43" fmla="*/ 492 h 571"/>
                  <a:gd name="T44" fmla="*/ 384 w 544"/>
                  <a:gd name="T45" fmla="*/ 506 h 571"/>
                  <a:gd name="T46" fmla="*/ 432 w 544"/>
                  <a:gd name="T47" fmla="*/ 482 h 571"/>
                  <a:gd name="T48" fmla="*/ 442 w 544"/>
                  <a:gd name="T49" fmla="*/ 516 h 571"/>
                  <a:gd name="T50" fmla="*/ 468 w 544"/>
                  <a:gd name="T51" fmla="*/ 530 h 571"/>
                  <a:gd name="T52" fmla="*/ 447 w 544"/>
                  <a:gd name="T53" fmla="*/ 564 h 571"/>
                  <a:gd name="T54" fmla="*/ 390 w 544"/>
                  <a:gd name="T55" fmla="*/ 553 h 571"/>
                  <a:gd name="T56" fmla="*/ 344 w 544"/>
                  <a:gd name="T57" fmla="*/ 519 h 571"/>
                  <a:gd name="T58" fmla="*/ 408 w 544"/>
                  <a:gd name="T59" fmla="*/ 513 h 571"/>
                  <a:gd name="T60" fmla="*/ 444 w 544"/>
                  <a:gd name="T61" fmla="*/ 475 h 571"/>
                  <a:gd name="T62" fmla="*/ 489 w 544"/>
                  <a:gd name="T63" fmla="*/ 453 h 571"/>
                  <a:gd name="T64" fmla="*/ 502 w 544"/>
                  <a:gd name="T65" fmla="*/ 430 h 571"/>
                  <a:gd name="T66" fmla="*/ 521 w 544"/>
                  <a:gd name="T67" fmla="*/ 372 h 571"/>
                  <a:gd name="T68" fmla="*/ 523 w 544"/>
                  <a:gd name="T69" fmla="*/ 311 h 571"/>
                  <a:gd name="T70" fmla="*/ 510 w 544"/>
                  <a:gd name="T71" fmla="*/ 264 h 571"/>
                  <a:gd name="T72" fmla="*/ 544 w 544"/>
                  <a:gd name="T73" fmla="*/ 280 h 571"/>
                  <a:gd name="T74" fmla="*/ 502 w 544"/>
                  <a:gd name="T75" fmla="*/ 201 h 571"/>
                  <a:gd name="T76" fmla="*/ 452 w 544"/>
                  <a:gd name="T77" fmla="*/ 141 h 571"/>
                  <a:gd name="T78" fmla="*/ 411 w 544"/>
                  <a:gd name="T79" fmla="*/ 112 h 571"/>
                  <a:gd name="T80" fmla="*/ 436 w 544"/>
                  <a:gd name="T81" fmla="*/ 61 h 571"/>
                  <a:gd name="T82" fmla="*/ 423 w 544"/>
                  <a:gd name="T83" fmla="*/ 0 h 571"/>
                  <a:gd name="T84" fmla="*/ 463 w 544"/>
                  <a:gd name="T85" fmla="*/ 45 h 571"/>
                  <a:gd name="T86" fmla="*/ 482 w 544"/>
                  <a:gd name="T87" fmla="*/ 93 h 571"/>
                  <a:gd name="T88" fmla="*/ 471 w 544"/>
                  <a:gd name="T89" fmla="*/ 121 h 571"/>
                  <a:gd name="T90" fmla="*/ 416 w 544"/>
                  <a:gd name="T91" fmla="*/ 148 h 571"/>
                  <a:gd name="T92" fmla="*/ 400 w 544"/>
                  <a:gd name="T93" fmla="*/ 124 h 571"/>
                  <a:gd name="T94" fmla="*/ 374 w 544"/>
                  <a:gd name="T95" fmla="*/ 116 h 571"/>
                  <a:gd name="T96" fmla="*/ 334 w 544"/>
                  <a:gd name="T97" fmla="*/ 151 h 571"/>
                  <a:gd name="T98" fmla="*/ 352 w 544"/>
                  <a:gd name="T99" fmla="*/ 108 h 571"/>
                  <a:gd name="T100" fmla="*/ 352 w 544"/>
                  <a:gd name="T101" fmla="*/ 74 h 571"/>
                  <a:gd name="T102" fmla="*/ 339 w 544"/>
                  <a:gd name="T103" fmla="*/ 30 h 571"/>
                  <a:gd name="T104" fmla="*/ 294 w 544"/>
                  <a:gd name="T105" fmla="*/ 1 h 571"/>
                  <a:gd name="T106" fmla="*/ 282 w 544"/>
                  <a:gd name="T107" fmla="*/ 32 h 571"/>
                  <a:gd name="T108" fmla="*/ 271 w 544"/>
                  <a:gd name="T109" fmla="*/ 12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4" h="571">
                    <a:moveTo>
                      <a:pt x="253" y="0"/>
                    </a:moveTo>
                    <a:cubicBezTo>
                      <a:pt x="226" y="12"/>
                      <a:pt x="226" y="12"/>
                      <a:pt x="226" y="12"/>
                    </a:cubicBezTo>
                    <a:cubicBezTo>
                      <a:pt x="195" y="37"/>
                      <a:pt x="195" y="37"/>
                      <a:pt x="195" y="37"/>
                    </a:cubicBezTo>
                    <a:cubicBezTo>
                      <a:pt x="176" y="38"/>
                      <a:pt x="176" y="38"/>
                      <a:pt x="176" y="38"/>
                    </a:cubicBezTo>
                    <a:cubicBezTo>
                      <a:pt x="150" y="50"/>
                      <a:pt x="150" y="50"/>
                      <a:pt x="150" y="50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10" y="79"/>
                      <a:pt x="110" y="79"/>
                      <a:pt x="110" y="79"/>
                    </a:cubicBezTo>
                    <a:cubicBezTo>
                      <a:pt x="87" y="95"/>
                      <a:pt x="87" y="95"/>
                      <a:pt x="87" y="95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36" y="138"/>
                      <a:pt x="36" y="138"/>
                      <a:pt x="36" y="138"/>
                    </a:cubicBezTo>
                    <a:cubicBezTo>
                      <a:pt x="37" y="167"/>
                      <a:pt x="37" y="167"/>
                      <a:pt x="37" y="167"/>
                    </a:cubicBezTo>
                    <a:cubicBezTo>
                      <a:pt x="24" y="180"/>
                      <a:pt x="24" y="180"/>
                      <a:pt x="24" y="180"/>
                    </a:cubicBezTo>
                    <a:cubicBezTo>
                      <a:pt x="40" y="187"/>
                      <a:pt x="40" y="187"/>
                      <a:pt x="40" y="187"/>
                    </a:cubicBezTo>
                    <a:cubicBezTo>
                      <a:pt x="52" y="196"/>
                      <a:pt x="52" y="196"/>
                      <a:pt x="52" y="196"/>
                    </a:cubicBezTo>
                    <a:cubicBezTo>
                      <a:pt x="26" y="206"/>
                      <a:pt x="26" y="206"/>
                      <a:pt x="26" y="206"/>
                    </a:cubicBezTo>
                    <a:cubicBezTo>
                      <a:pt x="23" y="222"/>
                      <a:pt x="23" y="222"/>
                      <a:pt x="23" y="222"/>
                    </a:cubicBezTo>
                    <a:cubicBezTo>
                      <a:pt x="45" y="235"/>
                      <a:pt x="45" y="235"/>
                      <a:pt x="45" y="235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79" y="240"/>
                      <a:pt x="79" y="240"/>
                      <a:pt x="79" y="240"/>
                    </a:cubicBezTo>
                    <a:cubicBezTo>
                      <a:pt x="58" y="254"/>
                      <a:pt x="58" y="254"/>
                      <a:pt x="58" y="254"/>
                    </a:cubicBezTo>
                    <a:cubicBezTo>
                      <a:pt x="76" y="271"/>
                      <a:pt x="76" y="271"/>
                      <a:pt x="76" y="271"/>
                    </a:cubicBezTo>
                    <a:cubicBezTo>
                      <a:pt x="71" y="298"/>
                      <a:pt x="71" y="298"/>
                      <a:pt x="71" y="298"/>
                    </a:cubicBezTo>
                    <a:cubicBezTo>
                      <a:pt x="76" y="322"/>
                      <a:pt x="76" y="322"/>
                      <a:pt x="76" y="322"/>
                    </a:cubicBezTo>
                    <a:cubicBezTo>
                      <a:pt x="116" y="351"/>
                      <a:pt x="116" y="351"/>
                      <a:pt x="116" y="351"/>
                    </a:cubicBezTo>
                    <a:cubicBezTo>
                      <a:pt x="126" y="372"/>
                      <a:pt x="126" y="372"/>
                      <a:pt x="126" y="372"/>
                    </a:cubicBezTo>
                    <a:cubicBezTo>
                      <a:pt x="157" y="374"/>
                      <a:pt x="157" y="374"/>
                      <a:pt x="157" y="374"/>
                    </a:cubicBezTo>
                    <a:cubicBezTo>
                      <a:pt x="182" y="364"/>
                      <a:pt x="182" y="364"/>
                      <a:pt x="182" y="364"/>
                    </a:cubicBezTo>
                    <a:cubicBezTo>
                      <a:pt x="207" y="406"/>
                      <a:pt x="207" y="406"/>
                      <a:pt x="207" y="406"/>
                    </a:cubicBezTo>
                    <a:cubicBezTo>
                      <a:pt x="207" y="425"/>
                      <a:pt x="207" y="425"/>
                      <a:pt x="207" y="425"/>
                    </a:cubicBezTo>
                    <a:cubicBezTo>
                      <a:pt x="186" y="424"/>
                      <a:pt x="186" y="424"/>
                      <a:pt x="186" y="424"/>
                    </a:cubicBezTo>
                    <a:cubicBezTo>
                      <a:pt x="165" y="467"/>
                      <a:pt x="165" y="467"/>
                      <a:pt x="165" y="467"/>
                    </a:cubicBezTo>
                    <a:cubicBezTo>
                      <a:pt x="213" y="463"/>
                      <a:pt x="213" y="463"/>
                      <a:pt x="213" y="463"/>
                    </a:cubicBezTo>
                    <a:cubicBezTo>
                      <a:pt x="240" y="467"/>
                      <a:pt x="240" y="467"/>
                      <a:pt x="240" y="467"/>
                    </a:cubicBezTo>
                    <a:cubicBezTo>
                      <a:pt x="236" y="453"/>
                      <a:pt x="236" y="453"/>
                      <a:pt x="236" y="453"/>
                    </a:cubicBezTo>
                    <a:cubicBezTo>
                      <a:pt x="284" y="475"/>
                      <a:pt x="284" y="475"/>
                      <a:pt x="284" y="475"/>
                    </a:cubicBezTo>
                    <a:cubicBezTo>
                      <a:pt x="284" y="475"/>
                      <a:pt x="315" y="471"/>
                      <a:pt x="313" y="477"/>
                    </a:cubicBezTo>
                    <a:cubicBezTo>
                      <a:pt x="311" y="484"/>
                      <a:pt x="321" y="492"/>
                      <a:pt x="321" y="492"/>
                    </a:cubicBezTo>
                    <a:cubicBezTo>
                      <a:pt x="363" y="496"/>
                      <a:pt x="363" y="496"/>
                      <a:pt x="363" y="496"/>
                    </a:cubicBezTo>
                    <a:cubicBezTo>
                      <a:pt x="384" y="506"/>
                      <a:pt x="384" y="506"/>
                      <a:pt x="384" y="506"/>
                    </a:cubicBezTo>
                    <a:cubicBezTo>
                      <a:pt x="402" y="504"/>
                      <a:pt x="402" y="504"/>
                      <a:pt x="402" y="504"/>
                    </a:cubicBezTo>
                    <a:cubicBezTo>
                      <a:pt x="432" y="482"/>
                      <a:pt x="432" y="482"/>
                      <a:pt x="432" y="482"/>
                    </a:cubicBezTo>
                    <a:cubicBezTo>
                      <a:pt x="457" y="496"/>
                      <a:pt x="457" y="496"/>
                      <a:pt x="457" y="496"/>
                    </a:cubicBezTo>
                    <a:cubicBezTo>
                      <a:pt x="442" y="516"/>
                      <a:pt x="442" y="516"/>
                      <a:pt x="442" y="516"/>
                    </a:cubicBezTo>
                    <a:cubicBezTo>
                      <a:pt x="439" y="538"/>
                      <a:pt x="439" y="538"/>
                      <a:pt x="439" y="538"/>
                    </a:cubicBezTo>
                    <a:cubicBezTo>
                      <a:pt x="468" y="530"/>
                      <a:pt x="468" y="530"/>
                      <a:pt x="468" y="530"/>
                    </a:cubicBezTo>
                    <a:cubicBezTo>
                      <a:pt x="466" y="558"/>
                      <a:pt x="466" y="558"/>
                      <a:pt x="466" y="558"/>
                    </a:cubicBezTo>
                    <a:cubicBezTo>
                      <a:pt x="466" y="558"/>
                      <a:pt x="458" y="563"/>
                      <a:pt x="447" y="564"/>
                    </a:cubicBezTo>
                    <a:cubicBezTo>
                      <a:pt x="436" y="566"/>
                      <a:pt x="423" y="571"/>
                      <a:pt x="416" y="571"/>
                    </a:cubicBezTo>
                    <a:cubicBezTo>
                      <a:pt x="410" y="571"/>
                      <a:pt x="390" y="553"/>
                      <a:pt x="390" y="553"/>
                    </a:cubicBezTo>
                    <a:cubicBezTo>
                      <a:pt x="384" y="534"/>
                      <a:pt x="384" y="534"/>
                      <a:pt x="384" y="534"/>
                    </a:cubicBezTo>
                    <a:cubicBezTo>
                      <a:pt x="344" y="519"/>
                      <a:pt x="344" y="519"/>
                      <a:pt x="344" y="519"/>
                    </a:cubicBezTo>
                    <a:cubicBezTo>
                      <a:pt x="387" y="519"/>
                      <a:pt x="387" y="519"/>
                      <a:pt x="387" y="519"/>
                    </a:cubicBezTo>
                    <a:cubicBezTo>
                      <a:pt x="387" y="519"/>
                      <a:pt x="408" y="521"/>
                      <a:pt x="408" y="513"/>
                    </a:cubicBezTo>
                    <a:cubicBezTo>
                      <a:pt x="408" y="504"/>
                      <a:pt x="416" y="485"/>
                      <a:pt x="416" y="485"/>
                    </a:cubicBezTo>
                    <a:cubicBezTo>
                      <a:pt x="416" y="485"/>
                      <a:pt x="437" y="475"/>
                      <a:pt x="444" y="475"/>
                    </a:cubicBezTo>
                    <a:cubicBezTo>
                      <a:pt x="450" y="475"/>
                      <a:pt x="487" y="475"/>
                      <a:pt x="487" y="475"/>
                    </a:cubicBezTo>
                    <a:cubicBezTo>
                      <a:pt x="487" y="475"/>
                      <a:pt x="481" y="458"/>
                      <a:pt x="489" y="453"/>
                    </a:cubicBezTo>
                    <a:cubicBezTo>
                      <a:pt x="497" y="448"/>
                      <a:pt x="508" y="442"/>
                      <a:pt x="508" y="442"/>
                    </a:cubicBezTo>
                    <a:cubicBezTo>
                      <a:pt x="502" y="430"/>
                      <a:pt x="502" y="430"/>
                      <a:pt x="502" y="430"/>
                    </a:cubicBezTo>
                    <a:cubicBezTo>
                      <a:pt x="508" y="400"/>
                      <a:pt x="508" y="400"/>
                      <a:pt x="508" y="400"/>
                    </a:cubicBezTo>
                    <a:cubicBezTo>
                      <a:pt x="508" y="400"/>
                      <a:pt x="518" y="385"/>
                      <a:pt x="521" y="372"/>
                    </a:cubicBezTo>
                    <a:cubicBezTo>
                      <a:pt x="524" y="359"/>
                      <a:pt x="524" y="343"/>
                      <a:pt x="524" y="343"/>
                    </a:cubicBezTo>
                    <a:cubicBezTo>
                      <a:pt x="523" y="311"/>
                      <a:pt x="523" y="311"/>
                      <a:pt x="523" y="311"/>
                    </a:cubicBezTo>
                    <a:cubicBezTo>
                      <a:pt x="507" y="285"/>
                      <a:pt x="507" y="285"/>
                      <a:pt x="507" y="285"/>
                    </a:cubicBezTo>
                    <a:cubicBezTo>
                      <a:pt x="510" y="264"/>
                      <a:pt x="510" y="264"/>
                      <a:pt x="510" y="264"/>
                    </a:cubicBezTo>
                    <a:cubicBezTo>
                      <a:pt x="510" y="264"/>
                      <a:pt x="520" y="288"/>
                      <a:pt x="528" y="288"/>
                    </a:cubicBezTo>
                    <a:cubicBezTo>
                      <a:pt x="536" y="288"/>
                      <a:pt x="544" y="280"/>
                      <a:pt x="544" y="280"/>
                    </a:cubicBezTo>
                    <a:cubicBezTo>
                      <a:pt x="544" y="280"/>
                      <a:pt x="528" y="250"/>
                      <a:pt x="524" y="243"/>
                    </a:cubicBezTo>
                    <a:cubicBezTo>
                      <a:pt x="521" y="237"/>
                      <a:pt x="502" y="201"/>
                      <a:pt x="502" y="201"/>
                    </a:cubicBezTo>
                    <a:cubicBezTo>
                      <a:pt x="481" y="171"/>
                      <a:pt x="481" y="171"/>
                      <a:pt x="481" y="171"/>
                    </a:cubicBezTo>
                    <a:cubicBezTo>
                      <a:pt x="452" y="141"/>
                      <a:pt x="452" y="141"/>
                      <a:pt x="452" y="141"/>
                    </a:cubicBezTo>
                    <a:cubicBezTo>
                      <a:pt x="423" y="135"/>
                      <a:pt x="423" y="135"/>
                      <a:pt x="423" y="135"/>
                    </a:cubicBezTo>
                    <a:cubicBezTo>
                      <a:pt x="423" y="135"/>
                      <a:pt x="400" y="112"/>
                      <a:pt x="411" y="112"/>
                    </a:cubicBezTo>
                    <a:cubicBezTo>
                      <a:pt x="423" y="112"/>
                      <a:pt x="436" y="112"/>
                      <a:pt x="436" y="103"/>
                    </a:cubicBezTo>
                    <a:cubicBezTo>
                      <a:pt x="436" y="93"/>
                      <a:pt x="439" y="67"/>
                      <a:pt x="436" y="61"/>
                    </a:cubicBezTo>
                    <a:cubicBezTo>
                      <a:pt x="432" y="54"/>
                      <a:pt x="432" y="37"/>
                      <a:pt x="432" y="37"/>
                    </a:cubicBezTo>
                    <a:cubicBezTo>
                      <a:pt x="423" y="0"/>
                      <a:pt x="423" y="0"/>
                      <a:pt x="423" y="0"/>
                    </a:cubicBezTo>
                    <a:cubicBezTo>
                      <a:pt x="445" y="12"/>
                      <a:pt x="445" y="12"/>
                      <a:pt x="445" y="12"/>
                    </a:cubicBezTo>
                    <a:cubicBezTo>
                      <a:pt x="463" y="45"/>
                      <a:pt x="463" y="45"/>
                      <a:pt x="463" y="45"/>
                    </a:cubicBezTo>
                    <a:cubicBezTo>
                      <a:pt x="471" y="79"/>
                      <a:pt x="471" y="79"/>
                      <a:pt x="471" y="79"/>
                    </a:cubicBezTo>
                    <a:cubicBezTo>
                      <a:pt x="482" y="93"/>
                      <a:pt x="482" y="93"/>
                      <a:pt x="482" y="93"/>
                    </a:cubicBezTo>
                    <a:cubicBezTo>
                      <a:pt x="497" y="108"/>
                      <a:pt x="497" y="108"/>
                      <a:pt x="497" y="108"/>
                    </a:cubicBezTo>
                    <a:cubicBezTo>
                      <a:pt x="471" y="121"/>
                      <a:pt x="471" y="121"/>
                      <a:pt x="471" y="121"/>
                    </a:cubicBezTo>
                    <a:cubicBezTo>
                      <a:pt x="444" y="133"/>
                      <a:pt x="444" y="133"/>
                      <a:pt x="444" y="133"/>
                    </a:cubicBezTo>
                    <a:cubicBezTo>
                      <a:pt x="444" y="133"/>
                      <a:pt x="423" y="148"/>
                      <a:pt x="416" y="148"/>
                    </a:cubicBezTo>
                    <a:cubicBezTo>
                      <a:pt x="410" y="148"/>
                      <a:pt x="392" y="146"/>
                      <a:pt x="392" y="146"/>
                    </a:cubicBezTo>
                    <a:cubicBezTo>
                      <a:pt x="400" y="124"/>
                      <a:pt x="400" y="124"/>
                      <a:pt x="400" y="124"/>
                    </a:cubicBezTo>
                    <a:cubicBezTo>
                      <a:pt x="379" y="127"/>
                      <a:pt x="379" y="127"/>
                      <a:pt x="379" y="127"/>
                    </a:cubicBezTo>
                    <a:cubicBezTo>
                      <a:pt x="374" y="116"/>
                      <a:pt x="374" y="116"/>
                      <a:pt x="374" y="116"/>
                    </a:cubicBezTo>
                    <a:cubicBezTo>
                      <a:pt x="361" y="145"/>
                      <a:pt x="361" y="145"/>
                      <a:pt x="361" y="145"/>
                    </a:cubicBezTo>
                    <a:cubicBezTo>
                      <a:pt x="361" y="145"/>
                      <a:pt x="336" y="158"/>
                      <a:pt x="334" y="151"/>
                    </a:cubicBezTo>
                    <a:cubicBezTo>
                      <a:pt x="332" y="145"/>
                      <a:pt x="332" y="124"/>
                      <a:pt x="332" y="124"/>
                    </a:cubicBezTo>
                    <a:cubicBezTo>
                      <a:pt x="332" y="124"/>
                      <a:pt x="345" y="108"/>
                      <a:pt x="352" y="108"/>
                    </a:cubicBezTo>
                    <a:cubicBezTo>
                      <a:pt x="358" y="108"/>
                      <a:pt x="374" y="106"/>
                      <a:pt x="371" y="100"/>
                    </a:cubicBezTo>
                    <a:cubicBezTo>
                      <a:pt x="368" y="93"/>
                      <a:pt x="345" y="74"/>
                      <a:pt x="352" y="74"/>
                    </a:cubicBezTo>
                    <a:cubicBezTo>
                      <a:pt x="358" y="74"/>
                      <a:pt x="374" y="59"/>
                      <a:pt x="371" y="53"/>
                    </a:cubicBezTo>
                    <a:cubicBezTo>
                      <a:pt x="368" y="46"/>
                      <a:pt x="339" y="30"/>
                      <a:pt x="339" y="30"/>
                    </a:cubicBezTo>
                    <a:cubicBezTo>
                      <a:pt x="310" y="11"/>
                      <a:pt x="310" y="11"/>
                      <a:pt x="310" y="11"/>
                    </a:cubicBezTo>
                    <a:cubicBezTo>
                      <a:pt x="294" y="1"/>
                      <a:pt x="294" y="1"/>
                      <a:pt x="294" y="1"/>
                    </a:cubicBezTo>
                    <a:cubicBezTo>
                      <a:pt x="281" y="17"/>
                      <a:pt x="281" y="17"/>
                      <a:pt x="281" y="17"/>
                    </a:cubicBezTo>
                    <a:cubicBezTo>
                      <a:pt x="282" y="32"/>
                      <a:pt x="282" y="32"/>
                      <a:pt x="282" y="32"/>
                    </a:cubicBezTo>
                    <a:cubicBezTo>
                      <a:pt x="266" y="32"/>
                      <a:pt x="266" y="32"/>
                      <a:pt x="266" y="32"/>
                    </a:cubicBezTo>
                    <a:cubicBezTo>
                      <a:pt x="271" y="12"/>
                      <a:pt x="271" y="12"/>
                      <a:pt x="271" y="12"/>
                    </a:cubicBezTo>
                    <a:lnTo>
                      <a:pt x="25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31" name="Freeform 14"/>
              <p:cNvSpPr>
                <a:spLocks/>
              </p:cNvSpPr>
              <p:nvPr/>
            </p:nvSpPr>
            <p:spPr bwMode="auto">
              <a:xfrm>
                <a:off x="5513" y="3071"/>
                <a:ext cx="31" cy="27"/>
              </a:xfrm>
              <a:custGeom>
                <a:avLst/>
                <a:gdLst>
                  <a:gd name="T0" fmla="*/ 19 w 42"/>
                  <a:gd name="T1" fmla="*/ 0 h 37"/>
                  <a:gd name="T2" fmla="*/ 9 w 42"/>
                  <a:gd name="T3" fmla="*/ 19 h 37"/>
                  <a:gd name="T4" fmla="*/ 0 w 42"/>
                  <a:gd name="T5" fmla="*/ 29 h 37"/>
                  <a:gd name="T6" fmla="*/ 29 w 42"/>
                  <a:gd name="T7" fmla="*/ 35 h 37"/>
                  <a:gd name="T8" fmla="*/ 42 w 42"/>
                  <a:gd name="T9" fmla="*/ 19 h 37"/>
                  <a:gd name="T10" fmla="*/ 19 w 42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7">
                    <a:moveTo>
                      <a:pt x="19" y="0"/>
                    </a:moveTo>
                    <a:cubicBezTo>
                      <a:pt x="9" y="19"/>
                      <a:pt x="9" y="19"/>
                      <a:pt x="9" y="1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21" y="37"/>
                      <a:pt x="29" y="35"/>
                    </a:cubicBezTo>
                    <a:cubicBezTo>
                      <a:pt x="37" y="34"/>
                      <a:pt x="42" y="19"/>
                      <a:pt x="42" y="19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32" name="Freeform 15"/>
              <p:cNvSpPr>
                <a:spLocks/>
              </p:cNvSpPr>
              <p:nvPr/>
            </p:nvSpPr>
            <p:spPr bwMode="auto">
              <a:xfrm>
                <a:off x="5601" y="3143"/>
                <a:ext cx="50" cy="27"/>
              </a:xfrm>
              <a:custGeom>
                <a:avLst/>
                <a:gdLst>
                  <a:gd name="T0" fmla="*/ 11 w 68"/>
                  <a:gd name="T1" fmla="*/ 0 h 37"/>
                  <a:gd name="T2" fmla="*/ 7 w 68"/>
                  <a:gd name="T3" fmla="*/ 18 h 37"/>
                  <a:gd name="T4" fmla="*/ 19 w 68"/>
                  <a:gd name="T5" fmla="*/ 28 h 37"/>
                  <a:gd name="T6" fmla="*/ 42 w 68"/>
                  <a:gd name="T7" fmla="*/ 34 h 37"/>
                  <a:gd name="T8" fmla="*/ 68 w 68"/>
                  <a:gd name="T9" fmla="*/ 37 h 37"/>
                  <a:gd name="T10" fmla="*/ 68 w 68"/>
                  <a:gd name="T11" fmla="*/ 23 h 37"/>
                  <a:gd name="T12" fmla="*/ 42 w 68"/>
                  <a:gd name="T13" fmla="*/ 16 h 37"/>
                  <a:gd name="T14" fmla="*/ 28 w 68"/>
                  <a:gd name="T15" fmla="*/ 10 h 37"/>
                  <a:gd name="T16" fmla="*/ 11 w 68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7">
                    <a:moveTo>
                      <a:pt x="11" y="0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0" y="28"/>
                      <a:pt x="19" y="28"/>
                    </a:cubicBezTo>
                    <a:cubicBezTo>
                      <a:pt x="39" y="28"/>
                      <a:pt x="42" y="34"/>
                      <a:pt x="42" y="34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28" y="10"/>
                      <a:pt x="28" y="10"/>
                      <a:pt x="28" y="10"/>
                    </a:cubicBez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33" name="Freeform 16"/>
              <p:cNvSpPr>
                <a:spLocks/>
              </p:cNvSpPr>
              <p:nvPr/>
            </p:nvSpPr>
            <p:spPr bwMode="auto">
              <a:xfrm>
                <a:off x="5566" y="3131"/>
                <a:ext cx="21" cy="27"/>
              </a:xfrm>
              <a:custGeom>
                <a:avLst/>
                <a:gdLst>
                  <a:gd name="T0" fmla="*/ 6 w 21"/>
                  <a:gd name="T1" fmla="*/ 0 h 27"/>
                  <a:gd name="T2" fmla="*/ 0 w 21"/>
                  <a:gd name="T3" fmla="*/ 11 h 27"/>
                  <a:gd name="T4" fmla="*/ 5 w 21"/>
                  <a:gd name="T5" fmla="*/ 27 h 27"/>
                  <a:gd name="T6" fmla="*/ 21 w 21"/>
                  <a:gd name="T7" fmla="*/ 27 h 27"/>
                  <a:gd name="T8" fmla="*/ 21 w 21"/>
                  <a:gd name="T9" fmla="*/ 11 h 27"/>
                  <a:gd name="T10" fmla="*/ 13 w 21"/>
                  <a:gd name="T11" fmla="*/ 9 h 27"/>
                  <a:gd name="T12" fmla="*/ 6 w 21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7">
                    <a:moveTo>
                      <a:pt x="6" y="0"/>
                    </a:moveTo>
                    <a:lnTo>
                      <a:pt x="0" y="11"/>
                    </a:lnTo>
                    <a:lnTo>
                      <a:pt x="5" y="27"/>
                    </a:lnTo>
                    <a:lnTo>
                      <a:pt x="21" y="27"/>
                    </a:lnTo>
                    <a:lnTo>
                      <a:pt x="21" y="11"/>
                    </a:lnTo>
                    <a:lnTo>
                      <a:pt x="13" y="9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34" name="Freeform 17"/>
              <p:cNvSpPr>
                <a:spLocks/>
              </p:cNvSpPr>
              <p:nvPr/>
            </p:nvSpPr>
            <p:spPr bwMode="auto">
              <a:xfrm>
                <a:off x="5598" y="3189"/>
                <a:ext cx="123" cy="100"/>
              </a:xfrm>
              <a:custGeom>
                <a:avLst/>
                <a:gdLst>
                  <a:gd name="T0" fmla="*/ 0 w 123"/>
                  <a:gd name="T1" fmla="*/ 0 h 100"/>
                  <a:gd name="T2" fmla="*/ 0 w 123"/>
                  <a:gd name="T3" fmla="*/ 16 h 100"/>
                  <a:gd name="T4" fmla="*/ 16 w 123"/>
                  <a:gd name="T5" fmla="*/ 29 h 100"/>
                  <a:gd name="T6" fmla="*/ 16 w 123"/>
                  <a:gd name="T7" fmla="*/ 43 h 100"/>
                  <a:gd name="T8" fmla="*/ 60 w 123"/>
                  <a:gd name="T9" fmla="*/ 80 h 100"/>
                  <a:gd name="T10" fmla="*/ 85 w 123"/>
                  <a:gd name="T11" fmla="*/ 100 h 100"/>
                  <a:gd name="T12" fmla="*/ 87 w 123"/>
                  <a:gd name="T13" fmla="*/ 86 h 100"/>
                  <a:gd name="T14" fmla="*/ 113 w 123"/>
                  <a:gd name="T15" fmla="*/ 86 h 100"/>
                  <a:gd name="T16" fmla="*/ 123 w 123"/>
                  <a:gd name="T17" fmla="*/ 72 h 100"/>
                  <a:gd name="T18" fmla="*/ 96 w 123"/>
                  <a:gd name="T19" fmla="*/ 49 h 100"/>
                  <a:gd name="T20" fmla="*/ 94 w 123"/>
                  <a:gd name="T21" fmla="*/ 64 h 100"/>
                  <a:gd name="T22" fmla="*/ 82 w 123"/>
                  <a:gd name="T23" fmla="*/ 64 h 100"/>
                  <a:gd name="T24" fmla="*/ 74 w 123"/>
                  <a:gd name="T25" fmla="*/ 49 h 100"/>
                  <a:gd name="T26" fmla="*/ 66 w 123"/>
                  <a:gd name="T27" fmla="*/ 36 h 100"/>
                  <a:gd name="T28" fmla="*/ 66 w 123"/>
                  <a:gd name="T29" fmla="*/ 42 h 100"/>
                  <a:gd name="T30" fmla="*/ 68 w 123"/>
                  <a:gd name="T31" fmla="*/ 55 h 100"/>
                  <a:gd name="T32" fmla="*/ 51 w 123"/>
                  <a:gd name="T33" fmla="*/ 47 h 100"/>
                  <a:gd name="T34" fmla="*/ 41 w 123"/>
                  <a:gd name="T35" fmla="*/ 41 h 100"/>
                  <a:gd name="T36" fmla="*/ 41 w 123"/>
                  <a:gd name="T37" fmla="*/ 30 h 100"/>
                  <a:gd name="T38" fmla="*/ 29 w 123"/>
                  <a:gd name="T39" fmla="*/ 17 h 100"/>
                  <a:gd name="T40" fmla="*/ 20 w 123"/>
                  <a:gd name="T41" fmla="*/ 15 h 100"/>
                  <a:gd name="T42" fmla="*/ 11 w 123"/>
                  <a:gd name="T43" fmla="*/ 2 h 100"/>
                  <a:gd name="T44" fmla="*/ 0 w 123"/>
                  <a:gd name="T4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3" h="100">
                    <a:moveTo>
                      <a:pt x="0" y="0"/>
                    </a:moveTo>
                    <a:lnTo>
                      <a:pt x="0" y="16"/>
                    </a:lnTo>
                    <a:lnTo>
                      <a:pt x="16" y="29"/>
                    </a:lnTo>
                    <a:lnTo>
                      <a:pt x="16" y="43"/>
                    </a:lnTo>
                    <a:lnTo>
                      <a:pt x="60" y="80"/>
                    </a:lnTo>
                    <a:lnTo>
                      <a:pt x="85" y="100"/>
                    </a:lnTo>
                    <a:lnTo>
                      <a:pt x="87" y="86"/>
                    </a:lnTo>
                    <a:lnTo>
                      <a:pt x="113" y="86"/>
                    </a:lnTo>
                    <a:lnTo>
                      <a:pt x="123" y="72"/>
                    </a:lnTo>
                    <a:lnTo>
                      <a:pt x="96" y="49"/>
                    </a:lnTo>
                    <a:lnTo>
                      <a:pt x="94" y="64"/>
                    </a:lnTo>
                    <a:lnTo>
                      <a:pt x="82" y="64"/>
                    </a:lnTo>
                    <a:lnTo>
                      <a:pt x="74" y="49"/>
                    </a:lnTo>
                    <a:lnTo>
                      <a:pt x="66" y="36"/>
                    </a:lnTo>
                    <a:lnTo>
                      <a:pt x="66" y="42"/>
                    </a:lnTo>
                    <a:lnTo>
                      <a:pt x="68" y="55"/>
                    </a:lnTo>
                    <a:lnTo>
                      <a:pt x="51" y="47"/>
                    </a:lnTo>
                    <a:lnTo>
                      <a:pt x="41" y="41"/>
                    </a:lnTo>
                    <a:lnTo>
                      <a:pt x="41" y="30"/>
                    </a:lnTo>
                    <a:lnTo>
                      <a:pt x="29" y="17"/>
                    </a:lnTo>
                    <a:lnTo>
                      <a:pt x="20" y="15"/>
                    </a:lnTo>
                    <a:lnTo>
                      <a:pt x="1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35" name="Freeform 18"/>
              <p:cNvSpPr>
                <a:spLocks/>
              </p:cNvSpPr>
              <p:nvPr/>
            </p:nvSpPr>
            <p:spPr bwMode="auto">
              <a:xfrm>
                <a:off x="5742" y="3062"/>
                <a:ext cx="132" cy="281"/>
              </a:xfrm>
              <a:custGeom>
                <a:avLst/>
                <a:gdLst>
                  <a:gd name="T0" fmla="*/ 157 w 179"/>
                  <a:gd name="T1" fmla="*/ 0 h 380"/>
                  <a:gd name="T2" fmla="*/ 145 w 179"/>
                  <a:gd name="T3" fmla="*/ 29 h 380"/>
                  <a:gd name="T4" fmla="*/ 145 w 179"/>
                  <a:gd name="T5" fmla="*/ 48 h 380"/>
                  <a:gd name="T6" fmla="*/ 134 w 179"/>
                  <a:gd name="T7" fmla="*/ 61 h 380"/>
                  <a:gd name="T8" fmla="*/ 126 w 179"/>
                  <a:gd name="T9" fmla="*/ 88 h 380"/>
                  <a:gd name="T10" fmla="*/ 128 w 179"/>
                  <a:gd name="T11" fmla="*/ 121 h 380"/>
                  <a:gd name="T12" fmla="*/ 105 w 179"/>
                  <a:gd name="T13" fmla="*/ 148 h 380"/>
                  <a:gd name="T14" fmla="*/ 99 w 179"/>
                  <a:gd name="T15" fmla="*/ 169 h 380"/>
                  <a:gd name="T16" fmla="*/ 86 w 179"/>
                  <a:gd name="T17" fmla="*/ 167 h 380"/>
                  <a:gd name="T18" fmla="*/ 82 w 179"/>
                  <a:gd name="T19" fmla="*/ 155 h 380"/>
                  <a:gd name="T20" fmla="*/ 73 w 179"/>
                  <a:gd name="T21" fmla="*/ 184 h 380"/>
                  <a:gd name="T22" fmla="*/ 49 w 179"/>
                  <a:gd name="T23" fmla="*/ 203 h 380"/>
                  <a:gd name="T24" fmla="*/ 39 w 179"/>
                  <a:gd name="T25" fmla="*/ 224 h 380"/>
                  <a:gd name="T26" fmla="*/ 50 w 179"/>
                  <a:gd name="T27" fmla="*/ 237 h 380"/>
                  <a:gd name="T28" fmla="*/ 40 w 179"/>
                  <a:gd name="T29" fmla="*/ 261 h 380"/>
                  <a:gd name="T30" fmla="*/ 36 w 179"/>
                  <a:gd name="T31" fmla="*/ 282 h 380"/>
                  <a:gd name="T32" fmla="*/ 0 w 179"/>
                  <a:gd name="T33" fmla="*/ 292 h 380"/>
                  <a:gd name="T34" fmla="*/ 26 w 179"/>
                  <a:gd name="T35" fmla="*/ 308 h 380"/>
                  <a:gd name="T36" fmla="*/ 28 w 179"/>
                  <a:gd name="T37" fmla="*/ 332 h 380"/>
                  <a:gd name="T38" fmla="*/ 37 w 179"/>
                  <a:gd name="T39" fmla="*/ 361 h 380"/>
                  <a:gd name="T40" fmla="*/ 39 w 179"/>
                  <a:gd name="T41" fmla="*/ 380 h 380"/>
                  <a:gd name="T42" fmla="*/ 63 w 179"/>
                  <a:gd name="T43" fmla="*/ 371 h 380"/>
                  <a:gd name="T44" fmla="*/ 74 w 179"/>
                  <a:gd name="T45" fmla="*/ 351 h 380"/>
                  <a:gd name="T46" fmla="*/ 84 w 179"/>
                  <a:gd name="T47" fmla="*/ 319 h 380"/>
                  <a:gd name="T48" fmla="*/ 90 w 179"/>
                  <a:gd name="T49" fmla="*/ 285 h 380"/>
                  <a:gd name="T50" fmla="*/ 102 w 179"/>
                  <a:gd name="T51" fmla="*/ 258 h 380"/>
                  <a:gd name="T52" fmla="*/ 113 w 179"/>
                  <a:gd name="T53" fmla="*/ 240 h 380"/>
                  <a:gd name="T54" fmla="*/ 111 w 179"/>
                  <a:gd name="T55" fmla="*/ 214 h 380"/>
                  <a:gd name="T56" fmla="*/ 124 w 179"/>
                  <a:gd name="T57" fmla="*/ 193 h 380"/>
                  <a:gd name="T58" fmla="*/ 124 w 179"/>
                  <a:gd name="T59" fmla="*/ 182 h 380"/>
                  <a:gd name="T60" fmla="*/ 152 w 179"/>
                  <a:gd name="T61" fmla="*/ 163 h 380"/>
                  <a:gd name="T62" fmla="*/ 152 w 179"/>
                  <a:gd name="T63" fmla="*/ 134 h 380"/>
                  <a:gd name="T64" fmla="*/ 155 w 179"/>
                  <a:gd name="T65" fmla="*/ 109 h 380"/>
                  <a:gd name="T66" fmla="*/ 163 w 179"/>
                  <a:gd name="T67" fmla="*/ 85 h 380"/>
                  <a:gd name="T68" fmla="*/ 163 w 179"/>
                  <a:gd name="T69" fmla="*/ 61 h 380"/>
                  <a:gd name="T70" fmla="*/ 179 w 179"/>
                  <a:gd name="T71" fmla="*/ 40 h 380"/>
                  <a:gd name="T72" fmla="*/ 179 w 179"/>
                  <a:gd name="T73" fmla="*/ 22 h 380"/>
                  <a:gd name="T74" fmla="*/ 157 w 179"/>
                  <a:gd name="T75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9" h="380">
                    <a:moveTo>
                      <a:pt x="157" y="0"/>
                    </a:moveTo>
                    <a:cubicBezTo>
                      <a:pt x="145" y="29"/>
                      <a:pt x="145" y="29"/>
                      <a:pt x="145" y="29"/>
                    </a:cubicBezTo>
                    <a:cubicBezTo>
                      <a:pt x="145" y="48"/>
                      <a:pt x="145" y="48"/>
                      <a:pt x="145" y="48"/>
                    </a:cubicBezTo>
                    <a:cubicBezTo>
                      <a:pt x="134" y="61"/>
                      <a:pt x="134" y="61"/>
                      <a:pt x="134" y="61"/>
                    </a:cubicBezTo>
                    <a:cubicBezTo>
                      <a:pt x="126" y="88"/>
                      <a:pt x="126" y="88"/>
                      <a:pt x="126" y="88"/>
                    </a:cubicBezTo>
                    <a:cubicBezTo>
                      <a:pt x="128" y="121"/>
                      <a:pt x="128" y="121"/>
                      <a:pt x="128" y="12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99" y="169"/>
                      <a:pt x="99" y="169"/>
                      <a:pt x="99" y="169"/>
                    </a:cubicBezTo>
                    <a:cubicBezTo>
                      <a:pt x="86" y="167"/>
                      <a:pt x="86" y="167"/>
                      <a:pt x="86" y="167"/>
                    </a:cubicBezTo>
                    <a:cubicBezTo>
                      <a:pt x="82" y="155"/>
                      <a:pt x="82" y="155"/>
                      <a:pt x="82" y="155"/>
                    </a:cubicBezTo>
                    <a:cubicBezTo>
                      <a:pt x="82" y="155"/>
                      <a:pt x="79" y="184"/>
                      <a:pt x="73" y="184"/>
                    </a:cubicBezTo>
                    <a:cubicBezTo>
                      <a:pt x="66" y="184"/>
                      <a:pt x="49" y="203"/>
                      <a:pt x="49" y="203"/>
                    </a:cubicBezTo>
                    <a:cubicBezTo>
                      <a:pt x="39" y="224"/>
                      <a:pt x="39" y="224"/>
                      <a:pt x="39" y="224"/>
                    </a:cubicBezTo>
                    <a:cubicBezTo>
                      <a:pt x="50" y="237"/>
                      <a:pt x="50" y="237"/>
                      <a:pt x="50" y="237"/>
                    </a:cubicBezTo>
                    <a:cubicBezTo>
                      <a:pt x="40" y="261"/>
                      <a:pt x="40" y="261"/>
                      <a:pt x="40" y="261"/>
                    </a:cubicBezTo>
                    <a:cubicBezTo>
                      <a:pt x="36" y="282"/>
                      <a:pt x="36" y="282"/>
                      <a:pt x="36" y="282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28" y="332"/>
                      <a:pt x="28" y="332"/>
                      <a:pt x="28" y="332"/>
                    </a:cubicBezTo>
                    <a:cubicBezTo>
                      <a:pt x="37" y="361"/>
                      <a:pt x="37" y="361"/>
                      <a:pt x="37" y="361"/>
                    </a:cubicBezTo>
                    <a:cubicBezTo>
                      <a:pt x="39" y="380"/>
                      <a:pt x="39" y="380"/>
                      <a:pt x="39" y="380"/>
                    </a:cubicBezTo>
                    <a:cubicBezTo>
                      <a:pt x="63" y="371"/>
                      <a:pt x="63" y="371"/>
                      <a:pt x="63" y="371"/>
                    </a:cubicBezTo>
                    <a:cubicBezTo>
                      <a:pt x="74" y="351"/>
                      <a:pt x="74" y="351"/>
                      <a:pt x="74" y="351"/>
                    </a:cubicBezTo>
                    <a:cubicBezTo>
                      <a:pt x="84" y="319"/>
                      <a:pt x="84" y="319"/>
                      <a:pt x="84" y="319"/>
                    </a:cubicBezTo>
                    <a:cubicBezTo>
                      <a:pt x="90" y="285"/>
                      <a:pt x="90" y="285"/>
                      <a:pt x="90" y="285"/>
                    </a:cubicBezTo>
                    <a:cubicBezTo>
                      <a:pt x="102" y="258"/>
                      <a:pt x="102" y="258"/>
                      <a:pt x="102" y="258"/>
                    </a:cubicBezTo>
                    <a:cubicBezTo>
                      <a:pt x="113" y="240"/>
                      <a:pt x="113" y="240"/>
                      <a:pt x="113" y="240"/>
                    </a:cubicBezTo>
                    <a:cubicBezTo>
                      <a:pt x="113" y="240"/>
                      <a:pt x="105" y="222"/>
                      <a:pt x="111" y="214"/>
                    </a:cubicBezTo>
                    <a:cubicBezTo>
                      <a:pt x="118" y="206"/>
                      <a:pt x="124" y="193"/>
                      <a:pt x="124" y="193"/>
                    </a:cubicBezTo>
                    <a:cubicBezTo>
                      <a:pt x="124" y="182"/>
                      <a:pt x="124" y="182"/>
                      <a:pt x="124" y="182"/>
                    </a:cubicBezTo>
                    <a:cubicBezTo>
                      <a:pt x="152" y="163"/>
                      <a:pt x="152" y="163"/>
                      <a:pt x="152" y="163"/>
                    </a:cubicBezTo>
                    <a:cubicBezTo>
                      <a:pt x="152" y="134"/>
                      <a:pt x="152" y="134"/>
                      <a:pt x="152" y="134"/>
                    </a:cubicBezTo>
                    <a:cubicBezTo>
                      <a:pt x="155" y="109"/>
                      <a:pt x="155" y="109"/>
                      <a:pt x="155" y="109"/>
                    </a:cubicBezTo>
                    <a:cubicBezTo>
                      <a:pt x="155" y="109"/>
                      <a:pt x="163" y="93"/>
                      <a:pt x="163" y="85"/>
                    </a:cubicBezTo>
                    <a:cubicBezTo>
                      <a:pt x="163" y="77"/>
                      <a:pt x="163" y="61"/>
                      <a:pt x="163" y="61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22"/>
                      <a:pt x="179" y="22"/>
                      <a:pt x="179" y="22"/>
                    </a:cubicBezTo>
                    <a:lnTo>
                      <a:pt x="15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36" name="Freeform 19"/>
              <p:cNvSpPr>
                <a:spLocks/>
              </p:cNvSpPr>
              <p:nvPr/>
            </p:nvSpPr>
            <p:spPr bwMode="auto">
              <a:xfrm>
                <a:off x="5934" y="3026"/>
                <a:ext cx="33" cy="66"/>
              </a:xfrm>
              <a:custGeom>
                <a:avLst/>
                <a:gdLst>
                  <a:gd name="T0" fmla="*/ 18 w 45"/>
                  <a:gd name="T1" fmla="*/ 0 h 89"/>
                  <a:gd name="T2" fmla="*/ 16 w 45"/>
                  <a:gd name="T3" fmla="*/ 20 h 89"/>
                  <a:gd name="T4" fmla="*/ 29 w 45"/>
                  <a:gd name="T5" fmla="*/ 37 h 89"/>
                  <a:gd name="T6" fmla="*/ 26 w 45"/>
                  <a:gd name="T7" fmla="*/ 52 h 89"/>
                  <a:gd name="T8" fmla="*/ 22 w 45"/>
                  <a:gd name="T9" fmla="*/ 62 h 89"/>
                  <a:gd name="T10" fmla="*/ 13 w 45"/>
                  <a:gd name="T11" fmla="*/ 89 h 89"/>
                  <a:gd name="T12" fmla="*/ 3 w 45"/>
                  <a:gd name="T13" fmla="*/ 78 h 89"/>
                  <a:gd name="T14" fmla="*/ 0 w 45"/>
                  <a:gd name="T15" fmla="*/ 70 h 89"/>
                  <a:gd name="T16" fmla="*/ 0 w 45"/>
                  <a:gd name="T17" fmla="*/ 49 h 89"/>
                  <a:gd name="T18" fmla="*/ 19 w 45"/>
                  <a:gd name="T19" fmla="*/ 42 h 89"/>
                  <a:gd name="T20" fmla="*/ 45 w 45"/>
                  <a:gd name="T21" fmla="*/ 39 h 89"/>
                  <a:gd name="T22" fmla="*/ 45 w 45"/>
                  <a:gd name="T23" fmla="*/ 26 h 89"/>
                  <a:gd name="T24" fmla="*/ 32 w 45"/>
                  <a:gd name="T25" fmla="*/ 18 h 89"/>
                  <a:gd name="T26" fmla="*/ 34 w 45"/>
                  <a:gd name="T27" fmla="*/ 7 h 89"/>
                  <a:gd name="T28" fmla="*/ 18 w 45"/>
                  <a:gd name="T2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89">
                    <a:moveTo>
                      <a:pt x="18" y="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0" y="78"/>
                      <a:pt x="0" y="70"/>
                    </a:cubicBezTo>
                    <a:cubicBezTo>
                      <a:pt x="0" y="62"/>
                      <a:pt x="0" y="49"/>
                      <a:pt x="0" y="49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4" y="7"/>
                      <a:pt x="34" y="7"/>
                      <a:pt x="34" y="7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37" name="Freeform 20"/>
              <p:cNvSpPr>
                <a:spLocks/>
              </p:cNvSpPr>
              <p:nvPr/>
            </p:nvSpPr>
            <p:spPr bwMode="auto">
              <a:xfrm>
                <a:off x="6016" y="3191"/>
                <a:ext cx="45" cy="27"/>
              </a:xfrm>
              <a:custGeom>
                <a:avLst/>
                <a:gdLst>
                  <a:gd name="T0" fmla="*/ 33 w 45"/>
                  <a:gd name="T1" fmla="*/ 0 h 27"/>
                  <a:gd name="T2" fmla="*/ 20 w 45"/>
                  <a:gd name="T3" fmla="*/ 2 h 27"/>
                  <a:gd name="T4" fmla="*/ 20 w 45"/>
                  <a:gd name="T5" fmla="*/ 13 h 27"/>
                  <a:gd name="T6" fmla="*/ 9 w 45"/>
                  <a:gd name="T7" fmla="*/ 7 h 27"/>
                  <a:gd name="T8" fmla="*/ 0 w 45"/>
                  <a:gd name="T9" fmla="*/ 9 h 27"/>
                  <a:gd name="T10" fmla="*/ 7 w 45"/>
                  <a:gd name="T11" fmla="*/ 27 h 27"/>
                  <a:gd name="T12" fmla="*/ 21 w 45"/>
                  <a:gd name="T13" fmla="*/ 26 h 27"/>
                  <a:gd name="T14" fmla="*/ 27 w 45"/>
                  <a:gd name="T15" fmla="*/ 19 h 27"/>
                  <a:gd name="T16" fmla="*/ 45 w 45"/>
                  <a:gd name="T17" fmla="*/ 15 h 27"/>
                  <a:gd name="T18" fmla="*/ 33 w 45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27">
                    <a:moveTo>
                      <a:pt x="33" y="0"/>
                    </a:moveTo>
                    <a:lnTo>
                      <a:pt x="20" y="2"/>
                    </a:lnTo>
                    <a:lnTo>
                      <a:pt x="20" y="13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7" y="27"/>
                    </a:lnTo>
                    <a:lnTo>
                      <a:pt x="21" y="26"/>
                    </a:lnTo>
                    <a:lnTo>
                      <a:pt x="27" y="19"/>
                    </a:lnTo>
                    <a:lnTo>
                      <a:pt x="45" y="15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38" name="Freeform 21"/>
              <p:cNvSpPr>
                <a:spLocks/>
              </p:cNvSpPr>
              <p:nvPr/>
            </p:nvSpPr>
            <p:spPr bwMode="auto">
              <a:xfrm>
                <a:off x="6060" y="3177"/>
                <a:ext cx="33" cy="29"/>
              </a:xfrm>
              <a:custGeom>
                <a:avLst/>
                <a:gdLst>
                  <a:gd name="T0" fmla="*/ 19 w 33"/>
                  <a:gd name="T1" fmla="*/ 0 h 29"/>
                  <a:gd name="T2" fmla="*/ 7 w 33"/>
                  <a:gd name="T3" fmla="*/ 8 h 29"/>
                  <a:gd name="T4" fmla="*/ 0 w 33"/>
                  <a:gd name="T5" fmla="*/ 10 h 29"/>
                  <a:gd name="T6" fmla="*/ 16 w 33"/>
                  <a:gd name="T7" fmla="*/ 21 h 29"/>
                  <a:gd name="T8" fmla="*/ 23 w 33"/>
                  <a:gd name="T9" fmla="*/ 29 h 29"/>
                  <a:gd name="T10" fmla="*/ 32 w 33"/>
                  <a:gd name="T11" fmla="*/ 21 h 29"/>
                  <a:gd name="T12" fmla="*/ 33 w 33"/>
                  <a:gd name="T13" fmla="*/ 4 h 29"/>
                  <a:gd name="T14" fmla="*/ 19 w 33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9">
                    <a:moveTo>
                      <a:pt x="19" y="0"/>
                    </a:moveTo>
                    <a:lnTo>
                      <a:pt x="7" y="8"/>
                    </a:lnTo>
                    <a:lnTo>
                      <a:pt x="0" y="10"/>
                    </a:lnTo>
                    <a:lnTo>
                      <a:pt x="16" y="21"/>
                    </a:lnTo>
                    <a:lnTo>
                      <a:pt x="23" y="29"/>
                    </a:lnTo>
                    <a:lnTo>
                      <a:pt x="32" y="21"/>
                    </a:lnTo>
                    <a:lnTo>
                      <a:pt x="33" y="4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39" name="Freeform 22"/>
              <p:cNvSpPr>
                <a:spLocks/>
              </p:cNvSpPr>
              <p:nvPr/>
            </p:nvSpPr>
            <p:spPr bwMode="auto">
              <a:xfrm>
                <a:off x="5865" y="3152"/>
                <a:ext cx="581" cy="297"/>
              </a:xfrm>
              <a:custGeom>
                <a:avLst/>
                <a:gdLst>
                  <a:gd name="T0" fmla="*/ 86 w 788"/>
                  <a:gd name="T1" fmla="*/ 87 h 402"/>
                  <a:gd name="T2" fmla="*/ 55 w 788"/>
                  <a:gd name="T3" fmla="*/ 89 h 402"/>
                  <a:gd name="T4" fmla="*/ 37 w 788"/>
                  <a:gd name="T5" fmla="*/ 131 h 402"/>
                  <a:gd name="T6" fmla="*/ 84 w 788"/>
                  <a:gd name="T7" fmla="*/ 173 h 402"/>
                  <a:gd name="T8" fmla="*/ 34 w 788"/>
                  <a:gd name="T9" fmla="*/ 187 h 402"/>
                  <a:gd name="T10" fmla="*/ 12 w 788"/>
                  <a:gd name="T11" fmla="*/ 162 h 402"/>
                  <a:gd name="T12" fmla="*/ 16 w 788"/>
                  <a:gd name="T13" fmla="*/ 200 h 402"/>
                  <a:gd name="T14" fmla="*/ 52 w 788"/>
                  <a:gd name="T15" fmla="*/ 242 h 402"/>
                  <a:gd name="T16" fmla="*/ 123 w 788"/>
                  <a:gd name="T17" fmla="*/ 271 h 402"/>
                  <a:gd name="T18" fmla="*/ 179 w 788"/>
                  <a:gd name="T19" fmla="*/ 310 h 402"/>
                  <a:gd name="T20" fmla="*/ 255 w 788"/>
                  <a:gd name="T21" fmla="*/ 357 h 402"/>
                  <a:gd name="T22" fmla="*/ 289 w 788"/>
                  <a:gd name="T23" fmla="*/ 368 h 402"/>
                  <a:gd name="T24" fmla="*/ 271 w 788"/>
                  <a:gd name="T25" fmla="*/ 342 h 402"/>
                  <a:gd name="T26" fmla="*/ 308 w 788"/>
                  <a:gd name="T27" fmla="*/ 318 h 402"/>
                  <a:gd name="T28" fmla="*/ 355 w 788"/>
                  <a:gd name="T29" fmla="*/ 313 h 402"/>
                  <a:gd name="T30" fmla="*/ 384 w 788"/>
                  <a:gd name="T31" fmla="*/ 310 h 402"/>
                  <a:gd name="T32" fmla="*/ 420 w 788"/>
                  <a:gd name="T33" fmla="*/ 331 h 402"/>
                  <a:gd name="T34" fmla="*/ 449 w 788"/>
                  <a:gd name="T35" fmla="*/ 281 h 402"/>
                  <a:gd name="T36" fmla="*/ 434 w 788"/>
                  <a:gd name="T37" fmla="*/ 262 h 402"/>
                  <a:gd name="T38" fmla="*/ 452 w 788"/>
                  <a:gd name="T39" fmla="*/ 237 h 402"/>
                  <a:gd name="T40" fmla="*/ 417 w 788"/>
                  <a:gd name="T41" fmla="*/ 174 h 402"/>
                  <a:gd name="T42" fmla="*/ 394 w 788"/>
                  <a:gd name="T43" fmla="*/ 94 h 402"/>
                  <a:gd name="T44" fmla="*/ 391 w 788"/>
                  <a:gd name="T45" fmla="*/ 70 h 402"/>
                  <a:gd name="T46" fmla="*/ 423 w 788"/>
                  <a:gd name="T47" fmla="*/ 81 h 402"/>
                  <a:gd name="T48" fmla="*/ 465 w 788"/>
                  <a:gd name="T49" fmla="*/ 84 h 402"/>
                  <a:gd name="T50" fmla="*/ 494 w 788"/>
                  <a:gd name="T51" fmla="*/ 78 h 402"/>
                  <a:gd name="T52" fmla="*/ 565 w 788"/>
                  <a:gd name="T53" fmla="*/ 105 h 402"/>
                  <a:gd name="T54" fmla="*/ 507 w 788"/>
                  <a:gd name="T55" fmla="*/ 91 h 402"/>
                  <a:gd name="T56" fmla="*/ 555 w 788"/>
                  <a:gd name="T57" fmla="*/ 123 h 402"/>
                  <a:gd name="T58" fmla="*/ 639 w 788"/>
                  <a:gd name="T59" fmla="*/ 120 h 402"/>
                  <a:gd name="T60" fmla="*/ 676 w 788"/>
                  <a:gd name="T61" fmla="*/ 70 h 402"/>
                  <a:gd name="T62" fmla="*/ 754 w 788"/>
                  <a:gd name="T63" fmla="*/ 66 h 402"/>
                  <a:gd name="T64" fmla="*/ 786 w 788"/>
                  <a:gd name="T65" fmla="*/ 37 h 402"/>
                  <a:gd name="T66" fmla="*/ 749 w 788"/>
                  <a:gd name="T67" fmla="*/ 7 h 402"/>
                  <a:gd name="T68" fmla="*/ 659 w 788"/>
                  <a:gd name="T69" fmla="*/ 5 h 402"/>
                  <a:gd name="T70" fmla="*/ 688 w 788"/>
                  <a:gd name="T71" fmla="*/ 37 h 402"/>
                  <a:gd name="T72" fmla="*/ 659 w 788"/>
                  <a:gd name="T73" fmla="*/ 50 h 402"/>
                  <a:gd name="T74" fmla="*/ 583 w 788"/>
                  <a:gd name="T75" fmla="*/ 62 h 402"/>
                  <a:gd name="T76" fmla="*/ 586 w 788"/>
                  <a:gd name="T77" fmla="*/ 104 h 402"/>
                  <a:gd name="T78" fmla="*/ 589 w 788"/>
                  <a:gd name="T79" fmla="*/ 152 h 402"/>
                  <a:gd name="T80" fmla="*/ 578 w 788"/>
                  <a:gd name="T81" fmla="*/ 194 h 402"/>
                  <a:gd name="T82" fmla="*/ 529 w 788"/>
                  <a:gd name="T83" fmla="*/ 255 h 402"/>
                  <a:gd name="T84" fmla="*/ 507 w 788"/>
                  <a:gd name="T85" fmla="*/ 297 h 402"/>
                  <a:gd name="T86" fmla="*/ 508 w 788"/>
                  <a:gd name="T87" fmla="*/ 326 h 402"/>
                  <a:gd name="T88" fmla="*/ 508 w 788"/>
                  <a:gd name="T89" fmla="*/ 402 h 402"/>
                  <a:gd name="T90" fmla="*/ 479 w 788"/>
                  <a:gd name="T91" fmla="*/ 371 h 402"/>
                  <a:gd name="T92" fmla="*/ 460 w 788"/>
                  <a:gd name="T93" fmla="*/ 323 h 402"/>
                  <a:gd name="T94" fmla="*/ 478 w 788"/>
                  <a:gd name="T95" fmla="*/ 262 h 402"/>
                  <a:gd name="T96" fmla="*/ 455 w 788"/>
                  <a:gd name="T97" fmla="*/ 223 h 402"/>
                  <a:gd name="T98" fmla="*/ 405 w 788"/>
                  <a:gd name="T99" fmla="*/ 176 h 402"/>
                  <a:gd name="T100" fmla="*/ 392 w 788"/>
                  <a:gd name="T101" fmla="*/ 152 h 402"/>
                  <a:gd name="T102" fmla="*/ 344 w 788"/>
                  <a:gd name="T103" fmla="*/ 112 h 402"/>
                  <a:gd name="T104" fmla="*/ 352 w 788"/>
                  <a:gd name="T105" fmla="*/ 155 h 402"/>
                  <a:gd name="T106" fmla="*/ 315 w 788"/>
                  <a:gd name="T107" fmla="*/ 142 h 402"/>
                  <a:gd name="T108" fmla="*/ 313 w 788"/>
                  <a:gd name="T109" fmla="*/ 173 h 402"/>
                  <a:gd name="T110" fmla="*/ 329 w 788"/>
                  <a:gd name="T111" fmla="*/ 192 h 402"/>
                  <a:gd name="T112" fmla="*/ 294 w 788"/>
                  <a:gd name="T113" fmla="*/ 178 h 402"/>
                  <a:gd name="T114" fmla="*/ 263 w 788"/>
                  <a:gd name="T115" fmla="*/ 174 h 402"/>
                  <a:gd name="T116" fmla="*/ 254 w 788"/>
                  <a:gd name="T117" fmla="*/ 137 h 402"/>
                  <a:gd name="T118" fmla="*/ 216 w 788"/>
                  <a:gd name="T119" fmla="*/ 120 h 402"/>
                  <a:gd name="T120" fmla="*/ 187 w 788"/>
                  <a:gd name="T121" fmla="*/ 94 h 402"/>
                  <a:gd name="T122" fmla="*/ 155 w 788"/>
                  <a:gd name="T123" fmla="*/ 66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88" h="402">
                    <a:moveTo>
                      <a:pt x="100" y="62"/>
                    </a:moveTo>
                    <a:cubicBezTo>
                      <a:pt x="86" y="87"/>
                      <a:pt x="86" y="87"/>
                      <a:pt x="86" y="87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37" y="131"/>
                      <a:pt x="37" y="131"/>
                      <a:pt x="37" y="131"/>
                    </a:cubicBezTo>
                    <a:cubicBezTo>
                      <a:pt x="70" y="158"/>
                      <a:pt x="70" y="158"/>
                      <a:pt x="70" y="158"/>
                    </a:cubicBezTo>
                    <a:cubicBezTo>
                      <a:pt x="84" y="173"/>
                      <a:pt x="84" y="173"/>
                      <a:pt x="84" y="173"/>
                    </a:cubicBezTo>
                    <a:cubicBezTo>
                      <a:pt x="60" y="195"/>
                      <a:pt x="60" y="195"/>
                      <a:pt x="60" y="195"/>
                    </a:cubicBezTo>
                    <a:cubicBezTo>
                      <a:pt x="34" y="187"/>
                      <a:pt x="34" y="187"/>
                      <a:pt x="34" y="187"/>
                    </a:cubicBezTo>
                    <a:cubicBezTo>
                      <a:pt x="20" y="171"/>
                      <a:pt x="20" y="171"/>
                      <a:pt x="20" y="171"/>
                    </a:cubicBezTo>
                    <a:cubicBezTo>
                      <a:pt x="12" y="162"/>
                      <a:pt x="12" y="162"/>
                      <a:pt x="12" y="162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16" y="200"/>
                      <a:pt x="16" y="200"/>
                      <a:pt x="16" y="200"/>
                    </a:cubicBezTo>
                    <a:cubicBezTo>
                      <a:pt x="16" y="220"/>
                      <a:pt x="16" y="220"/>
                      <a:pt x="16" y="220"/>
                    </a:cubicBezTo>
                    <a:cubicBezTo>
                      <a:pt x="52" y="242"/>
                      <a:pt x="52" y="242"/>
                      <a:pt x="52" y="242"/>
                    </a:cubicBezTo>
                    <a:cubicBezTo>
                      <a:pt x="86" y="249"/>
                      <a:pt x="86" y="249"/>
                      <a:pt x="86" y="249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52" y="276"/>
                      <a:pt x="152" y="276"/>
                      <a:pt x="152" y="276"/>
                    </a:cubicBezTo>
                    <a:cubicBezTo>
                      <a:pt x="179" y="310"/>
                      <a:pt x="179" y="310"/>
                      <a:pt x="179" y="310"/>
                    </a:cubicBezTo>
                    <a:cubicBezTo>
                      <a:pt x="179" y="310"/>
                      <a:pt x="207" y="337"/>
                      <a:pt x="216" y="337"/>
                    </a:cubicBezTo>
                    <a:cubicBezTo>
                      <a:pt x="226" y="337"/>
                      <a:pt x="255" y="357"/>
                      <a:pt x="255" y="357"/>
                    </a:cubicBezTo>
                    <a:cubicBezTo>
                      <a:pt x="276" y="379"/>
                      <a:pt x="276" y="379"/>
                      <a:pt x="276" y="379"/>
                    </a:cubicBezTo>
                    <a:cubicBezTo>
                      <a:pt x="289" y="368"/>
                      <a:pt x="289" y="368"/>
                      <a:pt x="289" y="368"/>
                    </a:cubicBezTo>
                    <a:cubicBezTo>
                      <a:pt x="266" y="354"/>
                      <a:pt x="266" y="354"/>
                      <a:pt x="266" y="354"/>
                    </a:cubicBezTo>
                    <a:cubicBezTo>
                      <a:pt x="271" y="342"/>
                      <a:pt x="271" y="342"/>
                      <a:pt x="271" y="342"/>
                    </a:cubicBezTo>
                    <a:cubicBezTo>
                      <a:pt x="300" y="341"/>
                      <a:pt x="300" y="341"/>
                      <a:pt x="300" y="341"/>
                    </a:cubicBezTo>
                    <a:cubicBezTo>
                      <a:pt x="308" y="318"/>
                      <a:pt x="308" y="318"/>
                      <a:pt x="308" y="318"/>
                    </a:cubicBezTo>
                    <a:cubicBezTo>
                      <a:pt x="331" y="316"/>
                      <a:pt x="331" y="316"/>
                      <a:pt x="331" y="316"/>
                    </a:cubicBezTo>
                    <a:cubicBezTo>
                      <a:pt x="355" y="313"/>
                      <a:pt x="355" y="313"/>
                      <a:pt x="355" y="313"/>
                    </a:cubicBezTo>
                    <a:cubicBezTo>
                      <a:pt x="375" y="318"/>
                      <a:pt x="375" y="318"/>
                      <a:pt x="375" y="318"/>
                    </a:cubicBezTo>
                    <a:cubicBezTo>
                      <a:pt x="384" y="310"/>
                      <a:pt x="384" y="310"/>
                      <a:pt x="384" y="310"/>
                    </a:cubicBezTo>
                    <a:cubicBezTo>
                      <a:pt x="391" y="331"/>
                      <a:pt x="391" y="331"/>
                      <a:pt x="391" y="331"/>
                    </a:cubicBezTo>
                    <a:cubicBezTo>
                      <a:pt x="391" y="331"/>
                      <a:pt x="412" y="333"/>
                      <a:pt x="420" y="331"/>
                    </a:cubicBezTo>
                    <a:cubicBezTo>
                      <a:pt x="428" y="329"/>
                      <a:pt x="434" y="325"/>
                      <a:pt x="434" y="325"/>
                    </a:cubicBezTo>
                    <a:cubicBezTo>
                      <a:pt x="449" y="281"/>
                      <a:pt x="449" y="281"/>
                      <a:pt x="449" y="281"/>
                    </a:cubicBezTo>
                    <a:cubicBezTo>
                      <a:pt x="428" y="279"/>
                      <a:pt x="428" y="279"/>
                      <a:pt x="428" y="279"/>
                    </a:cubicBezTo>
                    <a:cubicBezTo>
                      <a:pt x="434" y="262"/>
                      <a:pt x="434" y="262"/>
                      <a:pt x="434" y="262"/>
                    </a:cubicBezTo>
                    <a:cubicBezTo>
                      <a:pt x="434" y="262"/>
                      <a:pt x="455" y="266"/>
                      <a:pt x="454" y="260"/>
                    </a:cubicBezTo>
                    <a:cubicBezTo>
                      <a:pt x="452" y="254"/>
                      <a:pt x="455" y="245"/>
                      <a:pt x="452" y="237"/>
                    </a:cubicBezTo>
                    <a:cubicBezTo>
                      <a:pt x="449" y="229"/>
                      <a:pt x="429" y="202"/>
                      <a:pt x="429" y="202"/>
                    </a:cubicBezTo>
                    <a:cubicBezTo>
                      <a:pt x="417" y="174"/>
                      <a:pt x="417" y="174"/>
                      <a:pt x="417" y="174"/>
                    </a:cubicBezTo>
                    <a:cubicBezTo>
                      <a:pt x="394" y="139"/>
                      <a:pt x="394" y="139"/>
                      <a:pt x="394" y="139"/>
                    </a:cubicBezTo>
                    <a:cubicBezTo>
                      <a:pt x="394" y="94"/>
                      <a:pt x="394" y="94"/>
                      <a:pt x="394" y="94"/>
                    </a:cubicBezTo>
                    <a:cubicBezTo>
                      <a:pt x="378" y="81"/>
                      <a:pt x="378" y="81"/>
                      <a:pt x="378" y="81"/>
                    </a:cubicBezTo>
                    <a:cubicBezTo>
                      <a:pt x="378" y="81"/>
                      <a:pt x="391" y="76"/>
                      <a:pt x="391" y="70"/>
                    </a:cubicBezTo>
                    <a:cubicBezTo>
                      <a:pt x="391" y="63"/>
                      <a:pt x="400" y="57"/>
                      <a:pt x="400" y="57"/>
                    </a:cubicBezTo>
                    <a:cubicBezTo>
                      <a:pt x="423" y="81"/>
                      <a:pt x="423" y="81"/>
                      <a:pt x="423" y="81"/>
                    </a:cubicBezTo>
                    <a:cubicBezTo>
                      <a:pt x="423" y="81"/>
                      <a:pt x="421" y="53"/>
                      <a:pt x="431" y="53"/>
                    </a:cubicBezTo>
                    <a:cubicBezTo>
                      <a:pt x="441" y="53"/>
                      <a:pt x="465" y="84"/>
                      <a:pt x="465" y="84"/>
                    </a:cubicBezTo>
                    <a:cubicBezTo>
                      <a:pt x="476" y="105"/>
                      <a:pt x="476" y="105"/>
                      <a:pt x="476" y="105"/>
                    </a:cubicBezTo>
                    <a:cubicBezTo>
                      <a:pt x="494" y="78"/>
                      <a:pt x="494" y="78"/>
                      <a:pt x="494" y="78"/>
                    </a:cubicBezTo>
                    <a:cubicBezTo>
                      <a:pt x="494" y="78"/>
                      <a:pt x="512" y="108"/>
                      <a:pt x="525" y="108"/>
                    </a:cubicBezTo>
                    <a:cubicBezTo>
                      <a:pt x="538" y="108"/>
                      <a:pt x="565" y="105"/>
                      <a:pt x="565" y="105"/>
                    </a:cubicBezTo>
                    <a:cubicBezTo>
                      <a:pt x="557" y="81"/>
                      <a:pt x="557" y="81"/>
                      <a:pt x="557" y="81"/>
                    </a:cubicBezTo>
                    <a:cubicBezTo>
                      <a:pt x="507" y="91"/>
                      <a:pt x="507" y="91"/>
                      <a:pt x="507" y="91"/>
                    </a:cubicBezTo>
                    <a:cubicBezTo>
                      <a:pt x="515" y="121"/>
                      <a:pt x="515" y="121"/>
                      <a:pt x="515" y="121"/>
                    </a:cubicBezTo>
                    <a:cubicBezTo>
                      <a:pt x="515" y="121"/>
                      <a:pt x="549" y="124"/>
                      <a:pt x="555" y="123"/>
                    </a:cubicBezTo>
                    <a:cubicBezTo>
                      <a:pt x="562" y="121"/>
                      <a:pt x="588" y="123"/>
                      <a:pt x="588" y="123"/>
                    </a:cubicBezTo>
                    <a:cubicBezTo>
                      <a:pt x="639" y="120"/>
                      <a:pt x="639" y="120"/>
                      <a:pt x="639" y="120"/>
                    </a:cubicBezTo>
                    <a:cubicBezTo>
                      <a:pt x="639" y="120"/>
                      <a:pt x="638" y="100"/>
                      <a:pt x="644" y="99"/>
                    </a:cubicBezTo>
                    <a:cubicBezTo>
                      <a:pt x="650" y="97"/>
                      <a:pt x="667" y="70"/>
                      <a:pt x="676" y="70"/>
                    </a:cubicBezTo>
                    <a:cubicBezTo>
                      <a:pt x="686" y="70"/>
                      <a:pt x="709" y="55"/>
                      <a:pt x="709" y="55"/>
                    </a:cubicBezTo>
                    <a:cubicBezTo>
                      <a:pt x="754" y="66"/>
                      <a:pt x="754" y="66"/>
                      <a:pt x="754" y="66"/>
                    </a:cubicBezTo>
                    <a:cubicBezTo>
                      <a:pt x="788" y="66"/>
                      <a:pt x="788" y="66"/>
                      <a:pt x="788" y="66"/>
                    </a:cubicBezTo>
                    <a:cubicBezTo>
                      <a:pt x="786" y="37"/>
                      <a:pt x="786" y="37"/>
                      <a:pt x="786" y="37"/>
                    </a:cubicBezTo>
                    <a:cubicBezTo>
                      <a:pt x="775" y="15"/>
                      <a:pt x="775" y="15"/>
                      <a:pt x="775" y="15"/>
                    </a:cubicBezTo>
                    <a:cubicBezTo>
                      <a:pt x="749" y="7"/>
                      <a:pt x="749" y="7"/>
                      <a:pt x="749" y="7"/>
                    </a:cubicBezTo>
                    <a:cubicBezTo>
                      <a:pt x="713" y="0"/>
                      <a:pt x="713" y="0"/>
                      <a:pt x="713" y="0"/>
                    </a:cubicBezTo>
                    <a:cubicBezTo>
                      <a:pt x="659" y="5"/>
                      <a:pt x="659" y="5"/>
                      <a:pt x="659" y="5"/>
                    </a:cubicBezTo>
                    <a:cubicBezTo>
                      <a:pt x="654" y="34"/>
                      <a:pt x="654" y="34"/>
                      <a:pt x="654" y="34"/>
                    </a:cubicBezTo>
                    <a:cubicBezTo>
                      <a:pt x="688" y="37"/>
                      <a:pt x="688" y="37"/>
                      <a:pt x="688" y="37"/>
                    </a:cubicBezTo>
                    <a:cubicBezTo>
                      <a:pt x="691" y="47"/>
                      <a:pt x="691" y="47"/>
                      <a:pt x="691" y="47"/>
                    </a:cubicBezTo>
                    <a:cubicBezTo>
                      <a:pt x="659" y="50"/>
                      <a:pt x="659" y="50"/>
                      <a:pt x="659" y="50"/>
                    </a:cubicBezTo>
                    <a:cubicBezTo>
                      <a:pt x="615" y="53"/>
                      <a:pt x="615" y="53"/>
                      <a:pt x="615" y="53"/>
                    </a:cubicBezTo>
                    <a:cubicBezTo>
                      <a:pt x="583" y="62"/>
                      <a:pt x="583" y="62"/>
                      <a:pt x="583" y="62"/>
                    </a:cubicBezTo>
                    <a:cubicBezTo>
                      <a:pt x="578" y="83"/>
                      <a:pt x="578" y="83"/>
                      <a:pt x="578" y="83"/>
                    </a:cubicBezTo>
                    <a:cubicBezTo>
                      <a:pt x="578" y="83"/>
                      <a:pt x="589" y="94"/>
                      <a:pt x="586" y="104"/>
                    </a:cubicBezTo>
                    <a:cubicBezTo>
                      <a:pt x="583" y="113"/>
                      <a:pt x="576" y="118"/>
                      <a:pt x="575" y="129"/>
                    </a:cubicBezTo>
                    <a:cubicBezTo>
                      <a:pt x="573" y="141"/>
                      <a:pt x="589" y="152"/>
                      <a:pt x="589" y="152"/>
                    </a:cubicBezTo>
                    <a:cubicBezTo>
                      <a:pt x="599" y="168"/>
                      <a:pt x="599" y="168"/>
                      <a:pt x="599" y="168"/>
                    </a:cubicBezTo>
                    <a:cubicBezTo>
                      <a:pt x="578" y="194"/>
                      <a:pt x="578" y="194"/>
                      <a:pt x="578" y="194"/>
                    </a:cubicBezTo>
                    <a:cubicBezTo>
                      <a:pt x="578" y="194"/>
                      <a:pt x="557" y="210"/>
                      <a:pt x="557" y="220"/>
                    </a:cubicBezTo>
                    <a:cubicBezTo>
                      <a:pt x="557" y="229"/>
                      <a:pt x="529" y="255"/>
                      <a:pt x="529" y="255"/>
                    </a:cubicBezTo>
                    <a:cubicBezTo>
                      <a:pt x="515" y="278"/>
                      <a:pt x="515" y="278"/>
                      <a:pt x="515" y="278"/>
                    </a:cubicBezTo>
                    <a:cubicBezTo>
                      <a:pt x="515" y="278"/>
                      <a:pt x="507" y="291"/>
                      <a:pt x="507" y="297"/>
                    </a:cubicBezTo>
                    <a:cubicBezTo>
                      <a:pt x="507" y="304"/>
                      <a:pt x="497" y="310"/>
                      <a:pt x="497" y="310"/>
                    </a:cubicBezTo>
                    <a:cubicBezTo>
                      <a:pt x="508" y="326"/>
                      <a:pt x="508" y="326"/>
                      <a:pt x="508" y="326"/>
                    </a:cubicBezTo>
                    <a:cubicBezTo>
                      <a:pt x="508" y="365"/>
                      <a:pt x="508" y="365"/>
                      <a:pt x="508" y="365"/>
                    </a:cubicBezTo>
                    <a:cubicBezTo>
                      <a:pt x="508" y="402"/>
                      <a:pt x="508" y="402"/>
                      <a:pt x="508" y="402"/>
                    </a:cubicBezTo>
                    <a:cubicBezTo>
                      <a:pt x="481" y="396"/>
                      <a:pt x="481" y="396"/>
                      <a:pt x="481" y="396"/>
                    </a:cubicBezTo>
                    <a:cubicBezTo>
                      <a:pt x="479" y="371"/>
                      <a:pt x="479" y="371"/>
                      <a:pt x="479" y="371"/>
                    </a:cubicBezTo>
                    <a:cubicBezTo>
                      <a:pt x="468" y="337"/>
                      <a:pt x="468" y="337"/>
                      <a:pt x="468" y="337"/>
                    </a:cubicBezTo>
                    <a:cubicBezTo>
                      <a:pt x="460" y="323"/>
                      <a:pt x="460" y="323"/>
                      <a:pt x="460" y="323"/>
                    </a:cubicBezTo>
                    <a:cubicBezTo>
                      <a:pt x="463" y="287"/>
                      <a:pt x="463" y="287"/>
                      <a:pt x="463" y="287"/>
                    </a:cubicBezTo>
                    <a:cubicBezTo>
                      <a:pt x="478" y="262"/>
                      <a:pt x="478" y="262"/>
                      <a:pt x="478" y="262"/>
                    </a:cubicBezTo>
                    <a:cubicBezTo>
                      <a:pt x="463" y="255"/>
                      <a:pt x="463" y="255"/>
                      <a:pt x="463" y="255"/>
                    </a:cubicBezTo>
                    <a:cubicBezTo>
                      <a:pt x="455" y="223"/>
                      <a:pt x="455" y="223"/>
                      <a:pt x="455" y="223"/>
                    </a:cubicBezTo>
                    <a:cubicBezTo>
                      <a:pt x="423" y="205"/>
                      <a:pt x="423" y="205"/>
                      <a:pt x="423" y="205"/>
                    </a:cubicBezTo>
                    <a:cubicBezTo>
                      <a:pt x="405" y="176"/>
                      <a:pt x="405" y="176"/>
                      <a:pt x="405" y="176"/>
                    </a:cubicBezTo>
                    <a:cubicBezTo>
                      <a:pt x="387" y="170"/>
                      <a:pt x="387" y="170"/>
                      <a:pt x="387" y="170"/>
                    </a:cubicBezTo>
                    <a:cubicBezTo>
                      <a:pt x="387" y="170"/>
                      <a:pt x="400" y="155"/>
                      <a:pt x="392" y="152"/>
                    </a:cubicBezTo>
                    <a:cubicBezTo>
                      <a:pt x="384" y="149"/>
                      <a:pt x="367" y="126"/>
                      <a:pt x="367" y="126"/>
                    </a:cubicBezTo>
                    <a:cubicBezTo>
                      <a:pt x="344" y="112"/>
                      <a:pt x="344" y="112"/>
                      <a:pt x="344" y="112"/>
                    </a:cubicBezTo>
                    <a:cubicBezTo>
                      <a:pt x="337" y="139"/>
                      <a:pt x="337" y="139"/>
                      <a:pt x="337" y="139"/>
                    </a:cubicBezTo>
                    <a:cubicBezTo>
                      <a:pt x="352" y="155"/>
                      <a:pt x="352" y="155"/>
                      <a:pt x="352" y="155"/>
                    </a:cubicBezTo>
                    <a:cubicBezTo>
                      <a:pt x="331" y="162"/>
                      <a:pt x="331" y="162"/>
                      <a:pt x="331" y="162"/>
                    </a:cubicBezTo>
                    <a:cubicBezTo>
                      <a:pt x="315" y="142"/>
                      <a:pt x="315" y="142"/>
                      <a:pt x="315" y="142"/>
                    </a:cubicBezTo>
                    <a:cubicBezTo>
                      <a:pt x="299" y="152"/>
                      <a:pt x="299" y="152"/>
                      <a:pt x="299" y="152"/>
                    </a:cubicBezTo>
                    <a:cubicBezTo>
                      <a:pt x="313" y="173"/>
                      <a:pt x="313" y="173"/>
                      <a:pt x="313" y="173"/>
                    </a:cubicBezTo>
                    <a:cubicBezTo>
                      <a:pt x="313" y="173"/>
                      <a:pt x="333" y="163"/>
                      <a:pt x="333" y="173"/>
                    </a:cubicBezTo>
                    <a:cubicBezTo>
                      <a:pt x="333" y="183"/>
                      <a:pt x="329" y="192"/>
                      <a:pt x="329" y="192"/>
                    </a:cubicBezTo>
                    <a:cubicBezTo>
                      <a:pt x="315" y="178"/>
                      <a:pt x="315" y="178"/>
                      <a:pt x="315" y="178"/>
                    </a:cubicBezTo>
                    <a:cubicBezTo>
                      <a:pt x="294" y="178"/>
                      <a:pt x="294" y="178"/>
                      <a:pt x="294" y="178"/>
                    </a:cubicBezTo>
                    <a:cubicBezTo>
                      <a:pt x="279" y="166"/>
                      <a:pt x="279" y="166"/>
                      <a:pt x="279" y="166"/>
                    </a:cubicBezTo>
                    <a:cubicBezTo>
                      <a:pt x="263" y="174"/>
                      <a:pt x="263" y="174"/>
                      <a:pt x="263" y="174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34" y="145"/>
                      <a:pt x="234" y="145"/>
                      <a:pt x="234" y="145"/>
                    </a:cubicBezTo>
                    <a:cubicBezTo>
                      <a:pt x="234" y="145"/>
                      <a:pt x="223" y="121"/>
                      <a:pt x="216" y="120"/>
                    </a:cubicBezTo>
                    <a:cubicBezTo>
                      <a:pt x="210" y="118"/>
                      <a:pt x="202" y="99"/>
                      <a:pt x="202" y="99"/>
                    </a:cubicBezTo>
                    <a:cubicBezTo>
                      <a:pt x="187" y="94"/>
                      <a:pt x="187" y="94"/>
                      <a:pt x="187" y="94"/>
                    </a:cubicBezTo>
                    <a:cubicBezTo>
                      <a:pt x="168" y="70"/>
                      <a:pt x="168" y="70"/>
                      <a:pt x="168" y="70"/>
                    </a:cubicBezTo>
                    <a:cubicBezTo>
                      <a:pt x="155" y="66"/>
                      <a:pt x="155" y="66"/>
                      <a:pt x="155" y="66"/>
                    </a:cubicBezTo>
                    <a:lnTo>
                      <a:pt x="10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40" name="Freeform 23"/>
              <p:cNvSpPr>
                <a:spLocks/>
              </p:cNvSpPr>
              <p:nvPr/>
            </p:nvSpPr>
            <p:spPr bwMode="auto">
              <a:xfrm>
                <a:off x="5834" y="2448"/>
                <a:ext cx="660" cy="748"/>
              </a:xfrm>
              <a:custGeom>
                <a:avLst/>
                <a:gdLst>
                  <a:gd name="T0" fmla="*/ 68 w 896"/>
                  <a:gd name="T1" fmla="*/ 358 h 1015"/>
                  <a:gd name="T2" fmla="*/ 64 w 896"/>
                  <a:gd name="T3" fmla="*/ 399 h 1015"/>
                  <a:gd name="T4" fmla="*/ 122 w 896"/>
                  <a:gd name="T5" fmla="*/ 440 h 1015"/>
                  <a:gd name="T6" fmla="*/ 112 w 896"/>
                  <a:gd name="T7" fmla="*/ 523 h 1015"/>
                  <a:gd name="T8" fmla="*/ 165 w 896"/>
                  <a:gd name="T9" fmla="*/ 600 h 1015"/>
                  <a:gd name="T10" fmla="*/ 137 w 896"/>
                  <a:gd name="T11" fmla="*/ 669 h 1015"/>
                  <a:gd name="T12" fmla="*/ 182 w 896"/>
                  <a:gd name="T13" fmla="*/ 739 h 1015"/>
                  <a:gd name="T14" fmla="*/ 252 w 896"/>
                  <a:gd name="T15" fmla="*/ 813 h 1015"/>
                  <a:gd name="T16" fmla="*/ 380 w 896"/>
                  <a:gd name="T17" fmla="*/ 824 h 1015"/>
                  <a:gd name="T18" fmla="*/ 418 w 896"/>
                  <a:gd name="T19" fmla="*/ 850 h 1015"/>
                  <a:gd name="T20" fmla="*/ 441 w 896"/>
                  <a:gd name="T21" fmla="*/ 885 h 1015"/>
                  <a:gd name="T22" fmla="*/ 422 w 896"/>
                  <a:gd name="T23" fmla="*/ 917 h 1015"/>
                  <a:gd name="T24" fmla="*/ 468 w 896"/>
                  <a:gd name="T25" fmla="*/ 947 h 1015"/>
                  <a:gd name="T26" fmla="*/ 528 w 896"/>
                  <a:gd name="T27" fmla="*/ 979 h 1015"/>
                  <a:gd name="T28" fmla="*/ 643 w 896"/>
                  <a:gd name="T29" fmla="*/ 972 h 1015"/>
                  <a:gd name="T30" fmla="*/ 635 w 896"/>
                  <a:gd name="T31" fmla="*/ 922 h 1015"/>
                  <a:gd name="T32" fmla="*/ 603 w 896"/>
                  <a:gd name="T33" fmla="*/ 861 h 1015"/>
                  <a:gd name="T34" fmla="*/ 581 w 896"/>
                  <a:gd name="T35" fmla="*/ 868 h 1015"/>
                  <a:gd name="T36" fmla="*/ 639 w 896"/>
                  <a:gd name="T37" fmla="*/ 807 h 1015"/>
                  <a:gd name="T38" fmla="*/ 759 w 896"/>
                  <a:gd name="T39" fmla="*/ 763 h 1015"/>
                  <a:gd name="T40" fmla="*/ 757 w 896"/>
                  <a:gd name="T41" fmla="*/ 653 h 1015"/>
                  <a:gd name="T42" fmla="*/ 665 w 896"/>
                  <a:gd name="T43" fmla="*/ 615 h 1015"/>
                  <a:gd name="T44" fmla="*/ 689 w 896"/>
                  <a:gd name="T45" fmla="*/ 509 h 1015"/>
                  <a:gd name="T46" fmla="*/ 783 w 896"/>
                  <a:gd name="T47" fmla="*/ 465 h 1015"/>
                  <a:gd name="T48" fmla="*/ 840 w 896"/>
                  <a:gd name="T49" fmla="*/ 421 h 1015"/>
                  <a:gd name="T50" fmla="*/ 893 w 896"/>
                  <a:gd name="T51" fmla="*/ 442 h 1015"/>
                  <a:gd name="T52" fmla="*/ 831 w 896"/>
                  <a:gd name="T53" fmla="*/ 494 h 1015"/>
                  <a:gd name="T54" fmla="*/ 868 w 896"/>
                  <a:gd name="T55" fmla="*/ 393 h 1015"/>
                  <a:gd name="T56" fmla="*/ 857 w 896"/>
                  <a:gd name="T57" fmla="*/ 290 h 1015"/>
                  <a:gd name="T58" fmla="*/ 812 w 896"/>
                  <a:gd name="T59" fmla="*/ 185 h 1015"/>
                  <a:gd name="T60" fmla="*/ 867 w 896"/>
                  <a:gd name="T61" fmla="*/ 83 h 1015"/>
                  <a:gd name="T62" fmla="*/ 747 w 896"/>
                  <a:gd name="T63" fmla="*/ 32 h 1015"/>
                  <a:gd name="T64" fmla="*/ 652 w 896"/>
                  <a:gd name="T65" fmla="*/ 26 h 1015"/>
                  <a:gd name="T66" fmla="*/ 562 w 896"/>
                  <a:gd name="T67" fmla="*/ 95 h 1015"/>
                  <a:gd name="T68" fmla="*/ 497 w 896"/>
                  <a:gd name="T69" fmla="*/ 168 h 1015"/>
                  <a:gd name="T70" fmla="*/ 582 w 896"/>
                  <a:gd name="T71" fmla="*/ 127 h 1015"/>
                  <a:gd name="T72" fmla="*/ 635 w 896"/>
                  <a:gd name="T73" fmla="*/ 168 h 1015"/>
                  <a:gd name="T74" fmla="*/ 595 w 896"/>
                  <a:gd name="T75" fmla="*/ 136 h 1015"/>
                  <a:gd name="T76" fmla="*/ 587 w 896"/>
                  <a:gd name="T77" fmla="*/ 209 h 1015"/>
                  <a:gd name="T78" fmla="*/ 604 w 896"/>
                  <a:gd name="T79" fmla="*/ 317 h 1015"/>
                  <a:gd name="T80" fmla="*/ 602 w 896"/>
                  <a:gd name="T81" fmla="*/ 424 h 1015"/>
                  <a:gd name="T82" fmla="*/ 574 w 896"/>
                  <a:gd name="T83" fmla="*/ 364 h 1015"/>
                  <a:gd name="T84" fmla="*/ 590 w 896"/>
                  <a:gd name="T85" fmla="*/ 317 h 1015"/>
                  <a:gd name="T86" fmla="*/ 566 w 896"/>
                  <a:gd name="T87" fmla="*/ 215 h 1015"/>
                  <a:gd name="T88" fmla="*/ 528 w 896"/>
                  <a:gd name="T89" fmla="*/ 205 h 1015"/>
                  <a:gd name="T90" fmla="*/ 493 w 896"/>
                  <a:gd name="T91" fmla="*/ 286 h 1015"/>
                  <a:gd name="T92" fmla="*/ 469 w 896"/>
                  <a:gd name="T93" fmla="*/ 411 h 1015"/>
                  <a:gd name="T94" fmla="*/ 399 w 896"/>
                  <a:gd name="T95" fmla="*/ 370 h 1015"/>
                  <a:gd name="T96" fmla="*/ 449 w 896"/>
                  <a:gd name="T97" fmla="*/ 318 h 1015"/>
                  <a:gd name="T98" fmla="*/ 378 w 896"/>
                  <a:gd name="T99" fmla="*/ 302 h 1015"/>
                  <a:gd name="T100" fmla="*/ 431 w 896"/>
                  <a:gd name="T101" fmla="*/ 290 h 1015"/>
                  <a:gd name="T102" fmla="*/ 410 w 896"/>
                  <a:gd name="T103" fmla="*/ 191 h 1015"/>
                  <a:gd name="T104" fmla="*/ 459 w 896"/>
                  <a:gd name="T105" fmla="*/ 134 h 1015"/>
                  <a:gd name="T106" fmla="*/ 371 w 896"/>
                  <a:gd name="T107" fmla="*/ 148 h 1015"/>
                  <a:gd name="T108" fmla="*/ 251 w 896"/>
                  <a:gd name="T109" fmla="*/ 139 h 1015"/>
                  <a:gd name="T110" fmla="*/ 203 w 896"/>
                  <a:gd name="T111" fmla="*/ 131 h 1015"/>
                  <a:gd name="T112" fmla="*/ 317 w 896"/>
                  <a:gd name="T113" fmla="*/ 176 h 1015"/>
                  <a:gd name="T114" fmla="*/ 286 w 896"/>
                  <a:gd name="T115" fmla="*/ 248 h 1015"/>
                  <a:gd name="T116" fmla="*/ 259 w 896"/>
                  <a:gd name="T117" fmla="*/ 310 h 1015"/>
                  <a:gd name="T118" fmla="*/ 211 w 896"/>
                  <a:gd name="T119" fmla="*/ 294 h 1015"/>
                  <a:gd name="T120" fmla="*/ 161 w 896"/>
                  <a:gd name="T121" fmla="*/ 346 h 1015"/>
                  <a:gd name="T122" fmla="*/ 80 w 896"/>
                  <a:gd name="T123" fmla="*/ 346 h 1015"/>
                  <a:gd name="T124" fmla="*/ 6 w 896"/>
                  <a:gd name="T125" fmla="*/ 342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96" h="1015">
                    <a:moveTo>
                      <a:pt x="6" y="342"/>
                    </a:moveTo>
                    <a:cubicBezTo>
                      <a:pt x="21" y="350"/>
                      <a:pt x="21" y="350"/>
                      <a:pt x="21" y="350"/>
                    </a:cubicBezTo>
                    <a:cubicBezTo>
                      <a:pt x="37" y="364"/>
                      <a:pt x="37" y="364"/>
                      <a:pt x="37" y="364"/>
                    </a:cubicBezTo>
                    <a:cubicBezTo>
                      <a:pt x="37" y="364"/>
                      <a:pt x="69" y="352"/>
                      <a:pt x="68" y="358"/>
                    </a:cubicBezTo>
                    <a:cubicBezTo>
                      <a:pt x="67" y="363"/>
                      <a:pt x="81" y="370"/>
                      <a:pt x="82" y="376"/>
                    </a:cubicBezTo>
                    <a:cubicBezTo>
                      <a:pt x="84" y="383"/>
                      <a:pt x="117" y="407"/>
                      <a:pt x="117" y="407"/>
                    </a:cubicBezTo>
                    <a:cubicBezTo>
                      <a:pt x="117" y="407"/>
                      <a:pt x="85" y="420"/>
                      <a:pt x="85" y="415"/>
                    </a:cubicBezTo>
                    <a:cubicBezTo>
                      <a:pt x="85" y="409"/>
                      <a:pt x="64" y="399"/>
                      <a:pt x="64" y="399"/>
                    </a:cubicBezTo>
                    <a:cubicBezTo>
                      <a:pt x="64" y="399"/>
                      <a:pt x="36" y="395"/>
                      <a:pt x="36" y="404"/>
                    </a:cubicBezTo>
                    <a:cubicBezTo>
                      <a:pt x="36" y="413"/>
                      <a:pt x="51" y="425"/>
                      <a:pt x="51" y="425"/>
                    </a:cubicBezTo>
                    <a:cubicBezTo>
                      <a:pt x="90" y="427"/>
                      <a:pt x="90" y="427"/>
                      <a:pt x="90" y="427"/>
                    </a:cubicBezTo>
                    <a:cubicBezTo>
                      <a:pt x="90" y="427"/>
                      <a:pt x="116" y="440"/>
                      <a:pt x="122" y="440"/>
                    </a:cubicBezTo>
                    <a:cubicBezTo>
                      <a:pt x="129" y="440"/>
                      <a:pt x="145" y="465"/>
                      <a:pt x="145" y="465"/>
                    </a:cubicBezTo>
                    <a:cubicBezTo>
                      <a:pt x="145" y="465"/>
                      <a:pt x="151" y="486"/>
                      <a:pt x="151" y="493"/>
                    </a:cubicBezTo>
                    <a:cubicBezTo>
                      <a:pt x="151" y="499"/>
                      <a:pt x="145" y="523"/>
                      <a:pt x="145" y="523"/>
                    </a:cubicBezTo>
                    <a:cubicBezTo>
                      <a:pt x="145" y="523"/>
                      <a:pt x="112" y="518"/>
                      <a:pt x="112" y="523"/>
                    </a:cubicBezTo>
                    <a:cubicBezTo>
                      <a:pt x="112" y="529"/>
                      <a:pt x="110" y="543"/>
                      <a:pt x="116" y="543"/>
                    </a:cubicBezTo>
                    <a:cubicBezTo>
                      <a:pt x="121" y="543"/>
                      <a:pt x="149" y="543"/>
                      <a:pt x="150" y="548"/>
                    </a:cubicBezTo>
                    <a:cubicBezTo>
                      <a:pt x="151" y="554"/>
                      <a:pt x="155" y="568"/>
                      <a:pt x="155" y="568"/>
                    </a:cubicBezTo>
                    <a:cubicBezTo>
                      <a:pt x="165" y="600"/>
                      <a:pt x="165" y="600"/>
                      <a:pt x="165" y="600"/>
                    </a:cubicBezTo>
                    <a:cubicBezTo>
                      <a:pt x="171" y="627"/>
                      <a:pt x="171" y="627"/>
                      <a:pt x="171" y="627"/>
                    </a:cubicBezTo>
                    <a:cubicBezTo>
                      <a:pt x="180" y="648"/>
                      <a:pt x="180" y="648"/>
                      <a:pt x="180" y="648"/>
                    </a:cubicBezTo>
                    <a:cubicBezTo>
                      <a:pt x="155" y="664"/>
                      <a:pt x="155" y="664"/>
                      <a:pt x="155" y="664"/>
                    </a:cubicBezTo>
                    <a:cubicBezTo>
                      <a:pt x="137" y="669"/>
                      <a:pt x="137" y="669"/>
                      <a:pt x="137" y="669"/>
                    </a:cubicBezTo>
                    <a:cubicBezTo>
                      <a:pt x="137" y="669"/>
                      <a:pt x="125" y="666"/>
                      <a:pt x="121" y="673"/>
                    </a:cubicBezTo>
                    <a:cubicBezTo>
                      <a:pt x="117" y="680"/>
                      <a:pt x="102" y="684"/>
                      <a:pt x="109" y="688"/>
                    </a:cubicBezTo>
                    <a:cubicBezTo>
                      <a:pt x="116" y="692"/>
                      <a:pt x="155" y="719"/>
                      <a:pt x="155" y="719"/>
                    </a:cubicBezTo>
                    <a:cubicBezTo>
                      <a:pt x="155" y="719"/>
                      <a:pt x="176" y="739"/>
                      <a:pt x="182" y="739"/>
                    </a:cubicBezTo>
                    <a:cubicBezTo>
                      <a:pt x="187" y="739"/>
                      <a:pt x="196" y="759"/>
                      <a:pt x="196" y="766"/>
                    </a:cubicBezTo>
                    <a:cubicBezTo>
                      <a:pt x="196" y="772"/>
                      <a:pt x="196" y="796"/>
                      <a:pt x="196" y="796"/>
                    </a:cubicBezTo>
                    <a:cubicBezTo>
                      <a:pt x="219" y="815"/>
                      <a:pt x="219" y="815"/>
                      <a:pt x="219" y="815"/>
                    </a:cubicBezTo>
                    <a:cubicBezTo>
                      <a:pt x="219" y="815"/>
                      <a:pt x="244" y="811"/>
                      <a:pt x="252" y="813"/>
                    </a:cubicBezTo>
                    <a:cubicBezTo>
                      <a:pt x="260" y="816"/>
                      <a:pt x="290" y="816"/>
                      <a:pt x="290" y="816"/>
                    </a:cubicBezTo>
                    <a:cubicBezTo>
                      <a:pt x="338" y="809"/>
                      <a:pt x="338" y="809"/>
                      <a:pt x="338" y="809"/>
                    </a:cubicBezTo>
                    <a:cubicBezTo>
                      <a:pt x="341" y="825"/>
                      <a:pt x="341" y="825"/>
                      <a:pt x="341" y="825"/>
                    </a:cubicBezTo>
                    <a:cubicBezTo>
                      <a:pt x="380" y="824"/>
                      <a:pt x="380" y="824"/>
                      <a:pt x="380" y="824"/>
                    </a:cubicBezTo>
                    <a:cubicBezTo>
                      <a:pt x="407" y="836"/>
                      <a:pt x="407" y="836"/>
                      <a:pt x="407" y="836"/>
                    </a:cubicBezTo>
                    <a:cubicBezTo>
                      <a:pt x="415" y="813"/>
                      <a:pt x="415" y="813"/>
                      <a:pt x="415" y="813"/>
                    </a:cubicBezTo>
                    <a:cubicBezTo>
                      <a:pt x="431" y="825"/>
                      <a:pt x="431" y="825"/>
                      <a:pt x="431" y="825"/>
                    </a:cubicBezTo>
                    <a:cubicBezTo>
                      <a:pt x="418" y="850"/>
                      <a:pt x="418" y="850"/>
                      <a:pt x="418" y="850"/>
                    </a:cubicBezTo>
                    <a:cubicBezTo>
                      <a:pt x="448" y="852"/>
                      <a:pt x="448" y="852"/>
                      <a:pt x="448" y="852"/>
                    </a:cubicBezTo>
                    <a:cubicBezTo>
                      <a:pt x="465" y="865"/>
                      <a:pt x="465" y="865"/>
                      <a:pt x="465" y="865"/>
                    </a:cubicBezTo>
                    <a:cubicBezTo>
                      <a:pt x="441" y="865"/>
                      <a:pt x="441" y="865"/>
                      <a:pt x="441" y="865"/>
                    </a:cubicBezTo>
                    <a:cubicBezTo>
                      <a:pt x="441" y="885"/>
                      <a:pt x="441" y="885"/>
                      <a:pt x="441" y="885"/>
                    </a:cubicBezTo>
                    <a:cubicBezTo>
                      <a:pt x="422" y="882"/>
                      <a:pt x="422" y="882"/>
                      <a:pt x="422" y="882"/>
                    </a:cubicBezTo>
                    <a:cubicBezTo>
                      <a:pt x="441" y="909"/>
                      <a:pt x="441" y="909"/>
                      <a:pt x="441" y="909"/>
                    </a:cubicBezTo>
                    <a:cubicBezTo>
                      <a:pt x="452" y="923"/>
                      <a:pt x="452" y="923"/>
                      <a:pt x="452" y="923"/>
                    </a:cubicBezTo>
                    <a:cubicBezTo>
                      <a:pt x="422" y="917"/>
                      <a:pt x="422" y="917"/>
                      <a:pt x="422" y="917"/>
                    </a:cubicBezTo>
                    <a:cubicBezTo>
                      <a:pt x="379" y="910"/>
                      <a:pt x="379" y="910"/>
                      <a:pt x="379" y="910"/>
                    </a:cubicBezTo>
                    <a:cubicBezTo>
                      <a:pt x="386" y="922"/>
                      <a:pt x="386" y="922"/>
                      <a:pt x="386" y="922"/>
                    </a:cubicBezTo>
                    <a:cubicBezTo>
                      <a:pt x="427" y="938"/>
                      <a:pt x="427" y="938"/>
                      <a:pt x="427" y="938"/>
                    </a:cubicBezTo>
                    <a:cubicBezTo>
                      <a:pt x="468" y="947"/>
                      <a:pt x="468" y="947"/>
                      <a:pt x="468" y="947"/>
                    </a:cubicBezTo>
                    <a:cubicBezTo>
                      <a:pt x="475" y="937"/>
                      <a:pt x="475" y="937"/>
                      <a:pt x="475" y="937"/>
                    </a:cubicBezTo>
                    <a:cubicBezTo>
                      <a:pt x="484" y="972"/>
                      <a:pt x="484" y="972"/>
                      <a:pt x="484" y="972"/>
                    </a:cubicBezTo>
                    <a:cubicBezTo>
                      <a:pt x="520" y="991"/>
                      <a:pt x="520" y="991"/>
                      <a:pt x="520" y="991"/>
                    </a:cubicBezTo>
                    <a:cubicBezTo>
                      <a:pt x="528" y="979"/>
                      <a:pt x="528" y="979"/>
                      <a:pt x="528" y="979"/>
                    </a:cubicBezTo>
                    <a:cubicBezTo>
                      <a:pt x="528" y="979"/>
                      <a:pt x="562" y="1015"/>
                      <a:pt x="575" y="1015"/>
                    </a:cubicBezTo>
                    <a:cubicBezTo>
                      <a:pt x="588" y="1015"/>
                      <a:pt x="612" y="1012"/>
                      <a:pt x="612" y="1012"/>
                    </a:cubicBezTo>
                    <a:cubicBezTo>
                      <a:pt x="644" y="988"/>
                      <a:pt x="644" y="988"/>
                      <a:pt x="644" y="988"/>
                    </a:cubicBezTo>
                    <a:cubicBezTo>
                      <a:pt x="644" y="988"/>
                      <a:pt x="649" y="980"/>
                      <a:pt x="643" y="972"/>
                    </a:cubicBezTo>
                    <a:cubicBezTo>
                      <a:pt x="636" y="964"/>
                      <a:pt x="632" y="945"/>
                      <a:pt x="632" y="945"/>
                    </a:cubicBezTo>
                    <a:cubicBezTo>
                      <a:pt x="618" y="930"/>
                      <a:pt x="618" y="930"/>
                      <a:pt x="618" y="930"/>
                    </a:cubicBezTo>
                    <a:cubicBezTo>
                      <a:pt x="618" y="913"/>
                      <a:pt x="618" y="913"/>
                      <a:pt x="618" y="913"/>
                    </a:cubicBezTo>
                    <a:cubicBezTo>
                      <a:pt x="635" y="922"/>
                      <a:pt x="635" y="922"/>
                      <a:pt x="635" y="922"/>
                    </a:cubicBezTo>
                    <a:cubicBezTo>
                      <a:pt x="635" y="922"/>
                      <a:pt x="653" y="923"/>
                      <a:pt x="652" y="918"/>
                    </a:cubicBezTo>
                    <a:cubicBezTo>
                      <a:pt x="651" y="913"/>
                      <a:pt x="651" y="877"/>
                      <a:pt x="651" y="877"/>
                    </a:cubicBezTo>
                    <a:cubicBezTo>
                      <a:pt x="626" y="873"/>
                      <a:pt x="626" y="873"/>
                      <a:pt x="626" y="873"/>
                    </a:cubicBezTo>
                    <a:cubicBezTo>
                      <a:pt x="603" y="861"/>
                      <a:pt x="603" y="861"/>
                      <a:pt x="603" y="861"/>
                    </a:cubicBezTo>
                    <a:cubicBezTo>
                      <a:pt x="615" y="846"/>
                      <a:pt x="615" y="846"/>
                      <a:pt x="615" y="846"/>
                    </a:cubicBezTo>
                    <a:cubicBezTo>
                      <a:pt x="626" y="858"/>
                      <a:pt x="626" y="858"/>
                      <a:pt x="626" y="858"/>
                    </a:cubicBezTo>
                    <a:cubicBezTo>
                      <a:pt x="612" y="874"/>
                      <a:pt x="612" y="874"/>
                      <a:pt x="612" y="874"/>
                    </a:cubicBezTo>
                    <a:cubicBezTo>
                      <a:pt x="581" y="868"/>
                      <a:pt x="581" y="868"/>
                      <a:pt x="581" y="868"/>
                    </a:cubicBezTo>
                    <a:cubicBezTo>
                      <a:pt x="570" y="856"/>
                      <a:pt x="570" y="856"/>
                      <a:pt x="570" y="856"/>
                    </a:cubicBezTo>
                    <a:cubicBezTo>
                      <a:pt x="584" y="837"/>
                      <a:pt x="584" y="837"/>
                      <a:pt x="584" y="837"/>
                    </a:cubicBezTo>
                    <a:cubicBezTo>
                      <a:pt x="584" y="837"/>
                      <a:pt x="614" y="843"/>
                      <a:pt x="615" y="837"/>
                    </a:cubicBezTo>
                    <a:cubicBezTo>
                      <a:pt x="616" y="832"/>
                      <a:pt x="639" y="807"/>
                      <a:pt x="639" y="807"/>
                    </a:cubicBezTo>
                    <a:cubicBezTo>
                      <a:pt x="673" y="784"/>
                      <a:pt x="673" y="784"/>
                      <a:pt x="673" y="784"/>
                    </a:cubicBezTo>
                    <a:cubicBezTo>
                      <a:pt x="714" y="774"/>
                      <a:pt x="714" y="774"/>
                      <a:pt x="714" y="774"/>
                    </a:cubicBezTo>
                    <a:cubicBezTo>
                      <a:pt x="730" y="787"/>
                      <a:pt x="730" y="787"/>
                      <a:pt x="730" y="787"/>
                    </a:cubicBezTo>
                    <a:cubicBezTo>
                      <a:pt x="759" y="763"/>
                      <a:pt x="759" y="763"/>
                      <a:pt x="759" y="763"/>
                    </a:cubicBezTo>
                    <a:cubicBezTo>
                      <a:pt x="759" y="763"/>
                      <a:pt x="788" y="758"/>
                      <a:pt x="787" y="752"/>
                    </a:cubicBezTo>
                    <a:cubicBezTo>
                      <a:pt x="786" y="747"/>
                      <a:pt x="787" y="690"/>
                      <a:pt x="787" y="690"/>
                    </a:cubicBezTo>
                    <a:cubicBezTo>
                      <a:pt x="787" y="690"/>
                      <a:pt x="777" y="684"/>
                      <a:pt x="771" y="678"/>
                    </a:cubicBezTo>
                    <a:cubicBezTo>
                      <a:pt x="766" y="673"/>
                      <a:pt x="757" y="653"/>
                      <a:pt x="757" y="653"/>
                    </a:cubicBezTo>
                    <a:cubicBezTo>
                      <a:pt x="739" y="639"/>
                      <a:pt x="739" y="639"/>
                      <a:pt x="739" y="639"/>
                    </a:cubicBezTo>
                    <a:cubicBezTo>
                      <a:pt x="702" y="639"/>
                      <a:pt x="702" y="639"/>
                      <a:pt x="702" y="639"/>
                    </a:cubicBezTo>
                    <a:cubicBezTo>
                      <a:pt x="702" y="639"/>
                      <a:pt x="705" y="629"/>
                      <a:pt x="694" y="628"/>
                    </a:cubicBezTo>
                    <a:cubicBezTo>
                      <a:pt x="684" y="627"/>
                      <a:pt x="665" y="615"/>
                      <a:pt x="665" y="615"/>
                    </a:cubicBezTo>
                    <a:cubicBezTo>
                      <a:pt x="665" y="615"/>
                      <a:pt x="661" y="607"/>
                      <a:pt x="661" y="601"/>
                    </a:cubicBezTo>
                    <a:cubicBezTo>
                      <a:pt x="661" y="596"/>
                      <a:pt x="661" y="572"/>
                      <a:pt x="661" y="567"/>
                    </a:cubicBezTo>
                    <a:cubicBezTo>
                      <a:pt x="661" y="562"/>
                      <a:pt x="673" y="537"/>
                      <a:pt x="675" y="531"/>
                    </a:cubicBezTo>
                    <a:cubicBezTo>
                      <a:pt x="676" y="526"/>
                      <a:pt x="689" y="509"/>
                      <a:pt x="689" y="509"/>
                    </a:cubicBezTo>
                    <a:cubicBezTo>
                      <a:pt x="713" y="485"/>
                      <a:pt x="713" y="485"/>
                      <a:pt x="713" y="485"/>
                    </a:cubicBezTo>
                    <a:cubicBezTo>
                      <a:pt x="713" y="485"/>
                      <a:pt x="726" y="489"/>
                      <a:pt x="732" y="484"/>
                    </a:cubicBezTo>
                    <a:cubicBezTo>
                      <a:pt x="737" y="478"/>
                      <a:pt x="749" y="453"/>
                      <a:pt x="749" y="453"/>
                    </a:cubicBezTo>
                    <a:cubicBezTo>
                      <a:pt x="783" y="465"/>
                      <a:pt x="783" y="465"/>
                      <a:pt x="783" y="465"/>
                    </a:cubicBezTo>
                    <a:cubicBezTo>
                      <a:pt x="806" y="465"/>
                      <a:pt x="806" y="465"/>
                      <a:pt x="806" y="465"/>
                    </a:cubicBezTo>
                    <a:cubicBezTo>
                      <a:pt x="806" y="442"/>
                      <a:pt x="806" y="442"/>
                      <a:pt x="806" y="442"/>
                    </a:cubicBezTo>
                    <a:cubicBezTo>
                      <a:pt x="831" y="442"/>
                      <a:pt x="831" y="442"/>
                      <a:pt x="831" y="442"/>
                    </a:cubicBezTo>
                    <a:cubicBezTo>
                      <a:pt x="831" y="442"/>
                      <a:pt x="839" y="427"/>
                      <a:pt x="840" y="421"/>
                    </a:cubicBezTo>
                    <a:cubicBezTo>
                      <a:pt x="841" y="416"/>
                      <a:pt x="864" y="401"/>
                      <a:pt x="864" y="401"/>
                    </a:cubicBezTo>
                    <a:cubicBezTo>
                      <a:pt x="879" y="401"/>
                      <a:pt x="879" y="401"/>
                      <a:pt x="879" y="401"/>
                    </a:cubicBezTo>
                    <a:cubicBezTo>
                      <a:pt x="879" y="428"/>
                      <a:pt x="879" y="428"/>
                      <a:pt x="879" y="428"/>
                    </a:cubicBezTo>
                    <a:cubicBezTo>
                      <a:pt x="893" y="442"/>
                      <a:pt x="893" y="442"/>
                      <a:pt x="893" y="442"/>
                    </a:cubicBezTo>
                    <a:cubicBezTo>
                      <a:pt x="896" y="469"/>
                      <a:pt x="896" y="469"/>
                      <a:pt x="896" y="469"/>
                    </a:cubicBezTo>
                    <a:cubicBezTo>
                      <a:pt x="876" y="485"/>
                      <a:pt x="876" y="485"/>
                      <a:pt x="876" y="485"/>
                    </a:cubicBezTo>
                    <a:cubicBezTo>
                      <a:pt x="857" y="509"/>
                      <a:pt x="857" y="509"/>
                      <a:pt x="857" y="509"/>
                    </a:cubicBezTo>
                    <a:cubicBezTo>
                      <a:pt x="857" y="509"/>
                      <a:pt x="843" y="498"/>
                      <a:pt x="831" y="494"/>
                    </a:cubicBezTo>
                    <a:cubicBezTo>
                      <a:pt x="819" y="490"/>
                      <a:pt x="811" y="478"/>
                      <a:pt x="811" y="478"/>
                    </a:cubicBezTo>
                    <a:cubicBezTo>
                      <a:pt x="828" y="448"/>
                      <a:pt x="828" y="448"/>
                      <a:pt x="828" y="448"/>
                    </a:cubicBezTo>
                    <a:cubicBezTo>
                      <a:pt x="836" y="427"/>
                      <a:pt x="836" y="427"/>
                      <a:pt x="836" y="427"/>
                    </a:cubicBezTo>
                    <a:cubicBezTo>
                      <a:pt x="868" y="393"/>
                      <a:pt x="868" y="393"/>
                      <a:pt x="868" y="393"/>
                    </a:cubicBezTo>
                    <a:cubicBezTo>
                      <a:pt x="861" y="370"/>
                      <a:pt x="861" y="370"/>
                      <a:pt x="861" y="370"/>
                    </a:cubicBezTo>
                    <a:cubicBezTo>
                      <a:pt x="843" y="354"/>
                      <a:pt x="843" y="354"/>
                      <a:pt x="843" y="354"/>
                    </a:cubicBezTo>
                    <a:cubicBezTo>
                      <a:pt x="843" y="354"/>
                      <a:pt x="857" y="339"/>
                      <a:pt x="857" y="333"/>
                    </a:cubicBezTo>
                    <a:cubicBezTo>
                      <a:pt x="857" y="326"/>
                      <a:pt x="857" y="290"/>
                      <a:pt x="857" y="290"/>
                    </a:cubicBezTo>
                    <a:cubicBezTo>
                      <a:pt x="857" y="290"/>
                      <a:pt x="847" y="266"/>
                      <a:pt x="845" y="261"/>
                    </a:cubicBezTo>
                    <a:cubicBezTo>
                      <a:pt x="844" y="256"/>
                      <a:pt x="838" y="232"/>
                      <a:pt x="838" y="232"/>
                    </a:cubicBezTo>
                    <a:cubicBezTo>
                      <a:pt x="824" y="208"/>
                      <a:pt x="824" y="208"/>
                      <a:pt x="824" y="208"/>
                    </a:cubicBezTo>
                    <a:cubicBezTo>
                      <a:pt x="824" y="208"/>
                      <a:pt x="806" y="191"/>
                      <a:pt x="812" y="185"/>
                    </a:cubicBezTo>
                    <a:cubicBezTo>
                      <a:pt x="819" y="180"/>
                      <a:pt x="815" y="167"/>
                      <a:pt x="824" y="158"/>
                    </a:cubicBezTo>
                    <a:cubicBezTo>
                      <a:pt x="834" y="148"/>
                      <a:pt x="836" y="122"/>
                      <a:pt x="836" y="122"/>
                    </a:cubicBezTo>
                    <a:cubicBezTo>
                      <a:pt x="836" y="122"/>
                      <a:pt x="861" y="106"/>
                      <a:pt x="861" y="99"/>
                    </a:cubicBezTo>
                    <a:cubicBezTo>
                      <a:pt x="861" y="93"/>
                      <a:pt x="867" y="83"/>
                      <a:pt x="867" y="83"/>
                    </a:cubicBezTo>
                    <a:cubicBezTo>
                      <a:pt x="818" y="38"/>
                      <a:pt x="818" y="38"/>
                      <a:pt x="818" y="38"/>
                    </a:cubicBezTo>
                    <a:cubicBezTo>
                      <a:pt x="818" y="38"/>
                      <a:pt x="786" y="40"/>
                      <a:pt x="781" y="40"/>
                    </a:cubicBezTo>
                    <a:cubicBezTo>
                      <a:pt x="775" y="40"/>
                      <a:pt x="761" y="32"/>
                      <a:pt x="761" y="32"/>
                    </a:cubicBezTo>
                    <a:cubicBezTo>
                      <a:pt x="747" y="32"/>
                      <a:pt x="747" y="32"/>
                      <a:pt x="747" y="32"/>
                    </a:cubicBezTo>
                    <a:cubicBezTo>
                      <a:pt x="725" y="16"/>
                      <a:pt x="725" y="16"/>
                      <a:pt x="725" y="16"/>
                    </a:cubicBezTo>
                    <a:cubicBezTo>
                      <a:pt x="725" y="16"/>
                      <a:pt x="717" y="0"/>
                      <a:pt x="712" y="0"/>
                    </a:cubicBezTo>
                    <a:cubicBezTo>
                      <a:pt x="706" y="0"/>
                      <a:pt x="680" y="16"/>
                      <a:pt x="680" y="16"/>
                    </a:cubicBezTo>
                    <a:cubicBezTo>
                      <a:pt x="652" y="26"/>
                      <a:pt x="652" y="26"/>
                      <a:pt x="652" y="26"/>
                    </a:cubicBezTo>
                    <a:cubicBezTo>
                      <a:pt x="626" y="45"/>
                      <a:pt x="626" y="45"/>
                      <a:pt x="626" y="45"/>
                    </a:cubicBezTo>
                    <a:cubicBezTo>
                      <a:pt x="626" y="45"/>
                      <a:pt x="616" y="50"/>
                      <a:pt x="608" y="54"/>
                    </a:cubicBezTo>
                    <a:cubicBezTo>
                      <a:pt x="600" y="58"/>
                      <a:pt x="588" y="77"/>
                      <a:pt x="588" y="77"/>
                    </a:cubicBezTo>
                    <a:cubicBezTo>
                      <a:pt x="562" y="95"/>
                      <a:pt x="562" y="95"/>
                      <a:pt x="562" y="95"/>
                    </a:cubicBezTo>
                    <a:cubicBezTo>
                      <a:pt x="538" y="106"/>
                      <a:pt x="538" y="106"/>
                      <a:pt x="538" y="106"/>
                    </a:cubicBezTo>
                    <a:cubicBezTo>
                      <a:pt x="508" y="127"/>
                      <a:pt x="508" y="127"/>
                      <a:pt x="508" y="127"/>
                    </a:cubicBezTo>
                    <a:cubicBezTo>
                      <a:pt x="484" y="148"/>
                      <a:pt x="484" y="148"/>
                      <a:pt x="484" y="148"/>
                    </a:cubicBezTo>
                    <a:cubicBezTo>
                      <a:pt x="484" y="148"/>
                      <a:pt x="489" y="168"/>
                      <a:pt x="497" y="168"/>
                    </a:cubicBezTo>
                    <a:cubicBezTo>
                      <a:pt x="505" y="168"/>
                      <a:pt x="520" y="168"/>
                      <a:pt x="525" y="166"/>
                    </a:cubicBezTo>
                    <a:cubicBezTo>
                      <a:pt x="530" y="163"/>
                      <a:pt x="541" y="146"/>
                      <a:pt x="541" y="146"/>
                    </a:cubicBezTo>
                    <a:cubicBezTo>
                      <a:pt x="569" y="146"/>
                      <a:pt x="569" y="146"/>
                      <a:pt x="569" y="146"/>
                    </a:cubicBezTo>
                    <a:cubicBezTo>
                      <a:pt x="569" y="146"/>
                      <a:pt x="581" y="134"/>
                      <a:pt x="582" y="127"/>
                    </a:cubicBezTo>
                    <a:cubicBezTo>
                      <a:pt x="583" y="121"/>
                      <a:pt x="599" y="111"/>
                      <a:pt x="599" y="111"/>
                    </a:cubicBezTo>
                    <a:cubicBezTo>
                      <a:pt x="623" y="132"/>
                      <a:pt x="623" y="132"/>
                      <a:pt x="623" y="132"/>
                    </a:cubicBezTo>
                    <a:cubicBezTo>
                      <a:pt x="640" y="148"/>
                      <a:pt x="640" y="148"/>
                      <a:pt x="640" y="148"/>
                    </a:cubicBezTo>
                    <a:cubicBezTo>
                      <a:pt x="635" y="168"/>
                      <a:pt x="635" y="168"/>
                      <a:pt x="635" y="168"/>
                    </a:cubicBezTo>
                    <a:cubicBezTo>
                      <a:pt x="604" y="170"/>
                      <a:pt x="604" y="170"/>
                      <a:pt x="604" y="170"/>
                    </a:cubicBezTo>
                    <a:cubicBezTo>
                      <a:pt x="604" y="170"/>
                      <a:pt x="587" y="158"/>
                      <a:pt x="592" y="154"/>
                    </a:cubicBezTo>
                    <a:cubicBezTo>
                      <a:pt x="598" y="150"/>
                      <a:pt x="606" y="142"/>
                      <a:pt x="606" y="142"/>
                    </a:cubicBezTo>
                    <a:cubicBezTo>
                      <a:pt x="595" y="136"/>
                      <a:pt x="595" y="136"/>
                      <a:pt x="595" y="136"/>
                    </a:cubicBezTo>
                    <a:cubicBezTo>
                      <a:pt x="581" y="150"/>
                      <a:pt x="581" y="150"/>
                      <a:pt x="581" y="150"/>
                    </a:cubicBezTo>
                    <a:cubicBezTo>
                      <a:pt x="577" y="168"/>
                      <a:pt x="577" y="168"/>
                      <a:pt x="577" y="168"/>
                    </a:cubicBezTo>
                    <a:cubicBezTo>
                      <a:pt x="587" y="196"/>
                      <a:pt x="587" y="196"/>
                      <a:pt x="587" y="196"/>
                    </a:cubicBezTo>
                    <a:cubicBezTo>
                      <a:pt x="587" y="209"/>
                      <a:pt x="587" y="209"/>
                      <a:pt x="587" y="209"/>
                    </a:cubicBezTo>
                    <a:cubicBezTo>
                      <a:pt x="598" y="237"/>
                      <a:pt x="598" y="237"/>
                      <a:pt x="598" y="237"/>
                    </a:cubicBezTo>
                    <a:cubicBezTo>
                      <a:pt x="587" y="268"/>
                      <a:pt x="587" y="268"/>
                      <a:pt x="587" y="268"/>
                    </a:cubicBezTo>
                    <a:cubicBezTo>
                      <a:pt x="599" y="299"/>
                      <a:pt x="599" y="299"/>
                      <a:pt x="599" y="299"/>
                    </a:cubicBezTo>
                    <a:cubicBezTo>
                      <a:pt x="604" y="317"/>
                      <a:pt x="604" y="317"/>
                      <a:pt x="604" y="317"/>
                    </a:cubicBezTo>
                    <a:cubicBezTo>
                      <a:pt x="620" y="344"/>
                      <a:pt x="620" y="344"/>
                      <a:pt x="620" y="344"/>
                    </a:cubicBezTo>
                    <a:cubicBezTo>
                      <a:pt x="620" y="372"/>
                      <a:pt x="620" y="372"/>
                      <a:pt x="620" y="372"/>
                    </a:cubicBezTo>
                    <a:cubicBezTo>
                      <a:pt x="620" y="372"/>
                      <a:pt x="606" y="389"/>
                      <a:pt x="606" y="395"/>
                    </a:cubicBezTo>
                    <a:cubicBezTo>
                      <a:pt x="606" y="400"/>
                      <a:pt x="602" y="424"/>
                      <a:pt x="602" y="424"/>
                    </a:cubicBezTo>
                    <a:cubicBezTo>
                      <a:pt x="575" y="395"/>
                      <a:pt x="575" y="395"/>
                      <a:pt x="575" y="395"/>
                    </a:cubicBezTo>
                    <a:cubicBezTo>
                      <a:pt x="562" y="388"/>
                      <a:pt x="562" y="388"/>
                      <a:pt x="562" y="388"/>
                    </a:cubicBezTo>
                    <a:cubicBezTo>
                      <a:pt x="550" y="366"/>
                      <a:pt x="550" y="366"/>
                      <a:pt x="550" y="366"/>
                    </a:cubicBezTo>
                    <a:cubicBezTo>
                      <a:pt x="574" y="364"/>
                      <a:pt x="574" y="364"/>
                      <a:pt x="574" y="364"/>
                    </a:cubicBezTo>
                    <a:cubicBezTo>
                      <a:pt x="558" y="351"/>
                      <a:pt x="558" y="351"/>
                      <a:pt x="558" y="351"/>
                    </a:cubicBezTo>
                    <a:cubicBezTo>
                      <a:pt x="600" y="348"/>
                      <a:pt x="600" y="348"/>
                      <a:pt x="600" y="348"/>
                    </a:cubicBezTo>
                    <a:cubicBezTo>
                      <a:pt x="584" y="330"/>
                      <a:pt x="584" y="330"/>
                      <a:pt x="584" y="330"/>
                    </a:cubicBezTo>
                    <a:cubicBezTo>
                      <a:pt x="590" y="317"/>
                      <a:pt x="590" y="317"/>
                      <a:pt x="590" y="317"/>
                    </a:cubicBezTo>
                    <a:cubicBezTo>
                      <a:pt x="579" y="295"/>
                      <a:pt x="579" y="295"/>
                      <a:pt x="579" y="295"/>
                    </a:cubicBezTo>
                    <a:cubicBezTo>
                      <a:pt x="579" y="270"/>
                      <a:pt x="579" y="270"/>
                      <a:pt x="579" y="270"/>
                    </a:cubicBezTo>
                    <a:cubicBezTo>
                      <a:pt x="565" y="240"/>
                      <a:pt x="565" y="240"/>
                      <a:pt x="565" y="240"/>
                    </a:cubicBezTo>
                    <a:cubicBezTo>
                      <a:pt x="565" y="240"/>
                      <a:pt x="566" y="220"/>
                      <a:pt x="566" y="215"/>
                    </a:cubicBezTo>
                    <a:cubicBezTo>
                      <a:pt x="566" y="209"/>
                      <a:pt x="567" y="197"/>
                      <a:pt x="567" y="197"/>
                    </a:cubicBezTo>
                    <a:cubicBezTo>
                      <a:pt x="546" y="180"/>
                      <a:pt x="546" y="180"/>
                      <a:pt x="546" y="180"/>
                    </a:cubicBezTo>
                    <a:cubicBezTo>
                      <a:pt x="513" y="178"/>
                      <a:pt x="513" y="178"/>
                      <a:pt x="513" y="178"/>
                    </a:cubicBezTo>
                    <a:cubicBezTo>
                      <a:pt x="528" y="205"/>
                      <a:pt x="528" y="205"/>
                      <a:pt x="528" y="205"/>
                    </a:cubicBezTo>
                    <a:cubicBezTo>
                      <a:pt x="539" y="234"/>
                      <a:pt x="539" y="234"/>
                      <a:pt x="539" y="234"/>
                    </a:cubicBezTo>
                    <a:cubicBezTo>
                      <a:pt x="535" y="261"/>
                      <a:pt x="535" y="261"/>
                      <a:pt x="535" y="261"/>
                    </a:cubicBezTo>
                    <a:cubicBezTo>
                      <a:pt x="517" y="277"/>
                      <a:pt x="517" y="277"/>
                      <a:pt x="517" y="277"/>
                    </a:cubicBezTo>
                    <a:cubicBezTo>
                      <a:pt x="517" y="277"/>
                      <a:pt x="494" y="281"/>
                      <a:pt x="493" y="286"/>
                    </a:cubicBezTo>
                    <a:cubicBezTo>
                      <a:pt x="492" y="291"/>
                      <a:pt x="492" y="329"/>
                      <a:pt x="492" y="329"/>
                    </a:cubicBezTo>
                    <a:cubicBezTo>
                      <a:pt x="501" y="354"/>
                      <a:pt x="501" y="354"/>
                      <a:pt x="501" y="354"/>
                    </a:cubicBezTo>
                    <a:cubicBezTo>
                      <a:pt x="486" y="378"/>
                      <a:pt x="486" y="378"/>
                      <a:pt x="486" y="378"/>
                    </a:cubicBezTo>
                    <a:cubicBezTo>
                      <a:pt x="469" y="411"/>
                      <a:pt x="469" y="411"/>
                      <a:pt x="469" y="411"/>
                    </a:cubicBezTo>
                    <a:cubicBezTo>
                      <a:pt x="469" y="411"/>
                      <a:pt x="476" y="396"/>
                      <a:pt x="471" y="392"/>
                    </a:cubicBezTo>
                    <a:cubicBezTo>
                      <a:pt x="465" y="388"/>
                      <a:pt x="452" y="363"/>
                      <a:pt x="452" y="363"/>
                    </a:cubicBezTo>
                    <a:cubicBezTo>
                      <a:pt x="426" y="370"/>
                      <a:pt x="426" y="370"/>
                      <a:pt x="426" y="370"/>
                    </a:cubicBezTo>
                    <a:cubicBezTo>
                      <a:pt x="399" y="370"/>
                      <a:pt x="399" y="370"/>
                      <a:pt x="399" y="370"/>
                    </a:cubicBezTo>
                    <a:cubicBezTo>
                      <a:pt x="399" y="370"/>
                      <a:pt x="390" y="347"/>
                      <a:pt x="396" y="347"/>
                    </a:cubicBezTo>
                    <a:cubicBezTo>
                      <a:pt x="403" y="347"/>
                      <a:pt x="437" y="346"/>
                      <a:pt x="437" y="346"/>
                    </a:cubicBezTo>
                    <a:cubicBezTo>
                      <a:pt x="437" y="346"/>
                      <a:pt x="453" y="342"/>
                      <a:pt x="453" y="336"/>
                    </a:cubicBezTo>
                    <a:cubicBezTo>
                      <a:pt x="453" y="331"/>
                      <a:pt x="455" y="321"/>
                      <a:pt x="449" y="318"/>
                    </a:cubicBezTo>
                    <a:cubicBezTo>
                      <a:pt x="444" y="315"/>
                      <a:pt x="441" y="307"/>
                      <a:pt x="433" y="307"/>
                    </a:cubicBezTo>
                    <a:cubicBezTo>
                      <a:pt x="426" y="307"/>
                      <a:pt x="410" y="309"/>
                      <a:pt x="410" y="309"/>
                    </a:cubicBezTo>
                    <a:cubicBezTo>
                      <a:pt x="410" y="309"/>
                      <a:pt x="398" y="318"/>
                      <a:pt x="391" y="317"/>
                    </a:cubicBezTo>
                    <a:cubicBezTo>
                      <a:pt x="384" y="315"/>
                      <a:pt x="378" y="302"/>
                      <a:pt x="378" y="302"/>
                    </a:cubicBezTo>
                    <a:cubicBezTo>
                      <a:pt x="400" y="290"/>
                      <a:pt x="400" y="290"/>
                      <a:pt x="400" y="290"/>
                    </a:cubicBezTo>
                    <a:cubicBezTo>
                      <a:pt x="400" y="276"/>
                      <a:pt x="400" y="276"/>
                      <a:pt x="400" y="276"/>
                    </a:cubicBezTo>
                    <a:cubicBezTo>
                      <a:pt x="412" y="281"/>
                      <a:pt x="412" y="281"/>
                      <a:pt x="412" y="281"/>
                    </a:cubicBezTo>
                    <a:cubicBezTo>
                      <a:pt x="431" y="290"/>
                      <a:pt x="431" y="290"/>
                      <a:pt x="431" y="290"/>
                    </a:cubicBezTo>
                    <a:cubicBezTo>
                      <a:pt x="433" y="257"/>
                      <a:pt x="433" y="257"/>
                      <a:pt x="433" y="257"/>
                    </a:cubicBezTo>
                    <a:cubicBezTo>
                      <a:pt x="423" y="234"/>
                      <a:pt x="423" y="234"/>
                      <a:pt x="423" y="234"/>
                    </a:cubicBezTo>
                    <a:cubicBezTo>
                      <a:pt x="423" y="234"/>
                      <a:pt x="403" y="216"/>
                      <a:pt x="403" y="211"/>
                    </a:cubicBezTo>
                    <a:cubicBezTo>
                      <a:pt x="403" y="205"/>
                      <a:pt x="410" y="191"/>
                      <a:pt x="410" y="191"/>
                    </a:cubicBezTo>
                    <a:cubicBezTo>
                      <a:pt x="436" y="201"/>
                      <a:pt x="436" y="201"/>
                      <a:pt x="436" y="201"/>
                    </a:cubicBezTo>
                    <a:cubicBezTo>
                      <a:pt x="443" y="175"/>
                      <a:pt x="443" y="175"/>
                      <a:pt x="443" y="175"/>
                    </a:cubicBezTo>
                    <a:cubicBezTo>
                      <a:pt x="457" y="163"/>
                      <a:pt x="457" y="163"/>
                      <a:pt x="457" y="163"/>
                    </a:cubicBezTo>
                    <a:cubicBezTo>
                      <a:pt x="459" y="134"/>
                      <a:pt x="459" y="134"/>
                      <a:pt x="459" y="134"/>
                    </a:cubicBezTo>
                    <a:cubicBezTo>
                      <a:pt x="459" y="134"/>
                      <a:pt x="439" y="132"/>
                      <a:pt x="433" y="140"/>
                    </a:cubicBezTo>
                    <a:cubicBezTo>
                      <a:pt x="428" y="148"/>
                      <a:pt x="412" y="160"/>
                      <a:pt x="412" y="160"/>
                    </a:cubicBezTo>
                    <a:cubicBezTo>
                      <a:pt x="380" y="162"/>
                      <a:pt x="380" y="162"/>
                      <a:pt x="380" y="162"/>
                    </a:cubicBezTo>
                    <a:cubicBezTo>
                      <a:pt x="380" y="162"/>
                      <a:pt x="377" y="148"/>
                      <a:pt x="371" y="148"/>
                    </a:cubicBezTo>
                    <a:cubicBezTo>
                      <a:pt x="366" y="148"/>
                      <a:pt x="346" y="158"/>
                      <a:pt x="339" y="158"/>
                    </a:cubicBezTo>
                    <a:cubicBezTo>
                      <a:pt x="333" y="158"/>
                      <a:pt x="314" y="147"/>
                      <a:pt x="314" y="147"/>
                    </a:cubicBezTo>
                    <a:cubicBezTo>
                      <a:pt x="278" y="144"/>
                      <a:pt x="278" y="144"/>
                      <a:pt x="278" y="144"/>
                    </a:cubicBezTo>
                    <a:cubicBezTo>
                      <a:pt x="251" y="139"/>
                      <a:pt x="251" y="139"/>
                      <a:pt x="251" y="139"/>
                    </a:cubicBezTo>
                    <a:cubicBezTo>
                      <a:pt x="235" y="127"/>
                      <a:pt x="235" y="127"/>
                      <a:pt x="235" y="127"/>
                    </a:cubicBezTo>
                    <a:cubicBezTo>
                      <a:pt x="212" y="109"/>
                      <a:pt x="212" y="109"/>
                      <a:pt x="212" y="109"/>
                    </a:cubicBezTo>
                    <a:cubicBezTo>
                      <a:pt x="200" y="99"/>
                      <a:pt x="200" y="99"/>
                      <a:pt x="200" y="99"/>
                    </a:cubicBezTo>
                    <a:cubicBezTo>
                      <a:pt x="203" y="131"/>
                      <a:pt x="203" y="131"/>
                      <a:pt x="203" y="131"/>
                    </a:cubicBezTo>
                    <a:cubicBezTo>
                      <a:pt x="229" y="154"/>
                      <a:pt x="229" y="154"/>
                      <a:pt x="229" y="154"/>
                    </a:cubicBezTo>
                    <a:cubicBezTo>
                      <a:pt x="229" y="154"/>
                      <a:pt x="257" y="156"/>
                      <a:pt x="257" y="162"/>
                    </a:cubicBezTo>
                    <a:cubicBezTo>
                      <a:pt x="257" y="167"/>
                      <a:pt x="298" y="164"/>
                      <a:pt x="298" y="164"/>
                    </a:cubicBezTo>
                    <a:cubicBezTo>
                      <a:pt x="317" y="176"/>
                      <a:pt x="317" y="176"/>
                      <a:pt x="317" y="176"/>
                    </a:cubicBezTo>
                    <a:cubicBezTo>
                      <a:pt x="331" y="188"/>
                      <a:pt x="331" y="188"/>
                      <a:pt x="331" y="188"/>
                    </a:cubicBezTo>
                    <a:cubicBezTo>
                      <a:pt x="337" y="236"/>
                      <a:pt x="337" y="236"/>
                      <a:pt x="337" y="236"/>
                    </a:cubicBezTo>
                    <a:cubicBezTo>
                      <a:pt x="325" y="246"/>
                      <a:pt x="325" y="246"/>
                      <a:pt x="325" y="246"/>
                    </a:cubicBezTo>
                    <a:cubicBezTo>
                      <a:pt x="286" y="248"/>
                      <a:pt x="286" y="248"/>
                      <a:pt x="286" y="248"/>
                    </a:cubicBezTo>
                    <a:cubicBezTo>
                      <a:pt x="269" y="262"/>
                      <a:pt x="269" y="262"/>
                      <a:pt x="269" y="262"/>
                    </a:cubicBezTo>
                    <a:cubicBezTo>
                      <a:pt x="247" y="241"/>
                      <a:pt x="247" y="241"/>
                      <a:pt x="247" y="241"/>
                    </a:cubicBezTo>
                    <a:cubicBezTo>
                      <a:pt x="247" y="241"/>
                      <a:pt x="263" y="268"/>
                      <a:pt x="261" y="277"/>
                    </a:cubicBezTo>
                    <a:cubicBezTo>
                      <a:pt x="260" y="286"/>
                      <a:pt x="259" y="310"/>
                      <a:pt x="259" y="310"/>
                    </a:cubicBezTo>
                    <a:cubicBezTo>
                      <a:pt x="252" y="326"/>
                      <a:pt x="252" y="326"/>
                      <a:pt x="252" y="326"/>
                    </a:cubicBezTo>
                    <a:cubicBezTo>
                      <a:pt x="224" y="330"/>
                      <a:pt x="224" y="330"/>
                      <a:pt x="224" y="330"/>
                    </a:cubicBezTo>
                    <a:cubicBezTo>
                      <a:pt x="220" y="307"/>
                      <a:pt x="220" y="307"/>
                      <a:pt x="220" y="307"/>
                    </a:cubicBezTo>
                    <a:cubicBezTo>
                      <a:pt x="211" y="294"/>
                      <a:pt x="211" y="294"/>
                      <a:pt x="211" y="294"/>
                    </a:cubicBezTo>
                    <a:cubicBezTo>
                      <a:pt x="210" y="347"/>
                      <a:pt x="210" y="347"/>
                      <a:pt x="210" y="347"/>
                    </a:cubicBezTo>
                    <a:cubicBezTo>
                      <a:pt x="188" y="347"/>
                      <a:pt x="188" y="347"/>
                      <a:pt x="188" y="347"/>
                    </a:cubicBezTo>
                    <a:cubicBezTo>
                      <a:pt x="188" y="347"/>
                      <a:pt x="182" y="321"/>
                      <a:pt x="179" y="330"/>
                    </a:cubicBezTo>
                    <a:cubicBezTo>
                      <a:pt x="176" y="339"/>
                      <a:pt x="161" y="346"/>
                      <a:pt x="161" y="346"/>
                    </a:cubicBezTo>
                    <a:cubicBezTo>
                      <a:pt x="161" y="346"/>
                      <a:pt x="158" y="331"/>
                      <a:pt x="153" y="331"/>
                    </a:cubicBezTo>
                    <a:cubicBezTo>
                      <a:pt x="147" y="331"/>
                      <a:pt x="131" y="331"/>
                      <a:pt x="131" y="331"/>
                    </a:cubicBezTo>
                    <a:cubicBezTo>
                      <a:pt x="131" y="331"/>
                      <a:pt x="120" y="350"/>
                      <a:pt x="114" y="348"/>
                    </a:cubicBezTo>
                    <a:cubicBezTo>
                      <a:pt x="109" y="347"/>
                      <a:pt x="80" y="346"/>
                      <a:pt x="80" y="346"/>
                    </a:cubicBezTo>
                    <a:cubicBezTo>
                      <a:pt x="80" y="346"/>
                      <a:pt x="63" y="340"/>
                      <a:pt x="57" y="340"/>
                    </a:cubicBezTo>
                    <a:cubicBezTo>
                      <a:pt x="52" y="340"/>
                      <a:pt x="36" y="330"/>
                      <a:pt x="36" y="330"/>
                    </a:cubicBezTo>
                    <a:cubicBezTo>
                      <a:pt x="36" y="330"/>
                      <a:pt x="32" y="339"/>
                      <a:pt x="23" y="339"/>
                    </a:cubicBezTo>
                    <a:cubicBezTo>
                      <a:pt x="14" y="339"/>
                      <a:pt x="0" y="340"/>
                      <a:pt x="6" y="3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41" name="Freeform 24"/>
              <p:cNvSpPr>
                <a:spLocks/>
              </p:cNvSpPr>
              <p:nvPr/>
            </p:nvSpPr>
            <p:spPr bwMode="auto">
              <a:xfrm>
                <a:off x="6510" y="2745"/>
                <a:ext cx="26" cy="45"/>
              </a:xfrm>
              <a:custGeom>
                <a:avLst/>
                <a:gdLst>
                  <a:gd name="T0" fmla="*/ 1 w 26"/>
                  <a:gd name="T1" fmla="*/ 8 h 45"/>
                  <a:gd name="T2" fmla="*/ 15 w 26"/>
                  <a:gd name="T3" fmla="*/ 0 h 45"/>
                  <a:gd name="T4" fmla="*/ 23 w 26"/>
                  <a:gd name="T5" fmla="*/ 10 h 45"/>
                  <a:gd name="T6" fmla="*/ 26 w 26"/>
                  <a:gd name="T7" fmla="*/ 31 h 45"/>
                  <a:gd name="T8" fmla="*/ 17 w 26"/>
                  <a:gd name="T9" fmla="*/ 45 h 45"/>
                  <a:gd name="T10" fmla="*/ 9 w 26"/>
                  <a:gd name="T11" fmla="*/ 31 h 45"/>
                  <a:gd name="T12" fmla="*/ 0 w 26"/>
                  <a:gd name="T13" fmla="*/ 23 h 45"/>
                  <a:gd name="T14" fmla="*/ 1 w 26"/>
                  <a:gd name="T15" fmla="*/ 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45">
                    <a:moveTo>
                      <a:pt x="1" y="8"/>
                    </a:moveTo>
                    <a:lnTo>
                      <a:pt x="15" y="0"/>
                    </a:lnTo>
                    <a:lnTo>
                      <a:pt x="23" y="10"/>
                    </a:lnTo>
                    <a:lnTo>
                      <a:pt x="26" y="31"/>
                    </a:lnTo>
                    <a:lnTo>
                      <a:pt x="17" y="45"/>
                    </a:lnTo>
                    <a:lnTo>
                      <a:pt x="9" y="31"/>
                    </a:lnTo>
                    <a:lnTo>
                      <a:pt x="0" y="23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42" name="Freeform 25"/>
              <p:cNvSpPr>
                <a:spLocks/>
              </p:cNvSpPr>
              <p:nvPr/>
            </p:nvSpPr>
            <p:spPr bwMode="auto">
              <a:xfrm>
                <a:off x="6166" y="2672"/>
                <a:ext cx="29" cy="23"/>
              </a:xfrm>
              <a:custGeom>
                <a:avLst/>
                <a:gdLst>
                  <a:gd name="T0" fmla="*/ 0 w 29"/>
                  <a:gd name="T1" fmla="*/ 0 h 23"/>
                  <a:gd name="T2" fmla="*/ 16 w 29"/>
                  <a:gd name="T3" fmla="*/ 0 h 23"/>
                  <a:gd name="T4" fmla="*/ 19 w 29"/>
                  <a:gd name="T5" fmla="*/ 6 h 23"/>
                  <a:gd name="T6" fmla="*/ 29 w 29"/>
                  <a:gd name="T7" fmla="*/ 13 h 23"/>
                  <a:gd name="T8" fmla="*/ 23 w 29"/>
                  <a:gd name="T9" fmla="*/ 23 h 23"/>
                  <a:gd name="T10" fmla="*/ 11 w 29"/>
                  <a:gd name="T11" fmla="*/ 20 h 23"/>
                  <a:gd name="T12" fmla="*/ 5 w 29"/>
                  <a:gd name="T13" fmla="*/ 10 h 23"/>
                  <a:gd name="T14" fmla="*/ 0 w 29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3">
                    <a:moveTo>
                      <a:pt x="0" y="0"/>
                    </a:moveTo>
                    <a:lnTo>
                      <a:pt x="16" y="0"/>
                    </a:lnTo>
                    <a:lnTo>
                      <a:pt x="19" y="6"/>
                    </a:lnTo>
                    <a:lnTo>
                      <a:pt x="29" y="13"/>
                    </a:lnTo>
                    <a:lnTo>
                      <a:pt x="23" y="23"/>
                    </a:lnTo>
                    <a:lnTo>
                      <a:pt x="11" y="20"/>
                    </a:lnTo>
                    <a:lnTo>
                      <a:pt x="5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43" name="Freeform 26"/>
              <p:cNvSpPr>
                <a:spLocks/>
              </p:cNvSpPr>
              <p:nvPr/>
            </p:nvSpPr>
            <p:spPr bwMode="auto">
              <a:xfrm>
                <a:off x="4939" y="1339"/>
                <a:ext cx="172" cy="200"/>
              </a:xfrm>
              <a:custGeom>
                <a:avLst/>
                <a:gdLst>
                  <a:gd name="T0" fmla="*/ 46 w 234"/>
                  <a:gd name="T1" fmla="*/ 1 h 271"/>
                  <a:gd name="T2" fmla="*/ 58 w 234"/>
                  <a:gd name="T3" fmla="*/ 17 h 271"/>
                  <a:gd name="T4" fmla="*/ 71 w 234"/>
                  <a:gd name="T5" fmla="*/ 43 h 271"/>
                  <a:gd name="T6" fmla="*/ 98 w 234"/>
                  <a:gd name="T7" fmla="*/ 56 h 271"/>
                  <a:gd name="T8" fmla="*/ 107 w 234"/>
                  <a:gd name="T9" fmla="*/ 69 h 271"/>
                  <a:gd name="T10" fmla="*/ 127 w 234"/>
                  <a:gd name="T11" fmla="*/ 80 h 271"/>
                  <a:gd name="T12" fmla="*/ 136 w 234"/>
                  <a:gd name="T13" fmla="*/ 71 h 271"/>
                  <a:gd name="T14" fmla="*/ 153 w 234"/>
                  <a:gd name="T15" fmla="*/ 95 h 271"/>
                  <a:gd name="T16" fmla="*/ 172 w 234"/>
                  <a:gd name="T17" fmla="*/ 108 h 271"/>
                  <a:gd name="T18" fmla="*/ 190 w 234"/>
                  <a:gd name="T19" fmla="*/ 123 h 271"/>
                  <a:gd name="T20" fmla="*/ 214 w 234"/>
                  <a:gd name="T21" fmla="*/ 128 h 271"/>
                  <a:gd name="T22" fmla="*/ 232 w 234"/>
                  <a:gd name="T23" fmla="*/ 144 h 271"/>
                  <a:gd name="T24" fmla="*/ 226 w 234"/>
                  <a:gd name="T25" fmla="*/ 196 h 271"/>
                  <a:gd name="T26" fmla="*/ 223 w 234"/>
                  <a:gd name="T27" fmla="*/ 215 h 271"/>
                  <a:gd name="T28" fmla="*/ 213 w 234"/>
                  <a:gd name="T29" fmla="*/ 236 h 271"/>
                  <a:gd name="T30" fmla="*/ 202 w 234"/>
                  <a:gd name="T31" fmla="*/ 261 h 271"/>
                  <a:gd name="T32" fmla="*/ 187 w 234"/>
                  <a:gd name="T33" fmla="*/ 270 h 271"/>
                  <a:gd name="T34" fmla="*/ 172 w 234"/>
                  <a:gd name="T35" fmla="*/ 254 h 271"/>
                  <a:gd name="T36" fmla="*/ 135 w 234"/>
                  <a:gd name="T37" fmla="*/ 254 h 271"/>
                  <a:gd name="T38" fmla="*/ 114 w 234"/>
                  <a:gd name="T39" fmla="*/ 242 h 271"/>
                  <a:gd name="T40" fmla="*/ 94 w 234"/>
                  <a:gd name="T41" fmla="*/ 229 h 271"/>
                  <a:gd name="T42" fmla="*/ 73 w 234"/>
                  <a:gd name="T43" fmla="*/ 216 h 271"/>
                  <a:gd name="T44" fmla="*/ 50 w 234"/>
                  <a:gd name="T45" fmla="*/ 209 h 271"/>
                  <a:gd name="T46" fmla="*/ 36 w 234"/>
                  <a:gd name="T47" fmla="*/ 208 h 271"/>
                  <a:gd name="T48" fmla="*/ 13 w 234"/>
                  <a:gd name="T49" fmla="*/ 183 h 271"/>
                  <a:gd name="T50" fmla="*/ 0 w 234"/>
                  <a:gd name="T51" fmla="*/ 177 h 271"/>
                  <a:gd name="T52" fmla="*/ 3 w 234"/>
                  <a:gd name="T53" fmla="*/ 149 h 271"/>
                  <a:gd name="T54" fmla="*/ 13 w 234"/>
                  <a:gd name="T55" fmla="*/ 136 h 271"/>
                  <a:gd name="T56" fmla="*/ 12 w 234"/>
                  <a:gd name="T57" fmla="*/ 102 h 271"/>
                  <a:gd name="T58" fmla="*/ 6 w 234"/>
                  <a:gd name="T59" fmla="*/ 86 h 271"/>
                  <a:gd name="T60" fmla="*/ 17 w 234"/>
                  <a:gd name="T61" fmla="*/ 58 h 271"/>
                  <a:gd name="T62" fmla="*/ 24 w 234"/>
                  <a:gd name="T63" fmla="*/ 35 h 271"/>
                  <a:gd name="T64" fmla="*/ 29 w 234"/>
                  <a:gd name="T65" fmla="*/ 14 h 271"/>
                  <a:gd name="T66" fmla="*/ 46 w 234"/>
                  <a:gd name="T67" fmla="*/ 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4" h="271">
                    <a:moveTo>
                      <a:pt x="46" y="1"/>
                    </a:moveTo>
                    <a:cubicBezTo>
                      <a:pt x="49" y="1"/>
                      <a:pt x="58" y="17"/>
                      <a:pt x="58" y="17"/>
                    </a:cubicBezTo>
                    <a:cubicBezTo>
                      <a:pt x="58" y="17"/>
                      <a:pt x="68" y="43"/>
                      <a:pt x="71" y="43"/>
                    </a:cubicBezTo>
                    <a:cubicBezTo>
                      <a:pt x="75" y="43"/>
                      <a:pt x="98" y="56"/>
                      <a:pt x="98" y="56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27" y="80"/>
                      <a:pt x="127" y="80"/>
                      <a:pt x="127" y="80"/>
                    </a:cubicBezTo>
                    <a:cubicBezTo>
                      <a:pt x="136" y="71"/>
                      <a:pt x="136" y="71"/>
                      <a:pt x="136" y="71"/>
                    </a:cubicBezTo>
                    <a:cubicBezTo>
                      <a:pt x="136" y="71"/>
                      <a:pt x="150" y="95"/>
                      <a:pt x="153" y="95"/>
                    </a:cubicBezTo>
                    <a:cubicBezTo>
                      <a:pt x="156" y="96"/>
                      <a:pt x="172" y="108"/>
                      <a:pt x="172" y="108"/>
                    </a:cubicBezTo>
                    <a:cubicBezTo>
                      <a:pt x="190" y="123"/>
                      <a:pt x="190" y="123"/>
                      <a:pt x="190" y="123"/>
                    </a:cubicBezTo>
                    <a:cubicBezTo>
                      <a:pt x="214" y="128"/>
                      <a:pt x="214" y="128"/>
                      <a:pt x="214" y="128"/>
                    </a:cubicBezTo>
                    <a:cubicBezTo>
                      <a:pt x="214" y="128"/>
                      <a:pt x="231" y="139"/>
                      <a:pt x="232" y="144"/>
                    </a:cubicBezTo>
                    <a:cubicBezTo>
                      <a:pt x="234" y="150"/>
                      <a:pt x="226" y="196"/>
                      <a:pt x="226" y="196"/>
                    </a:cubicBezTo>
                    <a:cubicBezTo>
                      <a:pt x="223" y="215"/>
                      <a:pt x="223" y="215"/>
                      <a:pt x="223" y="215"/>
                    </a:cubicBezTo>
                    <a:cubicBezTo>
                      <a:pt x="223" y="215"/>
                      <a:pt x="215" y="232"/>
                      <a:pt x="213" y="236"/>
                    </a:cubicBezTo>
                    <a:cubicBezTo>
                      <a:pt x="212" y="240"/>
                      <a:pt x="202" y="261"/>
                      <a:pt x="202" y="261"/>
                    </a:cubicBezTo>
                    <a:cubicBezTo>
                      <a:pt x="202" y="261"/>
                      <a:pt x="194" y="271"/>
                      <a:pt x="187" y="270"/>
                    </a:cubicBezTo>
                    <a:cubicBezTo>
                      <a:pt x="179" y="268"/>
                      <a:pt x="179" y="254"/>
                      <a:pt x="172" y="254"/>
                    </a:cubicBezTo>
                    <a:cubicBezTo>
                      <a:pt x="164" y="254"/>
                      <a:pt x="135" y="254"/>
                      <a:pt x="135" y="254"/>
                    </a:cubicBezTo>
                    <a:cubicBezTo>
                      <a:pt x="114" y="242"/>
                      <a:pt x="114" y="242"/>
                      <a:pt x="114" y="242"/>
                    </a:cubicBezTo>
                    <a:cubicBezTo>
                      <a:pt x="94" y="229"/>
                      <a:pt x="94" y="229"/>
                      <a:pt x="94" y="229"/>
                    </a:cubicBezTo>
                    <a:cubicBezTo>
                      <a:pt x="73" y="216"/>
                      <a:pt x="73" y="216"/>
                      <a:pt x="73" y="216"/>
                    </a:cubicBezTo>
                    <a:cubicBezTo>
                      <a:pt x="50" y="209"/>
                      <a:pt x="50" y="209"/>
                      <a:pt x="50" y="209"/>
                    </a:cubicBezTo>
                    <a:cubicBezTo>
                      <a:pt x="36" y="208"/>
                      <a:pt x="36" y="208"/>
                      <a:pt x="36" y="208"/>
                    </a:cubicBezTo>
                    <a:cubicBezTo>
                      <a:pt x="13" y="183"/>
                      <a:pt x="13" y="183"/>
                      <a:pt x="13" y="183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5"/>
                      <a:pt x="26" y="14"/>
                      <a:pt x="29" y="14"/>
                    </a:cubicBezTo>
                    <a:cubicBezTo>
                      <a:pt x="32" y="14"/>
                      <a:pt x="48" y="0"/>
                      <a:pt x="4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044" name="Freeform 27"/>
              <p:cNvSpPr>
                <a:spLocks/>
              </p:cNvSpPr>
              <p:nvPr/>
            </p:nvSpPr>
            <p:spPr bwMode="auto">
              <a:xfrm>
                <a:off x="4858" y="2414"/>
                <a:ext cx="39" cy="45"/>
              </a:xfrm>
              <a:custGeom>
                <a:avLst/>
                <a:gdLst>
                  <a:gd name="T0" fmla="*/ 0 w 39"/>
                  <a:gd name="T1" fmla="*/ 17 h 45"/>
                  <a:gd name="T2" fmla="*/ 22 w 39"/>
                  <a:gd name="T3" fmla="*/ 34 h 45"/>
                  <a:gd name="T4" fmla="*/ 27 w 39"/>
                  <a:gd name="T5" fmla="*/ 45 h 45"/>
                  <a:gd name="T6" fmla="*/ 39 w 39"/>
                  <a:gd name="T7" fmla="*/ 25 h 45"/>
                  <a:gd name="T8" fmla="*/ 27 w 39"/>
                  <a:gd name="T9" fmla="*/ 0 h 45"/>
                  <a:gd name="T10" fmla="*/ 0 w 39"/>
                  <a:gd name="T11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45">
                    <a:moveTo>
                      <a:pt x="0" y="17"/>
                    </a:moveTo>
                    <a:lnTo>
                      <a:pt x="22" y="34"/>
                    </a:lnTo>
                    <a:lnTo>
                      <a:pt x="27" y="45"/>
                    </a:lnTo>
                    <a:lnTo>
                      <a:pt x="39" y="25"/>
                    </a:lnTo>
                    <a:lnTo>
                      <a:pt x="27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</p:grpSp>
        <p:sp>
          <p:nvSpPr>
            <p:cNvPr id="1021" name="Rounded Rectangle 1590"/>
            <p:cNvSpPr/>
            <p:nvPr/>
          </p:nvSpPr>
          <p:spPr>
            <a:xfrm>
              <a:off x="7144020" y="1741709"/>
              <a:ext cx="570423" cy="564959"/>
            </a:xfrm>
            <a:prstGeom prst="roundRect">
              <a:avLst>
                <a:gd name="adj" fmla="val 21041"/>
              </a:avLst>
            </a:prstGeom>
            <a:noFill/>
            <a:ln w="9525"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 err="1">
                <a:latin typeface="+mj-lt"/>
              </a:endParaRPr>
            </a:p>
          </p:txBody>
        </p:sp>
      </p:grpSp>
      <p:grpSp>
        <p:nvGrpSpPr>
          <p:cNvPr id="21510" name="Group 1623"/>
          <p:cNvGrpSpPr>
            <a:grpSpLocks/>
          </p:cNvGrpSpPr>
          <p:nvPr/>
        </p:nvGrpSpPr>
        <p:grpSpPr bwMode="auto">
          <a:xfrm>
            <a:off x="4418013" y="4527550"/>
            <a:ext cx="2616200" cy="323850"/>
            <a:chOff x="2826316" y="2686360"/>
            <a:chExt cx="2492129" cy="323727"/>
          </a:xfrm>
        </p:grpSpPr>
        <p:sp>
          <p:nvSpPr>
            <p:cNvPr id="2057" name="Rectangle 3"/>
            <p:cNvSpPr txBox="1">
              <a:spLocks noChangeArrowheads="1"/>
            </p:cNvSpPr>
            <p:nvPr/>
          </p:nvSpPr>
          <p:spPr bwMode="auto">
            <a:xfrm>
              <a:off x="3171101" y="2756183"/>
              <a:ext cx="2147344" cy="14282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algn="l" rtl="0" eaLnBrk="1" fontAlgn="base" hangingPunct="1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6525" indent="-134938" algn="l" rtl="0" eaLnBrk="1" fontAlgn="base" hangingPunct="1">
                <a:spcBef>
                  <a:spcPct val="5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2pPr>
              <a:lvl3pPr marL="285750" indent="-147638" algn="l" rtl="0" eaLnBrk="1" fontAlgn="base" hangingPunct="1">
                <a:spcBef>
                  <a:spcPct val="50000"/>
                </a:spcBef>
                <a:spcAft>
                  <a:spcPct val="0"/>
                </a:spcAft>
                <a:buChar char="–"/>
                <a:defRPr sz="1200">
                  <a:solidFill>
                    <a:schemeClr val="tx1"/>
                  </a:solidFill>
                  <a:latin typeface="+mn-lt"/>
                </a:defRPr>
              </a:lvl3pPr>
              <a:lvl4pPr marL="422275" indent="-134938" algn="l" rtl="0" eaLnBrk="1" fontAlgn="base" hangingPunct="1">
                <a:spcBef>
                  <a:spcPct val="50000"/>
                </a:spcBef>
                <a:spcAft>
                  <a:spcPct val="0"/>
                </a:spcAft>
                <a:buChar char="·"/>
                <a:defRPr sz="1200">
                  <a:solidFill>
                    <a:schemeClr val="tx1"/>
                  </a:solidFill>
                  <a:latin typeface="+mn-lt"/>
                </a:defRPr>
              </a:lvl4pPr>
              <a:lvl5pPr marL="571500" indent="-147638" algn="l" rtl="0" eaLnBrk="1" fontAlgn="base" hangingPunct="1">
                <a:spcBef>
                  <a:spcPct val="5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5pPr>
              <a:lvl6pPr marL="1028700" indent="-147638" algn="l" rtl="0" eaLnBrk="1" fontAlgn="base" hangingPunct="1">
                <a:spcBef>
                  <a:spcPct val="5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1485900" indent="-147638" algn="l" rtl="0" eaLnBrk="1" fontAlgn="base" hangingPunct="1">
                <a:spcBef>
                  <a:spcPct val="5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1943100" indent="-147638" algn="l" rtl="0" eaLnBrk="1" fontAlgn="base" hangingPunct="1">
                <a:spcBef>
                  <a:spcPct val="5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2400300" indent="-147638" algn="l" rtl="0" eaLnBrk="1" fontAlgn="base" hangingPunct="1">
                <a:spcBef>
                  <a:spcPct val="5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en-US" sz="1050" b="1" dirty="0" err="1">
                  <a:solidFill>
                    <a:schemeClr val="accent3"/>
                  </a:solidFill>
                  <a:latin typeface="+mj-lt"/>
                </a:rPr>
                <a:t>Noteret</a:t>
              </a:r>
              <a:r>
                <a:rPr lang="en-US" sz="1050" b="1" dirty="0">
                  <a:solidFill>
                    <a:schemeClr val="accent3"/>
                  </a:solidFill>
                  <a:latin typeface="+mj-lt"/>
                </a:rPr>
                <a:t> </a:t>
              </a:r>
              <a:r>
                <a:rPr lang="en-US" sz="1050" b="1" dirty="0" err="1">
                  <a:solidFill>
                    <a:schemeClr val="accent3"/>
                  </a:solidFill>
                  <a:latin typeface="+mj-lt"/>
                </a:rPr>
                <a:t>på</a:t>
              </a:r>
              <a:r>
                <a:rPr lang="en-US" sz="1050" b="1" dirty="0">
                  <a:solidFill>
                    <a:schemeClr val="accent3"/>
                  </a:solidFill>
                  <a:latin typeface="+mj-lt"/>
                </a:rPr>
                <a:t> </a:t>
              </a:r>
              <a:r>
                <a:rPr lang="en-US" sz="1050" b="1" dirty="0" err="1">
                  <a:solidFill>
                    <a:schemeClr val="accent3"/>
                  </a:solidFill>
                  <a:latin typeface="+mj-lt"/>
                </a:rPr>
                <a:t>børsen</a:t>
              </a:r>
              <a:r>
                <a:rPr lang="en-US" sz="1050" b="1" dirty="0">
                  <a:solidFill>
                    <a:schemeClr val="accent3"/>
                  </a:solidFill>
                  <a:latin typeface="+mj-lt"/>
                </a:rPr>
                <a:t> </a:t>
              </a:r>
              <a:r>
                <a:rPr lang="en-US" sz="1050" b="1" dirty="0" err="1">
                  <a:solidFill>
                    <a:schemeClr val="accent3"/>
                  </a:solidFill>
                  <a:latin typeface="+mj-lt"/>
                </a:rPr>
                <a:t>i</a:t>
              </a:r>
              <a:r>
                <a:rPr lang="en-US" sz="1050" b="1" dirty="0">
                  <a:solidFill>
                    <a:schemeClr val="accent3"/>
                  </a:solidFill>
                  <a:latin typeface="+mj-lt"/>
                </a:rPr>
                <a:t> Paris</a:t>
              </a:r>
            </a:p>
          </p:txBody>
        </p:sp>
        <p:sp>
          <p:nvSpPr>
            <p:cNvPr id="2058" name="Oval 26"/>
            <p:cNvSpPr/>
            <p:nvPr/>
          </p:nvSpPr>
          <p:spPr>
            <a:xfrm flipH="1">
              <a:off x="2826316" y="2686360"/>
              <a:ext cx="219271" cy="323727"/>
            </a:xfrm>
            <a:custGeom>
              <a:avLst/>
              <a:gdLst/>
              <a:ahLst/>
              <a:cxnLst/>
              <a:rect l="l" t="t" r="r" b="b"/>
              <a:pathLst>
                <a:path w="739818" h="1094843">
                  <a:moveTo>
                    <a:pt x="369910" y="143153"/>
                  </a:moveTo>
                  <a:cubicBezTo>
                    <a:pt x="249704" y="143153"/>
                    <a:pt x="152257" y="240600"/>
                    <a:pt x="152257" y="360806"/>
                  </a:cubicBezTo>
                  <a:cubicBezTo>
                    <a:pt x="152257" y="481012"/>
                    <a:pt x="249704" y="578459"/>
                    <a:pt x="369910" y="578459"/>
                  </a:cubicBezTo>
                  <a:cubicBezTo>
                    <a:pt x="490116" y="578459"/>
                    <a:pt x="587563" y="481012"/>
                    <a:pt x="587563" y="360806"/>
                  </a:cubicBezTo>
                  <a:cubicBezTo>
                    <a:pt x="587563" y="240600"/>
                    <a:pt x="490116" y="143153"/>
                    <a:pt x="369910" y="143153"/>
                  </a:cubicBezTo>
                  <a:close/>
                  <a:moveTo>
                    <a:pt x="369909" y="0"/>
                  </a:moveTo>
                  <a:cubicBezTo>
                    <a:pt x="574204" y="0"/>
                    <a:pt x="739818" y="165614"/>
                    <a:pt x="739818" y="369909"/>
                  </a:cubicBezTo>
                  <a:cubicBezTo>
                    <a:pt x="739818" y="458360"/>
                    <a:pt x="688354" y="545006"/>
                    <a:pt x="655673" y="602143"/>
                  </a:cubicBezTo>
                  <a:lnTo>
                    <a:pt x="369908" y="1094843"/>
                  </a:lnTo>
                  <a:cubicBezTo>
                    <a:pt x="274651" y="930608"/>
                    <a:pt x="178035" y="771819"/>
                    <a:pt x="82777" y="607584"/>
                  </a:cubicBezTo>
                  <a:cubicBezTo>
                    <a:pt x="54184" y="562699"/>
                    <a:pt x="0" y="458358"/>
                    <a:pt x="0" y="369909"/>
                  </a:cubicBezTo>
                  <a:cubicBezTo>
                    <a:pt x="0" y="165614"/>
                    <a:pt x="165614" y="0"/>
                    <a:pt x="369909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059" name="Oval 26"/>
          <p:cNvSpPr/>
          <p:nvPr/>
        </p:nvSpPr>
        <p:spPr bwMode="auto">
          <a:xfrm flipH="1">
            <a:off x="2081213" y="2178050"/>
            <a:ext cx="230187" cy="323850"/>
          </a:xfrm>
          <a:custGeom>
            <a:avLst/>
            <a:gdLst/>
            <a:ahLst/>
            <a:cxnLst/>
            <a:rect l="l" t="t" r="r" b="b"/>
            <a:pathLst>
              <a:path w="739818" h="1094843">
                <a:moveTo>
                  <a:pt x="369910" y="143153"/>
                </a:moveTo>
                <a:cubicBezTo>
                  <a:pt x="249704" y="143153"/>
                  <a:pt x="152257" y="240600"/>
                  <a:pt x="152257" y="360806"/>
                </a:cubicBezTo>
                <a:cubicBezTo>
                  <a:pt x="152257" y="481012"/>
                  <a:pt x="249704" y="578459"/>
                  <a:pt x="369910" y="578459"/>
                </a:cubicBezTo>
                <a:cubicBezTo>
                  <a:pt x="490116" y="578459"/>
                  <a:pt x="587563" y="481012"/>
                  <a:pt x="587563" y="360806"/>
                </a:cubicBezTo>
                <a:cubicBezTo>
                  <a:pt x="587563" y="240600"/>
                  <a:pt x="490116" y="143153"/>
                  <a:pt x="369910" y="143153"/>
                </a:cubicBezTo>
                <a:close/>
                <a:moveTo>
                  <a:pt x="369909" y="0"/>
                </a:moveTo>
                <a:cubicBezTo>
                  <a:pt x="574204" y="0"/>
                  <a:pt x="739818" y="165614"/>
                  <a:pt x="739818" y="369909"/>
                </a:cubicBezTo>
                <a:cubicBezTo>
                  <a:pt x="739818" y="458360"/>
                  <a:pt x="688354" y="545006"/>
                  <a:pt x="655673" y="602143"/>
                </a:cubicBezTo>
                <a:lnTo>
                  <a:pt x="369908" y="1094843"/>
                </a:lnTo>
                <a:cubicBezTo>
                  <a:pt x="274651" y="930608"/>
                  <a:pt x="178035" y="771819"/>
                  <a:pt x="82777" y="607584"/>
                </a:cubicBezTo>
                <a:cubicBezTo>
                  <a:pt x="54184" y="562699"/>
                  <a:pt x="0" y="458358"/>
                  <a:pt x="0" y="369909"/>
                </a:cubicBezTo>
                <a:cubicBezTo>
                  <a:pt x="0" y="165614"/>
                  <a:pt x="165614" y="0"/>
                  <a:pt x="369909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2060" name="Oval 26"/>
          <p:cNvSpPr/>
          <p:nvPr/>
        </p:nvSpPr>
        <p:spPr bwMode="auto">
          <a:xfrm flipH="1">
            <a:off x="1250950" y="1914525"/>
            <a:ext cx="230188" cy="323850"/>
          </a:xfrm>
          <a:custGeom>
            <a:avLst/>
            <a:gdLst/>
            <a:ahLst/>
            <a:cxnLst/>
            <a:rect l="l" t="t" r="r" b="b"/>
            <a:pathLst>
              <a:path w="739818" h="1094843">
                <a:moveTo>
                  <a:pt x="369910" y="143153"/>
                </a:moveTo>
                <a:cubicBezTo>
                  <a:pt x="249704" y="143153"/>
                  <a:pt x="152257" y="240600"/>
                  <a:pt x="152257" y="360806"/>
                </a:cubicBezTo>
                <a:cubicBezTo>
                  <a:pt x="152257" y="481012"/>
                  <a:pt x="249704" y="578459"/>
                  <a:pt x="369910" y="578459"/>
                </a:cubicBezTo>
                <a:cubicBezTo>
                  <a:pt x="490116" y="578459"/>
                  <a:pt x="587563" y="481012"/>
                  <a:pt x="587563" y="360806"/>
                </a:cubicBezTo>
                <a:cubicBezTo>
                  <a:pt x="587563" y="240600"/>
                  <a:pt x="490116" y="143153"/>
                  <a:pt x="369910" y="143153"/>
                </a:cubicBezTo>
                <a:close/>
                <a:moveTo>
                  <a:pt x="369909" y="0"/>
                </a:moveTo>
                <a:cubicBezTo>
                  <a:pt x="574204" y="0"/>
                  <a:pt x="739818" y="165614"/>
                  <a:pt x="739818" y="369909"/>
                </a:cubicBezTo>
                <a:cubicBezTo>
                  <a:pt x="739818" y="458360"/>
                  <a:pt x="688354" y="545006"/>
                  <a:pt x="655673" y="602143"/>
                </a:cubicBezTo>
                <a:lnTo>
                  <a:pt x="369908" y="1094843"/>
                </a:lnTo>
                <a:cubicBezTo>
                  <a:pt x="274651" y="930608"/>
                  <a:pt x="178035" y="771819"/>
                  <a:pt x="82777" y="607584"/>
                </a:cubicBezTo>
                <a:cubicBezTo>
                  <a:pt x="54184" y="562699"/>
                  <a:pt x="0" y="458358"/>
                  <a:pt x="0" y="369909"/>
                </a:cubicBezTo>
                <a:cubicBezTo>
                  <a:pt x="0" y="165614"/>
                  <a:pt x="165614" y="0"/>
                  <a:pt x="369909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err="1">
              <a:solidFill>
                <a:schemeClr val="tx1"/>
              </a:solidFill>
            </a:endParaRPr>
          </a:p>
        </p:txBody>
      </p:sp>
      <p:grpSp>
        <p:nvGrpSpPr>
          <p:cNvPr id="21513" name="Group 1571"/>
          <p:cNvGrpSpPr>
            <a:grpSpLocks/>
          </p:cNvGrpSpPr>
          <p:nvPr/>
        </p:nvGrpSpPr>
        <p:grpSpPr bwMode="auto">
          <a:xfrm>
            <a:off x="696913" y="5084763"/>
            <a:ext cx="1784350" cy="1298575"/>
            <a:chOff x="4386019" y="3039606"/>
            <a:chExt cx="1103388" cy="1298058"/>
          </a:xfrm>
        </p:grpSpPr>
        <p:sp>
          <p:nvSpPr>
            <p:cNvPr id="21548" name="Text Placeholder 6"/>
            <p:cNvSpPr txBox="1">
              <a:spLocks/>
            </p:cNvSpPr>
            <p:nvPr/>
          </p:nvSpPr>
          <p:spPr bwMode="auto">
            <a:xfrm>
              <a:off x="4388906" y="4033802"/>
              <a:ext cx="1096045" cy="29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6858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da-DK" sz="900">
                  <a:solidFill>
                    <a:schemeClr val="tx2"/>
                  </a:solidFill>
                  <a:latin typeface="Arial Black" pitchFamily="34" charset="0"/>
                </a:rPr>
                <a:t>MIO EURO</a:t>
              </a:r>
              <a:endParaRPr lang="en-GB" altLang="da-DK" sz="90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21549" name="Text Placeholder 6"/>
            <p:cNvSpPr txBox="1">
              <a:spLocks/>
            </p:cNvSpPr>
            <p:nvPr/>
          </p:nvSpPr>
          <p:spPr bwMode="auto">
            <a:xfrm>
              <a:off x="4386019" y="3374762"/>
              <a:ext cx="1101040" cy="622252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44000" rIns="36000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6858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da-DK" sz="3200" b="1">
                  <a:solidFill>
                    <a:schemeClr val="tx2"/>
                  </a:solidFill>
                  <a:latin typeface="Arial Black" pitchFamily="34" charset="0"/>
                </a:rPr>
                <a:t>€443</a:t>
              </a:r>
              <a:endParaRPr lang="en-GB" altLang="da-DK" sz="3200" b="1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21550" name="Text Placeholder 6"/>
            <p:cNvSpPr txBox="1">
              <a:spLocks/>
            </p:cNvSpPr>
            <p:nvPr/>
          </p:nvSpPr>
          <p:spPr bwMode="auto">
            <a:xfrm>
              <a:off x="4386019" y="3082770"/>
              <a:ext cx="1098454" cy="27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6858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r>
                <a:rPr lang="en-US" altLang="da-DK" sz="1000" b="1">
                  <a:solidFill>
                    <a:schemeClr val="tx2"/>
                  </a:solidFill>
                  <a:latin typeface="Arial Black" pitchFamily="34" charset="0"/>
                </a:rPr>
                <a:t>OMSÆTNING 2014</a:t>
              </a:r>
              <a:endParaRPr lang="en-GB" altLang="da-DK" sz="1400" b="1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cxnSp>
          <p:nvCxnSpPr>
            <p:cNvPr id="2065" name="Straight Connector 1575"/>
            <p:cNvCxnSpPr/>
            <p:nvPr/>
          </p:nvCxnSpPr>
          <p:spPr>
            <a:xfrm>
              <a:off x="4386019" y="3371261"/>
              <a:ext cx="109847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Connector 1576"/>
            <p:cNvCxnSpPr/>
            <p:nvPr/>
          </p:nvCxnSpPr>
          <p:spPr>
            <a:xfrm>
              <a:off x="4386019" y="3994901"/>
              <a:ext cx="109847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7" name="Straight Connector 1577"/>
            <p:cNvCxnSpPr/>
            <p:nvPr/>
          </p:nvCxnSpPr>
          <p:spPr>
            <a:xfrm>
              <a:off x="4390927" y="3039606"/>
              <a:ext cx="1098480" cy="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8" name="Straight Connector 1578"/>
            <p:cNvCxnSpPr/>
            <p:nvPr/>
          </p:nvCxnSpPr>
          <p:spPr>
            <a:xfrm>
              <a:off x="4389946" y="4337664"/>
              <a:ext cx="1098479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4" name="Group 1580"/>
          <p:cNvGrpSpPr>
            <a:grpSpLocks/>
          </p:cNvGrpSpPr>
          <p:nvPr/>
        </p:nvGrpSpPr>
        <p:grpSpPr bwMode="auto">
          <a:xfrm>
            <a:off x="2578100" y="5084763"/>
            <a:ext cx="1782763" cy="1298575"/>
            <a:chOff x="4386019" y="3039606"/>
            <a:chExt cx="1103388" cy="1298058"/>
          </a:xfrm>
        </p:grpSpPr>
        <p:sp>
          <p:nvSpPr>
            <p:cNvPr id="21541" name="Text Placeholder 6"/>
            <p:cNvSpPr txBox="1">
              <a:spLocks/>
            </p:cNvSpPr>
            <p:nvPr/>
          </p:nvSpPr>
          <p:spPr bwMode="auto">
            <a:xfrm>
              <a:off x="4388906" y="4033802"/>
              <a:ext cx="1096045" cy="29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6858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da-DK" sz="900">
                  <a:solidFill>
                    <a:schemeClr val="tx2"/>
                  </a:solidFill>
                  <a:latin typeface="Arial Black" pitchFamily="34" charset="0"/>
                </a:rPr>
                <a:t>20 LANDE  I EMEA</a:t>
              </a:r>
              <a:endParaRPr lang="en-GB" altLang="da-DK" sz="90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21542" name="Text Placeholder 6"/>
            <p:cNvSpPr txBox="1">
              <a:spLocks/>
            </p:cNvSpPr>
            <p:nvPr/>
          </p:nvSpPr>
          <p:spPr bwMode="auto">
            <a:xfrm>
              <a:off x="4386019" y="3374762"/>
              <a:ext cx="1101040" cy="622252"/>
            </a:xfrm>
            <a:prstGeom prst="rect">
              <a:avLst/>
            </a:prstGeom>
            <a:solidFill>
              <a:srgbClr val="FFFF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44000" rIns="36000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6858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da-DK" sz="3200" b="1">
                  <a:solidFill>
                    <a:schemeClr val="tx2"/>
                  </a:solidFill>
                  <a:latin typeface="Arial Black" pitchFamily="34" charset="0"/>
                </a:rPr>
                <a:t>3.600</a:t>
              </a:r>
              <a:endParaRPr lang="en-GB" altLang="da-DK" sz="3200" b="1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21543" name="Text Placeholder 6"/>
            <p:cNvSpPr txBox="1">
              <a:spLocks/>
            </p:cNvSpPr>
            <p:nvPr/>
          </p:nvSpPr>
          <p:spPr bwMode="auto">
            <a:xfrm>
              <a:off x="4386019" y="3082770"/>
              <a:ext cx="1098454" cy="27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6858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r>
                <a:rPr lang="en-US" altLang="da-DK" sz="1000" b="1">
                  <a:solidFill>
                    <a:schemeClr val="tx2"/>
                  </a:solidFill>
                  <a:latin typeface="Arial Black" pitchFamily="34" charset="0"/>
                </a:rPr>
                <a:t>KONSULENTER</a:t>
              </a:r>
              <a:endParaRPr lang="en-GB" altLang="da-DK" sz="1400" b="1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cxnSp>
          <p:nvCxnSpPr>
            <p:cNvPr id="2073" name="Straight Connector 1584"/>
            <p:cNvCxnSpPr/>
            <p:nvPr/>
          </p:nvCxnSpPr>
          <p:spPr>
            <a:xfrm>
              <a:off x="4386019" y="3371261"/>
              <a:ext cx="1098475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4" name="Straight Connector 1585"/>
            <p:cNvCxnSpPr/>
            <p:nvPr/>
          </p:nvCxnSpPr>
          <p:spPr>
            <a:xfrm>
              <a:off x="4386019" y="3994901"/>
              <a:ext cx="1098475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5" name="Straight Connector 1586"/>
            <p:cNvCxnSpPr/>
            <p:nvPr/>
          </p:nvCxnSpPr>
          <p:spPr>
            <a:xfrm>
              <a:off x="4390932" y="3039606"/>
              <a:ext cx="1098475" cy="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6" name="Straight Connector 1587"/>
            <p:cNvCxnSpPr/>
            <p:nvPr/>
          </p:nvCxnSpPr>
          <p:spPr>
            <a:xfrm>
              <a:off x="4389949" y="4337664"/>
              <a:ext cx="1098475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5" name="Group 1615"/>
          <p:cNvGrpSpPr>
            <a:grpSpLocks/>
          </p:cNvGrpSpPr>
          <p:nvPr/>
        </p:nvGrpSpPr>
        <p:grpSpPr bwMode="auto">
          <a:xfrm>
            <a:off x="2928938" y="1557338"/>
            <a:ext cx="1782762" cy="1298575"/>
            <a:chOff x="4386019" y="3039606"/>
            <a:chExt cx="1103388" cy="1298058"/>
          </a:xfrm>
        </p:grpSpPr>
        <p:sp>
          <p:nvSpPr>
            <p:cNvPr id="21534" name="Text Placeholder 6"/>
            <p:cNvSpPr txBox="1">
              <a:spLocks/>
            </p:cNvSpPr>
            <p:nvPr/>
          </p:nvSpPr>
          <p:spPr bwMode="auto">
            <a:xfrm>
              <a:off x="4388906" y="4033802"/>
              <a:ext cx="1096045" cy="29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6858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da-DK" sz="900">
                  <a:solidFill>
                    <a:schemeClr val="tx2"/>
                  </a:solidFill>
                  <a:latin typeface="Arial Black" pitchFamily="34" charset="0"/>
                </a:rPr>
                <a:t>HAR HJULPET +1000 KUNDER I DANMARK</a:t>
              </a:r>
              <a:endParaRPr lang="en-GB" altLang="da-DK" sz="90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21535" name="Text Placeholder 6"/>
            <p:cNvSpPr txBox="1">
              <a:spLocks/>
            </p:cNvSpPr>
            <p:nvPr/>
          </p:nvSpPr>
          <p:spPr bwMode="auto">
            <a:xfrm>
              <a:off x="4386019" y="3374762"/>
              <a:ext cx="1101040" cy="622252"/>
            </a:xfrm>
            <a:prstGeom prst="rect">
              <a:avLst/>
            </a:prstGeom>
            <a:solidFill>
              <a:srgbClr val="FFFF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44000" rIns="36000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6858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da-DK" sz="3200" b="1">
                  <a:solidFill>
                    <a:schemeClr val="tx2"/>
                  </a:solidFill>
                  <a:latin typeface="Arial Black" pitchFamily="34" charset="0"/>
                </a:rPr>
                <a:t>+1000</a:t>
              </a:r>
              <a:endParaRPr lang="en-GB" altLang="da-DK" sz="3200" b="1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21536" name="Text Placeholder 6"/>
            <p:cNvSpPr txBox="1">
              <a:spLocks/>
            </p:cNvSpPr>
            <p:nvPr/>
          </p:nvSpPr>
          <p:spPr bwMode="auto">
            <a:xfrm>
              <a:off x="4386019" y="3082770"/>
              <a:ext cx="1098454" cy="27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6858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r>
                <a:rPr lang="en-US" altLang="da-DK" sz="1000" b="1">
                  <a:solidFill>
                    <a:schemeClr val="tx2"/>
                  </a:solidFill>
                  <a:latin typeface="Arial Black" pitchFamily="34" charset="0"/>
                </a:rPr>
                <a:t>KUNDER</a:t>
              </a:r>
              <a:endParaRPr lang="en-GB" altLang="da-DK" sz="1400" b="1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cxnSp>
          <p:nvCxnSpPr>
            <p:cNvPr id="2115" name="Straight Connector 1619"/>
            <p:cNvCxnSpPr/>
            <p:nvPr/>
          </p:nvCxnSpPr>
          <p:spPr>
            <a:xfrm>
              <a:off x="4386019" y="3371261"/>
              <a:ext cx="109847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6" name="Straight Connector 1620"/>
            <p:cNvCxnSpPr/>
            <p:nvPr/>
          </p:nvCxnSpPr>
          <p:spPr>
            <a:xfrm>
              <a:off x="4386019" y="3994901"/>
              <a:ext cx="109847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7" name="Straight Connector 1621"/>
            <p:cNvCxnSpPr/>
            <p:nvPr/>
          </p:nvCxnSpPr>
          <p:spPr>
            <a:xfrm>
              <a:off x="4390931" y="3039606"/>
              <a:ext cx="1098476" cy="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8" name="Straight Connector 1624"/>
            <p:cNvCxnSpPr/>
            <p:nvPr/>
          </p:nvCxnSpPr>
          <p:spPr>
            <a:xfrm>
              <a:off x="4389949" y="4337664"/>
              <a:ext cx="109847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6" name="Group 1625"/>
          <p:cNvGrpSpPr>
            <a:grpSpLocks/>
          </p:cNvGrpSpPr>
          <p:nvPr/>
        </p:nvGrpSpPr>
        <p:grpSpPr bwMode="auto">
          <a:xfrm>
            <a:off x="6734175" y="1557338"/>
            <a:ext cx="1784350" cy="1298575"/>
            <a:chOff x="4386019" y="3039606"/>
            <a:chExt cx="1103388" cy="1298058"/>
          </a:xfrm>
        </p:grpSpPr>
        <p:sp>
          <p:nvSpPr>
            <p:cNvPr id="21527" name="Text Placeholder 6"/>
            <p:cNvSpPr txBox="1">
              <a:spLocks/>
            </p:cNvSpPr>
            <p:nvPr/>
          </p:nvSpPr>
          <p:spPr bwMode="auto">
            <a:xfrm>
              <a:off x="4388906" y="4033802"/>
              <a:ext cx="1096045" cy="29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6858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da-DK" sz="900">
                  <a:solidFill>
                    <a:schemeClr val="tx2"/>
                  </a:solidFill>
                  <a:latin typeface="Arial Black" pitchFamily="34" charset="0"/>
                </a:rPr>
                <a:t>GENNEMSNITSALDER </a:t>
              </a:r>
              <a:br>
                <a:rPr lang="en-US" altLang="da-DK" sz="900">
                  <a:solidFill>
                    <a:schemeClr val="tx2"/>
                  </a:solidFill>
                  <a:latin typeface="Arial Black" pitchFamily="34" charset="0"/>
                </a:rPr>
              </a:br>
              <a:r>
                <a:rPr lang="en-US" altLang="da-DK" sz="900">
                  <a:solidFill>
                    <a:schemeClr val="tx2"/>
                  </a:solidFill>
                  <a:latin typeface="Arial Black" pitchFamily="34" charset="0"/>
                </a:rPr>
                <a:t>42 ÅR</a:t>
              </a:r>
              <a:endParaRPr lang="en-GB" altLang="da-DK" sz="90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21528" name="Text Placeholder 6"/>
            <p:cNvSpPr txBox="1">
              <a:spLocks/>
            </p:cNvSpPr>
            <p:nvPr/>
          </p:nvSpPr>
          <p:spPr bwMode="auto">
            <a:xfrm>
              <a:off x="4386019" y="3374762"/>
              <a:ext cx="1101040" cy="622252"/>
            </a:xfrm>
            <a:prstGeom prst="rect">
              <a:avLst/>
            </a:prstGeom>
            <a:solidFill>
              <a:srgbClr val="FFFF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44000" rIns="36000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6858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da-DK" sz="3200" b="1">
                  <a:solidFill>
                    <a:schemeClr val="tx2"/>
                  </a:solidFill>
                  <a:latin typeface="Arial Black" pitchFamily="34" charset="0"/>
                </a:rPr>
                <a:t>100</a:t>
              </a:r>
            </a:p>
          </p:txBody>
        </p:sp>
        <p:sp>
          <p:nvSpPr>
            <p:cNvPr id="21529" name="Text Placeholder 6"/>
            <p:cNvSpPr txBox="1">
              <a:spLocks/>
            </p:cNvSpPr>
            <p:nvPr/>
          </p:nvSpPr>
          <p:spPr bwMode="auto">
            <a:xfrm>
              <a:off x="4386019" y="3082770"/>
              <a:ext cx="1098454" cy="27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6858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r>
                <a:rPr lang="en-US" altLang="da-DK" sz="1000" b="1">
                  <a:solidFill>
                    <a:schemeClr val="tx2"/>
                  </a:solidFill>
                  <a:latin typeface="Arial Black" pitchFamily="34" charset="0"/>
                </a:rPr>
                <a:t>KONSULENTER</a:t>
              </a:r>
              <a:endParaRPr lang="en-GB" altLang="da-DK" sz="1400" b="1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cxnSp>
          <p:nvCxnSpPr>
            <p:cNvPr id="2123" name="Straight Connector 1629"/>
            <p:cNvCxnSpPr/>
            <p:nvPr/>
          </p:nvCxnSpPr>
          <p:spPr>
            <a:xfrm>
              <a:off x="4386019" y="3371261"/>
              <a:ext cx="109848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4" name="Straight Connector 1630"/>
            <p:cNvCxnSpPr/>
            <p:nvPr/>
          </p:nvCxnSpPr>
          <p:spPr>
            <a:xfrm>
              <a:off x="4386019" y="3994901"/>
              <a:ext cx="109848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5" name="Straight Connector 1631"/>
            <p:cNvCxnSpPr/>
            <p:nvPr/>
          </p:nvCxnSpPr>
          <p:spPr>
            <a:xfrm>
              <a:off x="4390928" y="3039606"/>
              <a:ext cx="1098479" cy="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6" name="Straight Connector 1632"/>
            <p:cNvCxnSpPr/>
            <p:nvPr/>
          </p:nvCxnSpPr>
          <p:spPr>
            <a:xfrm>
              <a:off x="4389946" y="4337664"/>
              <a:ext cx="109848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7" name="Group 1641"/>
          <p:cNvGrpSpPr>
            <a:grpSpLocks/>
          </p:cNvGrpSpPr>
          <p:nvPr/>
        </p:nvGrpSpPr>
        <p:grpSpPr bwMode="auto">
          <a:xfrm>
            <a:off x="4832350" y="1557338"/>
            <a:ext cx="1784350" cy="1298575"/>
            <a:chOff x="4386019" y="3039606"/>
            <a:chExt cx="1103388" cy="1298058"/>
          </a:xfrm>
        </p:grpSpPr>
        <p:sp>
          <p:nvSpPr>
            <p:cNvPr id="21520" name="Text Placeholder 6"/>
            <p:cNvSpPr txBox="1">
              <a:spLocks/>
            </p:cNvSpPr>
            <p:nvPr/>
          </p:nvSpPr>
          <p:spPr bwMode="auto">
            <a:xfrm>
              <a:off x="4388906" y="4033802"/>
              <a:ext cx="1096045" cy="29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6858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da-DK" sz="900">
                  <a:solidFill>
                    <a:schemeClr val="tx2"/>
                  </a:solidFill>
                  <a:latin typeface="Arial Black" pitchFamily="34" charset="0"/>
                </a:rPr>
                <a:t>(SAMLET ANTAL ÅR)</a:t>
              </a:r>
              <a:endParaRPr lang="en-GB" altLang="da-DK" sz="90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21521" name="Text Placeholder 6"/>
            <p:cNvSpPr txBox="1">
              <a:spLocks/>
            </p:cNvSpPr>
            <p:nvPr/>
          </p:nvSpPr>
          <p:spPr bwMode="auto">
            <a:xfrm>
              <a:off x="4386019" y="3374762"/>
              <a:ext cx="1101040" cy="622252"/>
            </a:xfrm>
            <a:prstGeom prst="rect">
              <a:avLst/>
            </a:prstGeom>
            <a:solidFill>
              <a:srgbClr val="FFFF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44000" rIns="36000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6858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da-DK" sz="3200" b="1">
                  <a:solidFill>
                    <a:schemeClr val="tx2"/>
                  </a:solidFill>
                  <a:latin typeface="Arial Black" pitchFamily="34" charset="0"/>
                </a:rPr>
                <a:t>+10</a:t>
              </a:r>
            </a:p>
          </p:txBody>
        </p:sp>
        <p:sp>
          <p:nvSpPr>
            <p:cNvPr id="21522" name="Text Placeholder 6"/>
            <p:cNvSpPr txBox="1">
              <a:spLocks/>
            </p:cNvSpPr>
            <p:nvPr/>
          </p:nvSpPr>
          <p:spPr bwMode="auto">
            <a:xfrm>
              <a:off x="4386019" y="3082770"/>
              <a:ext cx="1098454" cy="27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6858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r>
                <a:rPr lang="en-US" altLang="da-DK" sz="1000" b="1">
                  <a:solidFill>
                    <a:schemeClr val="tx2"/>
                  </a:solidFill>
                  <a:latin typeface="Arial Black" pitchFamily="34" charset="0"/>
                </a:rPr>
                <a:t>KONSULENT</a:t>
              </a:r>
              <a:br>
                <a:rPr lang="en-US" altLang="da-DK" sz="1000" b="1">
                  <a:solidFill>
                    <a:schemeClr val="tx2"/>
                  </a:solidFill>
                  <a:latin typeface="Arial Black" pitchFamily="34" charset="0"/>
                </a:rPr>
              </a:br>
              <a:r>
                <a:rPr lang="en-US" altLang="da-DK" sz="1000" b="1">
                  <a:solidFill>
                    <a:schemeClr val="tx2"/>
                  </a:solidFill>
                  <a:latin typeface="Arial Black" pitchFamily="34" charset="0"/>
                </a:rPr>
                <a:t>ERFARING</a:t>
              </a:r>
              <a:endParaRPr lang="en-GB" altLang="da-DK" sz="1400" b="1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cxnSp>
          <p:nvCxnSpPr>
            <p:cNvPr id="2139" name="Straight Connector 1645"/>
            <p:cNvCxnSpPr/>
            <p:nvPr/>
          </p:nvCxnSpPr>
          <p:spPr>
            <a:xfrm>
              <a:off x="4386019" y="3371261"/>
              <a:ext cx="109848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0" name="Straight Connector 1646"/>
            <p:cNvCxnSpPr/>
            <p:nvPr/>
          </p:nvCxnSpPr>
          <p:spPr>
            <a:xfrm>
              <a:off x="4386019" y="3994901"/>
              <a:ext cx="109848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1" name="Straight Connector 1647"/>
            <p:cNvCxnSpPr/>
            <p:nvPr/>
          </p:nvCxnSpPr>
          <p:spPr>
            <a:xfrm>
              <a:off x="4390928" y="3039606"/>
              <a:ext cx="1098479" cy="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2" name="Straight Connector 1648"/>
            <p:cNvCxnSpPr/>
            <p:nvPr/>
          </p:nvCxnSpPr>
          <p:spPr>
            <a:xfrm>
              <a:off x="4389946" y="4337664"/>
              <a:ext cx="109848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ktangel 1"/>
          <p:cNvSpPr/>
          <p:nvPr/>
        </p:nvSpPr>
        <p:spPr>
          <a:xfrm>
            <a:off x="2641600" y="954088"/>
            <a:ext cx="6240463" cy="387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Etableret i Danmark i 1978</a:t>
            </a:r>
            <a:endParaRPr lang="en-GB" sz="2800" dirty="0" err="1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2543" name="Rektangel 2"/>
          <p:cNvSpPr>
            <a:spLocks noChangeArrowheads="1"/>
          </p:cNvSpPr>
          <p:nvPr/>
        </p:nvSpPr>
        <p:spPr bwMode="auto">
          <a:xfrm>
            <a:off x="2254250" y="3068638"/>
            <a:ext cx="72993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1400" i="1" dirty="0" smtClean="0">
                <a:solidFill>
                  <a:srgbClr val="5E6A71"/>
                </a:solidFill>
                <a:latin typeface="+mn-lt"/>
                <a:cs typeface="Arial" charset="0"/>
              </a:rPr>
              <a:t>Devoteam bruger indsigt i og erfaring med informationsteknologi til at skabe nye muligheder og fremgang til det danske samfund og dets virksomheder – fra rådgivning til anvendelse.</a:t>
            </a:r>
            <a:endParaRPr lang="en-GB" altLang="da-DK" sz="1400" i="1" dirty="0" smtClean="0">
              <a:solidFill>
                <a:srgbClr val="5E6A7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42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Organisering med sourcing management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err="1" smtClean="0"/>
              <a:t>Multi-sourcing</a:t>
            </a:r>
            <a:r>
              <a:rPr lang="da-DK" dirty="0" smtClean="0"/>
              <a:t> med Cloud</a:t>
            </a:r>
            <a:endParaRPr lang="da-DK" dirty="0"/>
          </a:p>
        </p:txBody>
      </p:sp>
      <p:grpSp>
        <p:nvGrpSpPr>
          <p:cNvPr id="5" name="Gruppe 3"/>
          <p:cNvGrpSpPr>
            <a:grpSpLocks/>
          </p:cNvGrpSpPr>
          <p:nvPr/>
        </p:nvGrpSpPr>
        <p:grpSpPr bwMode="auto">
          <a:xfrm>
            <a:off x="360363" y="2278063"/>
            <a:ext cx="8882062" cy="2951162"/>
            <a:chOff x="360363" y="1629346"/>
            <a:chExt cx="8882062" cy="2951782"/>
          </a:xfrm>
        </p:grpSpPr>
        <p:sp>
          <p:nvSpPr>
            <p:cNvPr id="6" name="Rektangel 5"/>
            <p:cNvSpPr/>
            <p:nvPr/>
          </p:nvSpPr>
          <p:spPr>
            <a:xfrm>
              <a:off x="360363" y="1629346"/>
              <a:ext cx="8882062" cy="29517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5E6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dirty="0" smtClean="0">
                  <a:solidFill>
                    <a:srgbClr val="5E6A71"/>
                  </a:solidFill>
                </a:rPr>
                <a:t>Koncern It</a:t>
              </a:r>
              <a:endParaRPr lang="da-DK" sz="1600" dirty="0">
                <a:solidFill>
                  <a:srgbClr val="5E6A71"/>
                </a:solidFill>
              </a:endParaRPr>
            </a:p>
          </p:txBody>
        </p:sp>
        <p:grpSp>
          <p:nvGrpSpPr>
            <p:cNvPr id="7" name="Gruppe 2"/>
            <p:cNvGrpSpPr>
              <a:grpSpLocks/>
            </p:cNvGrpSpPr>
            <p:nvPr/>
          </p:nvGrpSpPr>
          <p:grpSpPr bwMode="auto">
            <a:xfrm>
              <a:off x="5089178" y="2219307"/>
              <a:ext cx="3784575" cy="2073789"/>
              <a:chOff x="5089178" y="2219307"/>
              <a:chExt cx="3784575" cy="2073789"/>
            </a:xfrm>
          </p:grpSpPr>
          <p:sp>
            <p:nvSpPr>
              <p:cNvPr id="13" name="Rektangel 12"/>
              <p:cNvSpPr/>
              <p:nvPr/>
            </p:nvSpPr>
            <p:spPr>
              <a:xfrm>
                <a:off x="5089525" y="2220020"/>
                <a:ext cx="3784600" cy="207371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5E6A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sz="1600" dirty="0">
                    <a:solidFill>
                      <a:srgbClr val="5E6A71"/>
                    </a:solidFill>
                  </a:rPr>
                  <a:t>Service Desk</a:t>
                </a:r>
              </a:p>
            </p:txBody>
          </p:sp>
          <p:sp>
            <p:nvSpPr>
              <p:cNvPr id="14" name="Rektangel 13"/>
              <p:cNvSpPr/>
              <p:nvPr/>
            </p:nvSpPr>
            <p:spPr bwMode="auto">
              <a:xfrm>
                <a:off x="5576888" y="3285456"/>
                <a:ext cx="2809875" cy="288986"/>
              </a:xfrm>
              <a:prstGeom prst="rect">
                <a:avLst/>
              </a:prstGeom>
              <a:solidFill>
                <a:srgbClr val="5E6A71"/>
              </a:solidFill>
              <a:ln w="12700">
                <a:solidFill>
                  <a:srgbClr val="5E6A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</a:rPr>
                  <a:t>Incident Management</a:t>
                </a:r>
              </a:p>
            </p:txBody>
          </p:sp>
        </p:grpSp>
        <p:grpSp>
          <p:nvGrpSpPr>
            <p:cNvPr id="8" name="Gruppe 1"/>
            <p:cNvGrpSpPr>
              <a:grpSpLocks/>
            </p:cNvGrpSpPr>
            <p:nvPr/>
          </p:nvGrpSpPr>
          <p:grpSpPr bwMode="auto">
            <a:xfrm>
              <a:off x="552922" y="2219306"/>
              <a:ext cx="4320480" cy="2073789"/>
              <a:chOff x="408906" y="3861048"/>
              <a:chExt cx="4320480" cy="2073789"/>
            </a:xfrm>
          </p:grpSpPr>
          <p:sp>
            <p:nvSpPr>
              <p:cNvPr id="9" name="Rektangel 8"/>
              <p:cNvSpPr/>
              <p:nvPr/>
            </p:nvSpPr>
            <p:spPr>
              <a:xfrm>
                <a:off x="408434" y="3861762"/>
                <a:ext cx="4321175" cy="207371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5E6A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sz="1600" dirty="0">
                    <a:solidFill>
                      <a:srgbClr val="5E6A71"/>
                    </a:solidFill>
                  </a:rPr>
                  <a:t> Sourcing Management</a:t>
                </a:r>
              </a:p>
            </p:txBody>
          </p:sp>
          <p:sp>
            <p:nvSpPr>
              <p:cNvPr id="10" name="Rektangel 9"/>
              <p:cNvSpPr/>
              <p:nvPr/>
            </p:nvSpPr>
            <p:spPr bwMode="auto">
              <a:xfrm>
                <a:off x="2624584" y="4927198"/>
                <a:ext cx="2033588" cy="288986"/>
              </a:xfrm>
              <a:prstGeom prst="rect">
                <a:avLst/>
              </a:prstGeom>
              <a:solidFill>
                <a:srgbClr val="5E6A71"/>
              </a:solidFill>
              <a:ln w="12700">
                <a:solidFill>
                  <a:srgbClr val="5E6A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</a:rPr>
                  <a:t>Change Management</a:t>
                </a:r>
              </a:p>
            </p:txBody>
          </p:sp>
          <p:sp>
            <p:nvSpPr>
              <p:cNvPr id="11" name="Rektangel 10"/>
              <p:cNvSpPr/>
              <p:nvPr/>
            </p:nvSpPr>
            <p:spPr bwMode="auto">
              <a:xfrm>
                <a:off x="500509" y="4927198"/>
                <a:ext cx="2032000" cy="288986"/>
              </a:xfrm>
              <a:prstGeom prst="rect">
                <a:avLst/>
              </a:prstGeom>
              <a:solidFill>
                <a:srgbClr val="5E6A71"/>
              </a:solidFill>
              <a:ln w="12700">
                <a:solidFill>
                  <a:srgbClr val="5E6A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</a:rPr>
                  <a:t>Service Level Management</a:t>
                </a:r>
              </a:p>
            </p:txBody>
          </p:sp>
          <p:sp>
            <p:nvSpPr>
              <p:cNvPr id="12" name="Rektangel 11"/>
              <p:cNvSpPr/>
              <p:nvPr/>
            </p:nvSpPr>
            <p:spPr bwMode="auto">
              <a:xfrm>
                <a:off x="500509" y="5503582"/>
                <a:ext cx="4157663" cy="288986"/>
              </a:xfrm>
              <a:prstGeom prst="rect">
                <a:avLst/>
              </a:prstGeom>
              <a:solidFill>
                <a:srgbClr val="5E6A71"/>
              </a:solidFill>
              <a:ln w="12700">
                <a:solidFill>
                  <a:srgbClr val="5E6A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</a:rPr>
                  <a:t>Vendor &amp; Contract Management</a:t>
                </a:r>
              </a:p>
            </p:txBody>
          </p:sp>
        </p:grpSp>
      </p:grpSp>
      <p:sp>
        <p:nvSpPr>
          <p:cNvPr id="15" name="Opad-nedadgående pil 14"/>
          <p:cNvSpPr/>
          <p:nvPr/>
        </p:nvSpPr>
        <p:spPr>
          <a:xfrm>
            <a:off x="6765925" y="1773238"/>
            <a:ext cx="431800" cy="1093787"/>
          </a:xfrm>
          <a:prstGeom prst="upDownArrow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200" dirty="0" err="1">
              <a:solidFill>
                <a:schemeClr val="tx1"/>
              </a:solidFill>
            </a:endParaRPr>
          </a:p>
        </p:txBody>
      </p:sp>
      <p:sp>
        <p:nvSpPr>
          <p:cNvPr id="16" name="Opad-nedadgående pil 15"/>
          <p:cNvSpPr/>
          <p:nvPr/>
        </p:nvSpPr>
        <p:spPr>
          <a:xfrm>
            <a:off x="6765925" y="4941888"/>
            <a:ext cx="431800" cy="1093787"/>
          </a:xfrm>
          <a:prstGeom prst="upDownArrow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200" dirty="0" err="1">
              <a:solidFill>
                <a:schemeClr val="tx1"/>
              </a:solidFill>
            </a:endParaRPr>
          </a:p>
        </p:txBody>
      </p:sp>
      <p:sp>
        <p:nvSpPr>
          <p:cNvPr id="17" name="Opad-nedadgående pil 16"/>
          <p:cNvSpPr/>
          <p:nvPr/>
        </p:nvSpPr>
        <p:spPr>
          <a:xfrm>
            <a:off x="2444750" y="1773238"/>
            <a:ext cx="431800" cy="1093787"/>
          </a:xfrm>
          <a:prstGeom prst="upDownArrow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200" dirty="0" err="1">
              <a:solidFill>
                <a:schemeClr val="tx1"/>
              </a:solidFill>
            </a:endParaRPr>
          </a:p>
        </p:txBody>
      </p:sp>
      <p:sp>
        <p:nvSpPr>
          <p:cNvPr id="18" name="Opad-nedadgående pil 17"/>
          <p:cNvSpPr/>
          <p:nvPr/>
        </p:nvSpPr>
        <p:spPr>
          <a:xfrm>
            <a:off x="2444750" y="4941888"/>
            <a:ext cx="431800" cy="1093787"/>
          </a:xfrm>
          <a:prstGeom prst="upDownArrow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200" dirty="0" err="1">
              <a:solidFill>
                <a:schemeClr val="tx1"/>
              </a:solidFill>
            </a:endParaRPr>
          </a:p>
        </p:txBody>
      </p:sp>
      <p:sp>
        <p:nvSpPr>
          <p:cNvPr id="20" name="Tekstboks 46"/>
          <p:cNvSpPr txBox="1">
            <a:spLocks noChangeArrowheads="1"/>
          </p:cNvSpPr>
          <p:nvPr/>
        </p:nvSpPr>
        <p:spPr bwMode="auto">
          <a:xfrm>
            <a:off x="3800475" y="6046788"/>
            <a:ext cx="20018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>
                <a:solidFill>
                  <a:srgbClr val="003192"/>
                </a:solidFill>
              </a:rPr>
              <a:t>Driftsleverandører</a:t>
            </a:r>
          </a:p>
        </p:txBody>
      </p:sp>
      <p:sp>
        <p:nvSpPr>
          <p:cNvPr id="21" name="Rektangel 20"/>
          <p:cNvSpPr/>
          <p:nvPr/>
        </p:nvSpPr>
        <p:spPr bwMode="auto">
          <a:xfrm>
            <a:off x="2768600" y="3470275"/>
            <a:ext cx="2032000" cy="288925"/>
          </a:xfrm>
          <a:prstGeom prst="rect">
            <a:avLst/>
          </a:prstGeom>
          <a:solidFill>
            <a:srgbClr val="5E6A71"/>
          </a:solidFill>
          <a:ln w="12700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Capacity Management</a:t>
            </a:r>
          </a:p>
        </p:txBody>
      </p:sp>
      <p:sp>
        <p:nvSpPr>
          <p:cNvPr id="22" name="Rektangel 21"/>
          <p:cNvSpPr/>
          <p:nvPr/>
        </p:nvSpPr>
        <p:spPr bwMode="auto">
          <a:xfrm rot="10800000" flipV="1">
            <a:off x="644525" y="3481388"/>
            <a:ext cx="2032000" cy="271462"/>
          </a:xfrm>
          <a:prstGeom prst="rect">
            <a:avLst/>
          </a:prstGeom>
          <a:solidFill>
            <a:srgbClr val="5E6A71"/>
          </a:solidFill>
          <a:ln w="12700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Application Service </a:t>
            </a:r>
          </a:p>
        </p:txBody>
      </p:sp>
      <p:sp>
        <p:nvSpPr>
          <p:cNvPr id="23" name="Tekstboks 49"/>
          <p:cNvSpPr txBox="1">
            <a:spLocks noChangeArrowheads="1"/>
          </p:cNvSpPr>
          <p:nvPr/>
        </p:nvSpPr>
        <p:spPr bwMode="auto">
          <a:xfrm>
            <a:off x="6500813" y="1387475"/>
            <a:ext cx="9604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>
                <a:solidFill>
                  <a:srgbClr val="008566"/>
                </a:solidFill>
              </a:rPr>
              <a:t>Brugere</a:t>
            </a:r>
          </a:p>
        </p:txBody>
      </p:sp>
      <p:sp>
        <p:nvSpPr>
          <p:cNvPr id="24" name="Tekstboks 50"/>
          <p:cNvSpPr txBox="1">
            <a:spLocks noChangeArrowheads="1"/>
          </p:cNvSpPr>
          <p:nvPr/>
        </p:nvSpPr>
        <p:spPr bwMode="auto">
          <a:xfrm>
            <a:off x="1633042" y="1423988"/>
            <a:ext cx="208823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dirty="0" smtClean="0">
                <a:solidFill>
                  <a:srgbClr val="008566"/>
                </a:solidFill>
              </a:rPr>
              <a:t>Lokale It-funktioner</a:t>
            </a:r>
            <a:endParaRPr lang="da-DK" altLang="da-DK" dirty="0">
              <a:solidFill>
                <a:srgbClr val="008566"/>
              </a:solidFill>
            </a:endParaRPr>
          </a:p>
        </p:txBody>
      </p:sp>
      <p:sp>
        <p:nvSpPr>
          <p:cNvPr id="25" name="Opad-nedadgående pil 24"/>
          <p:cNvSpPr/>
          <p:nvPr/>
        </p:nvSpPr>
        <p:spPr>
          <a:xfrm rot="5400000">
            <a:off x="4787901" y="2592387"/>
            <a:ext cx="431800" cy="1095375"/>
          </a:xfrm>
          <a:prstGeom prst="upDownArrow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2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336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da-DK" dirty="0" smtClean="0">
                <a:solidFill>
                  <a:srgbClr val="008566"/>
                </a:solidFill>
              </a:rPr>
              <a:t>Kontaktinformation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9738" y="1295400"/>
            <a:ext cx="3857625" cy="5218113"/>
          </a:xfrm>
        </p:spPr>
        <p:txBody>
          <a:bodyPr/>
          <a:lstStyle/>
          <a:p>
            <a:pPr marL="107950" eaLnBrk="1" hangingPunct="1"/>
            <a:endParaRPr lang="da-DK" altLang="da-DK" sz="1800" dirty="0" smtClean="0"/>
          </a:p>
          <a:p>
            <a:pPr marL="107950" eaLnBrk="1" hangingPunct="1"/>
            <a:endParaRPr lang="da-DK" altLang="da-DK" sz="1800" dirty="0"/>
          </a:p>
          <a:p>
            <a:pPr marL="107950" eaLnBrk="1" hangingPunct="1"/>
            <a:r>
              <a:rPr lang="da-DK" altLang="da-DK" sz="1800" dirty="0" smtClean="0"/>
              <a:t>Søren B. Sørensen</a:t>
            </a:r>
          </a:p>
          <a:p>
            <a:pPr marL="107950" eaLnBrk="1" hangingPunct="1"/>
            <a:r>
              <a:rPr lang="da-DK" altLang="da-DK" sz="1200" dirty="0" smtClean="0"/>
              <a:t>Partner</a:t>
            </a:r>
          </a:p>
          <a:p>
            <a:pPr marL="107950" eaLnBrk="1" hangingPunct="1"/>
            <a:r>
              <a:rPr lang="da-DK" altLang="da-DK" sz="1200" dirty="0" smtClean="0">
                <a:hlinkClick r:id="rId3"/>
              </a:rPr>
              <a:t>soren.sorensen@devoteam.com</a:t>
            </a:r>
            <a:endParaRPr lang="da-DK" altLang="da-DK" sz="1200" dirty="0" smtClean="0"/>
          </a:p>
          <a:p>
            <a:pPr marL="107950" eaLnBrk="1" hangingPunct="1"/>
            <a:r>
              <a:rPr lang="da-DK" altLang="da-DK" sz="1200" dirty="0" smtClean="0"/>
              <a:t>Mobil: +45 53 38 91 71</a:t>
            </a:r>
          </a:p>
          <a:p>
            <a:pPr marL="107950" eaLnBrk="1" hangingPunct="1"/>
            <a:endParaRPr lang="da-DK" altLang="da-DK" sz="1800" dirty="0" smtClean="0"/>
          </a:p>
          <a:p>
            <a:pPr marL="107950" eaLnBrk="1" hangingPunct="1"/>
            <a:endParaRPr lang="da-DK" altLang="da-DK" sz="1800" dirty="0" smtClean="0"/>
          </a:p>
        </p:txBody>
      </p:sp>
      <p:sp>
        <p:nvSpPr>
          <p:cNvPr id="3891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39738" y="668338"/>
            <a:ext cx="8932862" cy="381000"/>
          </a:xfrm>
        </p:spPr>
        <p:txBody>
          <a:bodyPr/>
          <a:lstStyle/>
          <a:p>
            <a:pPr marL="107950" eaLnBrk="1" hangingPunct="1"/>
            <a:endParaRPr lang="da-DK" altLang="da-DK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r>
              <a:rPr lang="da-DK" altLang="da-DK" smtClean="0"/>
              <a:t>Hvad laver Devoteam?</a:t>
            </a:r>
            <a:endParaRPr lang="en-GB" altLang="da-DK" smtClean="0"/>
          </a:p>
        </p:txBody>
      </p:sp>
      <p:grpSp>
        <p:nvGrpSpPr>
          <p:cNvPr id="22531" name="Gruppe 11"/>
          <p:cNvGrpSpPr>
            <a:grpSpLocks/>
          </p:cNvGrpSpPr>
          <p:nvPr/>
        </p:nvGrpSpPr>
        <p:grpSpPr bwMode="auto">
          <a:xfrm>
            <a:off x="552450" y="1557338"/>
            <a:ext cx="8569325" cy="4319587"/>
            <a:chOff x="624931" y="1772816"/>
            <a:chExt cx="8568952" cy="4320480"/>
          </a:xfrm>
        </p:grpSpPr>
        <p:sp>
          <p:nvSpPr>
            <p:cNvPr id="7" name="Rektangel 6"/>
            <p:cNvSpPr/>
            <p:nvPr/>
          </p:nvSpPr>
          <p:spPr>
            <a:xfrm>
              <a:off x="2856859" y="2276157"/>
              <a:ext cx="2016037" cy="38171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dirty="0">
                  <a:solidFill>
                    <a:schemeClr val="bg1"/>
                  </a:solidFill>
                </a:rPr>
                <a:t>Digital forretningsudvikling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8" name="Rektangel 7"/>
            <p:cNvSpPr/>
            <p:nvPr/>
          </p:nvSpPr>
          <p:spPr>
            <a:xfrm>
              <a:off x="5017353" y="2276157"/>
              <a:ext cx="2016037" cy="38171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bg1"/>
                  </a:solidFill>
                </a:rPr>
                <a:t>Transformation</a:t>
              </a:r>
            </a:p>
          </p:txBody>
        </p:sp>
        <p:sp>
          <p:nvSpPr>
            <p:cNvPr id="9" name="Rektangel 8"/>
            <p:cNvSpPr/>
            <p:nvPr/>
          </p:nvSpPr>
          <p:spPr>
            <a:xfrm>
              <a:off x="7177846" y="2276157"/>
              <a:ext cx="2016037" cy="38171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dirty="0">
                  <a:solidFill>
                    <a:schemeClr val="bg1"/>
                  </a:solidFill>
                </a:rPr>
                <a:t>Effektivisering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dirty="0">
                  <a:solidFill>
                    <a:schemeClr val="bg1"/>
                  </a:solidFill>
                </a:rPr>
                <a:t>af it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Rektangel 9"/>
            <p:cNvSpPr/>
            <p:nvPr/>
          </p:nvSpPr>
          <p:spPr>
            <a:xfrm>
              <a:off x="2856859" y="1772816"/>
              <a:ext cx="3168512" cy="3604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85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dirty="0">
                  <a:solidFill>
                    <a:schemeClr val="bg1"/>
                  </a:solidFill>
                </a:rPr>
                <a:t>Forretning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1" name="Rektangel 10"/>
            <p:cNvSpPr/>
            <p:nvPr/>
          </p:nvSpPr>
          <p:spPr>
            <a:xfrm>
              <a:off x="6025371" y="1772816"/>
              <a:ext cx="3168512" cy="360436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bg1"/>
                  </a:solidFill>
                </a:rPr>
                <a:t>IT</a:t>
              </a:r>
            </a:p>
          </p:txBody>
        </p:sp>
        <p:sp>
          <p:nvSpPr>
            <p:cNvPr id="5" name="Rektangel 4"/>
            <p:cNvSpPr/>
            <p:nvPr/>
          </p:nvSpPr>
          <p:spPr>
            <a:xfrm>
              <a:off x="624931" y="3141524"/>
              <a:ext cx="8568952" cy="1367120"/>
            </a:xfrm>
            <a:prstGeom prst="rect">
              <a:avLst/>
            </a:prstGeom>
            <a:noFill/>
            <a:ln w="19050">
              <a:solidFill>
                <a:srgbClr val="5E6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b="1" dirty="0">
                  <a:solidFill>
                    <a:srgbClr val="5E6A71"/>
                  </a:solidFill>
                </a:rPr>
                <a:t>Devoteam Consulting</a:t>
              </a:r>
              <a:endParaRPr lang="en-GB" sz="1600" b="1" dirty="0">
                <a:solidFill>
                  <a:srgbClr val="5E6A7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dirty="0">
                  <a:solidFill>
                    <a:srgbClr val="5E6A71"/>
                  </a:solidFill>
                </a:rPr>
                <a:t>It-management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dirty="0">
                  <a:solidFill>
                    <a:srgbClr val="5E6A71"/>
                  </a:solidFill>
                </a:rPr>
                <a:t>konsulentydelser &amp;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dirty="0">
                  <a:solidFill>
                    <a:srgbClr val="5E6A71"/>
                  </a:solidFill>
                </a:rPr>
                <a:t>ekspertise</a:t>
              </a:r>
            </a:p>
          </p:txBody>
        </p:sp>
        <p:sp>
          <p:nvSpPr>
            <p:cNvPr id="6" name="Rektangel 5"/>
            <p:cNvSpPr/>
            <p:nvPr/>
          </p:nvSpPr>
          <p:spPr>
            <a:xfrm>
              <a:off x="624931" y="4724588"/>
              <a:ext cx="8568952" cy="1368708"/>
            </a:xfrm>
            <a:prstGeom prst="rect">
              <a:avLst/>
            </a:prstGeom>
            <a:noFill/>
            <a:ln w="19050">
              <a:solidFill>
                <a:srgbClr val="5E6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b="1" dirty="0">
                  <a:solidFill>
                    <a:srgbClr val="5E6A71"/>
                  </a:solidFill>
                </a:rPr>
                <a:t>Devoteam Solutions</a:t>
              </a:r>
              <a:endParaRPr lang="en-GB" sz="1600" b="1" dirty="0">
                <a:solidFill>
                  <a:srgbClr val="5E6A7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rgbClr val="5E6A71"/>
                  </a:solidFill>
                </a:rPr>
                <a:t>(Cloud) </a:t>
              </a:r>
              <a:r>
                <a:rPr lang="da-DK" sz="1600" dirty="0">
                  <a:solidFill>
                    <a:srgbClr val="5E6A71"/>
                  </a:solidFill>
                </a:rPr>
                <a:t>Løsninger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dirty="0">
                  <a:solidFill>
                    <a:srgbClr val="5E6A71"/>
                  </a:solidFill>
                </a:rPr>
                <a:t>&amp; implementerings-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dirty="0">
                  <a:solidFill>
                    <a:srgbClr val="5E6A71"/>
                  </a:solidFill>
                </a:rPr>
                <a:t>ydelser</a:t>
              </a:r>
            </a:p>
          </p:txBody>
        </p:sp>
      </p:grp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2786063" y="3184525"/>
            <a:ext cx="20161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300">
                <a:solidFill>
                  <a:schemeClr val="bg1"/>
                </a:solidFill>
              </a:rPr>
              <a:t>Øge konkurrenceevnen og effektiviteten i virksomheder gennem digitalisering</a:t>
            </a:r>
          </a:p>
        </p:txBody>
      </p:sp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7135813" y="2924175"/>
            <a:ext cx="19685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300" dirty="0">
                <a:solidFill>
                  <a:schemeClr val="bg1"/>
                </a:solidFill>
              </a:rPr>
              <a:t>Øge leveranceevnen, kvaliteten, og sikkerheden samt reducere omkostningerne i it-leveranceapparatet</a:t>
            </a:r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auto">
          <a:xfrm>
            <a:off x="4945063" y="2924175"/>
            <a:ext cx="20161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300">
                <a:solidFill>
                  <a:schemeClr val="bg1"/>
                </a:solidFill>
              </a:rPr>
              <a:t>Styre omfattende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300">
                <a:solidFill>
                  <a:schemeClr val="bg1"/>
                </a:solidFill>
              </a:rPr>
              <a:t> it-baserede forbedringsprojekter sikkert og effektivt frem til realisering og gevinstopnåelse   </a:t>
            </a:r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auto">
          <a:xfrm>
            <a:off x="7105650" y="4546600"/>
            <a:ext cx="20161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300">
                <a:solidFill>
                  <a:schemeClr val="bg1"/>
                </a:solidFill>
              </a:rPr>
              <a:t>… gennem implementering af markedets førende løsninger til understøttelse af it-processer</a:t>
            </a:r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auto">
          <a:xfrm>
            <a:off x="4945063" y="4546600"/>
            <a:ext cx="20161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300">
                <a:solidFill>
                  <a:schemeClr val="bg1"/>
                </a:solidFill>
              </a:rPr>
              <a:t>… gennem implementering af markedets førende løsninger til understøttelse af forandringsprocesser</a:t>
            </a:r>
          </a:p>
        </p:txBody>
      </p:sp>
      <p:sp>
        <p:nvSpPr>
          <p:cNvPr id="19" name="Ellipse 18"/>
          <p:cNvSpPr/>
          <p:nvPr/>
        </p:nvSpPr>
        <p:spPr>
          <a:xfrm>
            <a:off x="6961188" y="2698696"/>
            <a:ext cx="2304702" cy="17447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714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14" descr="http://www.silverbullet.dk/media/78877/region-hovedstaden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1484313"/>
            <a:ext cx="10826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el 4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r>
              <a:rPr lang="da-DK" altLang="en-US" smtClean="0"/>
              <a:t>Hvem arbejder vi for?</a:t>
            </a:r>
            <a:endParaRPr lang="en-GB" altLang="en-US" smtClean="0"/>
          </a:p>
        </p:txBody>
      </p:sp>
      <p:sp>
        <p:nvSpPr>
          <p:cNvPr id="12" name="Tekstboks 18"/>
          <p:cNvSpPr txBox="1">
            <a:spLocks noChangeArrowheads="1"/>
          </p:cNvSpPr>
          <p:nvPr/>
        </p:nvSpPr>
        <p:spPr bwMode="auto">
          <a:xfrm>
            <a:off x="501650" y="1125538"/>
            <a:ext cx="4200525" cy="334962"/>
          </a:xfrm>
          <a:prstGeom prst="rect">
            <a:avLst/>
          </a:prstGeom>
          <a:solidFill>
            <a:schemeClr val="accent1"/>
          </a:solidFill>
          <a:ln>
            <a:solidFill>
              <a:srgbClr val="008566"/>
            </a:solidFill>
          </a:ln>
          <a:extLst/>
        </p:spPr>
        <p:txBody>
          <a:bodyPr wrap="none" tIns="0" anchor="ctr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a-DK" sz="1600" spc="-150" dirty="0" smtClean="0">
                <a:solidFill>
                  <a:schemeClr val="bg1"/>
                </a:solidFill>
                <a:latin typeface="+mj-lt"/>
                <a:cs typeface="Arial" charset="0"/>
              </a:rPr>
              <a:t>PRIVAT SEKTOR</a:t>
            </a:r>
          </a:p>
        </p:txBody>
      </p:sp>
      <p:sp>
        <p:nvSpPr>
          <p:cNvPr id="13" name="Tekstboks 18"/>
          <p:cNvSpPr txBox="1">
            <a:spLocks noChangeArrowheads="1"/>
          </p:cNvSpPr>
          <p:nvPr/>
        </p:nvSpPr>
        <p:spPr bwMode="auto">
          <a:xfrm>
            <a:off x="4865688" y="1125538"/>
            <a:ext cx="4235450" cy="334962"/>
          </a:xfrm>
          <a:prstGeom prst="rect">
            <a:avLst/>
          </a:prstGeom>
          <a:solidFill>
            <a:schemeClr val="accent6"/>
          </a:solidFill>
          <a:ln>
            <a:solidFill>
              <a:srgbClr val="003FBC"/>
            </a:solidFill>
          </a:ln>
          <a:extLst/>
        </p:spPr>
        <p:txBody>
          <a:bodyPr wrap="none" tIns="0" anchor="ctr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a-DK" sz="1600" spc="-150" dirty="0" smtClean="0">
                <a:solidFill>
                  <a:schemeClr val="bg1"/>
                </a:solidFill>
                <a:latin typeface="+mj-lt"/>
                <a:cs typeface="Arial" charset="0"/>
              </a:rPr>
              <a:t>OFFENTLIG SEKTOR</a:t>
            </a:r>
            <a:endParaRPr lang="en-GB" altLang="da-DK" sz="1600" spc="-15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23558" name="Picture 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t="17731" r="81705" b="75369"/>
          <a:stretch>
            <a:fillRect/>
          </a:stretch>
        </p:blipFill>
        <p:spPr bwMode="auto">
          <a:xfrm>
            <a:off x="3522663" y="4745038"/>
            <a:ext cx="6985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6" descr="Sundhedsstyrelsen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5862638"/>
            <a:ext cx="111283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" descr="Vejdirektorat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4076700"/>
            <a:ext cx="9969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2" descr="http://www.statens-adm.dk/~/media/Logo/sam.ash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5375275"/>
            <a:ext cx="1098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" descr="http://www.kea.dk/fileadmin/templates/img/logo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3235325"/>
            <a:ext cx="357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34" descr="Københavns Kommu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182813"/>
            <a:ext cx="131286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36" descr="Forsvarets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5889625"/>
            <a:ext cx="1079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42" descr="Københavns Universite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2108200"/>
            <a:ext cx="4143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58" descr="Hillerød Kommunes nye bomærk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2154238"/>
            <a:ext cx="315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99" descr="Hje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2820988"/>
            <a:ext cx="9572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rg_hi" descr="https://encrypted-tbn3.gstatic.com/images?q=tbn:ANd9GcQZk7UNA3PCpjIFA1oJkqq6etyJh5ODQSFeYJI6pzdzOvs6O2nRr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805488"/>
            <a:ext cx="11017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4" descr="Socialstyrelse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5156200"/>
            <a:ext cx="10223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4" descr="hom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4600575"/>
            <a:ext cx="107156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4" descr="Til forsiden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10188"/>
            <a:ext cx="7715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20" descr="Statens Serum Institut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636713"/>
            <a:ext cx="7445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4138613"/>
            <a:ext cx="63976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6" descr="http://startvaekst.dk/file/156819/glostrup-kommune.pjpe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4718050"/>
            <a:ext cx="104933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8" descr="http://www.landliv.dk/wp-content/uploads/Guldborgsund_CMYK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4673600"/>
            <a:ext cx="6699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12" descr="http://www.mypresswire.com/log/pressroom_logos/rogu-5443-Danmarks_Domstole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1601788"/>
            <a:ext cx="582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16" descr="http://www.maritimedanmark.dk/nonsec/NPIX/2010/6/Sofartsstyrelsens-Logo1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3316288"/>
            <a:ext cx="104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8" name="Picture 1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678113"/>
            <a:ext cx="6270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Picture 1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86275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0" name="Picture 1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90"/>
          <a:stretch>
            <a:fillRect/>
          </a:stretch>
        </p:blipFill>
        <p:spPr bwMode="auto">
          <a:xfrm>
            <a:off x="2286000" y="3322638"/>
            <a:ext cx="587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1" name="Picture 10" descr="http://www.nilfisk.dk/images/nilfisk-prof/logo_prof.gif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4203700"/>
            <a:ext cx="76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2" name="Picture 1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4673600"/>
            <a:ext cx="565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19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4159250"/>
            <a:ext cx="5984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29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484563"/>
            <a:ext cx="8890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31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6042025"/>
            <a:ext cx="12350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35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076450"/>
            <a:ext cx="6826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7" name="Picture 8" descr="http://www.maerskdrilling.com/Style%20Library/Images/MaerskDrilling/logo.gif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6007100"/>
            <a:ext cx="9191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8" name="Picture 2" descr="http://hmn.naturgas.dk/HMN/layout/images/logo2010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870575"/>
            <a:ext cx="60483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9" name="Picture 4" descr="NETS logo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955925"/>
            <a:ext cx="5603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0" name="Picture 15" descr="Logo med fp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65363"/>
            <a:ext cx="10096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1" name="Picture 22" descr="Home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2363788"/>
            <a:ext cx="123983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2" name="Picture 23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809875"/>
            <a:ext cx="8064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3" name="Picture 30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1700213"/>
            <a:ext cx="7207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4" name="Picture 33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700213"/>
            <a:ext cx="7683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5" name="Picture 4" descr="http://upload.wikimedia.org/wikipedia/commons/d/db/Maersk_Line_Logo.jp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700213"/>
            <a:ext cx="82391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6" name="Picture 34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8" b="28429"/>
          <a:stretch>
            <a:fillRect/>
          </a:stretch>
        </p:blipFill>
        <p:spPr bwMode="auto">
          <a:xfrm>
            <a:off x="2206625" y="5375275"/>
            <a:ext cx="7127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7" name="Picture 18" descr="https://hr-portal.visma.com/REK/ICC/CSF/UploadedImages/Logos/IC%20Companys.gif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434013"/>
            <a:ext cx="11271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8" name="Gruppe 13"/>
          <p:cNvGrpSpPr>
            <a:grpSpLocks/>
          </p:cNvGrpSpPr>
          <p:nvPr/>
        </p:nvGrpSpPr>
        <p:grpSpPr bwMode="auto">
          <a:xfrm>
            <a:off x="3706813" y="2862263"/>
            <a:ext cx="2184400" cy="2079625"/>
            <a:chOff x="3706813" y="2564904"/>
            <a:chExt cx="2184400" cy="2079625"/>
          </a:xfrm>
        </p:grpSpPr>
        <p:grpSp>
          <p:nvGrpSpPr>
            <p:cNvPr id="23602" name="Group 5"/>
            <p:cNvGrpSpPr>
              <a:grpSpLocks/>
            </p:cNvGrpSpPr>
            <p:nvPr/>
          </p:nvGrpSpPr>
          <p:grpSpPr bwMode="auto">
            <a:xfrm>
              <a:off x="3706813" y="2564904"/>
              <a:ext cx="2184400" cy="2079625"/>
              <a:chOff x="3452164" y="4460500"/>
              <a:chExt cx="2079955" cy="2079955"/>
            </a:xfrm>
          </p:grpSpPr>
          <p:sp>
            <p:nvSpPr>
              <p:cNvPr id="8" name="Oval 6"/>
              <p:cNvSpPr/>
              <p:nvPr/>
            </p:nvSpPr>
            <p:spPr>
              <a:xfrm>
                <a:off x="3452164" y="4460500"/>
                <a:ext cx="2079955" cy="207995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" name="Pie 7"/>
              <p:cNvSpPr/>
              <p:nvPr/>
            </p:nvSpPr>
            <p:spPr>
              <a:xfrm>
                <a:off x="3512628" y="4516071"/>
                <a:ext cx="1971120" cy="1970401"/>
              </a:xfrm>
              <a:prstGeom prst="pie">
                <a:avLst>
                  <a:gd name="adj1" fmla="val 5344776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10" name="Rectangle 10"/>
            <p:cNvSpPr/>
            <p:nvPr/>
          </p:nvSpPr>
          <p:spPr>
            <a:xfrm>
              <a:off x="4865688" y="3212604"/>
              <a:ext cx="885825" cy="83026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a-DK" altLang="da-DK" sz="5400" b="1" spc="-150" dirty="0">
                  <a:solidFill>
                    <a:schemeClr val="accent3"/>
                  </a:solidFill>
                  <a:latin typeface="Arial Black" panose="020B0A04020102020204" pitchFamily="34" charset="0"/>
                  <a:cs typeface="Arial" charset="0"/>
                </a:rPr>
                <a:t>50</a:t>
              </a:r>
              <a:endParaRPr lang="da-DK" altLang="da-DK" sz="5400" spc="-150" dirty="0">
                <a:solidFill>
                  <a:schemeClr val="accent3"/>
                </a:solidFill>
                <a:latin typeface="Arial Black" panose="020B0A04020102020204" pitchFamily="34" charset="0"/>
                <a:cs typeface="Arial" charset="0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3844925" y="3212604"/>
              <a:ext cx="884238" cy="83026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a-DK" altLang="da-DK" sz="5400" b="1" spc="-150" dirty="0">
                  <a:solidFill>
                    <a:schemeClr val="accent3"/>
                  </a:solidFill>
                  <a:latin typeface="Arial Black" panose="020B0A04020102020204" pitchFamily="34" charset="0"/>
                  <a:cs typeface="Arial" charset="0"/>
                </a:rPr>
                <a:t>50</a:t>
              </a:r>
              <a:endParaRPr lang="da-DK" altLang="da-DK" sz="5400" spc="-150" dirty="0">
                <a:solidFill>
                  <a:schemeClr val="accent3"/>
                </a:solidFill>
                <a:latin typeface="Arial Black" panose="020B0A04020102020204" pitchFamily="34" charset="0"/>
                <a:cs typeface="Arial" charset="0"/>
              </a:endParaRPr>
            </a:p>
          </p:txBody>
        </p:sp>
      </p:grpSp>
      <p:pic>
        <p:nvPicPr>
          <p:cNvPr id="23599" name="Picture 2" descr="Politiets Logo - genvej til forsiden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2862263"/>
            <a:ext cx="10572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0" name="Picture 4" descr=" - Logotype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5343525"/>
            <a:ext cx="4810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4386263" y="4024313"/>
            <a:ext cx="85725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altLang="da-DK" sz="5400" b="1" spc="-150" dirty="0">
                <a:solidFill>
                  <a:schemeClr val="accent3"/>
                </a:solidFill>
                <a:latin typeface="Arial Black" panose="020B0A04020102020204" pitchFamily="34" charset="0"/>
                <a:cs typeface="Arial" charset="0"/>
              </a:rPr>
              <a:t>%</a:t>
            </a:r>
            <a:endParaRPr lang="da-DK" sz="5400" dirty="0"/>
          </a:p>
        </p:txBody>
      </p:sp>
    </p:spTree>
    <p:extLst>
      <p:ext uri="{BB962C8B-B14F-4D97-AF65-F5344CB8AC3E}">
        <p14:creationId xmlns:p14="http://schemas.microsoft.com/office/powerpoint/2010/main" val="33713947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outsource og hvad?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36706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da-DK" sz="2400" smtClean="0">
                <a:solidFill>
                  <a:srgbClr val="5E6A71"/>
                </a:solidFill>
              </a:rPr>
              <a:t>Effektivisering af it</a:t>
            </a:r>
          </a:p>
        </p:txBody>
      </p:sp>
      <p:sp>
        <p:nvSpPr>
          <p:cNvPr id="2457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39738" y="668338"/>
            <a:ext cx="8932862" cy="381000"/>
          </a:xfrm>
        </p:spPr>
        <p:txBody>
          <a:bodyPr/>
          <a:lstStyle/>
          <a:p>
            <a:pPr marL="107950" eaLnBrk="1" hangingPunct="1"/>
            <a:r>
              <a:rPr lang="da-DK" altLang="da-DK" smtClean="0"/>
              <a:t>Hvad handler det om?</a:t>
            </a:r>
          </a:p>
        </p:txBody>
      </p:sp>
      <p:sp>
        <p:nvSpPr>
          <p:cNvPr id="24580" name="Tekstboks 4"/>
          <p:cNvSpPr txBox="1">
            <a:spLocks noChangeArrowheads="1"/>
          </p:cNvSpPr>
          <p:nvPr/>
        </p:nvSpPr>
        <p:spPr bwMode="auto">
          <a:xfrm>
            <a:off x="552450" y="3357563"/>
            <a:ext cx="24399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2000" b="1">
                <a:solidFill>
                  <a:srgbClr val="5E6A71"/>
                </a:solidFill>
              </a:rPr>
              <a:t>Effektivisering af it </a:t>
            </a:r>
          </a:p>
        </p:txBody>
      </p:sp>
      <p:grpSp>
        <p:nvGrpSpPr>
          <p:cNvPr id="10" name="Gruppe 9"/>
          <p:cNvGrpSpPr>
            <a:grpSpLocks/>
          </p:cNvGrpSpPr>
          <p:nvPr/>
        </p:nvGrpSpPr>
        <p:grpSpPr bwMode="auto">
          <a:xfrm>
            <a:off x="2992438" y="2852738"/>
            <a:ext cx="3465512" cy="1439862"/>
            <a:chOff x="2992438" y="2852738"/>
            <a:chExt cx="3465512" cy="1439862"/>
          </a:xfrm>
        </p:grpSpPr>
        <p:cxnSp>
          <p:nvCxnSpPr>
            <p:cNvPr id="3" name="Lige forbindelse 2"/>
            <p:cNvCxnSpPr/>
            <p:nvPr/>
          </p:nvCxnSpPr>
          <p:spPr bwMode="auto">
            <a:xfrm flipV="1">
              <a:off x="2992438" y="3032125"/>
              <a:ext cx="700087" cy="504825"/>
            </a:xfrm>
            <a:prstGeom prst="line">
              <a:avLst/>
            </a:prstGeom>
            <a:ln w="28575">
              <a:solidFill>
                <a:srgbClr val="5E6A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599" name="Gruppe 8"/>
            <p:cNvGrpSpPr>
              <a:grpSpLocks/>
            </p:cNvGrpSpPr>
            <p:nvPr/>
          </p:nvGrpSpPr>
          <p:grpSpPr bwMode="auto">
            <a:xfrm>
              <a:off x="2992438" y="2852738"/>
              <a:ext cx="3465512" cy="1439862"/>
              <a:chOff x="2992438" y="2852738"/>
              <a:chExt cx="3465512" cy="1439862"/>
            </a:xfrm>
          </p:grpSpPr>
          <p:sp>
            <p:nvSpPr>
              <p:cNvPr id="24600" name="Tekstboks 7"/>
              <p:cNvSpPr txBox="1">
                <a:spLocks noChangeArrowheads="1"/>
              </p:cNvSpPr>
              <p:nvPr/>
            </p:nvSpPr>
            <p:spPr bwMode="auto">
              <a:xfrm>
                <a:off x="3691947" y="2852738"/>
                <a:ext cx="2766003" cy="359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a-DK" altLang="da-DK" sz="2000" b="1">
                    <a:solidFill>
                      <a:srgbClr val="5E6A71"/>
                    </a:solidFill>
                  </a:rPr>
                  <a:t>Øge it-leverancen </a:t>
                </a:r>
              </a:p>
            </p:txBody>
          </p:sp>
          <p:sp>
            <p:nvSpPr>
              <p:cNvPr id="24601" name="Tekstboks 9"/>
              <p:cNvSpPr txBox="1">
                <a:spLocks noChangeArrowheads="1"/>
              </p:cNvSpPr>
              <p:nvPr/>
            </p:nvSpPr>
            <p:spPr bwMode="auto">
              <a:xfrm>
                <a:off x="3691947" y="3932609"/>
                <a:ext cx="2766003" cy="359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a-DK" altLang="da-DK" sz="2000" b="1">
                    <a:solidFill>
                      <a:srgbClr val="5E6A71"/>
                    </a:solidFill>
                  </a:rPr>
                  <a:t>Sænke it-udgifterne </a:t>
                </a:r>
              </a:p>
            </p:txBody>
          </p:sp>
          <p:cxnSp>
            <p:nvCxnSpPr>
              <p:cNvPr id="26" name="Lige forbindelse 25"/>
              <p:cNvCxnSpPr/>
              <p:nvPr/>
            </p:nvCxnSpPr>
            <p:spPr bwMode="auto">
              <a:xfrm>
                <a:off x="2992438" y="3536950"/>
                <a:ext cx="700087" cy="576263"/>
              </a:xfrm>
              <a:prstGeom prst="line">
                <a:avLst/>
              </a:prstGeom>
              <a:ln w="28575">
                <a:solidFill>
                  <a:srgbClr val="5E6A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uppe 3"/>
          <p:cNvGrpSpPr/>
          <p:nvPr/>
        </p:nvGrpSpPr>
        <p:grpSpPr>
          <a:xfrm>
            <a:off x="2713162" y="908720"/>
            <a:ext cx="3676650" cy="1868835"/>
            <a:chOff x="2857500" y="980728"/>
            <a:chExt cx="3676650" cy="1868835"/>
          </a:xfrm>
          <a:solidFill>
            <a:srgbClr val="00B050"/>
          </a:solidFill>
        </p:grpSpPr>
        <p:sp>
          <p:nvSpPr>
            <p:cNvPr id="2" name="Afrundet rektangulær billedforklaring 1"/>
            <p:cNvSpPr/>
            <p:nvPr/>
          </p:nvSpPr>
          <p:spPr>
            <a:xfrm>
              <a:off x="2857500" y="980728"/>
              <a:ext cx="3676650" cy="1868835"/>
            </a:xfrm>
            <a:prstGeom prst="wedgeRoundRectCallout">
              <a:avLst>
                <a:gd name="adj1" fmla="val 8086"/>
                <a:gd name="adj2" fmla="val 58518"/>
                <a:gd name="adj3" fmla="val 16667"/>
              </a:avLst>
            </a:prstGeom>
            <a:grp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Gruppe 12"/>
            <p:cNvGrpSpPr>
              <a:grpSpLocks/>
            </p:cNvGrpSpPr>
            <p:nvPr/>
          </p:nvGrpSpPr>
          <p:grpSpPr bwMode="auto">
            <a:xfrm>
              <a:off x="2857500" y="1047750"/>
              <a:ext cx="3672780" cy="1660525"/>
              <a:chOff x="3016250" y="1047751"/>
              <a:chExt cx="3672647" cy="1660524"/>
            </a:xfrm>
            <a:grpFill/>
          </p:grpSpPr>
          <p:sp>
            <p:nvSpPr>
              <p:cNvPr id="44059" name="Tekstboks 17"/>
              <p:cNvSpPr txBox="1">
                <a:spLocks noChangeArrowheads="1"/>
              </p:cNvSpPr>
              <p:nvPr/>
            </p:nvSpPr>
            <p:spPr bwMode="auto">
              <a:xfrm>
                <a:off x="3342093" y="2132013"/>
                <a:ext cx="1592262" cy="288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a-DK" altLang="da-DK" sz="1400" b="1" dirty="0" smtClean="0">
                    <a:solidFill>
                      <a:schemeClr val="bg1"/>
                    </a:solidFill>
                    <a:cs typeface="Arial" charset="0"/>
                  </a:rPr>
                  <a:t>Højere kvalitet</a:t>
                </a:r>
              </a:p>
            </p:txBody>
          </p:sp>
          <p:sp>
            <p:nvSpPr>
              <p:cNvPr id="44060" name="Tekstboks 18"/>
              <p:cNvSpPr txBox="1">
                <a:spLocks noChangeArrowheads="1"/>
              </p:cNvSpPr>
              <p:nvPr/>
            </p:nvSpPr>
            <p:spPr bwMode="auto">
              <a:xfrm>
                <a:off x="3016250" y="1515268"/>
                <a:ext cx="1593850" cy="287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a-DK" altLang="da-DK" sz="1400" b="1" dirty="0" smtClean="0">
                    <a:solidFill>
                      <a:schemeClr val="bg1"/>
                    </a:solidFill>
                    <a:cs typeface="Arial" charset="0"/>
                  </a:rPr>
                  <a:t>Kortere udviklingstid</a:t>
                </a:r>
              </a:p>
            </p:txBody>
          </p:sp>
          <p:sp>
            <p:nvSpPr>
              <p:cNvPr id="44061" name="Tekstboks 19"/>
              <p:cNvSpPr txBox="1">
                <a:spLocks noChangeArrowheads="1"/>
              </p:cNvSpPr>
              <p:nvPr/>
            </p:nvSpPr>
            <p:spPr bwMode="auto">
              <a:xfrm>
                <a:off x="4584700" y="1828800"/>
                <a:ext cx="1949450" cy="287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a-DK" altLang="da-DK" sz="1400" b="1" dirty="0" smtClean="0">
                    <a:solidFill>
                      <a:schemeClr val="bg1"/>
                    </a:solidFill>
                    <a:cs typeface="Arial" charset="0"/>
                  </a:rPr>
                  <a:t>Hurtigere svartider</a:t>
                </a:r>
              </a:p>
            </p:txBody>
          </p:sp>
          <p:sp>
            <p:nvSpPr>
              <p:cNvPr id="44062" name="Tekstboks 20"/>
              <p:cNvSpPr txBox="1">
                <a:spLocks noChangeArrowheads="1"/>
              </p:cNvSpPr>
              <p:nvPr/>
            </p:nvSpPr>
            <p:spPr bwMode="auto">
              <a:xfrm>
                <a:off x="4297363" y="2420938"/>
                <a:ext cx="1593850" cy="2873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a-DK" altLang="da-DK" sz="1400" b="1" dirty="0" smtClean="0">
                    <a:solidFill>
                      <a:schemeClr val="bg1"/>
                    </a:solidFill>
                    <a:cs typeface="Arial" charset="0"/>
                  </a:rPr>
                  <a:t>Højere oppetid</a:t>
                </a:r>
              </a:p>
            </p:txBody>
          </p:sp>
          <p:sp>
            <p:nvSpPr>
              <p:cNvPr id="44063" name="Tekstboks 21"/>
              <p:cNvSpPr txBox="1">
                <a:spLocks noChangeArrowheads="1"/>
              </p:cNvSpPr>
              <p:nvPr/>
            </p:nvSpPr>
            <p:spPr bwMode="auto">
              <a:xfrm>
                <a:off x="3586163" y="1047751"/>
                <a:ext cx="1593850" cy="2873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a-DK" altLang="da-DK" sz="1400" b="1" dirty="0" smtClean="0">
                    <a:solidFill>
                      <a:schemeClr val="bg1"/>
                    </a:solidFill>
                    <a:cs typeface="Arial" charset="0"/>
                  </a:rPr>
                  <a:t>Bedre prioritering</a:t>
                </a:r>
              </a:p>
            </p:txBody>
          </p:sp>
          <p:sp>
            <p:nvSpPr>
              <p:cNvPr id="44064" name="Tekstboks 21"/>
              <p:cNvSpPr txBox="1">
                <a:spLocks noChangeArrowheads="1"/>
              </p:cNvSpPr>
              <p:nvPr/>
            </p:nvSpPr>
            <p:spPr bwMode="auto">
              <a:xfrm>
                <a:off x="5325219" y="1371600"/>
                <a:ext cx="1363678" cy="2873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a-DK" altLang="da-DK" sz="1400" b="1" dirty="0" smtClean="0">
                    <a:solidFill>
                      <a:schemeClr val="bg1"/>
                    </a:solidFill>
                    <a:cs typeface="Arial" charset="0"/>
                  </a:rPr>
                  <a:t>Højere agilitet</a:t>
                </a:r>
              </a:p>
            </p:txBody>
          </p:sp>
        </p:grpSp>
      </p:grpSp>
      <p:grpSp>
        <p:nvGrpSpPr>
          <p:cNvPr id="7" name="Gruppe 6"/>
          <p:cNvGrpSpPr/>
          <p:nvPr/>
        </p:nvGrpSpPr>
        <p:grpSpPr>
          <a:xfrm>
            <a:off x="2497138" y="4436615"/>
            <a:ext cx="3964682" cy="2088728"/>
            <a:chOff x="2497138" y="4436615"/>
            <a:chExt cx="3964682" cy="2088728"/>
          </a:xfrm>
          <a:solidFill>
            <a:srgbClr val="FF0000"/>
          </a:solidFill>
        </p:grpSpPr>
        <p:sp>
          <p:nvSpPr>
            <p:cNvPr id="6" name="Afrundet rektangulær billedforklaring 5"/>
            <p:cNvSpPr/>
            <p:nvPr/>
          </p:nvSpPr>
          <p:spPr>
            <a:xfrm rot="10800000">
              <a:off x="2497138" y="4436615"/>
              <a:ext cx="3964682" cy="2088728"/>
            </a:xfrm>
            <a:prstGeom prst="wedgeRoundRectCallout">
              <a:avLst>
                <a:gd name="adj1" fmla="val 6522"/>
                <a:gd name="adj2" fmla="val 55373"/>
                <a:gd name="adj3" fmla="val 16667"/>
              </a:avLst>
            </a:prstGeom>
            <a:grp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33" name="Gruppe 32"/>
            <p:cNvGrpSpPr>
              <a:grpSpLocks/>
            </p:cNvGrpSpPr>
            <p:nvPr/>
          </p:nvGrpSpPr>
          <p:grpSpPr bwMode="auto">
            <a:xfrm>
              <a:off x="2497138" y="4474325"/>
              <a:ext cx="3923105" cy="1834399"/>
              <a:chOff x="2599531" y="4475645"/>
              <a:chExt cx="3922793" cy="1833847"/>
            </a:xfrm>
            <a:grpFill/>
          </p:grpSpPr>
          <p:sp>
            <p:nvSpPr>
              <p:cNvPr id="44054" name="Tekstboks 22"/>
              <p:cNvSpPr txBox="1">
                <a:spLocks noChangeArrowheads="1"/>
              </p:cNvSpPr>
              <p:nvPr/>
            </p:nvSpPr>
            <p:spPr bwMode="auto">
              <a:xfrm>
                <a:off x="3396455" y="4475645"/>
                <a:ext cx="1593850" cy="2873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a-DK" altLang="da-DK" sz="1400" b="1" dirty="0" smtClean="0">
                    <a:solidFill>
                      <a:schemeClr val="bg1"/>
                    </a:solidFill>
                    <a:cs typeface="Arial" charset="0"/>
                  </a:rPr>
                  <a:t>Mindre leverancebemanding</a:t>
                </a:r>
              </a:p>
            </p:txBody>
          </p:sp>
          <p:sp>
            <p:nvSpPr>
              <p:cNvPr id="44055" name="Tekstboks 23"/>
              <p:cNvSpPr txBox="1">
                <a:spLocks noChangeArrowheads="1"/>
              </p:cNvSpPr>
              <p:nvPr/>
            </p:nvSpPr>
            <p:spPr bwMode="auto">
              <a:xfrm>
                <a:off x="3640910" y="5229200"/>
                <a:ext cx="2732088" cy="288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a-DK" altLang="da-DK" sz="1400" b="1" dirty="0" smtClean="0">
                    <a:solidFill>
                      <a:schemeClr val="bg1"/>
                    </a:solidFill>
                    <a:cs typeface="Arial" charset="0"/>
                  </a:rPr>
                  <a:t>Lavere licensomkostninger</a:t>
                </a:r>
              </a:p>
            </p:txBody>
          </p:sp>
          <p:sp>
            <p:nvSpPr>
              <p:cNvPr id="44056" name="Tekstboks 24"/>
              <p:cNvSpPr txBox="1">
                <a:spLocks noChangeArrowheads="1"/>
              </p:cNvSpPr>
              <p:nvPr/>
            </p:nvSpPr>
            <p:spPr bwMode="auto">
              <a:xfrm>
                <a:off x="3535561" y="6020567"/>
                <a:ext cx="2986763" cy="288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a-DK" altLang="da-DK" sz="1400" b="1" dirty="0" smtClean="0">
                    <a:solidFill>
                      <a:schemeClr val="bg1"/>
                    </a:solidFill>
                    <a:cs typeface="Arial" charset="0"/>
                  </a:rPr>
                  <a:t>Lavere infrastrukturomkostninger</a:t>
                </a:r>
              </a:p>
            </p:txBody>
          </p:sp>
          <p:sp>
            <p:nvSpPr>
              <p:cNvPr id="44057" name="Tekstboks 25"/>
              <p:cNvSpPr txBox="1">
                <a:spLocks noChangeArrowheads="1"/>
              </p:cNvSpPr>
              <p:nvPr/>
            </p:nvSpPr>
            <p:spPr bwMode="auto">
              <a:xfrm>
                <a:off x="2599531" y="4869160"/>
                <a:ext cx="1593850" cy="288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a-DK" altLang="da-DK" sz="1400" b="1" dirty="0" smtClean="0">
                    <a:solidFill>
                      <a:schemeClr val="bg1"/>
                    </a:solidFill>
                    <a:cs typeface="Arial" charset="0"/>
                  </a:rPr>
                  <a:t>Færre konsulentomkostninger</a:t>
                </a:r>
              </a:p>
            </p:txBody>
          </p:sp>
          <p:sp>
            <p:nvSpPr>
              <p:cNvPr id="44058" name="Tekstboks 23"/>
              <p:cNvSpPr txBox="1">
                <a:spLocks noChangeArrowheads="1"/>
              </p:cNvSpPr>
              <p:nvPr/>
            </p:nvSpPr>
            <p:spPr bwMode="auto">
              <a:xfrm>
                <a:off x="3145210" y="5600005"/>
                <a:ext cx="2732088" cy="288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Char char="-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a-DK" altLang="da-DK" sz="1400" b="1" dirty="0" smtClean="0">
                    <a:solidFill>
                      <a:schemeClr val="bg1"/>
                    </a:solidFill>
                    <a:cs typeface="Arial" charset="0"/>
                  </a:rPr>
                  <a:t>Lavere støtteomkostninger</a:t>
                </a:r>
              </a:p>
            </p:txBody>
          </p:sp>
        </p:grpSp>
      </p:grpSp>
      <p:grpSp>
        <p:nvGrpSpPr>
          <p:cNvPr id="8" name="Gruppe 7"/>
          <p:cNvGrpSpPr>
            <a:grpSpLocks/>
          </p:cNvGrpSpPr>
          <p:nvPr/>
        </p:nvGrpSpPr>
        <p:grpSpPr bwMode="auto">
          <a:xfrm>
            <a:off x="6529388" y="2349500"/>
            <a:ext cx="2840037" cy="2447925"/>
            <a:chOff x="6529388" y="2349500"/>
            <a:chExt cx="2840037" cy="2447925"/>
          </a:xfrm>
        </p:grpSpPr>
        <p:grpSp>
          <p:nvGrpSpPr>
            <p:cNvPr id="24585" name="Gruppe 34"/>
            <p:cNvGrpSpPr>
              <a:grpSpLocks/>
            </p:cNvGrpSpPr>
            <p:nvPr/>
          </p:nvGrpSpPr>
          <p:grpSpPr bwMode="auto">
            <a:xfrm>
              <a:off x="6529388" y="2849563"/>
              <a:ext cx="2540000" cy="1443037"/>
              <a:chOff x="6457578" y="2849479"/>
              <a:chExt cx="2448272" cy="1443617"/>
            </a:xfrm>
          </p:grpSpPr>
          <p:grpSp>
            <p:nvGrpSpPr>
              <p:cNvPr id="24591" name="Gruppe 9"/>
              <p:cNvGrpSpPr>
                <a:grpSpLocks/>
              </p:cNvGrpSpPr>
              <p:nvPr/>
            </p:nvGrpSpPr>
            <p:grpSpPr bwMode="auto">
              <a:xfrm>
                <a:off x="7253261" y="2849479"/>
                <a:ext cx="1652589" cy="1443617"/>
                <a:chOff x="6961632" y="2849479"/>
                <a:chExt cx="1652589" cy="1443617"/>
              </a:xfrm>
            </p:grpSpPr>
            <p:sp>
              <p:nvSpPr>
                <p:cNvPr id="24595" name="Tekstboks 13"/>
                <p:cNvSpPr txBox="1">
                  <a:spLocks noChangeArrowheads="1"/>
                </p:cNvSpPr>
                <p:nvPr/>
              </p:nvSpPr>
              <p:spPr bwMode="auto">
                <a:xfrm>
                  <a:off x="6961633" y="3379788"/>
                  <a:ext cx="1652587" cy="358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rgbClr val="EAAB00"/>
                    </a:buClr>
                    <a:buSzPct val="150000"/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100000"/>
                    <a:buFont typeface="Arial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da-DK" b="1">
                      <a:solidFill>
                        <a:schemeClr val="accent2"/>
                      </a:solidFill>
                    </a:rPr>
                    <a:t>”More for less”</a:t>
                  </a:r>
                </a:p>
              </p:txBody>
            </p:sp>
            <p:sp>
              <p:nvSpPr>
                <p:cNvPr id="24596" name="Tekstboks 15"/>
                <p:cNvSpPr txBox="1">
                  <a:spLocks noChangeArrowheads="1"/>
                </p:cNvSpPr>
                <p:nvPr/>
              </p:nvSpPr>
              <p:spPr bwMode="auto">
                <a:xfrm>
                  <a:off x="6961634" y="3932733"/>
                  <a:ext cx="1652587" cy="360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rgbClr val="EAAB00"/>
                    </a:buClr>
                    <a:buSzPct val="150000"/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100000"/>
                    <a:buFont typeface="Arial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da-DK" b="1">
                      <a:solidFill>
                        <a:schemeClr val="accent2"/>
                      </a:solidFill>
                    </a:rPr>
                    <a:t>”Same for less”</a:t>
                  </a:r>
                </a:p>
              </p:txBody>
            </p:sp>
            <p:sp>
              <p:nvSpPr>
                <p:cNvPr id="24597" name="Tekstboks 16"/>
                <p:cNvSpPr txBox="1">
                  <a:spLocks noChangeArrowheads="1"/>
                </p:cNvSpPr>
                <p:nvPr/>
              </p:nvSpPr>
              <p:spPr bwMode="auto">
                <a:xfrm>
                  <a:off x="6961632" y="2849479"/>
                  <a:ext cx="1652587" cy="360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rgbClr val="EAAB00"/>
                    </a:buClr>
                    <a:buSzPct val="150000"/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100000"/>
                    <a:buFont typeface="Arial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Font typeface="Arial" pitchFamily="34" charset="0"/>
                    <a:buChar char="-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da-DK" b="1">
                      <a:solidFill>
                        <a:schemeClr val="accent2"/>
                      </a:solidFill>
                    </a:rPr>
                    <a:t>”More for same”</a:t>
                  </a:r>
                </a:p>
              </p:txBody>
            </p:sp>
          </p:grpSp>
          <p:cxnSp>
            <p:nvCxnSpPr>
              <p:cNvPr id="39" name="Lige pilforbindelse 38"/>
              <p:cNvCxnSpPr>
                <a:endCxn id="24596" idx="1"/>
              </p:cNvCxnSpPr>
              <p:nvPr/>
            </p:nvCxnSpPr>
            <p:spPr>
              <a:xfrm flipV="1">
                <a:off x="6457578" y="4113637"/>
                <a:ext cx="795688" cy="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Lige pilforbindelse 44"/>
              <p:cNvCxnSpPr>
                <a:endCxn id="24595" idx="1"/>
              </p:cNvCxnSpPr>
              <p:nvPr/>
            </p:nvCxnSpPr>
            <p:spPr>
              <a:xfrm>
                <a:off x="6462168" y="3559376"/>
                <a:ext cx="791098" cy="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Lige pilforbindelse 53"/>
              <p:cNvCxnSpPr/>
              <p:nvPr/>
            </p:nvCxnSpPr>
            <p:spPr>
              <a:xfrm flipV="1">
                <a:off x="6462168" y="3028938"/>
                <a:ext cx="791098" cy="4765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86" name="Gruppe 4"/>
            <p:cNvGrpSpPr>
              <a:grpSpLocks/>
            </p:cNvGrpSpPr>
            <p:nvPr/>
          </p:nvGrpSpPr>
          <p:grpSpPr bwMode="auto">
            <a:xfrm>
              <a:off x="6529388" y="2349500"/>
              <a:ext cx="2840037" cy="2447925"/>
              <a:chOff x="6529387" y="2348880"/>
              <a:chExt cx="2840037" cy="2448272"/>
            </a:xfrm>
          </p:grpSpPr>
          <p:sp>
            <p:nvSpPr>
              <p:cNvPr id="24587" name="Tekstboks 15"/>
              <p:cNvSpPr txBox="1">
                <a:spLocks noChangeArrowheads="1"/>
              </p:cNvSpPr>
              <p:nvPr/>
            </p:nvSpPr>
            <p:spPr bwMode="auto">
              <a:xfrm>
                <a:off x="7355059" y="4436934"/>
                <a:ext cx="2014365" cy="360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da-DK" b="1">
                    <a:solidFill>
                      <a:schemeClr val="accent2"/>
                    </a:solidFill>
                  </a:rPr>
                  <a:t>”Less for less”</a:t>
                </a:r>
              </a:p>
            </p:txBody>
          </p:sp>
          <p:cxnSp>
            <p:nvCxnSpPr>
              <p:cNvPr id="35" name="Lige pilforbindelse 34"/>
              <p:cNvCxnSpPr>
                <a:endCxn id="24587" idx="1"/>
              </p:cNvCxnSpPr>
              <p:nvPr/>
            </p:nvCxnSpPr>
            <p:spPr bwMode="auto">
              <a:xfrm flipV="1">
                <a:off x="6529387" y="4617740"/>
                <a:ext cx="825500" cy="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pilforbindelse 36"/>
              <p:cNvCxnSpPr>
                <a:endCxn id="24590" idx="1"/>
              </p:cNvCxnSpPr>
              <p:nvPr/>
            </p:nvCxnSpPr>
            <p:spPr bwMode="auto">
              <a:xfrm flipV="1">
                <a:off x="6529387" y="2528293"/>
                <a:ext cx="825500" cy="476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90" name="Tekstboks 16"/>
              <p:cNvSpPr txBox="1">
                <a:spLocks noChangeArrowheads="1"/>
              </p:cNvSpPr>
              <p:nvPr/>
            </p:nvSpPr>
            <p:spPr bwMode="auto">
              <a:xfrm>
                <a:off x="7355059" y="2348880"/>
                <a:ext cx="1714869" cy="360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da-DK" b="1">
                    <a:solidFill>
                      <a:schemeClr val="accent2"/>
                    </a:solidFill>
                  </a:rPr>
                  <a:t>”More for more”</a:t>
                </a:r>
              </a:p>
            </p:txBody>
          </p:sp>
        </p:grp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4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da-DK" sz="2400" smtClean="0">
                <a:solidFill>
                  <a:srgbClr val="5E6A71"/>
                </a:solidFill>
              </a:rPr>
              <a:t>Effektivisering af it</a:t>
            </a:r>
          </a:p>
        </p:txBody>
      </p:sp>
      <p:sp>
        <p:nvSpPr>
          <p:cNvPr id="28675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439738" y="668338"/>
            <a:ext cx="8932862" cy="381000"/>
          </a:xfrm>
        </p:spPr>
        <p:txBody>
          <a:bodyPr/>
          <a:lstStyle/>
          <a:p>
            <a:pPr marL="107950" eaLnBrk="1" hangingPunct="1"/>
            <a:r>
              <a:rPr lang="da-DK" altLang="da-DK" smtClean="0"/>
              <a:t>Hvilke muligheder har man?</a:t>
            </a:r>
          </a:p>
        </p:txBody>
      </p:sp>
      <p:sp>
        <p:nvSpPr>
          <p:cNvPr id="28676" name="Tekstboks 4"/>
          <p:cNvSpPr txBox="1">
            <a:spLocks noChangeArrowheads="1"/>
          </p:cNvSpPr>
          <p:nvPr/>
        </p:nvSpPr>
        <p:spPr bwMode="auto">
          <a:xfrm>
            <a:off x="552450" y="3357563"/>
            <a:ext cx="24399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EAAB00"/>
              </a:buClr>
              <a:buSzPct val="1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2000" b="1">
                <a:solidFill>
                  <a:srgbClr val="5E6A71"/>
                </a:solidFill>
              </a:rPr>
              <a:t>Effektivisering af it </a:t>
            </a:r>
          </a:p>
        </p:txBody>
      </p:sp>
      <p:grpSp>
        <p:nvGrpSpPr>
          <p:cNvPr id="35" name="Gruppe 34"/>
          <p:cNvGrpSpPr>
            <a:grpSpLocks/>
          </p:cNvGrpSpPr>
          <p:nvPr/>
        </p:nvGrpSpPr>
        <p:grpSpPr bwMode="auto">
          <a:xfrm>
            <a:off x="2992438" y="3176588"/>
            <a:ext cx="3473450" cy="720725"/>
            <a:chOff x="2992592" y="3176959"/>
            <a:chExt cx="3474064" cy="719343"/>
          </a:xfrm>
        </p:grpSpPr>
        <p:sp>
          <p:nvSpPr>
            <p:cNvPr id="28703" name="Tekstboks 4"/>
            <p:cNvSpPr txBox="1">
              <a:spLocks noChangeArrowheads="1"/>
            </p:cNvSpPr>
            <p:nvPr/>
          </p:nvSpPr>
          <p:spPr bwMode="auto">
            <a:xfrm>
              <a:off x="3793282" y="3176959"/>
              <a:ext cx="2673374" cy="719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a-DK" altLang="da-DK" sz="2000" b="1">
                  <a:solidFill>
                    <a:srgbClr val="5E6A71"/>
                  </a:solidFill>
                </a:rPr>
                <a:t>Udflytning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a-DK" altLang="da-DK" sz="2000" b="1">
                  <a:solidFill>
                    <a:srgbClr val="5E6A71"/>
                  </a:solidFill>
                </a:rPr>
                <a:t>(Shoring) </a:t>
              </a:r>
            </a:p>
          </p:txBody>
        </p:sp>
        <p:cxnSp>
          <p:nvCxnSpPr>
            <p:cNvPr id="14" name="Lige forbindelse 13"/>
            <p:cNvCxnSpPr>
              <a:stCxn id="28676" idx="3"/>
              <a:endCxn id="28703" idx="1"/>
            </p:cNvCxnSpPr>
            <p:nvPr/>
          </p:nvCxnSpPr>
          <p:spPr bwMode="auto">
            <a:xfrm flipV="1">
              <a:off x="2992592" y="3536630"/>
              <a:ext cx="800241" cy="0"/>
            </a:xfrm>
            <a:prstGeom prst="line">
              <a:avLst/>
            </a:prstGeom>
            <a:ln w="28575">
              <a:solidFill>
                <a:srgbClr val="5E6A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e 35"/>
          <p:cNvGrpSpPr>
            <a:grpSpLocks/>
          </p:cNvGrpSpPr>
          <p:nvPr/>
        </p:nvGrpSpPr>
        <p:grpSpPr bwMode="auto">
          <a:xfrm>
            <a:off x="2992438" y="3536950"/>
            <a:ext cx="4184650" cy="2268538"/>
            <a:chOff x="2992592" y="3536952"/>
            <a:chExt cx="4185066" cy="2268250"/>
          </a:xfrm>
        </p:grpSpPr>
        <p:sp>
          <p:nvSpPr>
            <p:cNvPr id="28701" name="Tekstboks 4"/>
            <p:cNvSpPr txBox="1">
              <a:spLocks noChangeArrowheads="1"/>
            </p:cNvSpPr>
            <p:nvPr/>
          </p:nvSpPr>
          <p:spPr bwMode="auto">
            <a:xfrm>
              <a:off x="3793282" y="5086480"/>
              <a:ext cx="3384376" cy="71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a-DK" altLang="da-DK" sz="2000" b="1">
                  <a:solidFill>
                    <a:srgbClr val="5E6A71"/>
                  </a:solidFill>
                </a:rPr>
                <a:t>Udlicitering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a-DK" altLang="da-DK" sz="2000" b="1">
                  <a:solidFill>
                    <a:srgbClr val="5E6A71"/>
                  </a:solidFill>
                </a:rPr>
                <a:t>(Outsourcing) </a:t>
              </a:r>
            </a:p>
          </p:txBody>
        </p:sp>
        <p:cxnSp>
          <p:nvCxnSpPr>
            <p:cNvPr id="17" name="Lige forbindelse 16"/>
            <p:cNvCxnSpPr>
              <a:stCxn id="28676" idx="3"/>
              <a:endCxn id="28701" idx="1"/>
            </p:cNvCxnSpPr>
            <p:nvPr/>
          </p:nvCxnSpPr>
          <p:spPr bwMode="auto">
            <a:xfrm>
              <a:off x="2992592" y="3536952"/>
              <a:ext cx="800180" cy="1909521"/>
            </a:xfrm>
            <a:prstGeom prst="line">
              <a:avLst/>
            </a:prstGeom>
            <a:ln w="28575">
              <a:solidFill>
                <a:srgbClr val="5E6A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e 38"/>
          <p:cNvGrpSpPr>
            <a:grpSpLocks/>
          </p:cNvGrpSpPr>
          <p:nvPr/>
        </p:nvGrpSpPr>
        <p:grpSpPr bwMode="auto">
          <a:xfrm>
            <a:off x="2992438" y="1557338"/>
            <a:ext cx="3105150" cy="1979612"/>
            <a:chOff x="2992438" y="1916757"/>
            <a:chExt cx="3105100" cy="1980249"/>
          </a:xfrm>
        </p:grpSpPr>
        <p:cxnSp>
          <p:nvCxnSpPr>
            <p:cNvPr id="12" name="Lige forbindelse 11"/>
            <p:cNvCxnSpPr>
              <a:stCxn id="28676" idx="3"/>
              <a:endCxn id="28698" idx="1"/>
            </p:cNvCxnSpPr>
            <p:nvPr/>
          </p:nvCxnSpPr>
          <p:spPr bwMode="auto">
            <a:xfrm flipV="1">
              <a:off x="2992438" y="2096202"/>
              <a:ext cx="800087" cy="1800804"/>
            </a:xfrm>
            <a:prstGeom prst="line">
              <a:avLst/>
            </a:prstGeom>
            <a:ln w="28575">
              <a:solidFill>
                <a:srgbClr val="5E6A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98" name="Tekstboks 4"/>
            <p:cNvSpPr txBox="1">
              <a:spLocks noChangeArrowheads="1"/>
            </p:cNvSpPr>
            <p:nvPr/>
          </p:nvSpPr>
          <p:spPr bwMode="auto">
            <a:xfrm>
              <a:off x="3793282" y="1916757"/>
              <a:ext cx="2304256" cy="358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a-DK" altLang="da-DK" sz="2000" b="1">
                  <a:solidFill>
                    <a:srgbClr val="5E6A71"/>
                  </a:solidFill>
                </a:rPr>
                <a:t>Intern optimering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0712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2"/>
          <p:cNvSpPr>
            <a:spLocks noGrp="1"/>
          </p:cNvSpPr>
          <p:nvPr>
            <p:ph type="title"/>
          </p:nvPr>
        </p:nvSpPr>
        <p:spPr bwMode="auto">
          <a:xfrm>
            <a:off x="439738" y="188913"/>
            <a:ext cx="89296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da-DK" sz="2400" smtClean="0">
                <a:solidFill>
                  <a:srgbClr val="5E6A71"/>
                </a:solidFill>
              </a:rPr>
              <a:t>Effektivisering af it </a:t>
            </a:r>
          </a:p>
        </p:txBody>
      </p:sp>
      <p:sp>
        <p:nvSpPr>
          <p:cNvPr id="25603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439738" y="668338"/>
            <a:ext cx="8932862" cy="381000"/>
          </a:xfrm>
        </p:spPr>
        <p:txBody>
          <a:bodyPr/>
          <a:lstStyle/>
          <a:p>
            <a:pPr marL="107950" eaLnBrk="1" hangingPunct="1"/>
            <a:r>
              <a:rPr lang="da-DK" altLang="da-DK" smtClean="0"/>
              <a:t>Hvilke elementer kan effektiviseres?</a:t>
            </a:r>
          </a:p>
        </p:txBody>
      </p:sp>
      <p:cxnSp>
        <p:nvCxnSpPr>
          <p:cNvPr id="15" name="Lige pilforbindelse 14"/>
          <p:cNvCxnSpPr>
            <a:stCxn id="25" idx="3"/>
            <a:endCxn id="4" idx="1"/>
          </p:cNvCxnSpPr>
          <p:nvPr/>
        </p:nvCxnSpPr>
        <p:spPr bwMode="auto">
          <a:xfrm>
            <a:off x="3492500" y="2909888"/>
            <a:ext cx="2028825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5" name="Gruppe 7"/>
          <p:cNvGrpSpPr>
            <a:grpSpLocks/>
          </p:cNvGrpSpPr>
          <p:nvPr/>
        </p:nvGrpSpPr>
        <p:grpSpPr bwMode="auto">
          <a:xfrm>
            <a:off x="1187450" y="1557338"/>
            <a:ext cx="2663825" cy="4103687"/>
            <a:chOff x="899592" y="1526669"/>
            <a:chExt cx="2664570" cy="4323248"/>
          </a:xfrm>
        </p:grpSpPr>
        <p:sp>
          <p:nvSpPr>
            <p:cNvPr id="9" name="Rektangel 8"/>
            <p:cNvSpPr/>
            <p:nvPr/>
          </p:nvSpPr>
          <p:spPr>
            <a:xfrm>
              <a:off x="899592" y="1916346"/>
              <a:ext cx="2664570" cy="3933571"/>
            </a:xfrm>
            <a:prstGeom prst="rect">
              <a:avLst/>
            </a:prstGeom>
            <a:noFill/>
            <a:ln>
              <a:solidFill>
                <a:srgbClr val="5E6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25622" name="Tekstboks 13"/>
            <p:cNvSpPr txBox="1">
              <a:spLocks noChangeArrowheads="1"/>
            </p:cNvSpPr>
            <p:nvPr/>
          </p:nvSpPr>
          <p:spPr bwMode="auto">
            <a:xfrm>
              <a:off x="1709794" y="1526669"/>
              <a:ext cx="1044168" cy="38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EAAB00"/>
                </a:buClr>
                <a:buSzPct val="15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a-DK">
                  <a:solidFill>
                    <a:srgbClr val="5E6A71"/>
                  </a:solidFill>
                </a:rPr>
                <a:t>Strategy</a:t>
              </a:r>
            </a:p>
          </p:txBody>
        </p:sp>
      </p:grpSp>
      <p:grpSp>
        <p:nvGrpSpPr>
          <p:cNvPr id="25606" name="Gruppe 15"/>
          <p:cNvGrpSpPr>
            <a:grpSpLocks/>
          </p:cNvGrpSpPr>
          <p:nvPr/>
        </p:nvGrpSpPr>
        <p:grpSpPr bwMode="auto">
          <a:xfrm>
            <a:off x="4945063" y="1577975"/>
            <a:ext cx="3455987" cy="4083050"/>
            <a:chOff x="4945410" y="1795041"/>
            <a:chExt cx="3456383" cy="4082231"/>
          </a:xfrm>
        </p:grpSpPr>
        <p:sp>
          <p:nvSpPr>
            <p:cNvPr id="4" name="Rektangel 3"/>
            <p:cNvSpPr/>
            <p:nvPr/>
          </p:nvSpPr>
          <p:spPr>
            <a:xfrm>
              <a:off x="5521738" y="2371188"/>
              <a:ext cx="2232281" cy="1512584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5E6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Rektangel 23"/>
            <p:cNvSpPr/>
            <p:nvPr/>
          </p:nvSpPr>
          <p:spPr>
            <a:xfrm>
              <a:off x="5523326" y="4244063"/>
              <a:ext cx="2232281" cy="1512584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5E6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5618" name="Gruppe 11"/>
            <p:cNvGrpSpPr>
              <a:grpSpLocks/>
            </p:cNvGrpSpPr>
            <p:nvPr/>
          </p:nvGrpSpPr>
          <p:grpSpPr bwMode="auto">
            <a:xfrm>
              <a:off x="4945410" y="1795041"/>
              <a:ext cx="3456383" cy="4082231"/>
              <a:chOff x="5004048" y="1556173"/>
              <a:chExt cx="2664296" cy="3961059"/>
            </a:xfrm>
          </p:grpSpPr>
          <p:sp>
            <p:nvSpPr>
              <p:cNvPr id="25619" name="Tekstboks 20"/>
              <p:cNvSpPr txBox="1">
                <a:spLocks noChangeArrowheads="1"/>
              </p:cNvSpPr>
              <p:nvPr/>
            </p:nvSpPr>
            <p:spPr bwMode="auto">
              <a:xfrm>
                <a:off x="5590279" y="1556173"/>
                <a:ext cx="1457077" cy="358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EAAB00"/>
                  </a:buClr>
                  <a:buSzPct val="150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-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da-DK">
                    <a:solidFill>
                      <a:srgbClr val="5E6A71"/>
                    </a:solidFill>
                  </a:rPr>
                  <a:t>Operating Model</a:t>
                </a:r>
              </a:p>
            </p:txBody>
          </p:sp>
          <p:sp>
            <p:nvSpPr>
              <p:cNvPr id="13" name="Rektangel 12"/>
              <p:cNvSpPr/>
              <p:nvPr/>
            </p:nvSpPr>
            <p:spPr>
              <a:xfrm>
                <a:off x="5004048" y="1916549"/>
                <a:ext cx="2664296" cy="3600683"/>
              </a:xfrm>
              <a:prstGeom prst="rect">
                <a:avLst/>
              </a:prstGeom>
              <a:noFill/>
              <a:ln>
                <a:solidFill>
                  <a:srgbClr val="5E6A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</p:grpSp>
      </p:grpSp>
      <p:sp>
        <p:nvSpPr>
          <p:cNvPr id="11" name="Rektangel 10"/>
          <p:cNvSpPr/>
          <p:nvPr/>
        </p:nvSpPr>
        <p:spPr bwMode="auto">
          <a:xfrm>
            <a:off x="5651500" y="2284413"/>
            <a:ext cx="1944688" cy="1298575"/>
          </a:xfrm>
          <a:prstGeom prst="rect">
            <a:avLst/>
          </a:prstGeom>
          <a:solidFill>
            <a:srgbClr val="5E6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Business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Operating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  <p:cxnSp>
        <p:nvCxnSpPr>
          <p:cNvPr id="18" name="Lige pilforbindelse 17"/>
          <p:cNvCxnSpPr>
            <a:endCxn id="24" idx="1"/>
          </p:cNvCxnSpPr>
          <p:nvPr/>
        </p:nvCxnSpPr>
        <p:spPr bwMode="auto">
          <a:xfrm>
            <a:off x="3492500" y="4784725"/>
            <a:ext cx="20320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9" name="Gruppe 52"/>
          <p:cNvGrpSpPr>
            <a:grpSpLocks/>
          </p:cNvGrpSpPr>
          <p:nvPr/>
        </p:nvGrpSpPr>
        <p:grpSpPr bwMode="auto">
          <a:xfrm>
            <a:off x="5651500" y="3582988"/>
            <a:ext cx="1944688" cy="1849437"/>
            <a:chOff x="5364088" y="3451230"/>
            <a:chExt cx="1944216" cy="1849978"/>
          </a:xfrm>
        </p:grpSpPr>
        <p:sp>
          <p:nvSpPr>
            <p:cNvPr id="20" name="Rektangel 19"/>
            <p:cNvSpPr/>
            <p:nvPr/>
          </p:nvSpPr>
          <p:spPr>
            <a:xfrm>
              <a:off x="5364088" y="4005429"/>
              <a:ext cx="1944216" cy="1295779"/>
            </a:xfrm>
            <a:prstGeom prst="rect">
              <a:avLst/>
            </a:prstGeom>
            <a:solidFill>
              <a:srgbClr val="5E6A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IT Operating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Model</a:t>
              </a:r>
            </a:p>
          </p:txBody>
        </p:sp>
        <p:sp>
          <p:nvSpPr>
            <p:cNvPr id="21" name="Opadgående pil 20"/>
            <p:cNvSpPr/>
            <p:nvPr/>
          </p:nvSpPr>
          <p:spPr>
            <a:xfrm>
              <a:off x="5913230" y="3451230"/>
              <a:ext cx="847519" cy="554199"/>
            </a:xfrm>
            <a:prstGeom prst="upArrow">
              <a:avLst/>
            </a:prstGeom>
            <a:solidFill>
              <a:srgbClr val="5E6A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</p:grpSp>
      <p:sp>
        <p:nvSpPr>
          <p:cNvPr id="25" name="Æseløre 24"/>
          <p:cNvSpPr/>
          <p:nvPr/>
        </p:nvSpPr>
        <p:spPr bwMode="auto">
          <a:xfrm>
            <a:off x="1547813" y="2262188"/>
            <a:ext cx="1944687" cy="1296987"/>
          </a:xfrm>
          <a:prstGeom prst="foldedCorner">
            <a:avLst/>
          </a:prstGeom>
          <a:solidFill>
            <a:srgbClr val="0070C0"/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Business Strategy &amp; Governance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7" name="Æseløre 36"/>
          <p:cNvSpPr/>
          <p:nvPr/>
        </p:nvSpPr>
        <p:spPr bwMode="auto">
          <a:xfrm>
            <a:off x="1546225" y="4157663"/>
            <a:ext cx="1944688" cy="1296987"/>
          </a:xfrm>
          <a:prstGeom prst="foldedCorner">
            <a:avLst/>
          </a:prstGeom>
          <a:solidFill>
            <a:srgbClr val="0070C0"/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IT Strategy &amp;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IT Governance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Opadgående pil 27"/>
          <p:cNvSpPr/>
          <p:nvPr/>
        </p:nvSpPr>
        <p:spPr bwMode="auto">
          <a:xfrm>
            <a:off x="2095500" y="3582988"/>
            <a:ext cx="847725" cy="574675"/>
          </a:xfrm>
          <a:prstGeom prst="upArrow">
            <a:avLst/>
          </a:prstGeom>
          <a:solidFill>
            <a:srgbClr val="0070C0"/>
          </a:solidFill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2" name="Ellipse 1"/>
          <p:cNvSpPr/>
          <p:nvPr/>
        </p:nvSpPr>
        <p:spPr>
          <a:xfrm>
            <a:off x="4945063" y="3667125"/>
            <a:ext cx="3313112" cy="21383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7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gvTIDz9ypNInZ6pPlLVb"/>
  <p:tag name="DVSHEQ" val="-161613147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gvTIDz9ypNInZ6pPlLVb"/>
  <p:tag name="DVSHEQ" val="-161613147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vGOiHlJuuLcHjCyITcPhk"/>
  <p:tag name="DVSHEQ" val="-6581406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gvTIDz9ypNInZ6pPlLVb"/>
  <p:tag name="DVSHEQ" val="-16161314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gvTIDz9ypNInZ6pPlLVb"/>
  <p:tag name="DVSHEQ" val="-161613147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gvTIDz9ypNInZ6pPlLVb"/>
  <p:tag name="DVSHEQ" val="-161613147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gvTIDz9ypNInZ6pPlLVb"/>
  <p:tag name="DVSHEQ" val="-161613147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gvTIDz9ypNInZ6pPlLVb"/>
  <p:tag name="DVSHEQ" val="-161613147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voteam PPT Template">
  <a:themeElements>
    <a:clrScheme name="Devoteam">
      <a:dk1>
        <a:srgbClr val="002395"/>
      </a:dk1>
      <a:lt1>
        <a:sysClr val="window" lastClr="FFFFFF"/>
      </a:lt1>
      <a:dk2>
        <a:srgbClr val="002395"/>
      </a:dk2>
      <a:lt2>
        <a:srgbClr val="FFFFFF"/>
      </a:lt2>
      <a:accent1>
        <a:srgbClr val="008566"/>
      </a:accent1>
      <a:accent2>
        <a:srgbClr val="18212C"/>
      </a:accent2>
      <a:accent3>
        <a:srgbClr val="EAAB00"/>
      </a:accent3>
      <a:accent4>
        <a:srgbClr val="652D86"/>
      </a:accent4>
      <a:accent5>
        <a:srgbClr val="A30050"/>
      </a:accent5>
      <a:accent6>
        <a:srgbClr val="2A6EBB"/>
      </a:accent6>
      <a:hlink>
        <a:srgbClr val="002395"/>
      </a:hlink>
      <a:folHlink>
        <a:srgbClr val="2A6EBB"/>
      </a:folHlink>
    </a:clrScheme>
    <a:fontScheme name="D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rgbClr val="5E6A71"/>
          </a:solidFill>
        </a:ln>
      </a:spPr>
      <a:bodyPr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5E6A7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Devoteam PPT Template</Template>
  <TotalTime>1329</TotalTime>
  <Words>1407</Words>
  <Application>Microsoft Office PowerPoint</Application>
  <PresentationFormat>Brugerdefineret</PresentationFormat>
  <Paragraphs>611</Paragraphs>
  <Slides>31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31</vt:i4>
      </vt:variant>
    </vt:vector>
  </HeadingPairs>
  <TitlesOfParts>
    <vt:vector size="33" baseType="lpstr">
      <vt:lpstr>Devoteam PPT Template</vt:lpstr>
      <vt:lpstr>think-cell Slide</vt:lpstr>
      <vt:lpstr>Sourcingstrategier og it-indkøb</vt:lpstr>
      <vt:lpstr>Indhold</vt:lpstr>
      <vt:lpstr>Hvem er Devoteam?</vt:lpstr>
      <vt:lpstr>Hvad laver Devoteam?</vt:lpstr>
      <vt:lpstr>Hvem arbejder vi for?</vt:lpstr>
      <vt:lpstr>Hvorfor outsource og hvad?</vt:lpstr>
      <vt:lpstr>Effektivisering af it</vt:lpstr>
      <vt:lpstr>Effektivisering af it</vt:lpstr>
      <vt:lpstr>Effektivisering af it </vt:lpstr>
      <vt:lpstr>Effektivisering af it </vt:lpstr>
      <vt:lpstr>Effektivisering af it</vt:lpstr>
      <vt:lpstr>Markedet for outsourcing af drift &amp; infrastruktur</vt:lpstr>
      <vt:lpstr>IT Sourcing Market Overview</vt:lpstr>
      <vt:lpstr>Market Overview</vt:lpstr>
      <vt:lpstr>Markedstendenser</vt:lpstr>
      <vt:lpstr>Et uddrag af leverandørfeltet</vt:lpstr>
      <vt:lpstr>Hvordan outsourcer man?</vt:lpstr>
      <vt:lpstr>IT Sourcing Lifecycle</vt:lpstr>
      <vt:lpstr>Making the Sourcing Strategy</vt:lpstr>
      <vt:lpstr>The Sourcing Setting </vt:lpstr>
      <vt:lpstr>The Sourcing Drivers </vt:lpstr>
      <vt:lpstr>Sourcing scenarios</vt:lpstr>
      <vt:lpstr>Sourcing scenarios</vt:lpstr>
      <vt:lpstr>Making the right Sourcing Decisions </vt:lpstr>
      <vt:lpstr>Case</vt:lpstr>
      <vt:lpstr>Scenarie 1</vt:lpstr>
      <vt:lpstr>Scenarie 2</vt:lpstr>
      <vt:lpstr>Eksterne omkostninger</vt:lpstr>
      <vt:lpstr>Samlet Business Case</vt:lpstr>
      <vt:lpstr>Organisering med sourcing management</vt:lpstr>
      <vt:lpstr>Kontaktinformation</vt:lpstr>
    </vt:vector>
  </TitlesOfParts>
  <Company>Devoteam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Møde med TORM</dc:title>
  <dc:creator>Søren Bronnée Sørensen</dc:creator>
  <cp:lastModifiedBy>Undervisningsministeriet</cp:lastModifiedBy>
  <cp:revision>47</cp:revision>
  <cp:lastPrinted>2013-05-31T09:15:18Z</cp:lastPrinted>
  <dcterms:created xsi:type="dcterms:W3CDTF">2015-03-17T19:24:31Z</dcterms:created>
  <dcterms:modified xsi:type="dcterms:W3CDTF">2015-09-03T13:29:31Z</dcterms:modified>
</cp:coreProperties>
</file>