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7" r:id="rId5"/>
    <p:sldId id="265" r:id="rId6"/>
    <p:sldId id="266" r:id="rId7"/>
    <p:sldId id="267" r:id="rId8"/>
    <p:sldId id="268" r:id="rId9"/>
    <p:sldId id="263" r:id="rId10"/>
    <p:sldId id="262" r:id="rId11"/>
    <p:sldId id="281" r:id="rId12"/>
    <p:sldId id="269" r:id="rId13"/>
    <p:sldId id="270" r:id="rId14"/>
    <p:sldId id="274" r:id="rId15"/>
    <p:sldId id="282" r:id="rId16"/>
    <p:sldId id="278" r:id="rId17"/>
    <p:sldId id="276" r:id="rId18"/>
    <p:sldId id="273" r:id="rId19"/>
    <p:sldId id="280" r:id="rId20"/>
    <p:sldId id="284" r:id="rId21"/>
    <p:sldId id="279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 til typografi 2 - Marker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>
      <p:cViewPr>
        <p:scale>
          <a:sx n="114" d="100"/>
          <a:sy n="114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AE672-EF79-4708-ADA5-5E3AFAF1C7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1329569-A711-474D-A303-6285F47C7D10}">
      <dgm:prSet phldrT="[Tekst]"/>
      <dgm:spPr/>
      <dgm:t>
        <a:bodyPr/>
        <a:lstStyle/>
        <a:p>
          <a:r>
            <a:rPr lang="da-DK" dirty="0" smtClean="0"/>
            <a:t>It-chef</a:t>
          </a:r>
          <a:endParaRPr lang="da-DK" dirty="0"/>
        </a:p>
      </dgm:t>
    </dgm:pt>
    <dgm:pt modelId="{AA762B9B-D51E-442B-800A-3CD137B53C53}" type="parTrans" cxnId="{B2097AFD-6BEE-4AC9-950B-5F4633E67CD0}">
      <dgm:prSet/>
      <dgm:spPr/>
      <dgm:t>
        <a:bodyPr/>
        <a:lstStyle/>
        <a:p>
          <a:endParaRPr lang="da-DK"/>
        </a:p>
      </dgm:t>
    </dgm:pt>
    <dgm:pt modelId="{186E6ADF-8F9D-451D-8909-E87A37363A03}" type="sibTrans" cxnId="{B2097AFD-6BEE-4AC9-950B-5F4633E67CD0}">
      <dgm:prSet/>
      <dgm:spPr/>
      <dgm:t>
        <a:bodyPr/>
        <a:lstStyle/>
        <a:p>
          <a:endParaRPr lang="da-DK"/>
        </a:p>
      </dgm:t>
    </dgm:pt>
    <dgm:pt modelId="{690EF1D0-0BC7-4BDC-84EC-ECA7048AB292}">
      <dgm:prSet phldrT="[Tekst]"/>
      <dgm:spPr/>
      <dgm:t>
        <a:bodyPr/>
        <a:lstStyle/>
        <a:p>
          <a:r>
            <a:rPr lang="da-DK" dirty="0" smtClean="0"/>
            <a:t>Souschef/driftsleder</a:t>
          </a:r>
          <a:endParaRPr lang="da-DK" dirty="0"/>
        </a:p>
      </dgm:t>
    </dgm:pt>
    <dgm:pt modelId="{3D16F89A-0EE4-4174-9F5A-D567516C16CD}" type="parTrans" cxnId="{F8C594DE-3EDB-40D0-BE46-E089AE908ECC}">
      <dgm:prSet/>
      <dgm:spPr/>
      <dgm:t>
        <a:bodyPr/>
        <a:lstStyle/>
        <a:p>
          <a:endParaRPr lang="da-DK"/>
        </a:p>
      </dgm:t>
    </dgm:pt>
    <dgm:pt modelId="{AAF49C9E-3B20-4A29-BE78-157A0ECAB3C3}" type="sibTrans" cxnId="{F8C594DE-3EDB-40D0-BE46-E089AE908ECC}">
      <dgm:prSet/>
      <dgm:spPr/>
      <dgm:t>
        <a:bodyPr/>
        <a:lstStyle/>
        <a:p>
          <a:endParaRPr lang="da-DK"/>
        </a:p>
      </dgm:t>
    </dgm:pt>
    <dgm:pt modelId="{8AA986F8-4DEF-4353-AD35-E208A78F4157}">
      <dgm:prSet phldrT="[Tekst]"/>
      <dgm:spPr/>
      <dgm:t>
        <a:bodyPr/>
        <a:lstStyle/>
        <a:p>
          <a:r>
            <a:rPr lang="da-DK" dirty="0" smtClean="0"/>
            <a:t>Digitaliseringsenhed</a:t>
          </a:r>
          <a:endParaRPr lang="da-DK" dirty="0"/>
        </a:p>
      </dgm:t>
    </dgm:pt>
    <dgm:pt modelId="{B2C396D5-FDD5-4EF8-9FE2-4FEC63556737}" type="parTrans" cxnId="{E3281258-CA5C-48CA-B3F8-5C35C16F9410}">
      <dgm:prSet/>
      <dgm:spPr/>
      <dgm:t>
        <a:bodyPr/>
        <a:lstStyle/>
        <a:p>
          <a:endParaRPr lang="da-DK"/>
        </a:p>
      </dgm:t>
    </dgm:pt>
    <dgm:pt modelId="{B697536C-6F5E-4D4F-895D-D4B0AE18D7D5}" type="sibTrans" cxnId="{E3281258-CA5C-48CA-B3F8-5C35C16F9410}">
      <dgm:prSet/>
      <dgm:spPr/>
      <dgm:t>
        <a:bodyPr/>
        <a:lstStyle/>
        <a:p>
          <a:endParaRPr lang="da-DK"/>
        </a:p>
      </dgm:t>
    </dgm:pt>
    <dgm:pt modelId="{B241943D-1495-4035-881F-5CD84AC6620B}">
      <dgm:prSet/>
      <dgm:spPr/>
      <dgm:t>
        <a:bodyPr/>
        <a:lstStyle/>
        <a:p>
          <a:r>
            <a:rPr lang="da-DK" dirty="0" err="1" smtClean="0"/>
            <a:t>Servicedesk</a:t>
          </a:r>
          <a:r>
            <a:rPr lang="da-DK" dirty="0" smtClean="0"/>
            <a:t> (2)</a:t>
          </a:r>
          <a:endParaRPr lang="da-DK" dirty="0"/>
        </a:p>
      </dgm:t>
    </dgm:pt>
    <dgm:pt modelId="{80545BFA-E4AB-45E6-ACD2-943AD17EFBC4}" type="parTrans" cxnId="{5EAC1157-8BF7-4242-9A8E-6243DD8B6A95}">
      <dgm:prSet/>
      <dgm:spPr/>
      <dgm:t>
        <a:bodyPr/>
        <a:lstStyle/>
        <a:p>
          <a:endParaRPr lang="da-DK"/>
        </a:p>
      </dgm:t>
    </dgm:pt>
    <dgm:pt modelId="{674F3D31-EE8C-4D74-B6A8-9113AD13FC2F}" type="sibTrans" cxnId="{5EAC1157-8BF7-4242-9A8E-6243DD8B6A95}">
      <dgm:prSet/>
      <dgm:spPr/>
      <dgm:t>
        <a:bodyPr/>
        <a:lstStyle/>
        <a:p>
          <a:endParaRPr lang="da-DK"/>
        </a:p>
      </dgm:t>
    </dgm:pt>
    <dgm:pt modelId="{919FE4F8-EF4A-4D2E-B055-745D9412BD77}">
      <dgm:prSet/>
      <dgm:spPr/>
      <dgm:t>
        <a:bodyPr/>
        <a:lstStyle/>
        <a:p>
          <a:r>
            <a:rPr lang="da-DK" dirty="0" smtClean="0"/>
            <a:t>Infrastruktur (Datacenter/Net infrastruktur) (2)</a:t>
          </a:r>
          <a:endParaRPr lang="da-DK" dirty="0"/>
        </a:p>
      </dgm:t>
    </dgm:pt>
    <dgm:pt modelId="{C20EB8B2-1424-45DA-8263-5B04C405A667}" type="parTrans" cxnId="{0FC16B5C-7DE0-4715-8177-70DF1EB0C55A}">
      <dgm:prSet/>
      <dgm:spPr/>
      <dgm:t>
        <a:bodyPr/>
        <a:lstStyle/>
        <a:p>
          <a:endParaRPr lang="da-DK"/>
        </a:p>
      </dgm:t>
    </dgm:pt>
    <dgm:pt modelId="{EDDCF753-197E-44BF-BE53-3B27C5AC2DF6}" type="sibTrans" cxnId="{0FC16B5C-7DE0-4715-8177-70DF1EB0C55A}">
      <dgm:prSet/>
      <dgm:spPr/>
      <dgm:t>
        <a:bodyPr/>
        <a:lstStyle/>
        <a:p>
          <a:endParaRPr lang="da-DK"/>
        </a:p>
      </dgm:t>
    </dgm:pt>
    <dgm:pt modelId="{66063024-35C2-46A8-90B1-7A81F8823296}">
      <dgm:prSet/>
      <dgm:spPr/>
      <dgm:t>
        <a:bodyPr/>
        <a:lstStyle/>
        <a:p>
          <a:r>
            <a:rPr lang="da-DK" dirty="0" err="1" smtClean="0"/>
            <a:t>Sysadm</a:t>
          </a:r>
          <a:r>
            <a:rPr lang="da-DK" dirty="0" smtClean="0"/>
            <a:t>/</a:t>
          </a:r>
          <a:r>
            <a:rPr lang="da-DK" dirty="0" err="1" smtClean="0"/>
            <a:t>level</a:t>
          </a:r>
          <a:r>
            <a:rPr lang="da-DK" dirty="0" smtClean="0"/>
            <a:t> 2 (5)</a:t>
          </a:r>
          <a:endParaRPr lang="da-DK" dirty="0"/>
        </a:p>
      </dgm:t>
    </dgm:pt>
    <dgm:pt modelId="{C213D31E-D653-442F-816E-B4D0976BB175}" type="parTrans" cxnId="{DA25FC08-9C0C-4040-9BA9-975FA8B796EE}">
      <dgm:prSet/>
      <dgm:spPr/>
      <dgm:t>
        <a:bodyPr/>
        <a:lstStyle/>
        <a:p>
          <a:endParaRPr lang="da-DK"/>
        </a:p>
      </dgm:t>
    </dgm:pt>
    <dgm:pt modelId="{707739CE-5F33-4F34-A68C-9F0DC98D3184}" type="sibTrans" cxnId="{DA25FC08-9C0C-4040-9BA9-975FA8B796EE}">
      <dgm:prSet/>
      <dgm:spPr/>
      <dgm:t>
        <a:bodyPr/>
        <a:lstStyle/>
        <a:p>
          <a:endParaRPr lang="da-DK"/>
        </a:p>
      </dgm:t>
    </dgm:pt>
    <dgm:pt modelId="{2FD0812A-7600-46F3-8CBF-851D812E025E}">
      <dgm:prSet/>
      <dgm:spPr/>
      <dgm:t>
        <a:bodyPr/>
        <a:lstStyle/>
        <a:p>
          <a:r>
            <a:rPr lang="da-DK" dirty="0" smtClean="0"/>
            <a:t>Udvikling (3)</a:t>
          </a:r>
          <a:endParaRPr lang="da-DK" dirty="0"/>
        </a:p>
      </dgm:t>
    </dgm:pt>
    <dgm:pt modelId="{A8B1CFA5-0799-45CC-880D-2DAE598A90E7}" type="parTrans" cxnId="{CFF59E3D-BD58-4830-8BE8-983149DA95AB}">
      <dgm:prSet/>
      <dgm:spPr/>
      <dgm:t>
        <a:bodyPr/>
        <a:lstStyle/>
        <a:p>
          <a:endParaRPr lang="da-DK"/>
        </a:p>
      </dgm:t>
    </dgm:pt>
    <dgm:pt modelId="{2D47F7D0-A59A-4EDA-945A-FB91EB872350}" type="sibTrans" cxnId="{CFF59E3D-BD58-4830-8BE8-983149DA95AB}">
      <dgm:prSet/>
      <dgm:spPr/>
      <dgm:t>
        <a:bodyPr/>
        <a:lstStyle/>
        <a:p>
          <a:endParaRPr lang="da-DK"/>
        </a:p>
      </dgm:t>
    </dgm:pt>
    <dgm:pt modelId="{0EFBEDD0-7C84-4762-90CD-0667E544F5DC}">
      <dgm:prSet/>
      <dgm:spPr/>
      <dgm:t>
        <a:bodyPr/>
        <a:lstStyle/>
        <a:p>
          <a:r>
            <a:rPr lang="da-DK" dirty="0" smtClean="0"/>
            <a:t>Konsulenter (3-4)</a:t>
          </a:r>
          <a:endParaRPr lang="da-DK" dirty="0"/>
        </a:p>
      </dgm:t>
    </dgm:pt>
    <dgm:pt modelId="{88A01360-15E2-4B02-A63C-261B47C47682}" type="parTrans" cxnId="{CAB540EF-22CC-4A99-A00C-2DADA0AC24D1}">
      <dgm:prSet/>
      <dgm:spPr/>
      <dgm:t>
        <a:bodyPr/>
        <a:lstStyle/>
        <a:p>
          <a:endParaRPr lang="da-DK"/>
        </a:p>
      </dgm:t>
    </dgm:pt>
    <dgm:pt modelId="{AC351875-4FEB-46DF-9885-14A5DD440D2A}" type="sibTrans" cxnId="{CAB540EF-22CC-4A99-A00C-2DADA0AC24D1}">
      <dgm:prSet/>
      <dgm:spPr/>
      <dgm:t>
        <a:bodyPr/>
        <a:lstStyle/>
        <a:p>
          <a:endParaRPr lang="da-DK"/>
        </a:p>
      </dgm:t>
    </dgm:pt>
    <dgm:pt modelId="{E4DEF94F-665A-418B-BCB8-6489F0ACFDD6}" type="pres">
      <dgm:prSet presAssocID="{770AE672-EF79-4708-ADA5-5E3AFAF1C7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E64C3E4A-4DCD-44B0-ABC2-B2B1247AEAED}" type="pres">
      <dgm:prSet presAssocID="{E1329569-A711-474D-A303-6285F47C7D10}" presName="hierRoot1" presStyleCnt="0">
        <dgm:presLayoutVars>
          <dgm:hierBranch val="init"/>
        </dgm:presLayoutVars>
      </dgm:prSet>
      <dgm:spPr/>
    </dgm:pt>
    <dgm:pt modelId="{64C31B5B-B979-4600-8A95-4427034575C1}" type="pres">
      <dgm:prSet presAssocID="{E1329569-A711-474D-A303-6285F47C7D10}" presName="rootComposite1" presStyleCnt="0"/>
      <dgm:spPr/>
    </dgm:pt>
    <dgm:pt modelId="{8F071800-FD89-4232-9DC7-0A7FB804B765}" type="pres">
      <dgm:prSet presAssocID="{E1329569-A711-474D-A303-6285F47C7D10}" presName="rootText1" presStyleLbl="node0" presStyleIdx="0" presStyleCnt="1" custScaleX="103095" custScaleY="6105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629B891-4443-4EE4-860B-AB672AA21044}" type="pres">
      <dgm:prSet presAssocID="{E1329569-A711-474D-A303-6285F47C7D10}" presName="rootConnector1" presStyleLbl="node1" presStyleIdx="0" presStyleCnt="0"/>
      <dgm:spPr/>
      <dgm:t>
        <a:bodyPr/>
        <a:lstStyle/>
        <a:p>
          <a:endParaRPr lang="da-DK"/>
        </a:p>
      </dgm:t>
    </dgm:pt>
    <dgm:pt modelId="{58FAE536-3377-4490-A121-3E12EBEC5841}" type="pres">
      <dgm:prSet presAssocID="{E1329569-A711-474D-A303-6285F47C7D10}" presName="hierChild2" presStyleCnt="0"/>
      <dgm:spPr/>
    </dgm:pt>
    <dgm:pt modelId="{D9DE946D-37E4-44AC-A711-F68189647869}" type="pres">
      <dgm:prSet presAssocID="{3D16F89A-0EE4-4174-9F5A-D567516C16CD}" presName="Name37" presStyleLbl="parChTrans1D2" presStyleIdx="0" presStyleCnt="2"/>
      <dgm:spPr/>
      <dgm:t>
        <a:bodyPr/>
        <a:lstStyle/>
        <a:p>
          <a:endParaRPr lang="da-DK"/>
        </a:p>
      </dgm:t>
    </dgm:pt>
    <dgm:pt modelId="{A19E0B2E-6DAE-4F51-9C1B-4375E75B8314}" type="pres">
      <dgm:prSet presAssocID="{690EF1D0-0BC7-4BDC-84EC-ECA7048AB292}" presName="hierRoot2" presStyleCnt="0">
        <dgm:presLayoutVars>
          <dgm:hierBranch val="init"/>
        </dgm:presLayoutVars>
      </dgm:prSet>
      <dgm:spPr/>
    </dgm:pt>
    <dgm:pt modelId="{ACDAA648-058C-4F1F-BC9A-8DCF3AEFCC98}" type="pres">
      <dgm:prSet presAssocID="{690EF1D0-0BC7-4BDC-84EC-ECA7048AB292}" presName="rootComposite" presStyleCnt="0"/>
      <dgm:spPr/>
    </dgm:pt>
    <dgm:pt modelId="{7CEED5B1-F09D-4E32-BC6F-4E7B3D0C252D}" type="pres">
      <dgm:prSet presAssocID="{690EF1D0-0BC7-4BDC-84EC-ECA7048AB29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B628C88-2859-4D69-8A22-99534313C7F8}" type="pres">
      <dgm:prSet presAssocID="{690EF1D0-0BC7-4BDC-84EC-ECA7048AB292}" presName="rootConnector" presStyleLbl="node2" presStyleIdx="0" presStyleCnt="2"/>
      <dgm:spPr/>
      <dgm:t>
        <a:bodyPr/>
        <a:lstStyle/>
        <a:p>
          <a:endParaRPr lang="da-DK"/>
        </a:p>
      </dgm:t>
    </dgm:pt>
    <dgm:pt modelId="{A462B230-AD5C-4528-A10E-63642D6FCDBC}" type="pres">
      <dgm:prSet presAssocID="{690EF1D0-0BC7-4BDC-84EC-ECA7048AB292}" presName="hierChild4" presStyleCnt="0"/>
      <dgm:spPr/>
    </dgm:pt>
    <dgm:pt modelId="{6CC9F74F-B389-4D3D-8600-3A7A626BB497}" type="pres">
      <dgm:prSet presAssocID="{80545BFA-E4AB-45E6-ACD2-943AD17EFBC4}" presName="Name37" presStyleLbl="parChTrans1D3" presStyleIdx="0" presStyleCnt="5"/>
      <dgm:spPr/>
      <dgm:t>
        <a:bodyPr/>
        <a:lstStyle/>
        <a:p>
          <a:endParaRPr lang="da-DK"/>
        </a:p>
      </dgm:t>
    </dgm:pt>
    <dgm:pt modelId="{E3F23908-206E-494D-B73E-99F39EF65BEC}" type="pres">
      <dgm:prSet presAssocID="{B241943D-1495-4035-881F-5CD84AC6620B}" presName="hierRoot2" presStyleCnt="0">
        <dgm:presLayoutVars>
          <dgm:hierBranch val="init"/>
        </dgm:presLayoutVars>
      </dgm:prSet>
      <dgm:spPr/>
    </dgm:pt>
    <dgm:pt modelId="{657F625D-0AB5-44DB-BF65-CF11B3C22EA1}" type="pres">
      <dgm:prSet presAssocID="{B241943D-1495-4035-881F-5CD84AC6620B}" presName="rootComposite" presStyleCnt="0"/>
      <dgm:spPr/>
    </dgm:pt>
    <dgm:pt modelId="{1BFEE423-7345-46F7-B190-14D008B02EAB}" type="pres">
      <dgm:prSet presAssocID="{B241943D-1495-4035-881F-5CD84AC6620B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C6CDA67-1222-4496-B86D-0755EC281F88}" type="pres">
      <dgm:prSet presAssocID="{B241943D-1495-4035-881F-5CD84AC6620B}" presName="rootConnector" presStyleLbl="node3" presStyleIdx="0" presStyleCnt="5"/>
      <dgm:spPr/>
      <dgm:t>
        <a:bodyPr/>
        <a:lstStyle/>
        <a:p>
          <a:endParaRPr lang="da-DK"/>
        </a:p>
      </dgm:t>
    </dgm:pt>
    <dgm:pt modelId="{E117F0A4-5677-46B9-A42D-0BC43F701882}" type="pres">
      <dgm:prSet presAssocID="{B241943D-1495-4035-881F-5CD84AC6620B}" presName="hierChild4" presStyleCnt="0"/>
      <dgm:spPr/>
    </dgm:pt>
    <dgm:pt modelId="{92A92F72-DA0E-4A15-998D-A6838A2CFDC3}" type="pres">
      <dgm:prSet presAssocID="{B241943D-1495-4035-881F-5CD84AC6620B}" presName="hierChild5" presStyleCnt="0"/>
      <dgm:spPr/>
    </dgm:pt>
    <dgm:pt modelId="{802C1C9B-3D1E-414A-98B0-7AC3CB43B7DA}" type="pres">
      <dgm:prSet presAssocID="{C213D31E-D653-442F-816E-B4D0976BB175}" presName="Name37" presStyleLbl="parChTrans1D3" presStyleIdx="1" presStyleCnt="5"/>
      <dgm:spPr/>
      <dgm:t>
        <a:bodyPr/>
        <a:lstStyle/>
        <a:p>
          <a:endParaRPr lang="da-DK"/>
        </a:p>
      </dgm:t>
    </dgm:pt>
    <dgm:pt modelId="{C3AFDE70-6168-45A0-8FBF-A84E01719507}" type="pres">
      <dgm:prSet presAssocID="{66063024-35C2-46A8-90B1-7A81F8823296}" presName="hierRoot2" presStyleCnt="0">
        <dgm:presLayoutVars>
          <dgm:hierBranch val="init"/>
        </dgm:presLayoutVars>
      </dgm:prSet>
      <dgm:spPr/>
    </dgm:pt>
    <dgm:pt modelId="{227DD9F1-2657-464A-B8BA-19323CD11F6C}" type="pres">
      <dgm:prSet presAssocID="{66063024-35C2-46A8-90B1-7A81F8823296}" presName="rootComposite" presStyleCnt="0"/>
      <dgm:spPr/>
    </dgm:pt>
    <dgm:pt modelId="{A422DA1C-9608-44F4-98A5-9D846F381394}" type="pres">
      <dgm:prSet presAssocID="{66063024-35C2-46A8-90B1-7A81F882329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A2B200A-F733-474F-BCAE-340A6384C707}" type="pres">
      <dgm:prSet presAssocID="{66063024-35C2-46A8-90B1-7A81F8823296}" presName="rootConnector" presStyleLbl="node3" presStyleIdx="1" presStyleCnt="5"/>
      <dgm:spPr/>
      <dgm:t>
        <a:bodyPr/>
        <a:lstStyle/>
        <a:p>
          <a:endParaRPr lang="da-DK"/>
        </a:p>
      </dgm:t>
    </dgm:pt>
    <dgm:pt modelId="{1BA5FA98-9395-444D-B6B8-83EDEB81DB07}" type="pres">
      <dgm:prSet presAssocID="{66063024-35C2-46A8-90B1-7A81F8823296}" presName="hierChild4" presStyleCnt="0"/>
      <dgm:spPr/>
    </dgm:pt>
    <dgm:pt modelId="{37692185-6468-4647-8ECA-6998D3204260}" type="pres">
      <dgm:prSet presAssocID="{66063024-35C2-46A8-90B1-7A81F8823296}" presName="hierChild5" presStyleCnt="0"/>
      <dgm:spPr/>
    </dgm:pt>
    <dgm:pt modelId="{9A426E16-9A50-4D34-82E0-592C9B4A29FD}" type="pres">
      <dgm:prSet presAssocID="{C20EB8B2-1424-45DA-8263-5B04C405A667}" presName="Name37" presStyleLbl="parChTrans1D3" presStyleIdx="2" presStyleCnt="5"/>
      <dgm:spPr/>
      <dgm:t>
        <a:bodyPr/>
        <a:lstStyle/>
        <a:p>
          <a:endParaRPr lang="da-DK"/>
        </a:p>
      </dgm:t>
    </dgm:pt>
    <dgm:pt modelId="{D16027C6-B8D2-49AF-946F-2599F4D31451}" type="pres">
      <dgm:prSet presAssocID="{919FE4F8-EF4A-4D2E-B055-745D9412BD77}" presName="hierRoot2" presStyleCnt="0">
        <dgm:presLayoutVars>
          <dgm:hierBranch val="init"/>
        </dgm:presLayoutVars>
      </dgm:prSet>
      <dgm:spPr/>
    </dgm:pt>
    <dgm:pt modelId="{8223EFDA-988B-47FE-A5C2-00415B36E16C}" type="pres">
      <dgm:prSet presAssocID="{919FE4F8-EF4A-4D2E-B055-745D9412BD77}" presName="rootComposite" presStyleCnt="0"/>
      <dgm:spPr/>
    </dgm:pt>
    <dgm:pt modelId="{1FC7D765-9078-46C7-942A-577FF314943C}" type="pres">
      <dgm:prSet presAssocID="{919FE4F8-EF4A-4D2E-B055-745D9412BD7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D679DA7-28AD-43AF-891F-1E4EB8B67FA4}" type="pres">
      <dgm:prSet presAssocID="{919FE4F8-EF4A-4D2E-B055-745D9412BD77}" presName="rootConnector" presStyleLbl="node3" presStyleIdx="2" presStyleCnt="5"/>
      <dgm:spPr/>
      <dgm:t>
        <a:bodyPr/>
        <a:lstStyle/>
        <a:p>
          <a:endParaRPr lang="da-DK"/>
        </a:p>
      </dgm:t>
    </dgm:pt>
    <dgm:pt modelId="{FBA35F47-22E0-447C-A39E-D27BBAA0B3C0}" type="pres">
      <dgm:prSet presAssocID="{919FE4F8-EF4A-4D2E-B055-745D9412BD77}" presName="hierChild4" presStyleCnt="0"/>
      <dgm:spPr/>
    </dgm:pt>
    <dgm:pt modelId="{378F6658-42C0-4EA5-A4CF-614DFFA03A1C}" type="pres">
      <dgm:prSet presAssocID="{919FE4F8-EF4A-4D2E-B055-745D9412BD77}" presName="hierChild5" presStyleCnt="0"/>
      <dgm:spPr/>
    </dgm:pt>
    <dgm:pt modelId="{F62A5BE1-9A28-4F69-A556-FD11021EE704}" type="pres">
      <dgm:prSet presAssocID="{690EF1D0-0BC7-4BDC-84EC-ECA7048AB292}" presName="hierChild5" presStyleCnt="0"/>
      <dgm:spPr/>
    </dgm:pt>
    <dgm:pt modelId="{F953C9AE-F623-4DEE-9AFA-4F8EC2A75DEA}" type="pres">
      <dgm:prSet presAssocID="{B2C396D5-FDD5-4EF8-9FE2-4FEC63556737}" presName="Name37" presStyleLbl="parChTrans1D2" presStyleIdx="1" presStyleCnt="2"/>
      <dgm:spPr/>
      <dgm:t>
        <a:bodyPr/>
        <a:lstStyle/>
        <a:p>
          <a:endParaRPr lang="da-DK"/>
        </a:p>
      </dgm:t>
    </dgm:pt>
    <dgm:pt modelId="{9B9937B7-04B6-480D-AC85-D7A43FE34360}" type="pres">
      <dgm:prSet presAssocID="{8AA986F8-4DEF-4353-AD35-E208A78F4157}" presName="hierRoot2" presStyleCnt="0">
        <dgm:presLayoutVars>
          <dgm:hierBranch val="init"/>
        </dgm:presLayoutVars>
      </dgm:prSet>
      <dgm:spPr/>
    </dgm:pt>
    <dgm:pt modelId="{3EE8404C-4253-4C77-9B2F-58899BD94E8B}" type="pres">
      <dgm:prSet presAssocID="{8AA986F8-4DEF-4353-AD35-E208A78F4157}" presName="rootComposite" presStyleCnt="0"/>
      <dgm:spPr/>
    </dgm:pt>
    <dgm:pt modelId="{68470004-2EC8-4EE1-A504-DC092D38C3B0}" type="pres">
      <dgm:prSet presAssocID="{8AA986F8-4DEF-4353-AD35-E208A78F4157}" presName="rootText" presStyleLbl="node2" presStyleIdx="1" presStyleCnt="2" custScaleX="117450" custScaleY="82708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E563F24-A7DF-4B07-9F78-E4CD3BA89A14}" type="pres">
      <dgm:prSet presAssocID="{8AA986F8-4DEF-4353-AD35-E208A78F4157}" presName="rootConnector" presStyleLbl="node2" presStyleIdx="1" presStyleCnt="2"/>
      <dgm:spPr/>
      <dgm:t>
        <a:bodyPr/>
        <a:lstStyle/>
        <a:p>
          <a:endParaRPr lang="da-DK"/>
        </a:p>
      </dgm:t>
    </dgm:pt>
    <dgm:pt modelId="{1DA8F865-8829-408F-8DF3-DB58AAFD4C17}" type="pres">
      <dgm:prSet presAssocID="{8AA986F8-4DEF-4353-AD35-E208A78F4157}" presName="hierChild4" presStyleCnt="0"/>
      <dgm:spPr/>
    </dgm:pt>
    <dgm:pt modelId="{E2634709-3C6C-4925-8ADE-9D50C7B3F190}" type="pres">
      <dgm:prSet presAssocID="{A8B1CFA5-0799-45CC-880D-2DAE598A90E7}" presName="Name37" presStyleLbl="parChTrans1D3" presStyleIdx="3" presStyleCnt="5"/>
      <dgm:spPr/>
      <dgm:t>
        <a:bodyPr/>
        <a:lstStyle/>
        <a:p>
          <a:endParaRPr lang="da-DK"/>
        </a:p>
      </dgm:t>
    </dgm:pt>
    <dgm:pt modelId="{7EE0AECB-C461-4E92-8CA0-20D631A62A50}" type="pres">
      <dgm:prSet presAssocID="{2FD0812A-7600-46F3-8CBF-851D812E025E}" presName="hierRoot2" presStyleCnt="0">
        <dgm:presLayoutVars>
          <dgm:hierBranch val="init"/>
        </dgm:presLayoutVars>
      </dgm:prSet>
      <dgm:spPr/>
    </dgm:pt>
    <dgm:pt modelId="{05F5E10D-7570-4C56-8BE9-A812BCC49254}" type="pres">
      <dgm:prSet presAssocID="{2FD0812A-7600-46F3-8CBF-851D812E025E}" presName="rootComposite" presStyleCnt="0"/>
      <dgm:spPr/>
    </dgm:pt>
    <dgm:pt modelId="{76A79E94-6C98-4537-BA31-9DA688573738}" type="pres">
      <dgm:prSet presAssocID="{2FD0812A-7600-46F3-8CBF-851D812E025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E1DEB41-4CFB-4F82-9B9F-E5B97299FBB5}" type="pres">
      <dgm:prSet presAssocID="{2FD0812A-7600-46F3-8CBF-851D812E025E}" presName="rootConnector" presStyleLbl="node3" presStyleIdx="3" presStyleCnt="5"/>
      <dgm:spPr/>
      <dgm:t>
        <a:bodyPr/>
        <a:lstStyle/>
        <a:p>
          <a:endParaRPr lang="da-DK"/>
        </a:p>
      </dgm:t>
    </dgm:pt>
    <dgm:pt modelId="{6C81A717-4BB9-4281-AEA7-C521C6FF9355}" type="pres">
      <dgm:prSet presAssocID="{2FD0812A-7600-46F3-8CBF-851D812E025E}" presName="hierChild4" presStyleCnt="0"/>
      <dgm:spPr/>
    </dgm:pt>
    <dgm:pt modelId="{68919EFE-1F24-4A70-AEEA-44865512E5FD}" type="pres">
      <dgm:prSet presAssocID="{2FD0812A-7600-46F3-8CBF-851D812E025E}" presName="hierChild5" presStyleCnt="0"/>
      <dgm:spPr/>
    </dgm:pt>
    <dgm:pt modelId="{95C953B4-099E-4203-A757-1D754BB397EF}" type="pres">
      <dgm:prSet presAssocID="{88A01360-15E2-4B02-A63C-261B47C47682}" presName="Name37" presStyleLbl="parChTrans1D3" presStyleIdx="4" presStyleCnt="5"/>
      <dgm:spPr/>
      <dgm:t>
        <a:bodyPr/>
        <a:lstStyle/>
        <a:p>
          <a:endParaRPr lang="da-DK"/>
        </a:p>
      </dgm:t>
    </dgm:pt>
    <dgm:pt modelId="{75291213-B34C-45F3-ADCC-F805E2BAD49B}" type="pres">
      <dgm:prSet presAssocID="{0EFBEDD0-7C84-4762-90CD-0667E544F5DC}" presName="hierRoot2" presStyleCnt="0">
        <dgm:presLayoutVars>
          <dgm:hierBranch val="init"/>
        </dgm:presLayoutVars>
      </dgm:prSet>
      <dgm:spPr/>
    </dgm:pt>
    <dgm:pt modelId="{7E0A51F3-D77B-431C-986F-A59AF9E88A5B}" type="pres">
      <dgm:prSet presAssocID="{0EFBEDD0-7C84-4762-90CD-0667E544F5DC}" presName="rootComposite" presStyleCnt="0"/>
      <dgm:spPr/>
    </dgm:pt>
    <dgm:pt modelId="{8A9DCCC8-603C-4A34-B507-F3A2CAC1E4C0}" type="pres">
      <dgm:prSet presAssocID="{0EFBEDD0-7C84-4762-90CD-0667E544F5D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41256AF-073F-4E3C-BD5D-CC5EA305ADF9}" type="pres">
      <dgm:prSet presAssocID="{0EFBEDD0-7C84-4762-90CD-0667E544F5DC}" presName="rootConnector" presStyleLbl="node3" presStyleIdx="4" presStyleCnt="5"/>
      <dgm:spPr/>
      <dgm:t>
        <a:bodyPr/>
        <a:lstStyle/>
        <a:p>
          <a:endParaRPr lang="da-DK"/>
        </a:p>
      </dgm:t>
    </dgm:pt>
    <dgm:pt modelId="{587DC1D9-ED44-4C26-8A0C-FA0933EB0AB0}" type="pres">
      <dgm:prSet presAssocID="{0EFBEDD0-7C84-4762-90CD-0667E544F5DC}" presName="hierChild4" presStyleCnt="0"/>
      <dgm:spPr/>
    </dgm:pt>
    <dgm:pt modelId="{87347E32-9079-47FE-BBAF-C597F0E6FCE0}" type="pres">
      <dgm:prSet presAssocID="{0EFBEDD0-7C84-4762-90CD-0667E544F5DC}" presName="hierChild5" presStyleCnt="0"/>
      <dgm:spPr/>
    </dgm:pt>
    <dgm:pt modelId="{52AA241B-737C-4291-BED0-D8A91D85B130}" type="pres">
      <dgm:prSet presAssocID="{8AA986F8-4DEF-4353-AD35-E208A78F4157}" presName="hierChild5" presStyleCnt="0"/>
      <dgm:spPr/>
    </dgm:pt>
    <dgm:pt modelId="{93E0BF1F-43EC-4BC4-BE6C-DD903CEC0E39}" type="pres">
      <dgm:prSet presAssocID="{E1329569-A711-474D-A303-6285F47C7D10}" presName="hierChild3" presStyleCnt="0"/>
      <dgm:spPr/>
    </dgm:pt>
  </dgm:ptLst>
  <dgm:cxnLst>
    <dgm:cxn modelId="{B4C8CC4D-7C39-4332-9327-5CDE1253D748}" type="presOf" srcId="{770AE672-EF79-4708-ADA5-5E3AFAF1C7D1}" destId="{E4DEF94F-665A-418B-BCB8-6489F0ACFDD6}" srcOrd="0" destOrd="0" presId="urn:microsoft.com/office/officeart/2005/8/layout/orgChart1"/>
    <dgm:cxn modelId="{332BC196-AAD3-49E7-94B4-89ECCB3EA233}" type="presOf" srcId="{66063024-35C2-46A8-90B1-7A81F8823296}" destId="{5A2B200A-F733-474F-BCAE-340A6384C707}" srcOrd="1" destOrd="0" presId="urn:microsoft.com/office/officeart/2005/8/layout/orgChart1"/>
    <dgm:cxn modelId="{C526EAB8-A02F-4417-8ABC-906EAB14DE97}" type="presOf" srcId="{B241943D-1495-4035-881F-5CD84AC6620B}" destId="{7C6CDA67-1222-4496-B86D-0755EC281F88}" srcOrd="1" destOrd="0" presId="urn:microsoft.com/office/officeart/2005/8/layout/orgChart1"/>
    <dgm:cxn modelId="{E731AF47-FB80-4C76-8502-740E241DC81D}" type="presOf" srcId="{8AA986F8-4DEF-4353-AD35-E208A78F4157}" destId="{68470004-2EC8-4EE1-A504-DC092D38C3B0}" srcOrd="0" destOrd="0" presId="urn:microsoft.com/office/officeart/2005/8/layout/orgChart1"/>
    <dgm:cxn modelId="{EE5CB8FE-67E8-40E3-A206-1AFA9465C767}" type="presOf" srcId="{3D16F89A-0EE4-4174-9F5A-D567516C16CD}" destId="{D9DE946D-37E4-44AC-A711-F68189647869}" srcOrd="0" destOrd="0" presId="urn:microsoft.com/office/officeart/2005/8/layout/orgChart1"/>
    <dgm:cxn modelId="{927881EC-28A3-456D-88B2-FE83E25ED651}" type="presOf" srcId="{B241943D-1495-4035-881F-5CD84AC6620B}" destId="{1BFEE423-7345-46F7-B190-14D008B02EAB}" srcOrd="0" destOrd="0" presId="urn:microsoft.com/office/officeart/2005/8/layout/orgChart1"/>
    <dgm:cxn modelId="{66AC4181-5ADC-4777-A73F-877867848AF4}" type="presOf" srcId="{B2C396D5-FDD5-4EF8-9FE2-4FEC63556737}" destId="{F953C9AE-F623-4DEE-9AFA-4F8EC2A75DEA}" srcOrd="0" destOrd="0" presId="urn:microsoft.com/office/officeart/2005/8/layout/orgChart1"/>
    <dgm:cxn modelId="{77A4C233-0193-46CE-AB4C-2007BF515DFB}" type="presOf" srcId="{E1329569-A711-474D-A303-6285F47C7D10}" destId="{C629B891-4443-4EE4-860B-AB672AA21044}" srcOrd="1" destOrd="0" presId="urn:microsoft.com/office/officeart/2005/8/layout/orgChart1"/>
    <dgm:cxn modelId="{91781DD0-88AE-48CA-BF9D-883FC07116D1}" type="presOf" srcId="{8AA986F8-4DEF-4353-AD35-E208A78F4157}" destId="{4E563F24-A7DF-4B07-9F78-E4CD3BA89A14}" srcOrd="1" destOrd="0" presId="urn:microsoft.com/office/officeart/2005/8/layout/orgChart1"/>
    <dgm:cxn modelId="{BD186446-6E62-4ED0-BB05-7D898150370D}" type="presOf" srcId="{2FD0812A-7600-46F3-8CBF-851D812E025E}" destId="{5E1DEB41-4CFB-4F82-9B9F-E5B97299FBB5}" srcOrd="1" destOrd="0" presId="urn:microsoft.com/office/officeart/2005/8/layout/orgChart1"/>
    <dgm:cxn modelId="{06BD0283-B658-44F7-BD2D-776A8BD8329F}" type="presOf" srcId="{A8B1CFA5-0799-45CC-880D-2DAE598A90E7}" destId="{E2634709-3C6C-4925-8ADE-9D50C7B3F190}" srcOrd="0" destOrd="0" presId="urn:microsoft.com/office/officeart/2005/8/layout/orgChart1"/>
    <dgm:cxn modelId="{DCE13C00-9CB6-4C8F-8B0A-CCBA35150169}" type="presOf" srcId="{690EF1D0-0BC7-4BDC-84EC-ECA7048AB292}" destId="{CB628C88-2859-4D69-8A22-99534313C7F8}" srcOrd="1" destOrd="0" presId="urn:microsoft.com/office/officeart/2005/8/layout/orgChart1"/>
    <dgm:cxn modelId="{219A3E43-5EAE-4BCA-8853-EFFA17C3822C}" type="presOf" srcId="{690EF1D0-0BC7-4BDC-84EC-ECA7048AB292}" destId="{7CEED5B1-F09D-4E32-BC6F-4E7B3D0C252D}" srcOrd="0" destOrd="0" presId="urn:microsoft.com/office/officeart/2005/8/layout/orgChart1"/>
    <dgm:cxn modelId="{CAB540EF-22CC-4A99-A00C-2DADA0AC24D1}" srcId="{8AA986F8-4DEF-4353-AD35-E208A78F4157}" destId="{0EFBEDD0-7C84-4762-90CD-0667E544F5DC}" srcOrd="1" destOrd="0" parTransId="{88A01360-15E2-4B02-A63C-261B47C47682}" sibTransId="{AC351875-4FEB-46DF-9885-14A5DD440D2A}"/>
    <dgm:cxn modelId="{5247EDE7-6932-40B3-93CD-A11111284BEB}" type="presOf" srcId="{0EFBEDD0-7C84-4762-90CD-0667E544F5DC}" destId="{8A9DCCC8-603C-4A34-B507-F3A2CAC1E4C0}" srcOrd="0" destOrd="0" presId="urn:microsoft.com/office/officeart/2005/8/layout/orgChart1"/>
    <dgm:cxn modelId="{20F5638F-1836-4EE8-8542-13A0AD47B2EB}" type="presOf" srcId="{C213D31E-D653-442F-816E-B4D0976BB175}" destId="{802C1C9B-3D1E-414A-98B0-7AC3CB43B7DA}" srcOrd="0" destOrd="0" presId="urn:microsoft.com/office/officeart/2005/8/layout/orgChart1"/>
    <dgm:cxn modelId="{6BD564BA-FDE0-44D6-90BD-FBC2B64DCFB4}" type="presOf" srcId="{919FE4F8-EF4A-4D2E-B055-745D9412BD77}" destId="{AD679DA7-28AD-43AF-891F-1E4EB8B67FA4}" srcOrd="1" destOrd="0" presId="urn:microsoft.com/office/officeart/2005/8/layout/orgChart1"/>
    <dgm:cxn modelId="{F3EFECC4-38D5-4DCB-A98E-3E732B66EA6B}" type="presOf" srcId="{0EFBEDD0-7C84-4762-90CD-0667E544F5DC}" destId="{E41256AF-073F-4E3C-BD5D-CC5EA305ADF9}" srcOrd="1" destOrd="0" presId="urn:microsoft.com/office/officeart/2005/8/layout/orgChart1"/>
    <dgm:cxn modelId="{DA25FC08-9C0C-4040-9BA9-975FA8B796EE}" srcId="{690EF1D0-0BC7-4BDC-84EC-ECA7048AB292}" destId="{66063024-35C2-46A8-90B1-7A81F8823296}" srcOrd="1" destOrd="0" parTransId="{C213D31E-D653-442F-816E-B4D0976BB175}" sibTransId="{707739CE-5F33-4F34-A68C-9F0DC98D3184}"/>
    <dgm:cxn modelId="{723BB49A-8640-4295-B9A7-A21769217C62}" type="presOf" srcId="{66063024-35C2-46A8-90B1-7A81F8823296}" destId="{A422DA1C-9608-44F4-98A5-9D846F381394}" srcOrd="0" destOrd="0" presId="urn:microsoft.com/office/officeart/2005/8/layout/orgChart1"/>
    <dgm:cxn modelId="{E3281258-CA5C-48CA-B3F8-5C35C16F9410}" srcId="{E1329569-A711-474D-A303-6285F47C7D10}" destId="{8AA986F8-4DEF-4353-AD35-E208A78F4157}" srcOrd="1" destOrd="0" parTransId="{B2C396D5-FDD5-4EF8-9FE2-4FEC63556737}" sibTransId="{B697536C-6F5E-4D4F-895D-D4B0AE18D7D5}"/>
    <dgm:cxn modelId="{AB107EE4-FAE1-43CF-9239-B609510270C2}" type="presOf" srcId="{2FD0812A-7600-46F3-8CBF-851D812E025E}" destId="{76A79E94-6C98-4537-BA31-9DA688573738}" srcOrd="0" destOrd="0" presId="urn:microsoft.com/office/officeart/2005/8/layout/orgChart1"/>
    <dgm:cxn modelId="{5EAC1157-8BF7-4242-9A8E-6243DD8B6A95}" srcId="{690EF1D0-0BC7-4BDC-84EC-ECA7048AB292}" destId="{B241943D-1495-4035-881F-5CD84AC6620B}" srcOrd="0" destOrd="0" parTransId="{80545BFA-E4AB-45E6-ACD2-943AD17EFBC4}" sibTransId="{674F3D31-EE8C-4D74-B6A8-9113AD13FC2F}"/>
    <dgm:cxn modelId="{CFF59E3D-BD58-4830-8BE8-983149DA95AB}" srcId="{8AA986F8-4DEF-4353-AD35-E208A78F4157}" destId="{2FD0812A-7600-46F3-8CBF-851D812E025E}" srcOrd="0" destOrd="0" parTransId="{A8B1CFA5-0799-45CC-880D-2DAE598A90E7}" sibTransId="{2D47F7D0-A59A-4EDA-945A-FB91EB872350}"/>
    <dgm:cxn modelId="{569830B7-BE8D-40C7-BC8A-87A07E208037}" type="presOf" srcId="{88A01360-15E2-4B02-A63C-261B47C47682}" destId="{95C953B4-099E-4203-A757-1D754BB397EF}" srcOrd="0" destOrd="0" presId="urn:microsoft.com/office/officeart/2005/8/layout/orgChart1"/>
    <dgm:cxn modelId="{AC18F36D-C4C1-4476-AC32-14347FD05E66}" type="presOf" srcId="{919FE4F8-EF4A-4D2E-B055-745D9412BD77}" destId="{1FC7D765-9078-46C7-942A-577FF314943C}" srcOrd="0" destOrd="0" presId="urn:microsoft.com/office/officeart/2005/8/layout/orgChart1"/>
    <dgm:cxn modelId="{B2097AFD-6BEE-4AC9-950B-5F4633E67CD0}" srcId="{770AE672-EF79-4708-ADA5-5E3AFAF1C7D1}" destId="{E1329569-A711-474D-A303-6285F47C7D10}" srcOrd="0" destOrd="0" parTransId="{AA762B9B-D51E-442B-800A-3CD137B53C53}" sibTransId="{186E6ADF-8F9D-451D-8909-E87A37363A03}"/>
    <dgm:cxn modelId="{0FC16B5C-7DE0-4715-8177-70DF1EB0C55A}" srcId="{690EF1D0-0BC7-4BDC-84EC-ECA7048AB292}" destId="{919FE4F8-EF4A-4D2E-B055-745D9412BD77}" srcOrd="2" destOrd="0" parTransId="{C20EB8B2-1424-45DA-8263-5B04C405A667}" sibTransId="{EDDCF753-197E-44BF-BE53-3B27C5AC2DF6}"/>
    <dgm:cxn modelId="{7A806C76-1F7E-4D99-BCBC-A200C182F42C}" type="presOf" srcId="{80545BFA-E4AB-45E6-ACD2-943AD17EFBC4}" destId="{6CC9F74F-B389-4D3D-8600-3A7A626BB497}" srcOrd="0" destOrd="0" presId="urn:microsoft.com/office/officeart/2005/8/layout/orgChart1"/>
    <dgm:cxn modelId="{F8C594DE-3EDB-40D0-BE46-E089AE908ECC}" srcId="{E1329569-A711-474D-A303-6285F47C7D10}" destId="{690EF1D0-0BC7-4BDC-84EC-ECA7048AB292}" srcOrd="0" destOrd="0" parTransId="{3D16F89A-0EE4-4174-9F5A-D567516C16CD}" sibTransId="{AAF49C9E-3B20-4A29-BE78-157A0ECAB3C3}"/>
    <dgm:cxn modelId="{523DB2B6-71D5-4BD1-8E26-B86E37F920C6}" type="presOf" srcId="{C20EB8B2-1424-45DA-8263-5B04C405A667}" destId="{9A426E16-9A50-4D34-82E0-592C9B4A29FD}" srcOrd="0" destOrd="0" presId="urn:microsoft.com/office/officeart/2005/8/layout/orgChart1"/>
    <dgm:cxn modelId="{0657B43F-AA8F-45A5-BF0E-9D699FC88AEF}" type="presOf" srcId="{E1329569-A711-474D-A303-6285F47C7D10}" destId="{8F071800-FD89-4232-9DC7-0A7FB804B765}" srcOrd="0" destOrd="0" presId="urn:microsoft.com/office/officeart/2005/8/layout/orgChart1"/>
    <dgm:cxn modelId="{8F3E4C86-98F2-4438-B855-3E4B5232184C}" type="presParOf" srcId="{E4DEF94F-665A-418B-BCB8-6489F0ACFDD6}" destId="{E64C3E4A-4DCD-44B0-ABC2-B2B1247AEAED}" srcOrd="0" destOrd="0" presId="urn:microsoft.com/office/officeart/2005/8/layout/orgChart1"/>
    <dgm:cxn modelId="{CC12BAE7-9D74-484B-8325-244C7732A4EF}" type="presParOf" srcId="{E64C3E4A-4DCD-44B0-ABC2-B2B1247AEAED}" destId="{64C31B5B-B979-4600-8A95-4427034575C1}" srcOrd="0" destOrd="0" presId="urn:microsoft.com/office/officeart/2005/8/layout/orgChart1"/>
    <dgm:cxn modelId="{23B77605-055D-40A8-B24A-5595021EC606}" type="presParOf" srcId="{64C31B5B-B979-4600-8A95-4427034575C1}" destId="{8F071800-FD89-4232-9DC7-0A7FB804B765}" srcOrd="0" destOrd="0" presId="urn:microsoft.com/office/officeart/2005/8/layout/orgChart1"/>
    <dgm:cxn modelId="{313903F3-5F53-4A40-B1A8-1975D8F3D9DB}" type="presParOf" srcId="{64C31B5B-B979-4600-8A95-4427034575C1}" destId="{C629B891-4443-4EE4-860B-AB672AA21044}" srcOrd="1" destOrd="0" presId="urn:microsoft.com/office/officeart/2005/8/layout/orgChart1"/>
    <dgm:cxn modelId="{4BC8A981-D966-41D8-B329-354F06790C4F}" type="presParOf" srcId="{E64C3E4A-4DCD-44B0-ABC2-B2B1247AEAED}" destId="{58FAE536-3377-4490-A121-3E12EBEC5841}" srcOrd="1" destOrd="0" presId="urn:microsoft.com/office/officeart/2005/8/layout/orgChart1"/>
    <dgm:cxn modelId="{7F7ED787-8962-4EEB-8B99-477E0E360F02}" type="presParOf" srcId="{58FAE536-3377-4490-A121-3E12EBEC5841}" destId="{D9DE946D-37E4-44AC-A711-F68189647869}" srcOrd="0" destOrd="0" presId="urn:microsoft.com/office/officeart/2005/8/layout/orgChart1"/>
    <dgm:cxn modelId="{ACF994A5-59AE-4619-86E2-9B86B8543681}" type="presParOf" srcId="{58FAE536-3377-4490-A121-3E12EBEC5841}" destId="{A19E0B2E-6DAE-4F51-9C1B-4375E75B8314}" srcOrd="1" destOrd="0" presId="urn:microsoft.com/office/officeart/2005/8/layout/orgChart1"/>
    <dgm:cxn modelId="{0687A6D5-DCD0-49DD-81F0-D11DA1BF2989}" type="presParOf" srcId="{A19E0B2E-6DAE-4F51-9C1B-4375E75B8314}" destId="{ACDAA648-058C-4F1F-BC9A-8DCF3AEFCC98}" srcOrd="0" destOrd="0" presId="urn:microsoft.com/office/officeart/2005/8/layout/orgChart1"/>
    <dgm:cxn modelId="{5BBF079B-E596-405F-BA07-1332667F3446}" type="presParOf" srcId="{ACDAA648-058C-4F1F-BC9A-8DCF3AEFCC98}" destId="{7CEED5B1-F09D-4E32-BC6F-4E7B3D0C252D}" srcOrd="0" destOrd="0" presId="urn:microsoft.com/office/officeart/2005/8/layout/orgChart1"/>
    <dgm:cxn modelId="{B4A44B3B-8CA0-4C34-AC1A-BDC635F690C2}" type="presParOf" srcId="{ACDAA648-058C-4F1F-BC9A-8DCF3AEFCC98}" destId="{CB628C88-2859-4D69-8A22-99534313C7F8}" srcOrd="1" destOrd="0" presId="urn:microsoft.com/office/officeart/2005/8/layout/orgChart1"/>
    <dgm:cxn modelId="{655D6BC4-EEB7-44F7-8126-DF9C6CFE69F3}" type="presParOf" srcId="{A19E0B2E-6DAE-4F51-9C1B-4375E75B8314}" destId="{A462B230-AD5C-4528-A10E-63642D6FCDBC}" srcOrd="1" destOrd="0" presId="urn:microsoft.com/office/officeart/2005/8/layout/orgChart1"/>
    <dgm:cxn modelId="{6B6EF539-9447-4F5D-8290-7B4D579985FD}" type="presParOf" srcId="{A462B230-AD5C-4528-A10E-63642D6FCDBC}" destId="{6CC9F74F-B389-4D3D-8600-3A7A626BB497}" srcOrd="0" destOrd="0" presId="urn:microsoft.com/office/officeart/2005/8/layout/orgChart1"/>
    <dgm:cxn modelId="{1C1CB559-ECE9-460C-A264-1B787D89ABAE}" type="presParOf" srcId="{A462B230-AD5C-4528-A10E-63642D6FCDBC}" destId="{E3F23908-206E-494D-B73E-99F39EF65BEC}" srcOrd="1" destOrd="0" presId="urn:microsoft.com/office/officeart/2005/8/layout/orgChart1"/>
    <dgm:cxn modelId="{6B40C54F-9C5D-4CE5-B211-9245BCA8992A}" type="presParOf" srcId="{E3F23908-206E-494D-B73E-99F39EF65BEC}" destId="{657F625D-0AB5-44DB-BF65-CF11B3C22EA1}" srcOrd="0" destOrd="0" presId="urn:microsoft.com/office/officeart/2005/8/layout/orgChart1"/>
    <dgm:cxn modelId="{623DEE69-4B13-497D-B81C-CC6E86AC0E68}" type="presParOf" srcId="{657F625D-0AB5-44DB-BF65-CF11B3C22EA1}" destId="{1BFEE423-7345-46F7-B190-14D008B02EAB}" srcOrd="0" destOrd="0" presId="urn:microsoft.com/office/officeart/2005/8/layout/orgChart1"/>
    <dgm:cxn modelId="{1CE6F8F6-D5D3-4101-917E-3D0D94D0352C}" type="presParOf" srcId="{657F625D-0AB5-44DB-BF65-CF11B3C22EA1}" destId="{7C6CDA67-1222-4496-B86D-0755EC281F88}" srcOrd="1" destOrd="0" presId="urn:microsoft.com/office/officeart/2005/8/layout/orgChart1"/>
    <dgm:cxn modelId="{FEB656AB-0F13-48D3-90B3-A4986C1EC24A}" type="presParOf" srcId="{E3F23908-206E-494D-B73E-99F39EF65BEC}" destId="{E117F0A4-5677-46B9-A42D-0BC43F701882}" srcOrd="1" destOrd="0" presId="urn:microsoft.com/office/officeart/2005/8/layout/orgChart1"/>
    <dgm:cxn modelId="{382FB55D-816E-4E36-922F-541B50659899}" type="presParOf" srcId="{E3F23908-206E-494D-B73E-99F39EF65BEC}" destId="{92A92F72-DA0E-4A15-998D-A6838A2CFDC3}" srcOrd="2" destOrd="0" presId="urn:microsoft.com/office/officeart/2005/8/layout/orgChart1"/>
    <dgm:cxn modelId="{62C4465F-699B-497C-8C5F-60FE6D2D2EBE}" type="presParOf" srcId="{A462B230-AD5C-4528-A10E-63642D6FCDBC}" destId="{802C1C9B-3D1E-414A-98B0-7AC3CB43B7DA}" srcOrd="2" destOrd="0" presId="urn:microsoft.com/office/officeart/2005/8/layout/orgChart1"/>
    <dgm:cxn modelId="{0D27EF05-7716-4F15-96C9-CE06B9CFAB78}" type="presParOf" srcId="{A462B230-AD5C-4528-A10E-63642D6FCDBC}" destId="{C3AFDE70-6168-45A0-8FBF-A84E01719507}" srcOrd="3" destOrd="0" presId="urn:microsoft.com/office/officeart/2005/8/layout/orgChart1"/>
    <dgm:cxn modelId="{EE3414BB-FB2E-49FF-A36A-81200EBDAC06}" type="presParOf" srcId="{C3AFDE70-6168-45A0-8FBF-A84E01719507}" destId="{227DD9F1-2657-464A-B8BA-19323CD11F6C}" srcOrd="0" destOrd="0" presId="urn:microsoft.com/office/officeart/2005/8/layout/orgChart1"/>
    <dgm:cxn modelId="{6E1D2424-7B75-4C32-A980-191D7DD03284}" type="presParOf" srcId="{227DD9F1-2657-464A-B8BA-19323CD11F6C}" destId="{A422DA1C-9608-44F4-98A5-9D846F381394}" srcOrd="0" destOrd="0" presId="urn:microsoft.com/office/officeart/2005/8/layout/orgChart1"/>
    <dgm:cxn modelId="{EF21A3FD-EC08-4202-951C-42CB633618FF}" type="presParOf" srcId="{227DD9F1-2657-464A-B8BA-19323CD11F6C}" destId="{5A2B200A-F733-474F-BCAE-340A6384C707}" srcOrd="1" destOrd="0" presId="urn:microsoft.com/office/officeart/2005/8/layout/orgChart1"/>
    <dgm:cxn modelId="{185ED309-E11D-44B7-8709-E2E93F3E2F38}" type="presParOf" srcId="{C3AFDE70-6168-45A0-8FBF-A84E01719507}" destId="{1BA5FA98-9395-444D-B6B8-83EDEB81DB07}" srcOrd="1" destOrd="0" presId="urn:microsoft.com/office/officeart/2005/8/layout/orgChart1"/>
    <dgm:cxn modelId="{79D87E13-F774-40EC-B292-5B5292952352}" type="presParOf" srcId="{C3AFDE70-6168-45A0-8FBF-A84E01719507}" destId="{37692185-6468-4647-8ECA-6998D3204260}" srcOrd="2" destOrd="0" presId="urn:microsoft.com/office/officeart/2005/8/layout/orgChart1"/>
    <dgm:cxn modelId="{1B7EF84B-0854-4A6D-A9AB-3E74193B2E7B}" type="presParOf" srcId="{A462B230-AD5C-4528-A10E-63642D6FCDBC}" destId="{9A426E16-9A50-4D34-82E0-592C9B4A29FD}" srcOrd="4" destOrd="0" presId="urn:microsoft.com/office/officeart/2005/8/layout/orgChart1"/>
    <dgm:cxn modelId="{CA71B3CD-BDD8-479E-B7B1-89C43B58332B}" type="presParOf" srcId="{A462B230-AD5C-4528-A10E-63642D6FCDBC}" destId="{D16027C6-B8D2-49AF-946F-2599F4D31451}" srcOrd="5" destOrd="0" presId="urn:microsoft.com/office/officeart/2005/8/layout/orgChart1"/>
    <dgm:cxn modelId="{A9D4A33B-2E24-48F7-A3DB-45A431DA08D3}" type="presParOf" srcId="{D16027C6-B8D2-49AF-946F-2599F4D31451}" destId="{8223EFDA-988B-47FE-A5C2-00415B36E16C}" srcOrd="0" destOrd="0" presId="urn:microsoft.com/office/officeart/2005/8/layout/orgChart1"/>
    <dgm:cxn modelId="{17644681-CF63-45F1-86C0-E48DB68EE832}" type="presParOf" srcId="{8223EFDA-988B-47FE-A5C2-00415B36E16C}" destId="{1FC7D765-9078-46C7-942A-577FF314943C}" srcOrd="0" destOrd="0" presId="urn:microsoft.com/office/officeart/2005/8/layout/orgChart1"/>
    <dgm:cxn modelId="{4C21CFC3-8B7A-404D-83CA-3A88695A0387}" type="presParOf" srcId="{8223EFDA-988B-47FE-A5C2-00415B36E16C}" destId="{AD679DA7-28AD-43AF-891F-1E4EB8B67FA4}" srcOrd="1" destOrd="0" presId="urn:microsoft.com/office/officeart/2005/8/layout/orgChart1"/>
    <dgm:cxn modelId="{2CF998C6-7725-4167-B466-946E875BF3D7}" type="presParOf" srcId="{D16027C6-B8D2-49AF-946F-2599F4D31451}" destId="{FBA35F47-22E0-447C-A39E-D27BBAA0B3C0}" srcOrd="1" destOrd="0" presId="urn:microsoft.com/office/officeart/2005/8/layout/orgChart1"/>
    <dgm:cxn modelId="{EB9B345E-3414-4D86-9BB7-8BB39C4EDC41}" type="presParOf" srcId="{D16027C6-B8D2-49AF-946F-2599F4D31451}" destId="{378F6658-42C0-4EA5-A4CF-614DFFA03A1C}" srcOrd="2" destOrd="0" presId="urn:microsoft.com/office/officeart/2005/8/layout/orgChart1"/>
    <dgm:cxn modelId="{DFF7F4D8-5B2A-4A20-B12B-71E5F08D95D0}" type="presParOf" srcId="{A19E0B2E-6DAE-4F51-9C1B-4375E75B8314}" destId="{F62A5BE1-9A28-4F69-A556-FD11021EE704}" srcOrd="2" destOrd="0" presId="urn:microsoft.com/office/officeart/2005/8/layout/orgChart1"/>
    <dgm:cxn modelId="{BEC4A4E4-C884-463B-A940-D793520D3116}" type="presParOf" srcId="{58FAE536-3377-4490-A121-3E12EBEC5841}" destId="{F953C9AE-F623-4DEE-9AFA-4F8EC2A75DEA}" srcOrd="2" destOrd="0" presId="urn:microsoft.com/office/officeart/2005/8/layout/orgChart1"/>
    <dgm:cxn modelId="{242FBE1E-3AEF-4AF0-AA65-673A037914DB}" type="presParOf" srcId="{58FAE536-3377-4490-A121-3E12EBEC5841}" destId="{9B9937B7-04B6-480D-AC85-D7A43FE34360}" srcOrd="3" destOrd="0" presId="urn:microsoft.com/office/officeart/2005/8/layout/orgChart1"/>
    <dgm:cxn modelId="{3EE054B3-60F3-4E08-A70D-509E4F486135}" type="presParOf" srcId="{9B9937B7-04B6-480D-AC85-D7A43FE34360}" destId="{3EE8404C-4253-4C77-9B2F-58899BD94E8B}" srcOrd="0" destOrd="0" presId="urn:microsoft.com/office/officeart/2005/8/layout/orgChart1"/>
    <dgm:cxn modelId="{B57238F9-2A3F-49BD-AE9B-892CC6B27A2D}" type="presParOf" srcId="{3EE8404C-4253-4C77-9B2F-58899BD94E8B}" destId="{68470004-2EC8-4EE1-A504-DC092D38C3B0}" srcOrd="0" destOrd="0" presId="urn:microsoft.com/office/officeart/2005/8/layout/orgChart1"/>
    <dgm:cxn modelId="{CA802944-1355-4791-861E-9D027B769D68}" type="presParOf" srcId="{3EE8404C-4253-4C77-9B2F-58899BD94E8B}" destId="{4E563F24-A7DF-4B07-9F78-E4CD3BA89A14}" srcOrd="1" destOrd="0" presId="urn:microsoft.com/office/officeart/2005/8/layout/orgChart1"/>
    <dgm:cxn modelId="{A1D63011-C1F8-49EC-B7ED-C8129B3CBAEA}" type="presParOf" srcId="{9B9937B7-04B6-480D-AC85-D7A43FE34360}" destId="{1DA8F865-8829-408F-8DF3-DB58AAFD4C17}" srcOrd="1" destOrd="0" presId="urn:microsoft.com/office/officeart/2005/8/layout/orgChart1"/>
    <dgm:cxn modelId="{80806998-5CF9-45A1-BA46-7D9C48CEC6BE}" type="presParOf" srcId="{1DA8F865-8829-408F-8DF3-DB58AAFD4C17}" destId="{E2634709-3C6C-4925-8ADE-9D50C7B3F190}" srcOrd="0" destOrd="0" presId="urn:microsoft.com/office/officeart/2005/8/layout/orgChart1"/>
    <dgm:cxn modelId="{9822E9E7-6801-4F5D-9BF3-1334DB5E2B86}" type="presParOf" srcId="{1DA8F865-8829-408F-8DF3-DB58AAFD4C17}" destId="{7EE0AECB-C461-4E92-8CA0-20D631A62A50}" srcOrd="1" destOrd="0" presId="urn:microsoft.com/office/officeart/2005/8/layout/orgChart1"/>
    <dgm:cxn modelId="{C5654417-303F-4A45-9BA6-12A97CF15699}" type="presParOf" srcId="{7EE0AECB-C461-4E92-8CA0-20D631A62A50}" destId="{05F5E10D-7570-4C56-8BE9-A812BCC49254}" srcOrd="0" destOrd="0" presId="urn:microsoft.com/office/officeart/2005/8/layout/orgChart1"/>
    <dgm:cxn modelId="{5C8A5679-C021-4483-AD0F-AA44F46C00E3}" type="presParOf" srcId="{05F5E10D-7570-4C56-8BE9-A812BCC49254}" destId="{76A79E94-6C98-4537-BA31-9DA688573738}" srcOrd="0" destOrd="0" presId="urn:microsoft.com/office/officeart/2005/8/layout/orgChart1"/>
    <dgm:cxn modelId="{6DD59555-86FD-40F1-9690-7ADEC7F6F796}" type="presParOf" srcId="{05F5E10D-7570-4C56-8BE9-A812BCC49254}" destId="{5E1DEB41-4CFB-4F82-9B9F-E5B97299FBB5}" srcOrd="1" destOrd="0" presId="urn:microsoft.com/office/officeart/2005/8/layout/orgChart1"/>
    <dgm:cxn modelId="{4D6D72D7-7495-4F14-933B-8FD992177F06}" type="presParOf" srcId="{7EE0AECB-C461-4E92-8CA0-20D631A62A50}" destId="{6C81A717-4BB9-4281-AEA7-C521C6FF9355}" srcOrd="1" destOrd="0" presId="urn:microsoft.com/office/officeart/2005/8/layout/orgChart1"/>
    <dgm:cxn modelId="{73C6306F-3531-4E15-8376-194B316467B2}" type="presParOf" srcId="{7EE0AECB-C461-4E92-8CA0-20D631A62A50}" destId="{68919EFE-1F24-4A70-AEEA-44865512E5FD}" srcOrd="2" destOrd="0" presId="urn:microsoft.com/office/officeart/2005/8/layout/orgChart1"/>
    <dgm:cxn modelId="{6C5AEE6A-D566-47F0-AA7F-F161EBEBF316}" type="presParOf" srcId="{1DA8F865-8829-408F-8DF3-DB58AAFD4C17}" destId="{95C953B4-099E-4203-A757-1D754BB397EF}" srcOrd="2" destOrd="0" presId="urn:microsoft.com/office/officeart/2005/8/layout/orgChart1"/>
    <dgm:cxn modelId="{272D7FD1-5E04-4B53-806F-966EA29ABA1D}" type="presParOf" srcId="{1DA8F865-8829-408F-8DF3-DB58AAFD4C17}" destId="{75291213-B34C-45F3-ADCC-F805E2BAD49B}" srcOrd="3" destOrd="0" presId="urn:microsoft.com/office/officeart/2005/8/layout/orgChart1"/>
    <dgm:cxn modelId="{AD0C0D09-C1F4-45D7-9BEF-939C4791F02B}" type="presParOf" srcId="{75291213-B34C-45F3-ADCC-F805E2BAD49B}" destId="{7E0A51F3-D77B-431C-986F-A59AF9E88A5B}" srcOrd="0" destOrd="0" presId="urn:microsoft.com/office/officeart/2005/8/layout/orgChart1"/>
    <dgm:cxn modelId="{B62DE807-A12D-4C4C-909A-D3BF6DAFA706}" type="presParOf" srcId="{7E0A51F3-D77B-431C-986F-A59AF9E88A5B}" destId="{8A9DCCC8-603C-4A34-B507-F3A2CAC1E4C0}" srcOrd="0" destOrd="0" presId="urn:microsoft.com/office/officeart/2005/8/layout/orgChart1"/>
    <dgm:cxn modelId="{BDA2764E-D544-47F5-ACDC-FA54DDE8AC07}" type="presParOf" srcId="{7E0A51F3-D77B-431C-986F-A59AF9E88A5B}" destId="{E41256AF-073F-4E3C-BD5D-CC5EA305ADF9}" srcOrd="1" destOrd="0" presId="urn:microsoft.com/office/officeart/2005/8/layout/orgChart1"/>
    <dgm:cxn modelId="{E8216128-7EC3-4A71-807E-C2F60FE0955A}" type="presParOf" srcId="{75291213-B34C-45F3-ADCC-F805E2BAD49B}" destId="{587DC1D9-ED44-4C26-8A0C-FA0933EB0AB0}" srcOrd="1" destOrd="0" presId="urn:microsoft.com/office/officeart/2005/8/layout/orgChart1"/>
    <dgm:cxn modelId="{903A299E-87BB-4988-B2FE-257D9447F600}" type="presParOf" srcId="{75291213-B34C-45F3-ADCC-F805E2BAD49B}" destId="{87347E32-9079-47FE-BBAF-C597F0E6FCE0}" srcOrd="2" destOrd="0" presId="urn:microsoft.com/office/officeart/2005/8/layout/orgChart1"/>
    <dgm:cxn modelId="{13DC9660-A842-4C7C-A559-1865B4C9073F}" type="presParOf" srcId="{9B9937B7-04B6-480D-AC85-D7A43FE34360}" destId="{52AA241B-737C-4291-BED0-D8A91D85B130}" srcOrd="2" destOrd="0" presId="urn:microsoft.com/office/officeart/2005/8/layout/orgChart1"/>
    <dgm:cxn modelId="{D28D2616-AF48-406E-B1AC-C3217E90A193}" type="presParOf" srcId="{E64C3E4A-4DCD-44B0-ABC2-B2B1247AEAED}" destId="{93E0BF1F-43EC-4BC4-BE6C-DD903CEC0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AE672-EF79-4708-ADA5-5E3AFAF1C7D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1329569-A711-474D-A303-6285F47C7D10}">
      <dgm:prSet phldrT="[Tekst]"/>
      <dgm:spPr/>
      <dgm:t>
        <a:bodyPr/>
        <a:lstStyle/>
        <a:p>
          <a:r>
            <a:rPr lang="da-DK" dirty="0" smtClean="0"/>
            <a:t>It-chef</a:t>
          </a:r>
          <a:endParaRPr lang="da-DK" dirty="0"/>
        </a:p>
      </dgm:t>
    </dgm:pt>
    <dgm:pt modelId="{AA762B9B-D51E-442B-800A-3CD137B53C53}" type="parTrans" cxnId="{B2097AFD-6BEE-4AC9-950B-5F4633E67CD0}">
      <dgm:prSet/>
      <dgm:spPr/>
      <dgm:t>
        <a:bodyPr/>
        <a:lstStyle/>
        <a:p>
          <a:endParaRPr lang="da-DK"/>
        </a:p>
      </dgm:t>
    </dgm:pt>
    <dgm:pt modelId="{186E6ADF-8F9D-451D-8909-E87A37363A03}" type="sibTrans" cxnId="{B2097AFD-6BEE-4AC9-950B-5F4633E67CD0}">
      <dgm:prSet/>
      <dgm:spPr/>
      <dgm:t>
        <a:bodyPr/>
        <a:lstStyle/>
        <a:p>
          <a:endParaRPr lang="da-DK"/>
        </a:p>
      </dgm:t>
    </dgm:pt>
    <dgm:pt modelId="{690EF1D0-0BC7-4BDC-84EC-ECA7048AB292}">
      <dgm:prSet phldrT="[Tekst]"/>
      <dgm:spPr/>
      <dgm:t>
        <a:bodyPr/>
        <a:lstStyle/>
        <a:p>
          <a:r>
            <a:rPr lang="da-DK" dirty="0" smtClean="0"/>
            <a:t>Souschef</a:t>
          </a:r>
          <a:endParaRPr lang="da-DK" dirty="0"/>
        </a:p>
      </dgm:t>
    </dgm:pt>
    <dgm:pt modelId="{3D16F89A-0EE4-4174-9F5A-D567516C16CD}" type="parTrans" cxnId="{F8C594DE-3EDB-40D0-BE46-E089AE908ECC}">
      <dgm:prSet/>
      <dgm:spPr/>
      <dgm:t>
        <a:bodyPr/>
        <a:lstStyle/>
        <a:p>
          <a:endParaRPr lang="da-DK"/>
        </a:p>
      </dgm:t>
    </dgm:pt>
    <dgm:pt modelId="{AAF49C9E-3B20-4A29-BE78-157A0ECAB3C3}" type="sibTrans" cxnId="{F8C594DE-3EDB-40D0-BE46-E089AE908ECC}">
      <dgm:prSet/>
      <dgm:spPr/>
      <dgm:t>
        <a:bodyPr/>
        <a:lstStyle/>
        <a:p>
          <a:endParaRPr lang="da-DK"/>
        </a:p>
      </dgm:t>
    </dgm:pt>
    <dgm:pt modelId="{8AA986F8-4DEF-4353-AD35-E208A78F4157}">
      <dgm:prSet phldrT="[Tekst]"/>
      <dgm:spPr/>
      <dgm:t>
        <a:bodyPr/>
        <a:lstStyle/>
        <a:p>
          <a:r>
            <a:rPr lang="da-DK" dirty="0" smtClean="0"/>
            <a:t>Udvikling, arkitektur, projekter (3)</a:t>
          </a:r>
          <a:endParaRPr lang="da-DK" dirty="0"/>
        </a:p>
      </dgm:t>
    </dgm:pt>
    <dgm:pt modelId="{B2C396D5-FDD5-4EF8-9FE2-4FEC63556737}" type="parTrans" cxnId="{E3281258-CA5C-48CA-B3F8-5C35C16F9410}">
      <dgm:prSet/>
      <dgm:spPr/>
      <dgm:t>
        <a:bodyPr/>
        <a:lstStyle/>
        <a:p>
          <a:endParaRPr lang="da-DK"/>
        </a:p>
      </dgm:t>
    </dgm:pt>
    <dgm:pt modelId="{B697536C-6F5E-4D4F-895D-D4B0AE18D7D5}" type="sibTrans" cxnId="{E3281258-CA5C-48CA-B3F8-5C35C16F9410}">
      <dgm:prSet/>
      <dgm:spPr/>
      <dgm:t>
        <a:bodyPr/>
        <a:lstStyle/>
        <a:p>
          <a:endParaRPr lang="da-DK"/>
        </a:p>
      </dgm:t>
    </dgm:pt>
    <dgm:pt modelId="{B241943D-1495-4035-881F-5CD84AC6620B}">
      <dgm:prSet/>
      <dgm:spPr/>
      <dgm:t>
        <a:bodyPr/>
        <a:lstStyle/>
        <a:p>
          <a:r>
            <a:rPr lang="da-DK" dirty="0" smtClean="0"/>
            <a:t>Service (Level)</a:t>
          </a:r>
        </a:p>
        <a:p>
          <a:r>
            <a:rPr lang="da-DK" dirty="0" smtClean="0"/>
            <a:t>(8)</a:t>
          </a:r>
          <a:endParaRPr lang="da-DK" dirty="0"/>
        </a:p>
      </dgm:t>
    </dgm:pt>
    <dgm:pt modelId="{80545BFA-E4AB-45E6-ACD2-943AD17EFBC4}" type="parTrans" cxnId="{5EAC1157-8BF7-4242-9A8E-6243DD8B6A95}">
      <dgm:prSet/>
      <dgm:spPr/>
      <dgm:t>
        <a:bodyPr/>
        <a:lstStyle/>
        <a:p>
          <a:endParaRPr lang="da-DK"/>
        </a:p>
      </dgm:t>
    </dgm:pt>
    <dgm:pt modelId="{674F3D31-EE8C-4D74-B6A8-9113AD13FC2F}" type="sibTrans" cxnId="{5EAC1157-8BF7-4242-9A8E-6243DD8B6A95}">
      <dgm:prSet/>
      <dgm:spPr/>
      <dgm:t>
        <a:bodyPr/>
        <a:lstStyle/>
        <a:p>
          <a:endParaRPr lang="da-DK"/>
        </a:p>
      </dgm:t>
    </dgm:pt>
    <dgm:pt modelId="{919FE4F8-EF4A-4D2E-B055-745D9412BD77}">
      <dgm:prSet/>
      <dgm:spPr/>
      <dgm:t>
        <a:bodyPr/>
        <a:lstStyle/>
        <a:p>
          <a:r>
            <a:rPr lang="da-DK" dirty="0" smtClean="0"/>
            <a:t>Print og Kopi</a:t>
          </a:r>
        </a:p>
        <a:p>
          <a:r>
            <a:rPr lang="da-DK" dirty="0" smtClean="0"/>
            <a:t>(2)</a:t>
          </a:r>
          <a:endParaRPr lang="da-DK" dirty="0"/>
        </a:p>
      </dgm:t>
    </dgm:pt>
    <dgm:pt modelId="{C20EB8B2-1424-45DA-8263-5B04C405A667}" type="parTrans" cxnId="{0FC16B5C-7DE0-4715-8177-70DF1EB0C55A}">
      <dgm:prSet/>
      <dgm:spPr/>
      <dgm:t>
        <a:bodyPr/>
        <a:lstStyle/>
        <a:p>
          <a:endParaRPr lang="da-DK"/>
        </a:p>
      </dgm:t>
    </dgm:pt>
    <dgm:pt modelId="{EDDCF753-197E-44BF-BE53-3B27C5AC2DF6}" type="sibTrans" cxnId="{0FC16B5C-7DE0-4715-8177-70DF1EB0C55A}">
      <dgm:prSet/>
      <dgm:spPr/>
      <dgm:t>
        <a:bodyPr/>
        <a:lstStyle/>
        <a:p>
          <a:endParaRPr lang="da-DK"/>
        </a:p>
      </dgm:t>
    </dgm:pt>
    <dgm:pt modelId="{66063024-35C2-46A8-90B1-7A81F8823296}">
      <dgm:prSet/>
      <dgm:spPr/>
      <dgm:t>
        <a:bodyPr/>
        <a:lstStyle/>
        <a:p>
          <a:r>
            <a:rPr lang="da-DK" dirty="0" err="1" smtClean="0"/>
            <a:t>Sysadm</a:t>
          </a:r>
          <a:r>
            <a:rPr lang="da-DK" dirty="0" smtClean="0"/>
            <a:t> (Level2)</a:t>
          </a:r>
        </a:p>
        <a:p>
          <a:r>
            <a:rPr lang="da-DK" dirty="0" smtClean="0"/>
            <a:t>(2)</a:t>
          </a:r>
          <a:endParaRPr lang="da-DK" dirty="0"/>
        </a:p>
      </dgm:t>
    </dgm:pt>
    <dgm:pt modelId="{C213D31E-D653-442F-816E-B4D0976BB175}" type="parTrans" cxnId="{DA25FC08-9C0C-4040-9BA9-975FA8B796EE}">
      <dgm:prSet/>
      <dgm:spPr/>
      <dgm:t>
        <a:bodyPr/>
        <a:lstStyle/>
        <a:p>
          <a:endParaRPr lang="da-DK"/>
        </a:p>
      </dgm:t>
    </dgm:pt>
    <dgm:pt modelId="{707739CE-5F33-4F34-A68C-9F0DC98D3184}" type="sibTrans" cxnId="{DA25FC08-9C0C-4040-9BA9-975FA8B796EE}">
      <dgm:prSet/>
      <dgm:spPr/>
      <dgm:t>
        <a:bodyPr/>
        <a:lstStyle/>
        <a:p>
          <a:endParaRPr lang="da-DK"/>
        </a:p>
      </dgm:t>
    </dgm:pt>
    <dgm:pt modelId="{9CAA3616-13EE-4239-A171-4372EEB99F95}">
      <dgm:prSet phldrT="[Tekst]"/>
      <dgm:spPr/>
      <dgm:t>
        <a:bodyPr/>
        <a:lstStyle/>
        <a:p>
          <a:r>
            <a:rPr lang="da-DK" dirty="0" smtClean="0"/>
            <a:t>Drift </a:t>
          </a:r>
        </a:p>
        <a:p>
          <a:r>
            <a:rPr lang="da-DK" dirty="0" smtClean="0"/>
            <a:t>(2)</a:t>
          </a:r>
          <a:endParaRPr lang="da-DK" dirty="0"/>
        </a:p>
      </dgm:t>
    </dgm:pt>
    <dgm:pt modelId="{E25782C6-D0CF-4645-9888-029C0DEEB166}" type="parTrans" cxnId="{2DDA88F4-1803-4E54-A1BB-52D53E91600B}">
      <dgm:prSet/>
      <dgm:spPr/>
      <dgm:t>
        <a:bodyPr/>
        <a:lstStyle/>
        <a:p>
          <a:endParaRPr lang="da-DK"/>
        </a:p>
      </dgm:t>
    </dgm:pt>
    <dgm:pt modelId="{C6A88618-6036-4E5F-97F4-5FED40F4DF96}" type="sibTrans" cxnId="{2DDA88F4-1803-4E54-A1BB-52D53E91600B}">
      <dgm:prSet/>
      <dgm:spPr/>
      <dgm:t>
        <a:bodyPr/>
        <a:lstStyle/>
        <a:p>
          <a:endParaRPr lang="da-DK"/>
        </a:p>
      </dgm:t>
    </dgm:pt>
    <dgm:pt modelId="{E4DEF94F-665A-418B-BCB8-6489F0ACFDD6}" type="pres">
      <dgm:prSet presAssocID="{770AE672-EF79-4708-ADA5-5E3AFAF1C7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E64C3E4A-4DCD-44B0-ABC2-B2B1247AEAED}" type="pres">
      <dgm:prSet presAssocID="{E1329569-A711-474D-A303-6285F47C7D10}" presName="hierRoot1" presStyleCnt="0">
        <dgm:presLayoutVars>
          <dgm:hierBranch val="init"/>
        </dgm:presLayoutVars>
      </dgm:prSet>
      <dgm:spPr/>
    </dgm:pt>
    <dgm:pt modelId="{64C31B5B-B979-4600-8A95-4427034575C1}" type="pres">
      <dgm:prSet presAssocID="{E1329569-A711-474D-A303-6285F47C7D10}" presName="rootComposite1" presStyleCnt="0"/>
      <dgm:spPr/>
    </dgm:pt>
    <dgm:pt modelId="{8F071800-FD89-4232-9DC7-0A7FB804B765}" type="pres">
      <dgm:prSet presAssocID="{E1329569-A711-474D-A303-6285F47C7D10}" presName="rootText1" presStyleLbl="node0" presStyleIdx="0" presStyleCnt="1" custScaleX="103095" custScaleY="61059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629B891-4443-4EE4-860B-AB672AA21044}" type="pres">
      <dgm:prSet presAssocID="{E1329569-A711-474D-A303-6285F47C7D10}" presName="rootConnector1" presStyleLbl="node1" presStyleIdx="0" presStyleCnt="0"/>
      <dgm:spPr/>
      <dgm:t>
        <a:bodyPr/>
        <a:lstStyle/>
        <a:p>
          <a:endParaRPr lang="da-DK"/>
        </a:p>
      </dgm:t>
    </dgm:pt>
    <dgm:pt modelId="{58FAE536-3377-4490-A121-3E12EBEC5841}" type="pres">
      <dgm:prSet presAssocID="{E1329569-A711-474D-A303-6285F47C7D10}" presName="hierChild2" presStyleCnt="0"/>
      <dgm:spPr/>
    </dgm:pt>
    <dgm:pt modelId="{D9DE946D-37E4-44AC-A711-F68189647869}" type="pres">
      <dgm:prSet presAssocID="{3D16F89A-0EE4-4174-9F5A-D567516C16CD}" presName="Name37" presStyleLbl="parChTrans1D2" presStyleIdx="0" presStyleCnt="3"/>
      <dgm:spPr/>
      <dgm:t>
        <a:bodyPr/>
        <a:lstStyle/>
        <a:p>
          <a:endParaRPr lang="da-DK"/>
        </a:p>
      </dgm:t>
    </dgm:pt>
    <dgm:pt modelId="{A19E0B2E-6DAE-4F51-9C1B-4375E75B8314}" type="pres">
      <dgm:prSet presAssocID="{690EF1D0-0BC7-4BDC-84EC-ECA7048AB292}" presName="hierRoot2" presStyleCnt="0">
        <dgm:presLayoutVars>
          <dgm:hierBranch val="init"/>
        </dgm:presLayoutVars>
      </dgm:prSet>
      <dgm:spPr/>
    </dgm:pt>
    <dgm:pt modelId="{ACDAA648-058C-4F1F-BC9A-8DCF3AEFCC98}" type="pres">
      <dgm:prSet presAssocID="{690EF1D0-0BC7-4BDC-84EC-ECA7048AB292}" presName="rootComposite" presStyleCnt="0"/>
      <dgm:spPr/>
    </dgm:pt>
    <dgm:pt modelId="{7CEED5B1-F09D-4E32-BC6F-4E7B3D0C252D}" type="pres">
      <dgm:prSet presAssocID="{690EF1D0-0BC7-4BDC-84EC-ECA7048AB2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B628C88-2859-4D69-8A22-99534313C7F8}" type="pres">
      <dgm:prSet presAssocID="{690EF1D0-0BC7-4BDC-84EC-ECA7048AB292}" presName="rootConnector" presStyleLbl="node2" presStyleIdx="0" presStyleCnt="3"/>
      <dgm:spPr/>
      <dgm:t>
        <a:bodyPr/>
        <a:lstStyle/>
        <a:p>
          <a:endParaRPr lang="da-DK"/>
        </a:p>
      </dgm:t>
    </dgm:pt>
    <dgm:pt modelId="{A462B230-AD5C-4528-A10E-63642D6FCDBC}" type="pres">
      <dgm:prSet presAssocID="{690EF1D0-0BC7-4BDC-84EC-ECA7048AB292}" presName="hierChild4" presStyleCnt="0"/>
      <dgm:spPr/>
    </dgm:pt>
    <dgm:pt modelId="{6CC9F74F-B389-4D3D-8600-3A7A626BB497}" type="pres">
      <dgm:prSet presAssocID="{80545BFA-E4AB-45E6-ACD2-943AD17EFBC4}" presName="Name37" presStyleLbl="parChTrans1D3" presStyleIdx="0" presStyleCnt="3"/>
      <dgm:spPr/>
      <dgm:t>
        <a:bodyPr/>
        <a:lstStyle/>
        <a:p>
          <a:endParaRPr lang="da-DK"/>
        </a:p>
      </dgm:t>
    </dgm:pt>
    <dgm:pt modelId="{E3F23908-206E-494D-B73E-99F39EF65BEC}" type="pres">
      <dgm:prSet presAssocID="{B241943D-1495-4035-881F-5CD84AC6620B}" presName="hierRoot2" presStyleCnt="0">
        <dgm:presLayoutVars>
          <dgm:hierBranch val="init"/>
        </dgm:presLayoutVars>
      </dgm:prSet>
      <dgm:spPr/>
    </dgm:pt>
    <dgm:pt modelId="{657F625D-0AB5-44DB-BF65-CF11B3C22EA1}" type="pres">
      <dgm:prSet presAssocID="{B241943D-1495-4035-881F-5CD84AC6620B}" presName="rootComposite" presStyleCnt="0"/>
      <dgm:spPr/>
    </dgm:pt>
    <dgm:pt modelId="{1BFEE423-7345-46F7-B190-14D008B02EAB}" type="pres">
      <dgm:prSet presAssocID="{B241943D-1495-4035-881F-5CD84AC6620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C6CDA67-1222-4496-B86D-0755EC281F88}" type="pres">
      <dgm:prSet presAssocID="{B241943D-1495-4035-881F-5CD84AC6620B}" presName="rootConnector" presStyleLbl="node3" presStyleIdx="0" presStyleCnt="3"/>
      <dgm:spPr/>
      <dgm:t>
        <a:bodyPr/>
        <a:lstStyle/>
        <a:p>
          <a:endParaRPr lang="da-DK"/>
        </a:p>
      </dgm:t>
    </dgm:pt>
    <dgm:pt modelId="{E117F0A4-5677-46B9-A42D-0BC43F701882}" type="pres">
      <dgm:prSet presAssocID="{B241943D-1495-4035-881F-5CD84AC6620B}" presName="hierChild4" presStyleCnt="0"/>
      <dgm:spPr/>
    </dgm:pt>
    <dgm:pt modelId="{92A92F72-DA0E-4A15-998D-A6838A2CFDC3}" type="pres">
      <dgm:prSet presAssocID="{B241943D-1495-4035-881F-5CD84AC6620B}" presName="hierChild5" presStyleCnt="0"/>
      <dgm:spPr/>
    </dgm:pt>
    <dgm:pt modelId="{802C1C9B-3D1E-414A-98B0-7AC3CB43B7DA}" type="pres">
      <dgm:prSet presAssocID="{C213D31E-D653-442F-816E-B4D0976BB175}" presName="Name37" presStyleLbl="parChTrans1D3" presStyleIdx="1" presStyleCnt="3"/>
      <dgm:spPr/>
      <dgm:t>
        <a:bodyPr/>
        <a:lstStyle/>
        <a:p>
          <a:endParaRPr lang="da-DK"/>
        </a:p>
      </dgm:t>
    </dgm:pt>
    <dgm:pt modelId="{C3AFDE70-6168-45A0-8FBF-A84E01719507}" type="pres">
      <dgm:prSet presAssocID="{66063024-35C2-46A8-90B1-7A81F8823296}" presName="hierRoot2" presStyleCnt="0">
        <dgm:presLayoutVars>
          <dgm:hierBranch val="init"/>
        </dgm:presLayoutVars>
      </dgm:prSet>
      <dgm:spPr/>
    </dgm:pt>
    <dgm:pt modelId="{227DD9F1-2657-464A-B8BA-19323CD11F6C}" type="pres">
      <dgm:prSet presAssocID="{66063024-35C2-46A8-90B1-7A81F8823296}" presName="rootComposite" presStyleCnt="0"/>
      <dgm:spPr/>
    </dgm:pt>
    <dgm:pt modelId="{A422DA1C-9608-44F4-98A5-9D846F381394}" type="pres">
      <dgm:prSet presAssocID="{66063024-35C2-46A8-90B1-7A81F882329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A2B200A-F733-474F-BCAE-340A6384C707}" type="pres">
      <dgm:prSet presAssocID="{66063024-35C2-46A8-90B1-7A81F8823296}" presName="rootConnector" presStyleLbl="node3" presStyleIdx="1" presStyleCnt="3"/>
      <dgm:spPr/>
      <dgm:t>
        <a:bodyPr/>
        <a:lstStyle/>
        <a:p>
          <a:endParaRPr lang="da-DK"/>
        </a:p>
      </dgm:t>
    </dgm:pt>
    <dgm:pt modelId="{1BA5FA98-9395-444D-B6B8-83EDEB81DB07}" type="pres">
      <dgm:prSet presAssocID="{66063024-35C2-46A8-90B1-7A81F8823296}" presName="hierChild4" presStyleCnt="0"/>
      <dgm:spPr/>
    </dgm:pt>
    <dgm:pt modelId="{37692185-6468-4647-8ECA-6998D3204260}" type="pres">
      <dgm:prSet presAssocID="{66063024-35C2-46A8-90B1-7A81F8823296}" presName="hierChild5" presStyleCnt="0"/>
      <dgm:spPr/>
    </dgm:pt>
    <dgm:pt modelId="{9A426E16-9A50-4D34-82E0-592C9B4A29FD}" type="pres">
      <dgm:prSet presAssocID="{C20EB8B2-1424-45DA-8263-5B04C405A667}" presName="Name37" presStyleLbl="parChTrans1D3" presStyleIdx="2" presStyleCnt="3"/>
      <dgm:spPr/>
      <dgm:t>
        <a:bodyPr/>
        <a:lstStyle/>
        <a:p>
          <a:endParaRPr lang="da-DK"/>
        </a:p>
      </dgm:t>
    </dgm:pt>
    <dgm:pt modelId="{D16027C6-B8D2-49AF-946F-2599F4D31451}" type="pres">
      <dgm:prSet presAssocID="{919FE4F8-EF4A-4D2E-B055-745D9412BD77}" presName="hierRoot2" presStyleCnt="0">
        <dgm:presLayoutVars>
          <dgm:hierBranch val="init"/>
        </dgm:presLayoutVars>
      </dgm:prSet>
      <dgm:spPr/>
    </dgm:pt>
    <dgm:pt modelId="{8223EFDA-988B-47FE-A5C2-00415B36E16C}" type="pres">
      <dgm:prSet presAssocID="{919FE4F8-EF4A-4D2E-B055-745D9412BD77}" presName="rootComposite" presStyleCnt="0"/>
      <dgm:spPr/>
    </dgm:pt>
    <dgm:pt modelId="{1FC7D765-9078-46C7-942A-577FF314943C}" type="pres">
      <dgm:prSet presAssocID="{919FE4F8-EF4A-4D2E-B055-745D9412BD77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AD679DA7-28AD-43AF-891F-1E4EB8B67FA4}" type="pres">
      <dgm:prSet presAssocID="{919FE4F8-EF4A-4D2E-B055-745D9412BD77}" presName="rootConnector" presStyleLbl="node3" presStyleIdx="2" presStyleCnt="3"/>
      <dgm:spPr/>
      <dgm:t>
        <a:bodyPr/>
        <a:lstStyle/>
        <a:p>
          <a:endParaRPr lang="da-DK"/>
        </a:p>
      </dgm:t>
    </dgm:pt>
    <dgm:pt modelId="{FBA35F47-22E0-447C-A39E-D27BBAA0B3C0}" type="pres">
      <dgm:prSet presAssocID="{919FE4F8-EF4A-4D2E-B055-745D9412BD77}" presName="hierChild4" presStyleCnt="0"/>
      <dgm:spPr/>
    </dgm:pt>
    <dgm:pt modelId="{378F6658-42C0-4EA5-A4CF-614DFFA03A1C}" type="pres">
      <dgm:prSet presAssocID="{919FE4F8-EF4A-4D2E-B055-745D9412BD77}" presName="hierChild5" presStyleCnt="0"/>
      <dgm:spPr/>
    </dgm:pt>
    <dgm:pt modelId="{F62A5BE1-9A28-4F69-A556-FD11021EE704}" type="pres">
      <dgm:prSet presAssocID="{690EF1D0-0BC7-4BDC-84EC-ECA7048AB292}" presName="hierChild5" presStyleCnt="0"/>
      <dgm:spPr/>
    </dgm:pt>
    <dgm:pt modelId="{F953C9AE-F623-4DEE-9AFA-4F8EC2A75DEA}" type="pres">
      <dgm:prSet presAssocID="{B2C396D5-FDD5-4EF8-9FE2-4FEC63556737}" presName="Name37" presStyleLbl="parChTrans1D2" presStyleIdx="1" presStyleCnt="3"/>
      <dgm:spPr/>
      <dgm:t>
        <a:bodyPr/>
        <a:lstStyle/>
        <a:p>
          <a:endParaRPr lang="da-DK"/>
        </a:p>
      </dgm:t>
    </dgm:pt>
    <dgm:pt modelId="{9B9937B7-04B6-480D-AC85-D7A43FE34360}" type="pres">
      <dgm:prSet presAssocID="{8AA986F8-4DEF-4353-AD35-E208A78F4157}" presName="hierRoot2" presStyleCnt="0">
        <dgm:presLayoutVars>
          <dgm:hierBranch val="init"/>
        </dgm:presLayoutVars>
      </dgm:prSet>
      <dgm:spPr/>
    </dgm:pt>
    <dgm:pt modelId="{3EE8404C-4253-4C77-9B2F-58899BD94E8B}" type="pres">
      <dgm:prSet presAssocID="{8AA986F8-4DEF-4353-AD35-E208A78F4157}" presName="rootComposite" presStyleCnt="0"/>
      <dgm:spPr/>
    </dgm:pt>
    <dgm:pt modelId="{68470004-2EC8-4EE1-A504-DC092D38C3B0}" type="pres">
      <dgm:prSet presAssocID="{8AA986F8-4DEF-4353-AD35-E208A78F4157}" presName="rootText" presStyleLbl="node2" presStyleIdx="1" presStyleCnt="3" custScaleX="117450" custScaleY="13618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4E563F24-A7DF-4B07-9F78-E4CD3BA89A14}" type="pres">
      <dgm:prSet presAssocID="{8AA986F8-4DEF-4353-AD35-E208A78F4157}" presName="rootConnector" presStyleLbl="node2" presStyleIdx="1" presStyleCnt="3"/>
      <dgm:spPr/>
      <dgm:t>
        <a:bodyPr/>
        <a:lstStyle/>
        <a:p>
          <a:endParaRPr lang="da-DK"/>
        </a:p>
      </dgm:t>
    </dgm:pt>
    <dgm:pt modelId="{1DA8F865-8829-408F-8DF3-DB58AAFD4C17}" type="pres">
      <dgm:prSet presAssocID="{8AA986F8-4DEF-4353-AD35-E208A78F4157}" presName="hierChild4" presStyleCnt="0"/>
      <dgm:spPr/>
    </dgm:pt>
    <dgm:pt modelId="{52AA241B-737C-4291-BED0-D8A91D85B130}" type="pres">
      <dgm:prSet presAssocID="{8AA986F8-4DEF-4353-AD35-E208A78F4157}" presName="hierChild5" presStyleCnt="0"/>
      <dgm:spPr/>
    </dgm:pt>
    <dgm:pt modelId="{5540C2DE-6393-4E9E-B8D7-CF70CC658066}" type="pres">
      <dgm:prSet presAssocID="{E25782C6-D0CF-4645-9888-029C0DEEB166}" presName="Name37" presStyleLbl="parChTrans1D2" presStyleIdx="2" presStyleCnt="3"/>
      <dgm:spPr/>
      <dgm:t>
        <a:bodyPr/>
        <a:lstStyle/>
        <a:p>
          <a:endParaRPr lang="da-DK"/>
        </a:p>
      </dgm:t>
    </dgm:pt>
    <dgm:pt modelId="{B485C71F-21FB-44F4-AF68-23FD1EB491BF}" type="pres">
      <dgm:prSet presAssocID="{9CAA3616-13EE-4239-A171-4372EEB99F95}" presName="hierRoot2" presStyleCnt="0">
        <dgm:presLayoutVars>
          <dgm:hierBranch val="init"/>
        </dgm:presLayoutVars>
      </dgm:prSet>
      <dgm:spPr/>
    </dgm:pt>
    <dgm:pt modelId="{C13C8198-6D98-4568-8ECA-D5B6CE95197E}" type="pres">
      <dgm:prSet presAssocID="{9CAA3616-13EE-4239-A171-4372EEB99F95}" presName="rootComposite" presStyleCnt="0"/>
      <dgm:spPr/>
    </dgm:pt>
    <dgm:pt modelId="{3E304D85-1136-4399-8243-726244BE09F5}" type="pres">
      <dgm:prSet presAssocID="{9CAA3616-13EE-4239-A171-4372EEB99F95}" presName="rootText" presStyleLbl="node2" presStyleIdx="2" presStyleCnt="3" custScaleX="117450" custScaleY="82708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77873FD-5051-4A55-8E1F-7DFA77F919B3}" type="pres">
      <dgm:prSet presAssocID="{9CAA3616-13EE-4239-A171-4372EEB99F95}" presName="rootConnector" presStyleLbl="node2" presStyleIdx="2" presStyleCnt="3"/>
      <dgm:spPr/>
      <dgm:t>
        <a:bodyPr/>
        <a:lstStyle/>
        <a:p>
          <a:endParaRPr lang="da-DK"/>
        </a:p>
      </dgm:t>
    </dgm:pt>
    <dgm:pt modelId="{C40F49B6-BB67-49C1-BFA7-BD3127A3E138}" type="pres">
      <dgm:prSet presAssocID="{9CAA3616-13EE-4239-A171-4372EEB99F95}" presName="hierChild4" presStyleCnt="0"/>
      <dgm:spPr/>
    </dgm:pt>
    <dgm:pt modelId="{1B1A0ED0-0F48-4367-B573-868F86F5C697}" type="pres">
      <dgm:prSet presAssocID="{9CAA3616-13EE-4239-A171-4372EEB99F95}" presName="hierChild5" presStyleCnt="0"/>
      <dgm:spPr/>
    </dgm:pt>
    <dgm:pt modelId="{93E0BF1F-43EC-4BC4-BE6C-DD903CEC0E39}" type="pres">
      <dgm:prSet presAssocID="{E1329569-A711-474D-A303-6285F47C7D10}" presName="hierChild3" presStyleCnt="0"/>
      <dgm:spPr/>
    </dgm:pt>
  </dgm:ptLst>
  <dgm:cxnLst>
    <dgm:cxn modelId="{049F757E-98DE-40F9-8514-2BC8EEB9C177}" type="presOf" srcId="{E1329569-A711-474D-A303-6285F47C7D10}" destId="{C629B891-4443-4EE4-860B-AB672AA21044}" srcOrd="1" destOrd="0" presId="urn:microsoft.com/office/officeart/2005/8/layout/orgChart1"/>
    <dgm:cxn modelId="{2C9CE4AE-2865-4D66-A866-874B641B2C05}" type="presOf" srcId="{690EF1D0-0BC7-4BDC-84EC-ECA7048AB292}" destId="{CB628C88-2859-4D69-8A22-99534313C7F8}" srcOrd="1" destOrd="0" presId="urn:microsoft.com/office/officeart/2005/8/layout/orgChart1"/>
    <dgm:cxn modelId="{72203A5D-2AA2-4E42-86E0-26C33F626152}" type="presOf" srcId="{C20EB8B2-1424-45DA-8263-5B04C405A667}" destId="{9A426E16-9A50-4D34-82E0-592C9B4A29FD}" srcOrd="0" destOrd="0" presId="urn:microsoft.com/office/officeart/2005/8/layout/orgChart1"/>
    <dgm:cxn modelId="{2DDA88F4-1803-4E54-A1BB-52D53E91600B}" srcId="{E1329569-A711-474D-A303-6285F47C7D10}" destId="{9CAA3616-13EE-4239-A171-4372EEB99F95}" srcOrd="2" destOrd="0" parTransId="{E25782C6-D0CF-4645-9888-029C0DEEB166}" sibTransId="{C6A88618-6036-4E5F-97F4-5FED40F4DF96}"/>
    <dgm:cxn modelId="{532F925A-6F80-43D6-9220-F0949592A3A6}" type="presOf" srcId="{E25782C6-D0CF-4645-9888-029C0DEEB166}" destId="{5540C2DE-6393-4E9E-B8D7-CF70CC658066}" srcOrd="0" destOrd="0" presId="urn:microsoft.com/office/officeart/2005/8/layout/orgChart1"/>
    <dgm:cxn modelId="{E2D18670-8D3C-4485-8445-C453A4FC6591}" type="presOf" srcId="{C213D31E-D653-442F-816E-B4D0976BB175}" destId="{802C1C9B-3D1E-414A-98B0-7AC3CB43B7DA}" srcOrd="0" destOrd="0" presId="urn:microsoft.com/office/officeart/2005/8/layout/orgChart1"/>
    <dgm:cxn modelId="{794D52C7-7383-47C6-9716-1E1299568AE1}" type="presOf" srcId="{E1329569-A711-474D-A303-6285F47C7D10}" destId="{8F071800-FD89-4232-9DC7-0A7FB804B765}" srcOrd="0" destOrd="0" presId="urn:microsoft.com/office/officeart/2005/8/layout/orgChart1"/>
    <dgm:cxn modelId="{393B41B8-ED1F-4A5A-B9BF-E9E0D9478528}" type="presOf" srcId="{9CAA3616-13EE-4239-A171-4372EEB99F95}" destId="{3E304D85-1136-4399-8243-726244BE09F5}" srcOrd="0" destOrd="0" presId="urn:microsoft.com/office/officeart/2005/8/layout/orgChart1"/>
    <dgm:cxn modelId="{8063CF30-0F66-4166-A61E-63133486319E}" type="presOf" srcId="{B241943D-1495-4035-881F-5CD84AC6620B}" destId="{7C6CDA67-1222-4496-B86D-0755EC281F88}" srcOrd="1" destOrd="0" presId="urn:microsoft.com/office/officeart/2005/8/layout/orgChart1"/>
    <dgm:cxn modelId="{32B2ADA1-05AB-49C3-AB49-D0F9D0622F8D}" type="presOf" srcId="{B241943D-1495-4035-881F-5CD84AC6620B}" destId="{1BFEE423-7345-46F7-B190-14D008B02EAB}" srcOrd="0" destOrd="0" presId="urn:microsoft.com/office/officeart/2005/8/layout/orgChart1"/>
    <dgm:cxn modelId="{9AF03E17-D8D8-44F1-93A6-64279691A539}" type="presOf" srcId="{690EF1D0-0BC7-4BDC-84EC-ECA7048AB292}" destId="{7CEED5B1-F09D-4E32-BC6F-4E7B3D0C252D}" srcOrd="0" destOrd="0" presId="urn:microsoft.com/office/officeart/2005/8/layout/orgChart1"/>
    <dgm:cxn modelId="{A37789CD-4E51-443C-878A-72C74056FC20}" type="presOf" srcId="{80545BFA-E4AB-45E6-ACD2-943AD17EFBC4}" destId="{6CC9F74F-B389-4D3D-8600-3A7A626BB497}" srcOrd="0" destOrd="0" presId="urn:microsoft.com/office/officeart/2005/8/layout/orgChart1"/>
    <dgm:cxn modelId="{DA25FC08-9C0C-4040-9BA9-975FA8B796EE}" srcId="{690EF1D0-0BC7-4BDC-84EC-ECA7048AB292}" destId="{66063024-35C2-46A8-90B1-7A81F8823296}" srcOrd="1" destOrd="0" parTransId="{C213D31E-D653-442F-816E-B4D0976BB175}" sibTransId="{707739CE-5F33-4F34-A68C-9F0DC98D3184}"/>
    <dgm:cxn modelId="{F48EEC45-2AFA-43BC-BEE6-07B653B1EE9C}" type="presOf" srcId="{66063024-35C2-46A8-90B1-7A81F8823296}" destId="{5A2B200A-F733-474F-BCAE-340A6384C707}" srcOrd="1" destOrd="0" presId="urn:microsoft.com/office/officeart/2005/8/layout/orgChart1"/>
    <dgm:cxn modelId="{EB3E2CAC-B61F-40DE-BC65-1E855E55708D}" type="presOf" srcId="{8AA986F8-4DEF-4353-AD35-E208A78F4157}" destId="{4E563F24-A7DF-4B07-9F78-E4CD3BA89A14}" srcOrd="1" destOrd="0" presId="urn:microsoft.com/office/officeart/2005/8/layout/orgChart1"/>
    <dgm:cxn modelId="{E3281258-CA5C-48CA-B3F8-5C35C16F9410}" srcId="{E1329569-A711-474D-A303-6285F47C7D10}" destId="{8AA986F8-4DEF-4353-AD35-E208A78F4157}" srcOrd="1" destOrd="0" parTransId="{B2C396D5-FDD5-4EF8-9FE2-4FEC63556737}" sibTransId="{B697536C-6F5E-4D4F-895D-D4B0AE18D7D5}"/>
    <dgm:cxn modelId="{506666ED-E06C-4008-B77A-5F8EBACD07E9}" type="presOf" srcId="{3D16F89A-0EE4-4174-9F5A-D567516C16CD}" destId="{D9DE946D-37E4-44AC-A711-F68189647869}" srcOrd="0" destOrd="0" presId="urn:microsoft.com/office/officeart/2005/8/layout/orgChart1"/>
    <dgm:cxn modelId="{5EAC1157-8BF7-4242-9A8E-6243DD8B6A95}" srcId="{690EF1D0-0BC7-4BDC-84EC-ECA7048AB292}" destId="{B241943D-1495-4035-881F-5CD84AC6620B}" srcOrd="0" destOrd="0" parTransId="{80545BFA-E4AB-45E6-ACD2-943AD17EFBC4}" sibTransId="{674F3D31-EE8C-4D74-B6A8-9113AD13FC2F}"/>
    <dgm:cxn modelId="{A03FB660-8EBA-4B42-BEE3-149346ADCF15}" type="presOf" srcId="{66063024-35C2-46A8-90B1-7A81F8823296}" destId="{A422DA1C-9608-44F4-98A5-9D846F381394}" srcOrd="0" destOrd="0" presId="urn:microsoft.com/office/officeart/2005/8/layout/orgChart1"/>
    <dgm:cxn modelId="{7BB1BA14-EC77-486E-B7E6-1C6C6563410A}" type="presOf" srcId="{919FE4F8-EF4A-4D2E-B055-745D9412BD77}" destId="{1FC7D765-9078-46C7-942A-577FF314943C}" srcOrd="0" destOrd="0" presId="urn:microsoft.com/office/officeart/2005/8/layout/orgChart1"/>
    <dgm:cxn modelId="{70D7D399-47F5-4237-BC53-DCE743A33CDB}" type="presOf" srcId="{770AE672-EF79-4708-ADA5-5E3AFAF1C7D1}" destId="{E4DEF94F-665A-418B-BCB8-6489F0ACFDD6}" srcOrd="0" destOrd="0" presId="urn:microsoft.com/office/officeart/2005/8/layout/orgChart1"/>
    <dgm:cxn modelId="{0D7CEAFB-47E6-4D66-AFC0-87EAD66F9985}" type="presOf" srcId="{919FE4F8-EF4A-4D2E-B055-745D9412BD77}" destId="{AD679DA7-28AD-43AF-891F-1E4EB8B67FA4}" srcOrd="1" destOrd="0" presId="urn:microsoft.com/office/officeart/2005/8/layout/orgChart1"/>
    <dgm:cxn modelId="{B2097AFD-6BEE-4AC9-950B-5F4633E67CD0}" srcId="{770AE672-EF79-4708-ADA5-5E3AFAF1C7D1}" destId="{E1329569-A711-474D-A303-6285F47C7D10}" srcOrd="0" destOrd="0" parTransId="{AA762B9B-D51E-442B-800A-3CD137B53C53}" sibTransId="{186E6ADF-8F9D-451D-8909-E87A37363A03}"/>
    <dgm:cxn modelId="{55B7F6FE-29F8-447B-BE48-C8ABDB54FAF9}" type="presOf" srcId="{8AA986F8-4DEF-4353-AD35-E208A78F4157}" destId="{68470004-2EC8-4EE1-A504-DC092D38C3B0}" srcOrd="0" destOrd="0" presId="urn:microsoft.com/office/officeart/2005/8/layout/orgChart1"/>
    <dgm:cxn modelId="{0FC16B5C-7DE0-4715-8177-70DF1EB0C55A}" srcId="{690EF1D0-0BC7-4BDC-84EC-ECA7048AB292}" destId="{919FE4F8-EF4A-4D2E-B055-745D9412BD77}" srcOrd="2" destOrd="0" parTransId="{C20EB8B2-1424-45DA-8263-5B04C405A667}" sibTransId="{EDDCF753-197E-44BF-BE53-3B27C5AC2DF6}"/>
    <dgm:cxn modelId="{F8C594DE-3EDB-40D0-BE46-E089AE908ECC}" srcId="{E1329569-A711-474D-A303-6285F47C7D10}" destId="{690EF1D0-0BC7-4BDC-84EC-ECA7048AB292}" srcOrd="0" destOrd="0" parTransId="{3D16F89A-0EE4-4174-9F5A-D567516C16CD}" sibTransId="{AAF49C9E-3B20-4A29-BE78-157A0ECAB3C3}"/>
    <dgm:cxn modelId="{D876C1DC-ABA5-48F0-A4CE-03F7C1FFBF50}" type="presOf" srcId="{B2C396D5-FDD5-4EF8-9FE2-4FEC63556737}" destId="{F953C9AE-F623-4DEE-9AFA-4F8EC2A75DEA}" srcOrd="0" destOrd="0" presId="urn:microsoft.com/office/officeart/2005/8/layout/orgChart1"/>
    <dgm:cxn modelId="{D33D3412-AF2A-4858-9CE6-DF9524C5BB2F}" type="presOf" srcId="{9CAA3616-13EE-4239-A171-4372EEB99F95}" destId="{577873FD-5051-4A55-8E1F-7DFA77F919B3}" srcOrd="1" destOrd="0" presId="urn:microsoft.com/office/officeart/2005/8/layout/orgChart1"/>
    <dgm:cxn modelId="{48DA2BE6-5C73-4FCB-83EC-E6D905DD0C71}" type="presParOf" srcId="{E4DEF94F-665A-418B-BCB8-6489F0ACFDD6}" destId="{E64C3E4A-4DCD-44B0-ABC2-B2B1247AEAED}" srcOrd="0" destOrd="0" presId="urn:microsoft.com/office/officeart/2005/8/layout/orgChart1"/>
    <dgm:cxn modelId="{CF7814C0-872C-4022-ABDC-073BE28A9DA0}" type="presParOf" srcId="{E64C3E4A-4DCD-44B0-ABC2-B2B1247AEAED}" destId="{64C31B5B-B979-4600-8A95-4427034575C1}" srcOrd="0" destOrd="0" presId="urn:microsoft.com/office/officeart/2005/8/layout/orgChart1"/>
    <dgm:cxn modelId="{2B166CD9-8C5E-4F85-B8C3-AD853FE6981D}" type="presParOf" srcId="{64C31B5B-B979-4600-8A95-4427034575C1}" destId="{8F071800-FD89-4232-9DC7-0A7FB804B765}" srcOrd="0" destOrd="0" presId="urn:microsoft.com/office/officeart/2005/8/layout/orgChart1"/>
    <dgm:cxn modelId="{4B618667-A69B-4DA9-B97D-55C8E6EFEA93}" type="presParOf" srcId="{64C31B5B-B979-4600-8A95-4427034575C1}" destId="{C629B891-4443-4EE4-860B-AB672AA21044}" srcOrd="1" destOrd="0" presId="urn:microsoft.com/office/officeart/2005/8/layout/orgChart1"/>
    <dgm:cxn modelId="{3D9DDBC5-1B1F-47F7-B987-EED542546F43}" type="presParOf" srcId="{E64C3E4A-4DCD-44B0-ABC2-B2B1247AEAED}" destId="{58FAE536-3377-4490-A121-3E12EBEC5841}" srcOrd="1" destOrd="0" presId="urn:microsoft.com/office/officeart/2005/8/layout/orgChart1"/>
    <dgm:cxn modelId="{89CA31D0-0BDD-471D-9265-4B45A585AFB8}" type="presParOf" srcId="{58FAE536-3377-4490-A121-3E12EBEC5841}" destId="{D9DE946D-37E4-44AC-A711-F68189647869}" srcOrd="0" destOrd="0" presId="urn:microsoft.com/office/officeart/2005/8/layout/orgChart1"/>
    <dgm:cxn modelId="{37C05470-4093-46FB-BB93-A1CBA72ECA44}" type="presParOf" srcId="{58FAE536-3377-4490-A121-3E12EBEC5841}" destId="{A19E0B2E-6DAE-4F51-9C1B-4375E75B8314}" srcOrd="1" destOrd="0" presId="urn:microsoft.com/office/officeart/2005/8/layout/orgChart1"/>
    <dgm:cxn modelId="{44839882-51B0-4E29-BE42-8C64F2488291}" type="presParOf" srcId="{A19E0B2E-6DAE-4F51-9C1B-4375E75B8314}" destId="{ACDAA648-058C-4F1F-BC9A-8DCF3AEFCC98}" srcOrd="0" destOrd="0" presId="urn:microsoft.com/office/officeart/2005/8/layout/orgChart1"/>
    <dgm:cxn modelId="{1DD1A678-0000-4716-914E-80D2743B266E}" type="presParOf" srcId="{ACDAA648-058C-4F1F-BC9A-8DCF3AEFCC98}" destId="{7CEED5B1-F09D-4E32-BC6F-4E7B3D0C252D}" srcOrd="0" destOrd="0" presId="urn:microsoft.com/office/officeart/2005/8/layout/orgChart1"/>
    <dgm:cxn modelId="{AB337B67-A39E-4223-BFF6-06AB5D59D387}" type="presParOf" srcId="{ACDAA648-058C-4F1F-BC9A-8DCF3AEFCC98}" destId="{CB628C88-2859-4D69-8A22-99534313C7F8}" srcOrd="1" destOrd="0" presId="urn:microsoft.com/office/officeart/2005/8/layout/orgChart1"/>
    <dgm:cxn modelId="{A54B8F49-ECD0-48AB-B81E-F4EC57A11957}" type="presParOf" srcId="{A19E0B2E-6DAE-4F51-9C1B-4375E75B8314}" destId="{A462B230-AD5C-4528-A10E-63642D6FCDBC}" srcOrd="1" destOrd="0" presId="urn:microsoft.com/office/officeart/2005/8/layout/orgChart1"/>
    <dgm:cxn modelId="{70498378-883A-40E9-B9A8-020CB7C8A4EB}" type="presParOf" srcId="{A462B230-AD5C-4528-A10E-63642D6FCDBC}" destId="{6CC9F74F-B389-4D3D-8600-3A7A626BB497}" srcOrd="0" destOrd="0" presId="urn:microsoft.com/office/officeart/2005/8/layout/orgChart1"/>
    <dgm:cxn modelId="{D9DA17D6-CD66-422A-9F30-1930E16B8508}" type="presParOf" srcId="{A462B230-AD5C-4528-A10E-63642D6FCDBC}" destId="{E3F23908-206E-494D-B73E-99F39EF65BEC}" srcOrd="1" destOrd="0" presId="urn:microsoft.com/office/officeart/2005/8/layout/orgChart1"/>
    <dgm:cxn modelId="{F184F72B-4F89-4CF3-B1C2-30CCD8C7DC5A}" type="presParOf" srcId="{E3F23908-206E-494D-B73E-99F39EF65BEC}" destId="{657F625D-0AB5-44DB-BF65-CF11B3C22EA1}" srcOrd="0" destOrd="0" presId="urn:microsoft.com/office/officeart/2005/8/layout/orgChart1"/>
    <dgm:cxn modelId="{267360F6-FD12-47F8-9234-7A7A87178A8D}" type="presParOf" srcId="{657F625D-0AB5-44DB-BF65-CF11B3C22EA1}" destId="{1BFEE423-7345-46F7-B190-14D008B02EAB}" srcOrd="0" destOrd="0" presId="urn:microsoft.com/office/officeart/2005/8/layout/orgChart1"/>
    <dgm:cxn modelId="{C2E2DDD4-8668-4777-98C3-9065D49043DA}" type="presParOf" srcId="{657F625D-0AB5-44DB-BF65-CF11B3C22EA1}" destId="{7C6CDA67-1222-4496-B86D-0755EC281F88}" srcOrd="1" destOrd="0" presId="urn:microsoft.com/office/officeart/2005/8/layout/orgChart1"/>
    <dgm:cxn modelId="{EF009CE1-F61A-41B5-B0D7-3B3F175D4E73}" type="presParOf" srcId="{E3F23908-206E-494D-B73E-99F39EF65BEC}" destId="{E117F0A4-5677-46B9-A42D-0BC43F701882}" srcOrd="1" destOrd="0" presId="urn:microsoft.com/office/officeart/2005/8/layout/orgChart1"/>
    <dgm:cxn modelId="{1D8627AC-ED6A-4048-91A5-8DF591AFB7EA}" type="presParOf" srcId="{E3F23908-206E-494D-B73E-99F39EF65BEC}" destId="{92A92F72-DA0E-4A15-998D-A6838A2CFDC3}" srcOrd="2" destOrd="0" presId="urn:microsoft.com/office/officeart/2005/8/layout/orgChart1"/>
    <dgm:cxn modelId="{E835E047-B647-4964-938B-80C972964FF3}" type="presParOf" srcId="{A462B230-AD5C-4528-A10E-63642D6FCDBC}" destId="{802C1C9B-3D1E-414A-98B0-7AC3CB43B7DA}" srcOrd="2" destOrd="0" presId="urn:microsoft.com/office/officeart/2005/8/layout/orgChart1"/>
    <dgm:cxn modelId="{9E8D78E5-FA76-45AE-9EE3-411164CE6FF1}" type="presParOf" srcId="{A462B230-AD5C-4528-A10E-63642D6FCDBC}" destId="{C3AFDE70-6168-45A0-8FBF-A84E01719507}" srcOrd="3" destOrd="0" presId="urn:microsoft.com/office/officeart/2005/8/layout/orgChart1"/>
    <dgm:cxn modelId="{6D677689-2281-4C27-86DD-9C9C40C5A3E1}" type="presParOf" srcId="{C3AFDE70-6168-45A0-8FBF-A84E01719507}" destId="{227DD9F1-2657-464A-B8BA-19323CD11F6C}" srcOrd="0" destOrd="0" presId="urn:microsoft.com/office/officeart/2005/8/layout/orgChart1"/>
    <dgm:cxn modelId="{CAF41571-4D63-4A9F-8C34-2B9BA9E38969}" type="presParOf" srcId="{227DD9F1-2657-464A-B8BA-19323CD11F6C}" destId="{A422DA1C-9608-44F4-98A5-9D846F381394}" srcOrd="0" destOrd="0" presId="urn:microsoft.com/office/officeart/2005/8/layout/orgChart1"/>
    <dgm:cxn modelId="{53F043BD-D620-422D-BF0A-460E7FCA3BDA}" type="presParOf" srcId="{227DD9F1-2657-464A-B8BA-19323CD11F6C}" destId="{5A2B200A-F733-474F-BCAE-340A6384C707}" srcOrd="1" destOrd="0" presId="urn:microsoft.com/office/officeart/2005/8/layout/orgChart1"/>
    <dgm:cxn modelId="{38373E6E-0E7C-42F0-A886-9D4E6993CC67}" type="presParOf" srcId="{C3AFDE70-6168-45A0-8FBF-A84E01719507}" destId="{1BA5FA98-9395-444D-B6B8-83EDEB81DB07}" srcOrd="1" destOrd="0" presId="urn:microsoft.com/office/officeart/2005/8/layout/orgChart1"/>
    <dgm:cxn modelId="{BBBBA729-8AA6-4E83-A157-C4206B4E6E29}" type="presParOf" srcId="{C3AFDE70-6168-45A0-8FBF-A84E01719507}" destId="{37692185-6468-4647-8ECA-6998D3204260}" srcOrd="2" destOrd="0" presId="urn:microsoft.com/office/officeart/2005/8/layout/orgChart1"/>
    <dgm:cxn modelId="{29A4BD6B-F37A-429E-965C-D7B78739C729}" type="presParOf" srcId="{A462B230-AD5C-4528-A10E-63642D6FCDBC}" destId="{9A426E16-9A50-4D34-82E0-592C9B4A29FD}" srcOrd="4" destOrd="0" presId="urn:microsoft.com/office/officeart/2005/8/layout/orgChart1"/>
    <dgm:cxn modelId="{C6AD4562-98BB-435B-8CB9-A3269387C0D5}" type="presParOf" srcId="{A462B230-AD5C-4528-A10E-63642D6FCDBC}" destId="{D16027C6-B8D2-49AF-946F-2599F4D31451}" srcOrd="5" destOrd="0" presId="urn:microsoft.com/office/officeart/2005/8/layout/orgChart1"/>
    <dgm:cxn modelId="{47A21AC9-EC16-4927-82AA-31312B405B8E}" type="presParOf" srcId="{D16027C6-B8D2-49AF-946F-2599F4D31451}" destId="{8223EFDA-988B-47FE-A5C2-00415B36E16C}" srcOrd="0" destOrd="0" presId="urn:microsoft.com/office/officeart/2005/8/layout/orgChart1"/>
    <dgm:cxn modelId="{23A9F0C8-3FC5-4A22-9101-153A1E043851}" type="presParOf" srcId="{8223EFDA-988B-47FE-A5C2-00415B36E16C}" destId="{1FC7D765-9078-46C7-942A-577FF314943C}" srcOrd="0" destOrd="0" presId="urn:microsoft.com/office/officeart/2005/8/layout/orgChart1"/>
    <dgm:cxn modelId="{F6E478C9-33B7-449C-89D7-7E14112A4F86}" type="presParOf" srcId="{8223EFDA-988B-47FE-A5C2-00415B36E16C}" destId="{AD679DA7-28AD-43AF-891F-1E4EB8B67FA4}" srcOrd="1" destOrd="0" presId="urn:microsoft.com/office/officeart/2005/8/layout/orgChart1"/>
    <dgm:cxn modelId="{0A60E9C3-E48D-415D-AC61-AE6EFF42FC41}" type="presParOf" srcId="{D16027C6-B8D2-49AF-946F-2599F4D31451}" destId="{FBA35F47-22E0-447C-A39E-D27BBAA0B3C0}" srcOrd="1" destOrd="0" presId="urn:microsoft.com/office/officeart/2005/8/layout/orgChart1"/>
    <dgm:cxn modelId="{D0D5A9A4-2887-4721-9F1B-E8FDD510DDA3}" type="presParOf" srcId="{D16027C6-B8D2-49AF-946F-2599F4D31451}" destId="{378F6658-42C0-4EA5-A4CF-614DFFA03A1C}" srcOrd="2" destOrd="0" presId="urn:microsoft.com/office/officeart/2005/8/layout/orgChart1"/>
    <dgm:cxn modelId="{51DC677C-A70F-4ACE-A15E-09FA34D3ACA4}" type="presParOf" srcId="{A19E0B2E-6DAE-4F51-9C1B-4375E75B8314}" destId="{F62A5BE1-9A28-4F69-A556-FD11021EE704}" srcOrd="2" destOrd="0" presId="urn:microsoft.com/office/officeart/2005/8/layout/orgChart1"/>
    <dgm:cxn modelId="{DD20690C-B0B9-4BBB-9008-9C5DFE9DDFEC}" type="presParOf" srcId="{58FAE536-3377-4490-A121-3E12EBEC5841}" destId="{F953C9AE-F623-4DEE-9AFA-4F8EC2A75DEA}" srcOrd="2" destOrd="0" presId="urn:microsoft.com/office/officeart/2005/8/layout/orgChart1"/>
    <dgm:cxn modelId="{C0214045-B8A6-4BE4-A0F4-262774A988E7}" type="presParOf" srcId="{58FAE536-3377-4490-A121-3E12EBEC5841}" destId="{9B9937B7-04B6-480D-AC85-D7A43FE34360}" srcOrd="3" destOrd="0" presId="urn:microsoft.com/office/officeart/2005/8/layout/orgChart1"/>
    <dgm:cxn modelId="{EFB74867-1EE8-43FB-AF93-6C8824CDEEC1}" type="presParOf" srcId="{9B9937B7-04B6-480D-AC85-D7A43FE34360}" destId="{3EE8404C-4253-4C77-9B2F-58899BD94E8B}" srcOrd="0" destOrd="0" presId="urn:microsoft.com/office/officeart/2005/8/layout/orgChart1"/>
    <dgm:cxn modelId="{0B0EBB20-4286-40FF-877D-1EE400D8C78D}" type="presParOf" srcId="{3EE8404C-4253-4C77-9B2F-58899BD94E8B}" destId="{68470004-2EC8-4EE1-A504-DC092D38C3B0}" srcOrd="0" destOrd="0" presId="urn:microsoft.com/office/officeart/2005/8/layout/orgChart1"/>
    <dgm:cxn modelId="{4537F500-8E0E-4802-9A64-E546930D6DC2}" type="presParOf" srcId="{3EE8404C-4253-4C77-9B2F-58899BD94E8B}" destId="{4E563F24-A7DF-4B07-9F78-E4CD3BA89A14}" srcOrd="1" destOrd="0" presId="urn:microsoft.com/office/officeart/2005/8/layout/orgChart1"/>
    <dgm:cxn modelId="{7644B3C8-1C95-42CC-BAFA-DCC8B4F88D93}" type="presParOf" srcId="{9B9937B7-04B6-480D-AC85-D7A43FE34360}" destId="{1DA8F865-8829-408F-8DF3-DB58AAFD4C17}" srcOrd="1" destOrd="0" presId="urn:microsoft.com/office/officeart/2005/8/layout/orgChart1"/>
    <dgm:cxn modelId="{8FCF29F7-8D16-43C5-AAD8-239C3125204E}" type="presParOf" srcId="{9B9937B7-04B6-480D-AC85-D7A43FE34360}" destId="{52AA241B-737C-4291-BED0-D8A91D85B130}" srcOrd="2" destOrd="0" presId="urn:microsoft.com/office/officeart/2005/8/layout/orgChart1"/>
    <dgm:cxn modelId="{F996EA1C-64B0-4C35-A6B7-202A7774ADF7}" type="presParOf" srcId="{58FAE536-3377-4490-A121-3E12EBEC5841}" destId="{5540C2DE-6393-4E9E-B8D7-CF70CC658066}" srcOrd="4" destOrd="0" presId="urn:microsoft.com/office/officeart/2005/8/layout/orgChart1"/>
    <dgm:cxn modelId="{4C18BEA2-7DD7-4A50-89DA-941A8A7F0CC9}" type="presParOf" srcId="{58FAE536-3377-4490-A121-3E12EBEC5841}" destId="{B485C71F-21FB-44F4-AF68-23FD1EB491BF}" srcOrd="5" destOrd="0" presId="urn:microsoft.com/office/officeart/2005/8/layout/orgChart1"/>
    <dgm:cxn modelId="{490CE3A6-9CB9-4100-B848-75781D4A5D52}" type="presParOf" srcId="{B485C71F-21FB-44F4-AF68-23FD1EB491BF}" destId="{C13C8198-6D98-4568-8ECA-D5B6CE95197E}" srcOrd="0" destOrd="0" presId="urn:microsoft.com/office/officeart/2005/8/layout/orgChart1"/>
    <dgm:cxn modelId="{C0FB4A97-3865-4AC0-8900-E5977807B07C}" type="presParOf" srcId="{C13C8198-6D98-4568-8ECA-D5B6CE95197E}" destId="{3E304D85-1136-4399-8243-726244BE09F5}" srcOrd="0" destOrd="0" presId="urn:microsoft.com/office/officeart/2005/8/layout/orgChart1"/>
    <dgm:cxn modelId="{6B55E6DD-6ABC-46DF-A05A-3D5BD03711E4}" type="presParOf" srcId="{C13C8198-6D98-4568-8ECA-D5B6CE95197E}" destId="{577873FD-5051-4A55-8E1F-7DFA77F919B3}" srcOrd="1" destOrd="0" presId="urn:microsoft.com/office/officeart/2005/8/layout/orgChart1"/>
    <dgm:cxn modelId="{B83E7F9A-0CB6-4223-98A8-C8CBED678D8E}" type="presParOf" srcId="{B485C71F-21FB-44F4-AF68-23FD1EB491BF}" destId="{C40F49B6-BB67-49C1-BFA7-BD3127A3E138}" srcOrd="1" destOrd="0" presId="urn:microsoft.com/office/officeart/2005/8/layout/orgChart1"/>
    <dgm:cxn modelId="{6CC59376-E075-4A1C-BCC3-DD65834B881E}" type="presParOf" srcId="{B485C71F-21FB-44F4-AF68-23FD1EB491BF}" destId="{1B1A0ED0-0F48-4367-B573-868F86F5C697}" srcOrd="2" destOrd="0" presId="urn:microsoft.com/office/officeart/2005/8/layout/orgChart1"/>
    <dgm:cxn modelId="{815666A0-432F-4432-9D48-A41897A9F934}" type="presParOf" srcId="{E64C3E4A-4DCD-44B0-ABC2-B2B1247AEAED}" destId="{93E0BF1F-43EC-4BC4-BE6C-DD903CEC0E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953B4-099E-4203-A757-1D754BB397EF}">
      <dsp:nvSpPr>
        <dsp:cNvPr id="0" name=""/>
        <dsp:cNvSpPr/>
      </dsp:nvSpPr>
      <dsp:spPr>
        <a:xfrm>
          <a:off x="2963617" y="1196251"/>
          <a:ext cx="226538" cy="15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470"/>
              </a:lnTo>
              <a:lnTo>
                <a:pt x="226538" y="1504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34709-3C6C-4925-8ADE-9D50C7B3F190}">
      <dsp:nvSpPr>
        <dsp:cNvPr id="0" name=""/>
        <dsp:cNvSpPr/>
      </dsp:nvSpPr>
      <dsp:spPr>
        <a:xfrm>
          <a:off x="2963617" y="1196251"/>
          <a:ext cx="226538" cy="5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501"/>
              </a:lnTo>
              <a:lnTo>
                <a:pt x="226538" y="5915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3C9AE-F623-4DEE-9AFA-4F8EC2A75DEA}">
      <dsp:nvSpPr>
        <dsp:cNvPr id="0" name=""/>
        <dsp:cNvSpPr/>
      </dsp:nvSpPr>
      <dsp:spPr>
        <a:xfrm>
          <a:off x="2789767" y="394458"/>
          <a:ext cx="777952" cy="27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16"/>
              </a:lnTo>
              <a:lnTo>
                <a:pt x="777952" y="135016"/>
              </a:lnTo>
              <a:lnTo>
                <a:pt x="777952" y="270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26E16-9A50-4D34-82E0-592C9B4A29FD}">
      <dsp:nvSpPr>
        <dsp:cNvPr id="0" name=""/>
        <dsp:cNvSpPr/>
      </dsp:nvSpPr>
      <dsp:spPr>
        <a:xfrm>
          <a:off x="1385274" y="1307427"/>
          <a:ext cx="192880" cy="241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439"/>
              </a:lnTo>
              <a:lnTo>
                <a:pt x="192880" y="2417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1C9B-3D1E-414A-98B0-7AC3CB43B7DA}">
      <dsp:nvSpPr>
        <dsp:cNvPr id="0" name=""/>
        <dsp:cNvSpPr/>
      </dsp:nvSpPr>
      <dsp:spPr>
        <a:xfrm>
          <a:off x="1385274" y="1307427"/>
          <a:ext cx="192880" cy="15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470"/>
              </a:lnTo>
              <a:lnTo>
                <a:pt x="192880" y="1504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9F74F-B389-4D3D-8600-3A7A626BB497}">
      <dsp:nvSpPr>
        <dsp:cNvPr id="0" name=""/>
        <dsp:cNvSpPr/>
      </dsp:nvSpPr>
      <dsp:spPr>
        <a:xfrm>
          <a:off x="1385274" y="1307427"/>
          <a:ext cx="192880" cy="5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501"/>
              </a:lnTo>
              <a:lnTo>
                <a:pt x="192880" y="5915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E946D-37E4-44AC-A711-F68189647869}">
      <dsp:nvSpPr>
        <dsp:cNvPr id="0" name=""/>
        <dsp:cNvSpPr/>
      </dsp:nvSpPr>
      <dsp:spPr>
        <a:xfrm>
          <a:off x="1899622" y="394458"/>
          <a:ext cx="890144" cy="270033"/>
        </a:xfrm>
        <a:custGeom>
          <a:avLst/>
          <a:gdLst/>
          <a:ahLst/>
          <a:cxnLst/>
          <a:rect l="0" t="0" r="0" b="0"/>
          <a:pathLst>
            <a:path>
              <a:moveTo>
                <a:pt x="890144" y="0"/>
              </a:moveTo>
              <a:lnTo>
                <a:pt x="890144" y="135016"/>
              </a:lnTo>
              <a:lnTo>
                <a:pt x="0" y="135016"/>
              </a:lnTo>
              <a:lnTo>
                <a:pt x="0" y="270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71800-FD89-4232-9DC7-0A7FB804B765}">
      <dsp:nvSpPr>
        <dsp:cNvPr id="0" name=""/>
        <dsp:cNvSpPr/>
      </dsp:nvSpPr>
      <dsp:spPr>
        <a:xfrm>
          <a:off x="2126932" y="1888"/>
          <a:ext cx="1325669" cy="39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It-chef</a:t>
          </a:r>
          <a:endParaRPr lang="da-DK" sz="1200" kern="1200" dirty="0"/>
        </a:p>
      </dsp:txBody>
      <dsp:txXfrm>
        <a:off x="2126932" y="1888"/>
        <a:ext cx="1325669" cy="392570"/>
      </dsp:txXfrm>
    </dsp:sp>
    <dsp:sp modelId="{7CEED5B1-F09D-4E32-BC6F-4E7B3D0C252D}">
      <dsp:nvSpPr>
        <dsp:cNvPr id="0" name=""/>
        <dsp:cNvSpPr/>
      </dsp:nvSpPr>
      <dsp:spPr>
        <a:xfrm>
          <a:off x="1256686" y="664491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Souschef/driftsleder</a:t>
          </a:r>
          <a:endParaRPr lang="da-DK" sz="1200" kern="1200" dirty="0"/>
        </a:p>
      </dsp:txBody>
      <dsp:txXfrm>
        <a:off x="1256686" y="664491"/>
        <a:ext cx="1285872" cy="642936"/>
      </dsp:txXfrm>
    </dsp:sp>
    <dsp:sp modelId="{1BFEE423-7345-46F7-B190-14D008B02EAB}">
      <dsp:nvSpPr>
        <dsp:cNvPr id="0" name=""/>
        <dsp:cNvSpPr/>
      </dsp:nvSpPr>
      <dsp:spPr>
        <a:xfrm>
          <a:off x="1578154" y="1577461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err="1" smtClean="0"/>
            <a:t>Servicedesk</a:t>
          </a:r>
          <a:r>
            <a:rPr lang="da-DK" sz="1200" kern="1200" dirty="0" smtClean="0"/>
            <a:t> (2)</a:t>
          </a:r>
          <a:endParaRPr lang="da-DK" sz="1200" kern="1200" dirty="0"/>
        </a:p>
      </dsp:txBody>
      <dsp:txXfrm>
        <a:off x="1578154" y="1577461"/>
        <a:ext cx="1285872" cy="642936"/>
      </dsp:txXfrm>
    </dsp:sp>
    <dsp:sp modelId="{A422DA1C-9608-44F4-98A5-9D846F381394}">
      <dsp:nvSpPr>
        <dsp:cNvPr id="0" name=""/>
        <dsp:cNvSpPr/>
      </dsp:nvSpPr>
      <dsp:spPr>
        <a:xfrm>
          <a:off x="1578154" y="2490430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err="1" smtClean="0"/>
            <a:t>Sysadm</a:t>
          </a:r>
          <a:r>
            <a:rPr lang="da-DK" sz="1200" kern="1200" dirty="0" smtClean="0"/>
            <a:t>/</a:t>
          </a:r>
          <a:r>
            <a:rPr lang="da-DK" sz="1200" kern="1200" dirty="0" err="1" smtClean="0"/>
            <a:t>level</a:t>
          </a:r>
          <a:r>
            <a:rPr lang="da-DK" sz="1200" kern="1200" dirty="0" smtClean="0"/>
            <a:t> 2 (5)</a:t>
          </a:r>
          <a:endParaRPr lang="da-DK" sz="1200" kern="1200" dirty="0"/>
        </a:p>
      </dsp:txBody>
      <dsp:txXfrm>
        <a:off x="1578154" y="2490430"/>
        <a:ext cx="1285872" cy="642936"/>
      </dsp:txXfrm>
    </dsp:sp>
    <dsp:sp modelId="{1FC7D765-9078-46C7-942A-577FF314943C}">
      <dsp:nvSpPr>
        <dsp:cNvPr id="0" name=""/>
        <dsp:cNvSpPr/>
      </dsp:nvSpPr>
      <dsp:spPr>
        <a:xfrm>
          <a:off x="1578154" y="3403399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Infrastruktur (Datacenter/Net infrastruktur) (2)</a:t>
          </a:r>
          <a:endParaRPr lang="da-DK" sz="1200" kern="1200" dirty="0"/>
        </a:p>
      </dsp:txBody>
      <dsp:txXfrm>
        <a:off x="1578154" y="3403399"/>
        <a:ext cx="1285872" cy="642936"/>
      </dsp:txXfrm>
    </dsp:sp>
    <dsp:sp modelId="{68470004-2EC8-4EE1-A504-DC092D38C3B0}">
      <dsp:nvSpPr>
        <dsp:cNvPr id="0" name=""/>
        <dsp:cNvSpPr/>
      </dsp:nvSpPr>
      <dsp:spPr>
        <a:xfrm>
          <a:off x="2812591" y="664491"/>
          <a:ext cx="1510256" cy="53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Digitaliseringsenhed</a:t>
          </a:r>
          <a:endParaRPr lang="da-DK" sz="1200" kern="1200" dirty="0"/>
        </a:p>
      </dsp:txBody>
      <dsp:txXfrm>
        <a:off x="2812591" y="664491"/>
        <a:ext cx="1510256" cy="531759"/>
      </dsp:txXfrm>
    </dsp:sp>
    <dsp:sp modelId="{76A79E94-6C98-4537-BA31-9DA688573738}">
      <dsp:nvSpPr>
        <dsp:cNvPr id="0" name=""/>
        <dsp:cNvSpPr/>
      </dsp:nvSpPr>
      <dsp:spPr>
        <a:xfrm>
          <a:off x="3190156" y="1466284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Udvikling (3)</a:t>
          </a:r>
          <a:endParaRPr lang="da-DK" sz="1200" kern="1200" dirty="0"/>
        </a:p>
      </dsp:txBody>
      <dsp:txXfrm>
        <a:off x="3190156" y="1466284"/>
        <a:ext cx="1285872" cy="642936"/>
      </dsp:txXfrm>
    </dsp:sp>
    <dsp:sp modelId="{8A9DCCC8-603C-4A34-B507-F3A2CAC1E4C0}">
      <dsp:nvSpPr>
        <dsp:cNvPr id="0" name=""/>
        <dsp:cNvSpPr/>
      </dsp:nvSpPr>
      <dsp:spPr>
        <a:xfrm>
          <a:off x="3190156" y="2379253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Konsulenter (3-4)</a:t>
          </a:r>
          <a:endParaRPr lang="da-DK" sz="1200" kern="1200" dirty="0"/>
        </a:p>
      </dsp:txBody>
      <dsp:txXfrm>
        <a:off x="3190156" y="2379253"/>
        <a:ext cx="1285872" cy="64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C2DE-6393-4E9E-B8D7-CF70CC658066}">
      <dsp:nvSpPr>
        <dsp:cNvPr id="0" name=""/>
        <dsp:cNvSpPr/>
      </dsp:nvSpPr>
      <dsp:spPr>
        <a:xfrm>
          <a:off x="2866357" y="394458"/>
          <a:ext cx="1668097" cy="27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16"/>
              </a:lnTo>
              <a:lnTo>
                <a:pt x="1668097" y="135016"/>
              </a:lnTo>
              <a:lnTo>
                <a:pt x="1668097" y="270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3C9AE-F623-4DEE-9AFA-4F8EC2A75DEA}">
      <dsp:nvSpPr>
        <dsp:cNvPr id="0" name=""/>
        <dsp:cNvSpPr/>
      </dsp:nvSpPr>
      <dsp:spPr>
        <a:xfrm>
          <a:off x="2754165" y="394458"/>
          <a:ext cx="112192" cy="270033"/>
        </a:xfrm>
        <a:custGeom>
          <a:avLst/>
          <a:gdLst/>
          <a:ahLst/>
          <a:cxnLst/>
          <a:rect l="0" t="0" r="0" b="0"/>
          <a:pathLst>
            <a:path>
              <a:moveTo>
                <a:pt x="112192" y="0"/>
              </a:moveTo>
              <a:lnTo>
                <a:pt x="112192" y="135016"/>
              </a:lnTo>
              <a:lnTo>
                <a:pt x="0" y="135016"/>
              </a:lnTo>
              <a:lnTo>
                <a:pt x="0" y="270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26E16-9A50-4D34-82E0-592C9B4A29FD}">
      <dsp:nvSpPr>
        <dsp:cNvPr id="0" name=""/>
        <dsp:cNvSpPr/>
      </dsp:nvSpPr>
      <dsp:spPr>
        <a:xfrm>
          <a:off x="571718" y="1307427"/>
          <a:ext cx="192880" cy="241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439"/>
              </a:lnTo>
              <a:lnTo>
                <a:pt x="192880" y="24174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1C9B-3D1E-414A-98B0-7AC3CB43B7DA}">
      <dsp:nvSpPr>
        <dsp:cNvPr id="0" name=""/>
        <dsp:cNvSpPr/>
      </dsp:nvSpPr>
      <dsp:spPr>
        <a:xfrm>
          <a:off x="571718" y="1307427"/>
          <a:ext cx="192880" cy="1504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470"/>
              </a:lnTo>
              <a:lnTo>
                <a:pt x="192880" y="1504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9F74F-B389-4D3D-8600-3A7A626BB497}">
      <dsp:nvSpPr>
        <dsp:cNvPr id="0" name=""/>
        <dsp:cNvSpPr/>
      </dsp:nvSpPr>
      <dsp:spPr>
        <a:xfrm>
          <a:off x="571718" y="1307427"/>
          <a:ext cx="192880" cy="591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501"/>
              </a:lnTo>
              <a:lnTo>
                <a:pt x="192880" y="5915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E946D-37E4-44AC-A711-F68189647869}">
      <dsp:nvSpPr>
        <dsp:cNvPr id="0" name=""/>
        <dsp:cNvSpPr/>
      </dsp:nvSpPr>
      <dsp:spPr>
        <a:xfrm>
          <a:off x="1086067" y="394458"/>
          <a:ext cx="1780289" cy="270033"/>
        </a:xfrm>
        <a:custGeom>
          <a:avLst/>
          <a:gdLst/>
          <a:ahLst/>
          <a:cxnLst/>
          <a:rect l="0" t="0" r="0" b="0"/>
          <a:pathLst>
            <a:path>
              <a:moveTo>
                <a:pt x="1780289" y="0"/>
              </a:moveTo>
              <a:lnTo>
                <a:pt x="1780289" y="135016"/>
              </a:lnTo>
              <a:lnTo>
                <a:pt x="0" y="135016"/>
              </a:lnTo>
              <a:lnTo>
                <a:pt x="0" y="270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71800-FD89-4232-9DC7-0A7FB804B765}">
      <dsp:nvSpPr>
        <dsp:cNvPr id="0" name=""/>
        <dsp:cNvSpPr/>
      </dsp:nvSpPr>
      <dsp:spPr>
        <a:xfrm>
          <a:off x="2203522" y="1888"/>
          <a:ext cx="1325669" cy="39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It-chef</a:t>
          </a:r>
          <a:endParaRPr lang="da-DK" sz="1500" kern="1200" dirty="0"/>
        </a:p>
      </dsp:txBody>
      <dsp:txXfrm>
        <a:off x="2203522" y="1888"/>
        <a:ext cx="1325669" cy="392570"/>
      </dsp:txXfrm>
    </dsp:sp>
    <dsp:sp modelId="{7CEED5B1-F09D-4E32-BC6F-4E7B3D0C252D}">
      <dsp:nvSpPr>
        <dsp:cNvPr id="0" name=""/>
        <dsp:cNvSpPr/>
      </dsp:nvSpPr>
      <dsp:spPr>
        <a:xfrm>
          <a:off x="443131" y="664491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Souschef</a:t>
          </a:r>
          <a:endParaRPr lang="da-DK" sz="1500" kern="1200" dirty="0"/>
        </a:p>
      </dsp:txBody>
      <dsp:txXfrm>
        <a:off x="443131" y="664491"/>
        <a:ext cx="1285872" cy="642936"/>
      </dsp:txXfrm>
    </dsp:sp>
    <dsp:sp modelId="{1BFEE423-7345-46F7-B190-14D008B02EAB}">
      <dsp:nvSpPr>
        <dsp:cNvPr id="0" name=""/>
        <dsp:cNvSpPr/>
      </dsp:nvSpPr>
      <dsp:spPr>
        <a:xfrm>
          <a:off x="764599" y="1577461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Service (Level)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(8)</a:t>
          </a:r>
          <a:endParaRPr lang="da-DK" sz="1500" kern="1200" dirty="0"/>
        </a:p>
      </dsp:txBody>
      <dsp:txXfrm>
        <a:off x="764599" y="1577461"/>
        <a:ext cx="1285872" cy="642936"/>
      </dsp:txXfrm>
    </dsp:sp>
    <dsp:sp modelId="{A422DA1C-9608-44F4-98A5-9D846F381394}">
      <dsp:nvSpPr>
        <dsp:cNvPr id="0" name=""/>
        <dsp:cNvSpPr/>
      </dsp:nvSpPr>
      <dsp:spPr>
        <a:xfrm>
          <a:off x="764599" y="2490430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err="1" smtClean="0"/>
            <a:t>Sysadm</a:t>
          </a:r>
          <a:r>
            <a:rPr lang="da-DK" sz="1500" kern="1200" dirty="0" smtClean="0"/>
            <a:t> (Level2)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(2)</a:t>
          </a:r>
          <a:endParaRPr lang="da-DK" sz="1500" kern="1200" dirty="0"/>
        </a:p>
      </dsp:txBody>
      <dsp:txXfrm>
        <a:off x="764599" y="2490430"/>
        <a:ext cx="1285872" cy="642936"/>
      </dsp:txXfrm>
    </dsp:sp>
    <dsp:sp modelId="{1FC7D765-9078-46C7-942A-577FF314943C}">
      <dsp:nvSpPr>
        <dsp:cNvPr id="0" name=""/>
        <dsp:cNvSpPr/>
      </dsp:nvSpPr>
      <dsp:spPr>
        <a:xfrm>
          <a:off x="764599" y="3403399"/>
          <a:ext cx="1285872" cy="64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Print og Kopi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(2)</a:t>
          </a:r>
          <a:endParaRPr lang="da-DK" sz="1500" kern="1200" dirty="0"/>
        </a:p>
      </dsp:txBody>
      <dsp:txXfrm>
        <a:off x="764599" y="3403399"/>
        <a:ext cx="1285872" cy="642936"/>
      </dsp:txXfrm>
    </dsp:sp>
    <dsp:sp modelId="{68470004-2EC8-4EE1-A504-DC092D38C3B0}">
      <dsp:nvSpPr>
        <dsp:cNvPr id="0" name=""/>
        <dsp:cNvSpPr/>
      </dsp:nvSpPr>
      <dsp:spPr>
        <a:xfrm>
          <a:off x="1999036" y="664491"/>
          <a:ext cx="1510256" cy="87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Udvikling, arkitektur, projekter (3)</a:t>
          </a:r>
          <a:endParaRPr lang="da-DK" sz="1500" kern="1200" dirty="0"/>
        </a:p>
      </dsp:txBody>
      <dsp:txXfrm>
        <a:off x="1999036" y="664491"/>
        <a:ext cx="1510256" cy="875563"/>
      </dsp:txXfrm>
    </dsp:sp>
    <dsp:sp modelId="{3E304D85-1136-4399-8243-726244BE09F5}">
      <dsp:nvSpPr>
        <dsp:cNvPr id="0" name=""/>
        <dsp:cNvSpPr/>
      </dsp:nvSpPr>
      <dsp:spPr>
        <a:xfrm>
          <a:off x="3779326" y="664491"/>
          <a:ext cx="1510256" cy="531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Drift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(2)</a:t>
          </a:r>
          <a:endParaRPr lang="da-DK" sz="1500" kern="1200" dirty="0"/>
        </a:p>
      </dsp:txBody>
      <dsp:txXfrm>
        <a:off x="3779326" y="664491"/>
        <a:ext cx="1510256" cy="531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601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74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00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326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42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44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2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36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364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97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0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1ECE-CA87-48B9-B13C-10F3475E1D5C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7E28-B457-4B22-81A7-F79E511962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4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n.d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blackboard.ucsyd.dk/webapps/login/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n.d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blackboard.ucsyd.dk/webapps/login/" TargetMode="Externa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hyperlink" Target="https://blackboard.ucsyd.dk/webapps/login/" TargetMode="External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hyperlink" Target="https://blackboard.ucsyd.dk/webapps/login/" TargetMode="Externa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n.dk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hyperlink" Target="https://blackboard.ucsyd.dk/webapps/login/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n.dk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hyperlink" Target="https://blackboard.ucsyd.dk/webapps/login/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n.dk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hyperlink" Target="https://blackboard.ucsyd.dk/webapps/login/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cn.d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blackboard.ucsyd.dk/webapps/log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5536" y="764704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/>
              <a:t>SKI - Temadag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Sourcing</a:t>
            </a:r>
            <a:r>
              <a:rPr lang="da-DK" dirty="0" smtClean="0"/>
              <a:t> strategi i ”praksis” ved hhv. UCN og UC SYD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0. Hvem er UCN og UCSYD?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1. Formål med en </a:t>
            </a:r>
            <a:r>
              <a:rPr lang="da-DK" dirty="0" err="1" smtClean="0"/>
              <a:t>sourcing</a:t>
            </a:r>
            <a:r>
              <a:rPr lang="da-DK" dirty="0" smtClean="0"/>
              <a:t> strategi</a:t>
            </a:r>
            <a:endParaRPr lang="da-DK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2. Baggrund og ”drivere”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3. </a:t>
            </a:r>
            <a:r>
              <a:rPr lang="da-DK" dirty="0" err="1" smtClean="0"/>
              <a:t>Outcome</a:t>
            </a:r>
            <a:r>
              <a:rPr lang="da-DK" dirty="0" smtClean="0"/>
              <a:t>: Strategisk ramme og 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4. Konsekvenser – Konkrete planer og erfaringer i hhv. UCN og UCSYD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7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54868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</a:t>
            </a:r>
          </a:p>
          <a:p>
            <a:r>
              <a:rPr lang="da-DK" sz="3200" dirty="0" smtClean="0"/>
              <a:t>Baggrund </a:t>
            </a:r>
            <a:r>
              <a:rPr lang="da-DK" sz="3200" dirty="0"/>
              <a:t>og </a:t>
            </a:r>
            <a:r>
              <a:rPr lang="da-DK" sz="3200" dirty="0" smtClean="0"/>
              <a:t>drivere (UCN)</a:t>
            </a:r>
          </a:p>
          <a:p>
            <a:endParaRPr lang="da-DK" dirty="0" smtClean="0"/>
          </a:p>
          <a:p>
            <a:pPr lvl="0"/>
            <a:r>
              <a:rPr lang="da-DK" sz="2400" dirty="0" smtClean="0"/>
              <a:t>Antallet </a:t>
            </a:r>
            <a:r>
              <a:rPr lang="da-DK" sz="2400" dirty="0"/>
              <a:t>af systemer og mængden af data på </a:t>
            </a:r>
            <a:r>
              <a:rPr lang="da-DK" sz="2400" dirty="0" smtClean="0"/>
              <a:t>vores interne datacenter falder over tid:</a:t>
            </a:r>
            <a:endParaRPr lang="da-DK" sz="2400" dirty="0"/>
          </a:p>
          <a:p>
            <a:pPr lvl="0"/>
            <a:endParaRPr lang="da-DK" dirty="0"/>
          </a:p>
          <a:p>
            <a:pPr lvl="0"/>
            <a:r>
              <a:rPr lang="da-DK" dirty="0" smtClean="0"/>
              <a:t>Eksempelvis: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eCampus</a:t>
            </a:r>
            <a:r>
              <a:rPr lang="da-DK" dirty="0" smtClean="0"/>
              <a:t> </a:t>
            </a:r>
            <a:r>
              <a:rPr lang="da-DK" dirty="0"/>
              <a:t>nedlægges primo </a:t>
            </a:r>
            <a:r>
              <a:rPr lang="da-DK" dirty="0" smtClean="0"/>
              <a:t>2016 – Overgang til Canvas (</a:t>
            </a:r>
            <a:r>
              <a:rPr lang="da-DK" dirty="0" err="1" smtClean="0"/>
              <a:t>SaaS</a:t>
            </a:r>
            <a:r>
              <a:rPr lang="da-DK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Office </a:t>
            </a:r>
            <a:r>
              <a:rPr lang="da-DK" dirty="0" smtClean="0"/>
              <a:t>365: Reducerer </a:t>
            </a:r>
            <a:r>
              <a:rPr lang="da-DK" dirty="0"/>
              <a:t>behov for f.eks. plads til f.eks. Exchange, filservere, plads mm</a:t>
            </a:r>
            <a:r>
              <a:rPr lang="da-DK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Potentielt </a:t>
            </a:r>
            <a:r>
              <a:rPr lang="da-DK" dirty="0"/>
              <a:t>ny </a:t>
            </a:r>
            <a:r>
              <a:rPr lang="da-DK" dirty="0" smtClean="0"/>
              <a:t>intern </a:t>
            </a:r>
            <a:r>
              <a:rPr lang="da-DK" dirty="0" err="1" smtClean="0"/>
              <a:t>Sharepointløsning</a:t>
            </a:r>
            <a:r>
              <a:rPr lang="da-DK" dirty="0" smtClean="0"/>
              <a:t> rykkes over på </a:t>
            </a:r>
            <a:r>
              <a:rPr lang="da-DK" dirty="0" err="1" smtClean="0"/>
              <a:t>office</a:t>
            </a:r>
            <a:r>
              <a:rPr lang="da-DK" dirty="0" smtClean="0"/>
              <a:t> 365.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Nye UC systemer (</a:t>
            </a:r>
            <a:r>
              <a:rPr lang="da-DK" dirty="0" err="1"/>
              <a:t>Adm</a:t>
            </a:r>
            <a:r>
              <a:rPr lang="da-DK" dirty="0"/>
              <a:t> og </a:t>
            </a:r>
            <a:r>
              <a:rPr lang="da-DK" dirty="0" err="1"/>
              <a:t>pæd</a:t>
            </a:r>
            <a:r>
              <a:rPr lang="da-DK" dirty="0"/>
              <a:t>) leveres typisk som SAAS eller </a:t>
            </a:r>
            <a:r>
              <a:rPr lang="da-DK" dirty="0" err="1"/>
              <a:t>shared</a:t>
            </a:r>
            <a:r>
              <a:rPr lang="da-DK" dirty="0"/>
              <a:t> </a:t>
            </a:r>
            <a:r>
              <a:rPr lang="da-DK" dirty="0" smtClean="0"/>
              <a:t>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Leverandører af UCN </a:t>
            </a:r>
            <a:r>
              <a:rPr lang="da-DK" dirty="0" err="1" smtClean="0"/>
              <a:t>add-ons</a:t>
            </a:r>
            <a:r>
              <a:rPr lang="da-DK" dirty="0" smtClean="0"/>
              <a:t> går mod O365 leverancemodel</a:t>
            </a:r>
            <a:endParaRPr lang="da-DK" dirty="0"/>
          </a:p>
          <a:p>
            <a:endParaRPr lang="da-DK" dirty="0" smtClean="0"/>
          </a:p>
          <a:p>
            <a:pPr lvl="0"/>
            <a:r>
              <a:rPr lang="da-DK" dirty="0"/>
              <a:t>SAAS som leverancemodel </a:t>
            </a:r>
            <a:endParaRPr lang="da-DK" dirty="0" smtClean="0"/>
          </a:p>
          <a:p>
            <a:pPr lvl="0"/>
            <a:r>
              <a:rPr lang="da-DK" dirty="0" smtClean="0"/>
              <a:t>er </a:t>
            </a:r>
            <a:r>
              <a:rPr lang="da-DK" dirty="0"/>
              <a:t>i fortsat </a:t>
            </a:r>
            <a:r>
              <a:rPr lang="da-DK" dirty="0" smtClean="0"/>
              <a:t>vækst </a:t>
            </a:r>
          </a:p>
          <a:p>
            <a:pPr lvl="0"/>
            <a:r>
              <a:rPr lang="da-DK" dirty="0" smtClean="0"/>
              <a:t>(Kilde</a:t>
            </a:r>
            <a:r>
              <a:rPr lang="da-DK" dirty="0"/>
              <a:t>: </a:t>
            </a:r>
            <a:r>
              <a:rPr lang="da-DK" dirty="0" smtClean="0"/>
              <a:t>Gartner </a:t>
            </a:r>
            <a:r>
              <a:rPr lang="da-DK" dirty="0" err="1" smtClean="0"/>
              <a:t>tech</a:t>
            </a:r>
            <a:r>
              <a:rPr lang="da-DK" dirty="0" smtClean="0"/>
              <a:t> </a:t>
            </a:r>
            <a:r>
              <a:rPr lang="da-DK" dirty="0" err="1" smtClean="0"/>
              <a:t>forecast</a:t>
            </a:r>
            <a:r>
              <a:rPr lang="da-DK" dirty="0" smtClean="0"/>
              <a:t>) :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 rotWithShape="1">
          <a:blip r:embed="rId2"/>
          <a:srcRect l="11682" t="11634" r="8722" b="6920"/>
          <a:stretch/>
        </p:blipFill>
        <p:spPr bwMode="auto">
          <a:xfrm>
            <a:off x="4572000" y="4653136"/>
            <a:ext cx="3358867" cy="197590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" descr="University College Nordjyll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0.gstatic.com/images?q=tbn:ANd9GcQDGtuDrbKoJTXO-NRsknS08PbeYQ845I-mB4ARmvxb5rNXxTow1F0gCz-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54868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logik – </a:t>
            </a:r>
          </a:p>
          <a:p>
            <a:r>
              <a:rPr lang="da-DK" sz="3200" dirty="0" smtClean="0"/>
              <a:t>Baggrund </a:t>
            </a:r>
            <a:r>
              <a:rPr lang="da-DK" sz="3200" dirty="0"/>
              <a:t>og </a:t>
            </a:r>
            <a:r>
              <a:rPr lang="da-DK" sz="3200" dirty="0" smtClean="0"/>
              <a:t>drivere (UC SYD)</a:t>
            </a:r>
          </a:p>
          <a:p>
            <a:endParaRPr lang="da-DK" sz="3200" dirty="0"/>
          </a:p>
          <a:p>
            <a:pPr lvl="0"/>
            <a:r>
              <a:rPr lang="da-DK" dirty="0" smtClean="0"/>
              <a:t>Levetidsforlængelse af nuværende serverpark, strategisk fokus på at flytte omkostninger fra anlægsudgifter mod operationelle omkostninger.</a:t>
            </a:r>
          </a:p>
          <a:p>
            <a:endParaRPr lang="da-DK" dirty="0" smtClean="0"/>
          </a:p>
          <a:p>
            <a:pPr lvl="0"/>
            <a:r>
              <a:rPr lang="da-DK" dirty="0"/>
              <a:t>Eksempelvis: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Office 365 - massiv frigivelse af kapacitet, ingen mærkbare forskelle, højere oppetid, flere services og frigivelse af unødig kompetence der i stedet bruges til integrationsarbejde.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Blackboard</a:t>
            </a:r>
            <a:r>
              <a:rPr lang="da-DK" dirty="0" smtClean="0"/>
              <a:t> (LMS) – massiv frigivelse af kapacitet (frigivelse af kompetencer mod det procesorienterede)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Azure</a:t>
            </a:r>
            <a:r>
              <a:rPr lang="da-DK" dirty="0"/>
              <a:t> </a:t>
            </a:r>
            <a:r>
              <a:rPr lang="da-DK" dirty="0" smtClean="0"/>
              <a:t>– i stedet for nyt serverrum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Nye UC systemer (</a:t>
            </a:r>
            <a:r>
              <a:rPr lang="da-DK" dirty="0" err="1"/>
              <a:t>Adm</a:t>
            </a:r>
            <a:r>
              <a:rPr lang="da-DK" dirty="0"/>
              <a:t> og </a:t>
            </a:r>
            <a:r>
              <a:rPr lang="da-DK" dirty="0" err="1"/>
              <a:t>pæd</a:t>
            </a:r>
            <a:r>
              <a:rPr lang="da-DK" dirty="0"/>
              <a:t>) leveres typisk som SAAS eller </a:t>
            </a:r>
            <a:r>
              <a:rPr lang="da-DK" dirty="0" err="1"/>
              <a:t>shared</a:t>
            </a:r>
            <a:r>
              <a:rPr lang="da-DK" dirty="0"/>
              <a:t> </a:t>
            </a:r>
            <a:r>
              <a:rPr lang="da-DK" dirty="0" smtClean="0"/>
              <a:t>services.</a:t>
            </a:r>
            <a:endParaRPr lang="da-DK" dirty="0"/>
          </a:p>
          <a:p>
            <a:endParaRPr lang="da-DK" dirty="0"/>
          </a:p>
        </p:txBody>
      </p:sp>
      <p:pic>
        <p:nvPicPr>
          <p:cNvPr id="9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548680"/>
            <a:ext cx="84249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</a:t>
            </a:r>
            <a:r>
              <a:rPr lang="da-DK" sz="3200" dirty="0"/>
              <a:t>– Baggrund og drivere</a:t>
            </a:r>
            <a:endParaRPr lang="da-DK" sz="3200" dirty="0" smtClean="0"/>
          </a:p>
          <a:p>
            <a:endParaRPr lang="da-DK" dirty="0" smtClean="0"/>
          </a:p>
          <a:p>
            <a:r>
              <a:rPr lang="da-DK" sz="2400" b="1" dirty="0" smtClean="0"/>
              <a:t>Sektortendenser</a:t>
            </a:r>
          </a:p>
          <a:p>
            <a:endParaRPr lang="da-DK" b="1" dirty="0" smtClean="0"/>
          </a:p>
          <a:p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u="sng" dirty="0" smtClean="0"/>
              <a:t>Alle </a:t>
            </a:r>
            <a:r>
              <a:rPr lang="da-DK" sz="2000" dirty="0" smtClean="0"/>
              <a:t>kigger samme vej, både i det private og i det offentlige: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IT-afdelinger vurderer nu meget nøje hvad man skal lave selv og hvad markedet tilbyder på </a:t>
            </a:r>
            <a:r>
              <a:rPr lang="da-DK" sz="2000" dirty="0" err="1" smtClean="0"/>
              <a:t>xAAS</a:t>
            </a:r>
            <a:r>
              <a:rPr lang="da-DK" sz="2000" dirty="0" smtClean="0"/>
              <a:t> services (Undtagen enkelte som har eksternt leveranceansvar)..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Et statement for tiden: </a:t>
            </a:r>
            <a:r>
              <a:rPr lang="da-DK" sz="2000" i="1" dirty="0"/>
              <a:t>”Vi har købt </a:t>
            </a:r>
            <a:r>
              <a:rPr lang="da-DK" sz="2000" i="1" dirty="0" smtClean="0"/>
              <a:t>de sidste servere</a:t>
            </a:r>
            <a:r>
              <a:rPr lang="da-DK" sz="2000" dirty="0" smtClean="0"/>
              <a:t>”.. </a:t>
            </a:r>
            <a:r>
              <a:rPr lang="da-DK" sz="2000" i="1" dirty="0" smtClean="0"/>
              <a:t>Vi er på vej i (xx).. Vi kommer ikke tilbage igen..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Hastighederne i realisering er pt. forskellige, men tendensen er entydig.</a:t>
            </a:r>
            <a:endParaRPr lang="da-DK" sz="2000" dirty="0"/>
          </a:p>
          <a:p>
            <a:endParaRPr lang="da-DK" b="1" dirty="0" smtClean="0"/>
          </a:p>
          <a:p>
            <a:endParaRPr lang="da-DK" b="1" dirty="0" smtClean="0"/>
          </a:p>
        </p:txBody>
      </p:sp>
      <p:pic>
        <p:nvPicPr>
          <p:cNvPr id="7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41996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Konklusioner (UCN)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..Behov </a:t>
            </a:r>
            <a:r>
              <a:rPr lang="da-DK" dirty="0"/>
              <a:t>for driftsmodeller, hvor UCN har </a:t>
            </a:r>
            <a:r>
              <a:rPr lang="da-DK" u="sng" dirty="0"/>
              <a:t>mindst muligt</a:t>
            </a:r>
            <a:r>
              <a:rPr lang="da-DK" dirty="0"/>
              <a:t> fokus på teknisk drift og mest mulig fokus på Digitalisering.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..Gode muligheder for at outsource kernedrift drift </a:t>
            </a:r>
            <a:r>
              <a:rPr lang="da-DK" dirty="0" err="1" smtClean="0"/>
              <a:t>kva</a:t>
            </a:r>
            <a:r>
              <a:rPr lang="da-DK" dirty="0" smtClean="0"/>
              <a:t>. </a:t>
            </a:r>
            <a:r>
              <a:rPr lang="da-DK" dirty="0"/>
              <a:t>h</a:t>
            </a:r>
            <a:r>
              <a:rPr lang="da-DK" dirty="0" smtClean="0"/>
              <a:t>øj virtualiseringsgrad og standardteknologi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..UCN Drift er pt. relativt billig /(ca. på </a:t>
            </a:r>
            <a:r>
              <a:rPr lang="da-DK" dirty="0" err="1" smtClean="0"/>
              <a:t>benchmark</a:t>
            </a:r>
            <a:r>
              <a:rPr lang="da-DK" dirty="0" smtClean="0"/>
              <a:t>), men sårbar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..Der er usikkerhed om en direkte økonomisk gevinst  ved </a:t>
            </a:r>
            <a:r>
              <a:rPr lang="da-DK" dirty="0" err="1" smtClean="0"/>
              <a:t>sourcing</a:t>
            </a:r>
            <a:r>
              <a:rPr lang="da-DK" dirty="0" smtClean="0"/>
              <a:t> på min. 2-3 års sigt.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..Anbefales Intensiv brug af SAAS, PAAS, og IAAS som fremtidige leverancemodeller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..Etablering af </a:t>
            </a:r>
            <a:r>
              <a:rPr lang="da-DK" dirty="0" err="1" smtClean="0"/>
              <a:t>XaaS</a:t>
            </a:r>
            <a:r>
              <a:rPr lang="da-DK" dirty="0" smtClean="0"/>
              <a:t> leverandør-profil(er)</a:t>
            </a:r>
            <a:endParaRPr lang="da-DK" dirty="0"/>
          </a:p>
          <a:p>
            <a:endParaRPr lang="da-DK" b="1" dirty="0" smtClean="0"/>
          </a:p>
        </p:txBody>
      </p:sp>
      <p:pic>
        <p:nvPicPr>
          <p:cNvPr id="6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15284" y="5648639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839034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Bevægelse mod højre</a:t>
            </a:r>
          </a:p>
          <a:p>
            <a:endParaRPr lang="da-DK" dirty="0" smtClean="0"/>
          </a:p>
        </p:txBody>
      </p:sp>
      <p:sp>
        <p:nvSpPr>
          <p:cNvPr id="3" name="Rektangel 2"/>
          <p:cNvSpPr/>
          <p:nvPr/>
        </p:nvSpPr>
        <p:spPr>
          <a:xfrm>
            <a:off x="484758" y="1268760"/>
            <a:ext cx="819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13391" r="12877" b="9127"/>
          <a:stretch/>
        </p:blipFill>
        <p:spPr bwMode="auto">
          <a:xfrm>
            <a:off x="576448" y="1484784"/>
            <a:ext cx="7883984" cy="444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University College Nordjyll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pilforbindelse 9"/>
          <p:cNvCxnSpPr/>
          <p:nvPr/>
        </p:nvCxnSpPr>
        <p:spPr>
          <a:xfrm>
            <a:off x="1475656" y="6521453"/>
            <a:ext cx="4968552" cy="23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1475656" y="6319646"/>
            <a:ext cx="32489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1475656" y="609329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839034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Bevægelse mod højre</a:t>
            </a:r>
          </a:p>
          <a:p>
            <a:endParaRPr lang="da-DK" dirty="0" smtClean="0"/>
          </a:p>
        </p:txBody>
      </p:sp>
      <p:sp>
        <p:nvSpPr>
          <p:cNvPr id="3" name="Rektangel 2"/>
          <p:cNvSpPr/>
          <p:nvPr/>
        </p:nvSpPr>
        <p:spPr>
          <a:xfrm>
            <a:off x="484758" y="1268760"/>
            <a:ext cx="819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8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Lige pilforbindelse 9"/>
          <p:cNvCxnSpPr/>
          <p:nvPr/>
        </p:nvCxnSpPr>
        <p:spPr>
          <a:xfrm>
            <a:off x="1475656" y="6521453"/>
            <a:ext cx="4968552" cy="23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1475656" y="6319646"/>
            <a:ext cx="32489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1475656" y="609329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1591715"/>
            <a:ext cx="5345527" cy="42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84759" y="548680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- UCN</a:t>
            </a:r>
          </a:p>
          <a:p>
            <a:endParaRPr lang="da-DK" sz="3200" dirty="0" smtClean="0"/>
          </a:p>
          <a:p>
            <a:endParaRPr lang="da-DK" dirty="0" smtClean="0"/>
          </a:p>
        </p:txBody>
      </p:sp>
      <p:pic>
        <p:nvPicPr>
          <p:cNvPr id="6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0239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484758" y="1268760"/>
            <a:ext cx="819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dirty="0" smtClean="0"/>
          </a:p>
          <a:p>
            <a:endParaRPr lang="da-DK" dirty="0"/>
          </a:p>
        </p:txBody>
      </p:sp>
      <p:pic>
        <p:nvPicPr>
          <p:cNvPr id="7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28" y="5805264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5115"/>
              </p:ext>
            </p:extLst>
          </p:nvPr>
        </p:nvGraphicFramePr>
        <p:xfrm>
          <a:off x="683568" y="1066388"/>
          <a:ext cx="7602760" cy="484499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600400"/>
                <a:gridCol w="4002360"/>
              </a:tblGrid>
              <a:tr h="18115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”Pakke”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Løsningsbeskrivelse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8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Infrastruktur og </a:t>
                      </a:r>
                      <a:r>
                        <a:rPr lang="da-DK" sz="1400" kern="1000" dirty="0" smtClean="0">
                          <a:effectLst/>
                        </a:rPr>
                        <a:t>SQL</a:t>
                      </a:r>
                      <a:br>
                        <a:rPr lang="da-DK" sz="1400" kern="1000" dirty="0" smtClean="0">
                          <a:effectLst/>
                        </a:rPr>
                      </a:br>
                      <a:r>
                        <a:rPr lang="da-DK" sz="1400" b="0" kern="1000" dirty="0" smtClean="0">
                          <a:effectLst/>
                        </a:rPr>
                        <a:t>Infrastruktur </a:t>
                      </a:r>
                      <a:r>
                        <a:rPr lang="da-DK" sz="1400" b="0" kern="1000" dirty="0">
                          <a:effectLst/>
                        </a:rPr>
                        <a:t>herunder </a:t>
                      </a:r>
                      <a:r>
                        <a:rPr lang="da-DK" sz="1400" b="0" kern="1000" dirty="0" err="1">
                          <a:effectLst/>
                        </a:rPr>
                        <a:t>storage</a:t>
                      </a:r>
                      <a:r>
                        <a:rPr lang="da-DK" sz="1400" b="0" kern="1000" dirty="0">
                          <a:effectLst/>
                        </a:rPr>
                        <a:t>, fysiske servere, databaser og licenser forbundet med drift af servere.</a:t>
                      </a:r>
                      <a:endParaRPr lang="da-DK" sz="1400" b="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dirty="0">
                          <a:effectLst/>
                        </a:rPr>
                        <a:t>Delvis outsourcing påbegyndes. Indledningsvist med et mål om fuld </a:t>
                      </a:r>
                      <a:r>
                        <a:rPr lang="da-DK" sz="1400" dirty="0" err="1">
                          <a:effectLst/>
                        </a:rPr>
                        <a:t>outsoucing</a:t>
                      </a:r>
                      <a:r>
                        <a:rPr lang="da-DK" sz="1400" dirty="0">
                          <a:effectLst/>
                        </a:rPr>
                        <a:t> af pakkerne inden for 2 år</a:t>
                      </a:r>
                      <a:r>
                        <a:rPr lang="da-DK" sz="1400" dirty="0" smtClean="0">
                          <a:effectLst/>
                        </a:rPr>
                        <a:t>.</a:t>
                      </a:r>
                      <a:endParaRPr lang="da-DK" sz="1400" dirty="0">
                        <a:effectLst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2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Netværk og adgangsstyring (Infrastruktur): </a:t>
                      </a:r>
                      <a:r>
                        <a:rPr lang="da-DK" sz="1400" b="0" kern="1000" dirty="0">
                          <a:effectLst/>
                        </a:rPr>
                        <a:t>Håndtering af </a:t>
                      </a:r>
                      <a:r>
                        <a:rPr lang="da-DK" sz="1400" b="0" kern="1000" dirty="0" err="1">
                          <a:effectLst/>
                        </a:rPr>
                        <a:t>UCN’s</a:t>
                      </a:r>
                      <a:r>
                        <a:rPr lang="da-DK" sz="1400" b="0" kern="1000" dirty="0">
                          <a:effectLst/>
                        </a:rPr>
                        <a:t> samlede </a:t>
                      </a:r>
                      <a:r>
                        <a:rPr lang="da-DK" sz="1400" b="0" kern="1000" dirty="0" smtClean="0">
                          <a:effectLst/>
                        </a:rPr>
                        <a:t>netværk.</a:t>
                      </a:r>
                      <a:endParaRPr lang="da-DK" sz="1400" b="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dirty="0">
                          <a:effectLst/>
                        </a:rPr>
                        <a:t>Pt. fortsat relevant for In-house drift pga. umodent marked, men skal markedsovervåges </a:t>
                      </a:r>
                      <a:r>
                        <a:rPr lang="da-DK" sz="1400" dirty="0" smtClean="0">
                          <a:effectLst/>
                        </a:rPr>
                        <a:t>nøje</a:t>
                      </a:r>
                      <a:r>
                        <a:rPr lang="da-DK" sz="1400" baseline="0" dirty="0" smtClean="0">
                          <a:effectLst/>
                        </a:rPr>
                        <a:t> med mål om fuld outsourcing. Udbudsdesign påbegyndes</a:t>
                      </a:r>
                      <a:endParaRPr lang="da-DK" sz="1400" dirty="0">
                        <a:effectLst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6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Applikationer: Styring og drift: </a:t>
                      </a:r>
                      <a:endParaRPr lang="da-DK" sz="1400" kern="1000" dirty="0" smtClean="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b="0" kern="1000" dirty="0" smtClean="0">
                          <a:effectLst/>
                        </a:rPr>
                        <a:t>Overordnet </a:t>
                      </a:r>
                      <a:r>
                        <a:rPr lang="da-DK" sz="1400" b="0" kern="1000" dirty="0">
                          <a:effectLst/>
                        </a:rPr>
                        <a:t>design, </a:t>
                      </a:r>
                      <a:r>
                        <a:rPr lang="da-DK" sz="1400" b="0" kern="1000" dirty="0" err="1" smtClean="0">
                          <a:effectLst/>
                        </a:rPr>
                        <a:t>release</a:t>
                      </a:r>
                      <a:r>
                        <a:rPr lang="da-DK" sz="1400" b="0" kern="1000" dirty="0" smtClean="0">
                          <a:effectLst/>
                        </a:rPr>
                        <a:t> management</a:t>
                      </a:r>
                      <a:r>
                        <a:rPr lang="da-DK" sz="1400" b="0" kern="1000" dirty="0">
                          <a:effectLst/>
                        </a:rPr>
                        <a:t>, </a:t>
                      </a:r>
                      <a:r>
                        <a:rPr lang="da-DK" sz="1400" b="0" kern="1000" dirty="0" smtClean="0">
                          <a:effectLst/>
                        </a:rPr>
                        <a:t>kontrakthåndtering.</a:t>
                      </a:r>
                      <a:endParaRPr lang="da-DK" sz="1400" b="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  <a:defRPr/>
                      </a:pPr>
                      <a:r>
                        <a:rPr lang="da-DK" sz="1400" dirty="0" smtClean="0">
                          <a:effectLst/>
                        </a:rPr>
                        <a:t>Bevares</a:t>
                      </a:r>
                      <a:r>
                        <a:rPr lang="da-DK" sz="1400" baseline="0" dirty="0" smtClean="0">
                          <a:effectLst/>
                        </a:rPr>
                        <a:t> internt men etableres på </a:t>
                      </a:r>
                      <a:r>
                        <a:rPr lang="da-DK" sz="1400" baseline="0" dirty="0" err="1" smtClean="0">
                          <a:effectLst/>
                        </a:rPr>
                        <a:t>sourcet</a:t>
                      </a:r>
                      <a:r>
                        <a:rPr lang="da-DK" sz="1400" baseline="0" dirty="0" smtClean="0">
                          <a:effectLst/>
                        </a:rPr>
                        <a:t> infrastruktur.</a:t>
                      </a:r>
                      <a:endParaRPr lang="da-DK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  <a:defRPr/>
                      </a:pPr>
                      <a:r>
                        <a:rPr lang="da-DK" sz="1400" dirty="0" smtClean="0">
                          <a:effectLst/>
                        </a:rPr>
                        <a:t>Driftshåndtering af evt. nødvendige server-operativsystemer (</a:t>
                      </a:r>
                      <a:r>
                        <a:rPr lang="da-DK" sz="1400" u="sng" dirty="0" smtClean="0">
                          <a:effectLst/>
                        </a:rPr>
                        <a:t>på en </a:t>
                      </a:r>
                      <a:r>
                        <a:rPr lang="da-DK" sz="1400" u="sng" dirty="0" err="1" smtClean="0">
                          <a:effectLst/>
                        </a:rPr>
                        <a:t>sourcet</a:t>
                      </a:r>
                      <a:r>
                        <a:rPr lang="da-DK" sz="1400" u="sng" dirty="0" smtClean="0">
                          <a:effectLst/>
                        </a:rPr>
                        <a:t> infrastruktur</a:t>
                      </a:r>
                      <a:r>
                        <a:rPr lang="da-DK" sz="1400" dirty="0" smtClean="0">
                          <a:effectLst/>
                        </a:rPr>
                        <a:t>) forventes bevaret in-house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1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PC klargøring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 smtClean="0">
                          <a:effectLst/>
                        </a:rPr>
                        <a:t>Realiseres fremover i </a:t>
                      </a:r>
                      <a:r>
                        <a:rPr lang="da-DK" sz="1400" kern="1000" dirty="0">
                          <a:effectLst/>
                        </a:rPr>
                        <a:t>samarbejde med PC leverandør (</a:t>
                      </a:r>
                      <a:r>
                        <a:rPr lang="da-DK" sz="1400" kern="1000" dirty="0" err="1">
                          <a:effectLst/>
                        </a:rPr>
                        <a:t>Udpak</a:t>
                      </a:r>
                      <a:r>
                        <a:rPr lang="da-DK" sz="1400" kern="1000" dirty="0">
                          <a:effectLst/>
                        </a:rPr>
                        <a:t>, mærkning, rulning)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 smtClean="0">
                          <a:effectLst/>
                        </a:rPr>
                        <a:t>PC images og pakker</a:t>
                      </a: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Overvejes hjemtaget – analyse påbegyndes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1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Kommunikationsplatforme: </a:t>
                      </a:r>
                      <a:r>
                        <a:rPr lang="da-DK" sz="1400" kern="1000" dirty="0" smtClean="0">
                          <a:effectLst/>
                        </a:rPr>
                        <a:t/>
                      </a:r>
                      <a:br>
                        <a:rPr lang="da-DK" sz="1400" kern="1000" dirty="0" smtClean="0">
                          <a:effectLst/>
                        </a:rPr>
                      </a:br>
                      <a:r>
                        <a:rPr lang="da-DK" sz="1400" b="0" kern="1000" dirty="0" smtClean="0">
                          <a:effectLst/>
                        </a:rPr>
                        <a:t>Mail</a:t>
                      </a:r>
                      <a:r>
                        <a:rPr lang="da-DK" sz="1400" b="0" kern="1000" dirty="0">
                          <a:effectLst/>
                        </a:rPr>
                        <a:t>, portaler, LYNC mm.</a:t>
                      </a:r>
                      <a:endParaRPr lang="da-DK" sz="1400" b="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Fuld overgang til </a:t>
                      </a:r>
                      <a:r>
                        <a:rPr lang="da-DK" sz="1400" kern="1000" dirty="0" smtClean="0">
                          <a:effectLst/>
                        </a:rPr>
                        <a:t>SAAS</a:t>
                      </a:r>
                      <a:r>
                        <a:rPr lang="da-DK" sz="1400" kern="1000" baseline="0" dirty="0" smtClean="0">
                          <a:effectLst/>
                        </a:rPr>
                        <a:t> </a:t>
                      </a:r>
                      <a:r>
                        <a:rPr lang="da-DK" sz="1400" kern="1000" dirty="0" smtClean="0">
                          <a:effectLst/>
                        </a:rPr>
                        <a:t>via </a:t>
                      </a:r>
                      <a:r>
                        <a:rPr lang="da-DK" sz="1400" kern="1000" dirty="0">
                          <a:effectLst/>
                        </a:rPr>
                        <a:t>Office 365 med Mail, </a:t>
                      </a:r>
                      <a:r>
                        <a:rPr lang="da-DK" sz="1400" kern="1000" dirty="0" err="1">
                          <a:effectLst/>
                        </a:rPr>
                        <a:t>OneDrive</a:t>
                      </a:r>
                      <a:r>
                        <a:rPr lang="da-DK" sz="1400" kern="1000" dirty="0">
                          <a:effectLst/>
                        </a:rPr>
                        <a:t>, Lync og </a:t>
                      </a:r>
                      <a:r>
                        <a:rPr lang="da-DK" sz="1400" kern="1000" dirty="0" err="1">
                          <a:effectLst/>
                        </a:rPr>
                        <a:t>Sharepoint</a:t>
                      </a:r>
                      <a:r>
                        <a:rPr lang="da-DK" sz="1400" kern="1000" dirty="0">
                          <a:effectLst/>
                        </a:rPr>
                        <a:t>.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4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Øvrige Systemer as a Service: </a:t>
                      </a:r>
                      <a:r>
                        <a:rPr lang="da-DK" sz="1400" kern="1000" dirty="0" smtClean="0">
                          <a:effectLst/>
                        </a:rPr>
                        <a:t/>
                      </a:r>
                      <a:br>
                        <a:rPr lang="da-DK" sz="1400" kern="1000" dirty="0" smtClean="0">
                          <a:effectLst/>
                        </a:rPr>
                      </a:br>
                      <a:r>
                        <a:rPr lang="da-DK" sz="1400" b="0" kern="1000" dirty="0" smtClean="0">
                          <a:effectLst/>
                        </a:rPr>
                        <a:t>Systemer </a:t>
                      </a:r>
                      <a:r>
                        <a:rPr lang="da-DK" sz="1400" b="0" kern="1000" dirty="0">
                          <a:effectLst/>
                        </a:rPr>
                        <a:t>som i dag (og fremtidigt) leveres som en managed service fra en service </a:t>
                      </a:r>
                      <a:r>
                        <a:rPr lang="da-DK" sz="1400" b="0" kern="1000" dirty="0" err="1">
                          <a:effectLst/>
                        </a:rPr>
                        <a:t>provider</a:t>
                      </a:r>
                      <a:r>
                        <a:rPr lang="da-DK" sz="1400" b="0" kern="1000" dirty="0">
                          <a:effectLst/>
                        </a:rPr>
                        <a:t>.</a:t>
                      </a:r>
                      <a:endParaRPr lang="da-DK" sz="1400" b="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Fortsat strategi om køb af services der leveres as-a-service.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6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Udvikling, integration og </a:t>
                      </a:r>
                      <a:r>
                        <a:rPr lang="da-DK" sz="1400" kern="1000" dirty="0" err="1">
                          <a:effectLst/>
                        </a:rPr>
                        <a:t>middleware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900"/>
                        </a:spcAft>
                        <a:tabLst>
                          <a:tab pos="683895" algn="l"/>
                          <a:tab pos="864235" algn="l"/>
                          <a:tab pos="1043940" algn="l"/>
                          <a:tab pos="1224280" algn="l"/>
                        </a:tabLst>
                      </a:pPr>
                      <a:r>
                        <a:rPr lang="da-DK" sz="1400" kern="1000" dirty="0">
                          <a:effectLst/>
                        </a:rPr>
                        <a:t>UCN bevarer in-house kapacitet og kontrol med området.</a:t>
                      </a:r>
                      <a:endParaRPr lang="da-DK" sz="1400" kern="10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79" marR="420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1520" y="117793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</a:t>
            </a:r>
          </a:p>
          <a:p>
            <a:r>
              <a:rPr lang="da-DK" sz="3200" dirty="0" smtClean="0"/>
              <a:t>– Timing for UCN</a:t>
            </a:r>
          </a:p>
          <a:p>
            <a:endParaRPr lang="da-DK" dirty="0" smtClean="0"/>
          </a:p>
        </p:txBody>
      </p:sp>
      <p:sp>
        <p:nvSpPr>
          <p:cNvPr id="3" name="Rektangel 2"/>
          <p:cNvSpPr/>
          <p:nvPr/>
        </p:nvSpPr>
        <p:spPr>
          <a:xfrm>
            <a:off x="297788" y="562472"/>
            <a:ext cx="8444991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b="1" dirty="0" smtClean="0"/>
          </a:p>
          <a:p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Bedre at påbegynde en transition i ”Fredstid”, mens vi – Trådløst undtaget – ikke står på en brændende plaform og er presset fremad ind i markedet.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Forsøge at ramme markedet rettidigt ift. udløb af afskrivninger på eksisterende HW.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Ramme MS ”Mobile </a:t>
            </a:r>
            <a:r>
              <a:rPr lang="da-DK" dirty="0" err="1" smtClean="0"/>
              <a:t>first</a:t>
            </a:r>
            <a:r>
              <a:rPr lang="da-DK" dirty="0" smtClean="0"/>
              <a:t> &amp; </a:t>
            </a:r>
            <a:r>
              <a:rPr lang="da-DK" dirty="0" err="1" smtClean="0"/>
              <a:t>Cloud</a:t>
            </a:r>
            <a:r>
              <a:rPr lang="da-DK" dirty="0" smtClean="0"/>
              <a:t> </a:t>
            </a:r>
            <a:r>
              <a:rPr lang="da-DK" dirty="0" err="1" smtClean="0"/>
              <a:t>first</a:t>
            </a:r>
            <a:r>
              <a:rPr lang="da-DK" dirty="0" smtClean="0"/>
              <a:t>” på et godt tidspunkt – Generationsskifte presser sig på i UCN ift. ms servere</a:t>
            </a:r>
            <a:r>
              <a:rPr lang="da-DK" dirty="0"/>
              <a:t> </a:t>
            </a:r>
            <a:r>
              <a:rPr lang="da-DK" dirty="0" smtClean="0"/>
              <a:t>og ikke mindst klienter 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Adressere sårbarhed på drift af forretningskritisk infrastruktur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En række udfordringer ift. </a:t>
            </a:r>
            <a:r>
              <a:rPr lang="da-DK" dirty="0" err="1" smtClean="0"/>
              <a:t>disastersite</a:t>
            </a:r>
            <a:r>
              <a:rPr lang="da-DK" dirty="0" smtClean="0"/>
              <a:t>, backupløsning mm. </a:t>
            </a:r>
            <a:r>
              <a:rPr lang="da-DK" i="1" dirty="0" smtClean="0"/>
              <a:t>skal</a:t>
            </a:r>
            <a:r>
              <a:rPr lang="da-DK" dirty="0" smtClean="0"/>
              <a:t> håndteres og kan med fordel medtænkes i strategien.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lvl="0" indent="-342900">
              <a:buFont typeface="+mj-lt"/>
              <a:buAutoNum type="arabicPeriod"/>
            </a:pPr>
            <a:r>
              <a:rPr lang="da-DK" dirty="0"/>
              <a:t>Standard it-ydelser er </a:t>
            </a:r>
            <a:r>
              <a:rPr lang="da-DK" dirty="0" smtClean="0"/>
              <a:t>i stadig mindre grad differentierende </a:t>
            </a:r>
            <a:r>
              <a:rPr lang="da-DK" dirty="0"/>
              <a:t>for UCN, men er </a:t>
            </a:r>
            <a:r>
              <a:rPr lang="da-DK" dirty="0" smtClean="0"/>
              <a:t>blevet basal </a:t>
            </a:r>
            <a:r>
              <a:rPr lang="da-DK" dirty="0"/>
              <a:t>standardforventning for brugere på </a:t>
            </a:r>
            <a:r>
              <a:rPr lang="da-DK" dirty="0" err="1"/>
              <a:t>linie</a:t>
            </a:r>
            <a:r>
              <a:rPr lang="da-DK" dirty="0"/>
              <a:t> med vand + el. </a:t>
            </a:r>
            <a:r>
              <a:rPr lang="da-DK" dirty="0" smtClean="0"/>
              <a:t> Leverancesikkerhed </a:t>
            </a:r>
            <a:r>
              <a:rPr lang="da-DK" dirty="0"/>
              <a:t>skal derfor være </a:t>
            </a:r>
            <a:r>
              <a:rPr lang="da-DK" u="sng" dirty="0"/>
              <a:t>ekstremt </a:t>
            </a:r>
            <a:r>
              <a:rPr lang="da-DK" dirty="0" smtClean="0"/>
              <a:t>høj og skal leveres fra et mere og mere modent </a:t>
            </a:r>
            <a:r>
              <a:rPr lang="da-DK" dirty="0"/>
              <a:t>standardmarked hvor pris/kvalitet forhold på SLA og kapacitet mm. udvikler sig gunstigt.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8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4886" y="117793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Handlinger</a:t>
            </a:r>
          </a:p>
          <a:p>
            <a:endParaRPr lang="da-DK" dirty="0" smtClean="0"/>
          </a:p>
        </p:txBody>
      </p:sp>
      <p:sp>
        <p:nvSpPr>
          <p:cNvPr id="3" name="Rektangel 2"/>
          <p:cNvSpPr/>
          <p:nvPr/>
        </p:nvSpPr>
        <p:spPr>
          <a:xfrm>
            <a:off x="474886" y="678810"/>
            <a:ext cx="84449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b="1" dirty="0" smtClean="0"/>
          </a:p>
          <a:p>
            <a:endParaRPr lang="da-DK" b="1" dirty="0" smtClean="0"/>
          </a:p>
          <a:p>
            <a:r>
              <a:rPr lang="da-DK" b="1" dirty="0" smtClean="0"/>
              <a:t>Projekter: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Alle </a:t>
            </a:r>
            <a:r>
              <a:rPr lang="da-DK" dirty="0" err="1" smtClean="0"/>
              <a:t>nuv</a:t>
            </a:r>
            <a:r>
              <a:rPr lang="da-DK" dirty="0" smtClean="0"/>
              <a:t>. og kommende interne it-projekter revurderes ift. strategiens retning og intention. Understøtter de strategien, eller skal de ændres/stoppes?</a:t>
            </a:r>
          </a:p>
          <a:p>
            <a:endParaRPr lang="da-DK" dirty="0" smtClean="0"/>
          </a:p>
          <a:p>
            <a:r>
              <a:rPr lang="da-DK" dirty="0" smtClean="0"/>
              <a:t>Projekter der understøtter strategien direkte accelereres om muligt: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Office 365, </a:t>
            </a:r>
            <a:r>
              <a:rPr lang="da-DK" dirty="0" err="1" smtClean="0"/>
              <a:t>Azure</a:t>
            </a:r>
            <a:r>
              <a:rPr lang="da-DK" dirty="0" smtClean="0"/>
              <a:t> pilot, </a:t>
            </a:r>
            <a:r>
              <a:rPr lang="da-DK" dirty="0" err="1" smtClean="0"/>
              <a:t>InTune</a:t>
            </a:r>
            <a:r>
              <a:rPr lang="da-DK" dirty="0" smtClean="0"/>
              <a:t>, evt. flere</a:t>
            </a:r>
          </a:p>
          <a:p>
            <a:pPr marL="285750" indent="-285750">
              <a:buFontTx/>
              <a:buChar char="-"/>
            </a:pPr>
            <a:endParaRPr lang="da-DK" dirty="0" smtClean="0"/>
          </a:p>
          <a:p>
            <a:r>
              <a:rPr lang="da-DK" b="1" dirty="0" smtClean="0"/>
              <a:t>Investeringer og økonomi: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Stop for yderligere investeringer  i internt datacenter indtil der ligger en plan. Omprioritering  af midler til aktiviteter der understøtter strategien – Udbudsudformning, flere pilotprojekter etc.</a:t>
            </a:r>
          </a:p>
          <a:p>
            <a:endParaRPr lang="da-DK" dirty="0" smtClean="0"/>
          </a:p>
          <a:p>
            <a:r>
              <a:rPr lang="da-DK" b="1" dirty="0" smtClean="0"/>
              <a:t>Proces i øvrigt:</a:t>
            </a:r>
            <a:endParaRPr lang="da-DK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Samtaler med de enkelte medarbejdere / </a:t>
            </a:r>
            <a:r>
              <a:rPr lang="da-DK" dirty="0" smtClean="0"/>
              <a:t>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Evt. revurdering/nye kompetenceplaner for den enkelte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Sondering af markedet påbegynder, skitse til udbud af </a:t>
            </a:r>
            <a:r>
              <a:rPr lang="da-DK" dirty="0" err="1" smtClean="0"/>
              <a:t>NaaS</a:t>
            </a:r>
            <a:r>
              <a:rPr lang="da-DK" dirty="0" smtClean="0"/>
              <a:t> udformes.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8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1520" y="117793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logik</a:t>
            </a:r>
          </a:p>
          <a:p>
            <a:r>
              <a:rPr lang="da-DK" sz="3200" dirty="0" smtClean="0"/>
              <a:t>– Timing for UC SYD</a:t>
            </a:r>
          </a:p>
          <a:p>
            <a:endParaRPr lang="da-DK" dirty="0" smtClean="0"/>
          </a:p>
        </p:txBody>
      </p:sp>
      <p:sp>
        <p:nvSpPr>
          <p:cNvPr id="3" name="Rektangel 2"/>
          <p:cNvSpPr/>
          <p:nvPr/>
        </p:nvSpPr>
        <p:spPr>
          <a:xfrm>
            <a:off x="297788" y="1472010"/>
            <a:ext cx="84449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/>
              <a:t>Udnytte momentum – vi bruger en succesoplevelse til at </a:t>
            </a:r>
            <a:r>
              <a:rPr lang="da-DK" dirty="0" err="1" smtClean="0"/>
              <a:t>trigge</a:t>
            </a:r>
            <a:r>
              <a:rPr lang="da-DK" dirty="0" smtClean="0"/>
              <a:t> en forsat ændringsproces (it og resten af organisationen).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Økonomi, vi kan påvise ressourcefrigivelse til arbejdet sammen med at vi har gennemført massive personale reduktioner.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Konsolidering af serverrum – åbent vindue - </a:t>
            </a:r>
            <a:r>
              <a:rPr lang="da-DK" dirty="0" err="1" smtClean="0"/>
              <a:t>Azure</a:t>
            </a: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Professionalisering – tydeligere </a:t>
            </a:r>
            <a:r>
              <a:rPr lang="da-DK" dirty="0" err="1" smtClean="0"/>
              <a:t>SLA’er</a:t>
            </a:r>
            <a:r>
              <a:rPr lang="da-DK" dirty="0" smtClean="0"/>
              <a:t> der ikke er en intern diskussion om hvor vi bruger vores ressourcer.</a:t>
            </a:r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8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5536" y="76470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/>
              <a:t>Om UCN</a:t>
            </a:r>
          </a:p>
          <a:p>
            <a:endParaRPr lang="da-DK" dirty="0"/>
          </a:p>
          <a:p>
            <a:r>
              <a:rPr lang="da-DK" dirty="0" smtClean="0"/>
              <a:t>26 professions- og erhvervsakademi-uddannelser / </a:t>
            </a:r>
          </a:p>
          <a:p>
            <a:r>
              <a:rPr lang="da-DK" dirty="0" smtClean="0"/>
              <a:t>Ca. 10.000 studerende.</a:t>
            </a:r>
          </a:p>
          <a:p>
            <a:r>
              <a:rPr lang="da-DK" dirty="0" smtClean="0"/>
              <a:t>Ca</a:t>
            </a:r>
            <a:r>
              <a:rPr lang="da-DK" dirty="0"/>
              <a:t>.</a:t>
            </a:r>
            <a:r>
              <a:rPr lang="da-DK" dirty="0" smtClean="0"/>
              <a:t> </a:t>
            </a:r>
            <a:r>
              <a:rPr lang="da-DK" dirty="0"/>
              <a:t>9.000 kursister og studerende på efter- og </a:t>
            </a:r>
            <a:r>
              <a:rPr lang="da-DK" dirty="0" smtClean="0"/>
              <a:t>videreuddannelse. </a:t>
            </a:r>
          </a:p>
          <a:p>
            <a:r>
              <a:rPr lang="da-DK" dirty="0" smtClean="0"/>
              <a:t>Ca. 800 ansatte</a:t>
            </a:r>
          </a:p>
          <a:p>
            <a:r>
              <a:rPr lang="da-DK" dirty="0" smtClean="0"/>
              <a:t>6 Campusser (5 i Ålborg 1 i Hjørring)</a:t>
            </a:r>
          </a:p>
          <a:p>
            <a:endParaRPr lang="da-DK" dirty="0" smtClean="0"/>
          </a:p>
          <a:p>
            <a:r>
              <a:rPr lang="da-DK" dirty="0" smtClean="0"/>
              <a:t>It-organisation: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7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0973209"/>
              </p:ext>
            </p:extLst>
          </p:nvPr>
        </p:nvGraphicFramePr>
        <p:xfrm>
          <a:off x="2915816" y="2348880"/>
          <a:ext cx="5732715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75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74886" y="117793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Logik – Handlinger</a:t>
            </a:r>
          </a:p>
          <a:p>
            <a:endParaRPr lang="da-DK" dirty="0" smtClean="0"/>
          </a:p>
        </p:txBody>
      </p:sp>
      <p:sp>
        <p:nvSpPr>
          <p:cNvPr id="3" name="Rektangel 2"/>
          <p:cNvSpPr/>
          <p:nvPr/>
        </p:nvSpPr>
        <p:spPr>
          <a:xfrm>
            <a:off x="474886" y="678810"/>
            <a:ext cx="84449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b="1" dirty="0" smtClean="0"/>
          </a:p>
          <a:p>
            <a:endParaRPr lang="da-DK" b="1" dirty="0" smtClean="0"/>
          </a:p>
          <a:p>
            <a:r>
              <a:rPr lang="da-DK" b="1" dirty="0" smtClean="0"/>
              <a:t>Projekter:</a:t>
            </a:r>
          </a:p>
          <a:p>
            <a:r>
              <a:rPr lang="da-DK" dirty="0" err="1" smtClean="0"/>
              <a:t>Azure</a:t>
            </a:r>
            <a:r>
              <a:rPr lang="da-DK" dirty="0" smtClean="0"/>
              <a:t> – pt. 15-20% af datacenteret. (udfordringen er…)</a:t>
            </a:r>
          </a:p>
          <a:p>
            <a:r>
              <a:rPr lang="da-DK" dirty="0" smtClean="0"/>
              <a:t>Bevidst afsøgning af hostede løsninger før det evt. overvejes intern drift.</a:t>
            </a:r>
          </a:p>
          <a:p>
            <a:endParaRPr lang="da-DK" dirty="0" smtClean="0"/>
          </a:p>
          <a:p>
            <a:r>
              <a:rPr lang="da-DK" b="1" dirty="0" smtClean="0"/>
              <a:t>Investeringer og økonomi:</a:t>
            </a:r>
          </a:p>
          <a:p>
            <a:r>
              <a:rPr lang="da-DK" dirty="0" smtClean="0"/>
              <a:t>Fra projekt til projekt</a:t>
            </a:r>
            <a:endParaRPr lang="da-DK" dirty="0"/>
          </a:p>
          <a:p>
            <a:endParaRPr lang="da-DK" dirty="0" smtClean="0"/>
          </a:p>
          <a:p>
            <a:r>
              <a:rPr lang="da-DK" b="1" dirty="0" smtClean="0"/>
              <a:t>Proces i øvrigt:</a:t>
            </a:r>
            <a:endParaRPr lang="da-DK" b="1" dirty="0"/>
          </a:p>
          <a:p>
            <a:r>
              <a:rPr lang="da-DK" dirty="0" smtClean="0"/>
              <a:t>Tæt dialog, så medarbejdere er med på den strategiske implementering.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8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1520" y="106821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Forventet </a:t>
            </a:r>
            <a:r>
              <a:rPr lang="da-DK" sz="3200" dirty="0" err="1" smtClean="0"/>
              <a:t>Impact</a:t>
            </a:r>
            <a:endParaRPr lang="da-DK" sz="3200" dirty="0" smtClean="0"/>
          </a:p>
          <a:p>
            <a:endParaRPr lang="da-DK" dirty="0" smtClean="0"/>
          </a:p>
        </p:txBody>
      </p:sp>
      <p:pic>
        <p:nvPicPr>
          <p:cNvPr id="6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15284" y="5629283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297788" y="551500"/>
            <a:ext cx="84449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b="1" dirty="0" smtClean="0"/>
          </a:p>
          <a:p>
            <a:r>
              <a:rPr lang="da-DK" b="1" dirty="0" smtClean="0"/>
              <a:t>Hvad betyder det for UCN/UCSYD, it, og  digitaliseringsindsatsen?</a:t>
            </a:r>
            <a:endParaRPr lang="da-DK" b="1" dirty="0"/>
          </a:p>
          <a:p>
            <a:endParaRPr lang="da-DK" b="1" dirty="0" smtClean="0"/>
          </a:p>
          <a:p>
            <a:r>
              <a:rPr lang="da-DK" b="1" dirty="0" smtClean="0"/>
              <a:t>Flere services og tjenester ”fra skyen”: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Hurtigere generationsskifter på applikationer og 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Mere ”Mobile </a:t>
            </a:r>
            <a:r>
              <a:rPr lang="da-DK" dirty="0" err="1" smtClean="0"/>
              <a:t>first</a:t>
            </a:r>
            <a:r>
              <a:rPr lang="da-DK" dirty="0" smtClean="0"/>
              <a:t>” bliver tilgængeligt for brugerne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Vi får mindre fleksibilitet på specifikke specifikationer i de enkelte services.</a:t>
            </a:r>
          </a:p>
          <a:p>
            <a:endParaRPr lang="da-DK" b="1" dirty="0" smtClean="0"/>
          </a:p>
          <a:p>
            <a:r>
              <a:rPr lang="da-DK" b="1" dirty="0" smtClean="0"/>
              <a:t>Forretningsorientering: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Mindre fokus på drift – mere fokus på udvikling, både ressourcemæssigt og , ledelsesmæssigt  = Flere innovative og gode services til brugerne, hurtigere.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”Good-</a:t>
            </a:r>
            <a:r>
              <a:rPr lang="da-DK" dirty="0" err="1" smtClean="0"/>
              <a:t>enough</a:t>
            </a:r>
            <a:r>
              <a:rPr lang="da-DK" dirty="0" smtClean="0"/>
              <a:t>” frem for avanceret frontløber teknologi</a:t>
            </a:r>
          </a:p>
          <a:p>
            <a:pPr marL="342900" indent="-342900">
              <a:buFont typeface="+mj-lt"/>
              <a:buAutoNum type="arabicPeriod"/>
            </a:pPr>
            <a:endParaRPr lang="da-DK" b="1" dirty="0"/>
          </a:p>
          <a:p>
            <a:r>
              <a:rPr lang="da-DK" b="1" dirty="0" smtClean="0"/>
              <a:t>Driftssikkerhed / stabilitet: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Færre servicevinduer på centrale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Kommer fra et udmærket udgangspunkt. Der kommer formentligt nogle buler på vejen.. Målet er langsigtet</a:t>
            </a:r>
          </a:p>
          <a:p>
            <a:endParaRPr lang="da-DK" dirty="0" smtClean="0"/>
          </a:p>
          <a:p>
            <a:r>
              <a:rPr lang="da-DK" b="1" dirty="0" smtClean="0"/>
              <a:t>Økonomi: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Mere ”</a:t>
            </a:r>
            <a:r>
              <a:rPr lang="da-DK" dirty="0" err="1" smtClean="0"/>
              <a:t>pay</a:t>
            </a:r>
            <a:r>
              <a:rPr lang="da-DK" dirty="0" smtClean="0"/>
              <a:t>-per-</a:t>
            </a:r>
            <a:r>
              <a:rPr lang="da-DK" dirty="0" err="1" smtClean="0"/>
              <a:t>view</a:t>
            </a:r>
            <a:r>
              <a:rPr lang="da-DK" dirty="0" smtClean="0"/>
              <a:t>” – mindre af de klassiske stabile licens- og driftsomkostninger</a:t>
            </a: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932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5536" y="76470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/>
              <a:t>Om UCSYD</a:t>
            </a:r>
          </a:p>
          <a:p>
            <a:endParaRPr lang="da-DK" dirty="0"/>
          </a:p>
          <a:p>
            <a:r>
              <a:rPr lang="da-DK" smtClean="0"/>
              <a:t>14 professions-uddannelser </a:t>
            </a:r>
            <a:r>
              <a:rPr lang="da-DK" dirty="0" smtClean="0"/>
              <a:t>/ </a:t>
            </a:r>
          </a:p>
          <a:p>
            <a:r>
              <a:rPr lang="da-DK" dirty="0" smtClean="0"/>
              <a:t>Ca. 5800.  studerende.</a:t>
            </a:r>
          </a:p>
          <a:p>
            <a:r>
              <a:rPr lang="da-DK" dirty="0" smtClean="0"/>
              <a:t>Ca</a:t>
            </a:r>
            <a:r>
              <a:rPr lang="da-DK" dirty="0"/>
              <a:t>.</a:t>
            </a:r>
            <a:r>
              <a:rPr lang="da-DK" dirty="0" smtClean="0"/>
              <a:t> 8000 </a:t>
            </a:r>
            <a:r>
              <a:rPr lang="da-DK" dirty="0"/>
              <a:t>kursister og studerende på efter- og </a:t>
            </a:r>
            <a:r>
              <a:rPr lang="da-DK" dirty="0" smtClean="0"/>
              <a:t>videreuddannelse. </a:t>
            </a:r>
          </a:p>
          <a:p>
            <a:r>
              <a:rPr lang="da-DK" dirty="0" smtClean="0"/>
              <a:t>Ca. 750 ansatte (hoveder)</a:t>
            </a:r>
          </a:p>
          <a:p>
            <a:r>
              <a:rPr lang="da-DK" dirty="0"/>
              <a:t>5</a:t>
            </a:r>
            <a:r>
              <a:rPr lang="da-DK" dirty="0" smtClean="0"/>
              <a:t> Campusser – (i regionen)</a:t>
            </a:r>
          </a:p>
          <a:p>
            <a:endParaRPr lang="da-DK" dirty="0" smtClean="0"/>
          </a:p>
          <a:p>
            <a:r>
              <a:rPr lang="da-DK" dirty="0" smtClean="0"/>
              <a:t>It-organisation: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7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96095056"/>
              </p:ext>
            </p:extLst>
          </p:nvPr>
        </p:nvGraphicFramePr>
        <p:xfrm>
          <a:off x="2915816" y="2348880"/>
          <a:ext cx="5732715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16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60268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/>
              <a:t>Sourcing</a:t>
            </a:r>
            <a:r>
              <a:rPr lang="da-DK" sz="2800" dirty="0"/>
              <a:t> </a:t>
            </a:r>
            <a:r>
              <a:rPr lang="da-DK" sz="2800" dirty="0" smtClean="0"/>
              <a:t>strategi – Formål (UCN)   </a:t>
            </a:r>
            <a:endParaRPr lang="da-DK" sz="2800" dirty="0"/>
          </a:p>
        </p:txBody>
      </p:sp>
      <p:sp>
        <p:nvSpPr>
          <p:cNvPr id="15" name="Rektangel 14"/>
          <p:cNvSpPr/>
          <p:nvPr/>
        </p:nvSpPr>
        <p:spPr>
          <a:xfrm>
            <a:off x="395536" y="1115737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/>
              <a:t>4 udvalgte dimensioner af it leverancer som </a:t>
            </a:r>
            <a:r>
              <a:rPr lang="da-DK" sz="2000" b="1" dirty="0" err="1" smtClean="0"/>
              <a:t>Sourcing</a:t>
            </a:r>
            <a:r>
              <a:rPr lang="da-DK" sz="2000" b="1" dirty="0" smtClean="0"/>
              <a:t> strategien adresserer</a:t>
            </a:r>
            <a:endParaRPr lang="da-DK" sz="2000" b="1" dirty="0"/>
          </a:p>
        </p:txBody>
      </p:sp>
      <p:sp>
        <p:nvSpPr>
          <p:cNvPr id="2" name="Rektangel 1"/>
          <p:cNvSpPr/>
          <p:nvPr/>
        </p:nvSpPr>
        <p:spPr>
          <a:xfrm>
            <a:off x="2915816" y="1916832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Fleksibilitet</a:t>
            </a:r>
            <a:endParaRPr lang="da-DK" dirty="0"/>
          </a:p>
        </p:txBody>
      </p:sp>
      <p:sp>
        <p:nvSpPr>
          <p:cNvPr id="11" name="Rektangel 10"/>
          <p:cNvSpPr/>
          <p:nvPr/>
        </p:nvSpPr>
        <p:spPr>
          <a:xfrm>
            <a:off x="2915816" y="2924944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Kvalitet</a:t>
            </a:r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2915816" y="3933056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Økonomi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2915816" y="4941168"/>
            <a:ext cx="26642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Kompetence</a:t>
            </a:r>
            <a:endParaRPr lang="da-DK" dirty="0"/>
          </a:p>
        </p:txBody>
      </p:sp>
      <p:pic>
        <p:nvPicPr>
          <p:cNvPr id="10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602685"/>
            <a:ext cx="801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/>
              <a:t>Sourcing</a:t>
            </a:r>
            <a:r>
              <a:rPr lang="da-DK" sz="2800" dirty="0"/>
              <a:t> strategi – </a:t>
            </a:r>
            <a:r>
              <a:rPr lang="da-DK" sz="2800" dirty="0" smtClean="0"/>
              <a:t>Formål</a:t>
            </a:r>
            <a:endParaRPr lang="da-DK" sz="2800" dirty="0"/>
          </a:p>
        </p:txBody>
      </p:sp>
      <p:sp>
        <p:nvSpPr>
          <p:cNvPr id="17" name="Rektangel 16"/>
          <p:cNvSpPr/>
          <p:nvPr/>
        </p:nvSpPr>
        <p:spPr>
          <a:xfrm>
            <a:off x="494042" y="2851836"/>
            <a:ext cx="78401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Adressere </a:t>
            </a:r>
            <a:r>
              <a:rPr lang="da-DK" sz="2400" b="1" dirty="0" smtClean="0"/>
              <a:t>udfordringer:</a:t>
            </a:r>
            <a:endParaRPr lang="da-DK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Vanskeligt </a:t>
            </a:r>
            <a:r>
              <a:rPr lang="da-DK" dirty="0"/>
              <a:t>at </a:t>
            </a:r>
            <a:r>
              <a:rPr lang="da-DK" dirty="0" smtClean="0"/>
              <a:t>fokusere på digitaliserings- </a:t>
            </a:r>
            <a:r>
              <a:rPr lang="da-DK" dirty="0"/>
              <a:t>og </a:t>
            </a:r>
            <a:r>
              <a:rPr lang="da-DK" dirty="0" smtClean="0"/>
              <a:t>udviklingsprojekter når der samtidigt er basisdrift at passe og trimme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Økonomisk fleksibilitet er begrænset – flytte udgifter til operationelle omkostninger</a:t>
            </a:r>
          </a:p>
          <a:p>
            <a:pPr lvl="0"/>
            <a:endParaRPr lang="da-DK" dirty="0" smtClean="0"/>
          </a:p>
          <a:p>
            <a:pPr lvl="0"/>
            <a:r>
              <a:rPr lang="da-DK" sz="2400" b="1" dirty="0"/>
              <a:t>Øge muligheder for</a:t>
            </a:r>
            <a:r>
              <a:rPr lang="da-DK" sz="2000" b="1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At tillade mere fokus på forretningen og udviklingen af forretningen gennem projekter og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At øge hastighed på projekter og realisering af projektet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lvl="0"/>
            <a:r>
              <a:rPr lang="da-DK" sz="2400" b="1" dirty="0" smtClean="0"/>
              <a:t>Bevare:</a:t>
            </a:r>
            <a:endParaRPr lang="da-DK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O</a:t>
            </a:r>
            <a:r>
              <a:rPr lang="da-DK" dirty="0" smtClean="0"/>
              <a:t>verordnet </a:t>
            </a:r>
            <a:r>
              <a:rPr lang="da-DK" dirty="0" err="1" smtClean="0"/>
              <a:t>governance</a:t>
            </a:r>
            <a:r>
              <a:rPr lang="da-DK" dirty="0" smtClean="0"/>
              <a:t> og kontrol ift. it-området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18" name="Billedforklaring med nedadgående pil 9"/>
          <p:cNvSpPr/>
          <p:nvPr/>
        </p:nvSpPr>
        <p:spPr bwMode="auto">
          <a:xfrm>
            <a:off x="494043" y="1628850"/>
            <a:ext cx="1871663" cy="1008062"/>
          </a:xfrm>
          <a:prstGeom prst="downArrowCallout">
            <a:avLst/>
          </a:prstGeom>
          <a:solidFill>
            <a:srgbClr val="0070C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/>
                </a:solidFill>
              </a:rPr>
              <a:t>Fleksibilitet</a:t>
            </a:r>
          </a:p>
        </p:txBody>
      </p:sp>
      <p:sp>
        <p:nvSpPr>
          <p:cNvPr id="19" name="Billedforklaring med nedadgående pil 10"/>
          <p:cNvSpPr/>
          <p:nvPr/>
        </p:nvSpPr>
        <p:spPr bwMode="auto">
          <a:xfrm>
            <a:off x="2654631" y="1628850"/>
            <a:ext cx="1871662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Kvalitet</a:t>
            </a:r>
          </a:p>
        </p:txBody>
      </p:sp>
      <p:sp>
        <p:nvSpPr>
          <p:cNvPr id="20" name="Billedforklaring med nedadgående pil 11"/>
          <p:cNvSpPr/>
          <p:nvPr/>
        </p:nvSpPr>
        <p:spPr bwMode="auto">
          <a:xfrm>
            <a:off x="4815218" y="1628850"/>
            <a:ext cx="1871663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Økonomi</a:t>
            </a:r>
          </a:p>
        </p:txBody>
      </p:sp>
      <p:sp>
        <p:nvSpPr>
          <p:cNvPr id="21" name="Billedforklaring med nedadgående pil 12"/>
          <p:cNvSpPr/>
          <p:nvPr/>
        </p:nvSpPr>
        <p:spPr bwMode="auto">
          <a:xfrm>
            <a:off x="6948810" y="1628850"/>
            <a:ext cx="1871662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Kompetence</a:t>
            </a:r>
          </a:p>
        </p:txBody>
      </p:sp>
      <p:pic>
        <p:nvPicPr>
          <p:cNvPr id="10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60268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/>
              <a:t>Sourcing</a:t>
            </a:r>
            <a:r>
              <a:rPr lang="da-DK" sz="2800" dirty="0"/>
              <a:t> </a:t>
            </a:r>
            <a:r>
              <a:rPr lang="da-DK" sz="2800" dirty="0" smtClean="0"/>
              <a:t>strategi – Formål (UCN)</a:t>
            </a:r>
            <a:endParaRPr lang="da-DK" sz="2800" dirty="0"/>
          </a:p>
        </p:txBody>
      </p:sp>
      <p:sp>
        <p:nvSpPr>
          <p:cNvPr id="18" name="Billedforklaring med nedadgående pil 9"/>
          <p:cNvSpPr/>
          <p:nvPr/>
        </p:nvSpPr>
        <p:spPr bwMode="auto">
          <a:xfrm>
            <a:off x="494043" y="1412776"/>
            <a:ext cx="1871663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/>
                </a:solidFill>
              </a:rPr>
              <a:t>Fleksibilitet</a:t>
            </a:r>
          </a:p>
        </p:txBody>
      </p:sp>
      <p:sp>
        <p:nvSpPr>
          <p:cNvPr id="19" name="Billedforklaring med nedadgående pil 10"/>
          <p:cNvSpPr/>
          <p:nvPr/>
        </p:nvSpPr>
        <p:spPr bwMode="auto">
          <a:xfrm>
            <a:off x="2654631" y="1412776"/>
            <a:ext cx="1871662" cy="1008062"/>
          </a:xfrm>
          <a:prstGeom prst="downArrowCallout">
            <a:avLst/>
          </a:prstGeom>
          <a:solidFill>
            <a:srgbClr val="0070C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/>
                </a:solidFill>
              </a:rPr>
              <a:t>Kvalitet</a:t>
            </a:r>
          </a:p>
        </p:txBody>
      </p:sp>
      <p:sp>
        <p:nvSpPr>
          <p:cNvPr id="20" name="Billedforklaring med nedadgående pil 11"/>
          <p:cNvSpPr/>
          <p:nvPr/>
        </p:nvSpPr>
        <p:spPr bwMode="auto">
          <a:xfrm>
            <a:off x="4815218" y="1412776"/>
            <a:ext cx="1871663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Økonomi</a:t>
            </a:r>
          </a:p>
        </p:txBody>
      </p:sp>
      <p:sp>
        <p:nvSpPr>
          <p:cNvPr id="21" name="Billedforklaring med nedadgående pil 12"/>
          <p:cNvSpPr/>
          <p:nvPr/>
        </p:nvSpPr>
        <p:spPr bwMode="auto">
          <a:xfrm>
            <a:off x="6948810" y="1412776"/>
            <a:ext cx="1871662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Kompetence</a:t>
            </a:r>
          </a:p>
        </p:txBody>
      </p:sp>
      <p:sp>
        <p:nvSpPr>
          <p:cNvPr id="2" name="Rektangel 1"/>
          <p:cNvSpPr/>
          <p:nvPr/>
        </p:nvSpPr>
        <p:spPr>
          <a:xfrm>
            <a:off x="479841" y="2909761"/>
            <a:ext cx="798059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Kan </a:t>
            </a:r>
            <a:r>
              <a:rPr lang="da-DK" dirty="0" smtClean="0"/>
              <a:t>vores it </a:t>
            </a:r>
            <a:r>
              <a:rPr lang="da-DK" dirty="0"/>
              <a:t>afdeling løfte </a:t>
            </a:r>
            <a:r>
              <a:rPr lang="da-DK" dirty="0" smtClean="0"/>
              <a:t>alle fremtidige </a:t>
            </a:r>
            <a:r>
              <a:rPr lang="da-DK" dirty="0"/>
              <a:t>krav til professionel og virksomhedskritisk it-drift med egen </a:t>
            </a:r>
            <a:r>
              <a:rPr lang="da-DK" dirty="0" smtClean="0"/>
              <a:t>intern drift i fremtiden?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Drift bliver mere kompleks, og specifikt </a:t>
            </a:r>
            <a:r>
              <a:rPr lang="da-DK" dirty="0"/>
              <a:t>er faktorer som </a:t>
            </a:r>
            <a:r>
              <a:rPr lang="da-DK" dirty="0" smtClean="0"/>
              <a:t>leverancesikkerhed</a:t>
            </a:r>
            <a:r>
              <a:rPr lang="da-DK" dirty="0"/>
              <a:t>, </a:t>
            </a:r>
            <a:r>
              <a:rPr lang="da-DK" dirty="0" smtClean="0"/>
              <a:t>it-sikkerhed </a:t>
            </a:r>
            <a:r>
              <a:rPr lang="da-DK" dirty="0"/>
              <a:t>og struktureret håndtering af change-processer på it-drift presset i den nuværende </a:t>
            </a:r>
            <a:r>
              <a:rPr lang="da-DK" dirty="0" smtClean="0"/>
              <a:t>situation ved UCN og UC Syd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Kan vi levere projekter og services </a:t>
            </a:r>
            <a:r>
              <a:rPr lang="da-DK" dirty="0"/>
              <a:t>som opfylder brugerkrav hurtigt nok</a:t>
            </a:r>
            <a:r>
              <a:rPr lang="da-DK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Begrænset ledelseskapacitet vs. ”vi håndterer hele stakken”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lvl="0"/>
            <a:r>
              <a:rPr lang="da-DK" sz="2400" b="1" dirty="0">
                <a:solidFill>
                  <a:prstClr val="black"/>
                </a:solidFill>
              </a:rPr>
              <a:t>Øge muligheder for: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At opnå højere </a:t>
            </a:r>
            <a:r>
              <a:rPr lang="da-DK" dirty="0"/>
              <a:t>sikkerhed og it-procesmodenhed (indirekte</a:t>
            </a:r>
            <a:r>
              <a:rPr lang="da-D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At levere nye versioner og services hurtigere (og derved i en forventet bedre kvalitet)</a:t>
            </a:r>
          </a:p>
          <a:p>
            <a:endParaRPr lang="da-DK" dirty="0" smtClean="0"/>
          </a:p>
        </p:txBody>
      </p:sp>
      <p:sp>
        <p:nvSpPr>
          <p:cNvPr id="4" name="Rektangel 3"/>
          <p:cNvSpPr/>
          <p:nvPr/>
        </p:nvSpPr>
        <p:spPr>
          <a:xfrm>
            <a:off x="475618" y="2509651"/>
            <a:ext cx="3417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400" b="1" dirty="0">
                <a:solidFill>
                  <a:prstClr val="black"/>
                </a:solidFill>
              </a:rPr>
              <a:t>Adressere</a:t>
            </a:r>
            <a:r>
              <a:rPr lang="da-DK" sz="2400" dirty="0">
                <a:solidFill>
                  <a:prstClr val="black"/>
                </a:solidFill>
              </a:rPr>
              <a:t> </a:t>
            </a:r>
            <a:r>
              <a:rPr lang="da-DK" sz="2400" b="1" dirty="0" smtClean="0">
                <a:solidFill>
                  <a:prstClr val="black"/>
                </a:solidFill>
              </a:rPr>
              <a:t>udfordringer:</a:t>
            </a:r>
            <a:endParaRPr lang="da-DK" sz="2400" b="1" dirty="0">
              <a:solidFill>
                <a:prstClr val="black"/>
              </a:solidFill>
            </a:endParaRPr>
          </a:p>
        </p:txBody>
      </p:sp>
      <p:pic>
        <p:nvPicPr>
          <p:cNvPr id="11" name="Picture 6" descr="University College Nordjyll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0.gstatic.com/images?q=tbn:ANd9GcQDGtuDrbKoJTXO-NRsknS08PbeYQ845I-mB4ARmvxb5rNXxTow1F0gCz-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69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University College Nordjyll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23528" y="60268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/>
              <a:t>Sourcing</a:t>
            </a:r>
            <a:r>
              <a:rPr lang="da-DK" sz="2800" dirty="0"/>
              <a:t> strategi – </a:t>
            </a:r>
            <a:r>
              <a:rPr lang="da-DK" sz="2800" dirty="0" smtClean="0"/>
              <a:t>Formål (UCN)</a:t>
            </a:r>
          </a:p>
          <a:p>
            <a:endParaRPr lang="da-DK" sz="2800" dirty="0"/>
          </a:p>
        </p:txBody>
      </p:sp>
      <p:sp>
        <p:nvSpPr>
          <p:cNvPr id="18" name="Billedforklaring med nedadgående pil 9"/>
          <p:cNvSpPr/>
          <p:nvPr/>
        </p:nvSpPr>
        <p:spPr bwMode="auto">
          <a:xfrm>
            <a:off x="494043" y="1700858"/>
            <a:ext cx="1871663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/>
                </a:solidFill>
              </a:rPr>
              <a:t>Fleksibilitet</a:t>
            </a:r>
          </a:p>
        </p:txBody>
      </p:sp>
      <p:sp>
        <p:nvSpPr>
          <p:cNvPr id="19" name="Billedforklaring med nedadgående pil 10"/>
          <p:cNvSpPr/>
          <p:nvPr/>
        </p:nvSpPr>
        <p:spPr bwMode="auto">
          <a:xfrm>
            <a:off x="2654631" y="1700858"/>
            <a:ext cx="1871662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Kvalitet</a:t>
            </a:r>
          </a:p>
        </p:txBody>
      </p:sp>
      <p:sp>
        <p:nvSpPr>
          <p:cNvPr id="20" name="Billedforklaring med nedadgående pil 11"/>
          <p:cNvSpPr/>
          <p:nvPr/>
        </p:nvSpPr>
        <p:spPr bwMode="auto">
          <a:xfrm>
            <a:off x="4815218" y="1700858"/>
            <a:ext cx="1871663" cy="1008062"/>
          </a:xfrm>
          <a:prstGeom prst="downArrowCallout">
            <a:avLst/>
          </a:prstGeom>
          <a:solidFill>
            <a:srgbClr val="0070C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Økonomi</a:t>
            </a:r>
          </a:p>
        </p:txBody>
      </p:sp>
      <p:sp>
        <p:nvSpPr>
          <p:cNvPr id="21" name="Billedforklaring med nedadgående pil 12"/>
          <p:cNvSpPr/>
          <p:nvPr/>
        </p:nvSpPr>
        <p:spPr bwMode="auto">
          <a:xfrm>
            <a:off x="6948810" y="1700858"/>
            <a:ext cx="1871662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Kompetence</a:t>
            </a:r>
          </a:p>
        </p:txBody>
      </p:sp>
      <p:sp>
        <p:nvSpPr>
          <p:cNvPr id="2" name="Rektangel 1"/>
          <p:cNvSpPr/>
          <p:nvPr/>
        </p:nvSpPr>
        <p:spPr>
          <a:xfrm>
            <a:off x="823598" y="3164681"/>
            <a:ext cx="7708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Økonomisk </a:t>
            </a:r>
            <a:r>
              <a:rPr lang="da-DK" dirty="0"/>
              <a:t>fleksibilitet er begrænset </a:t>
            </a:r>
            <a:r>
              <a:rPr lang="da-DK" dirty="0" smtClean="0"/>
              <a:t> </a:t>
            </a:r>
            <a:r>
              <a:rPr lang="da-DK" dirty="0" err="1" smtClean="0"/>
              <a:t>kva</a:t>
            </a:r>
            <a:r>
              <a:rPr lang="da-DK" dirty="0" smtClean="0"/>
              <a:t>. bindinger i udstyr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Manglende transparens i omkostninger for de enkelte services</a:t>
            </a: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Omkostninger til opretholdelse af nødvendig intern specialviden og ekspertise på alle dele af drift at et professionelt datacenter og it-infrastruktur bliver relativt højere ift. </a:t>
            </a:r>
            <a:r>
              <a:rPr lang="da-DK" dirty="0" smtClean="0"/>
              <a:t>evt. bevarelse af intern </a:t>
            </a:r>
            <a:r>
              <a:rPr lang="da-DK" dirty="0"/>
              <a:t>drift og relativt ift. </a:t>
            </a:r>
            <a:r>
              <a:rPr lang="da-DK" dirty="0" err="1"/>
              <a:t>UCN´s</a:t>
            </a:r>
            <a:r>
              <a:rPr lang="da-DK" dirty="0"/>
              <a:t> størrelse og it-budgetter. 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At bringe </a:t>
            </a:r>
            <a:r>
              <a:rPr lang="da-DK" dirty="0"/>
              <a:t>UCN i en position så vi kan høste forventede fordele over tid ift. adgang til </a:t>
            </a:r>
            <a:r>
              <a:rPr lang="da-DK" dirty="0" smtClean="0"/>
              <a:t>min. samme </a:t>
            </a:r>
            <a:r>
              <a:rPr lang="da-DK" dirty="0"/>
              <a:t>+ nye services </a:t>
            </a:r>
            <a:r>
              <a:rPr lang="da-DK" dirty="0" smtClean="0"/>
              <a:t>med sandsynligvis færre driftsomkostninger.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At kunne flytte omkostninger fra drift til digitaliseringsprojekter og udvikling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494043" y="2751311"/>
            <a:ext cx="3229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2400" b="1" dirty="0">
                <a:solidFill>
                  <a:prstClr val="black"/>
                </a:solidFill>
              </a:rPr>
              <a:t>Adressere udfordringer:</a:t>
            </a:r>
          </a:p>
        </p:txBody>
      </p:sp>
      <p:sp>
        <p:nvSpPr>
          <p:cNvPr id="5" name="Rektangel 4"/>
          <p:cNvSpPr/>
          <p:nvPr/>
        </p:nvSpPr>
        <p:spPr>
          <a:xfrm>
            <a:off x="527932" y="4941168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dirty="0">
                <a:solidFill>
                  <a:prstClr val="black"/>
                </a:solidFill>
              </a:rPr>
              <a:t>Øge muligheder for:</a:t>
            </a:r>
          </a:p>
        </p:txBody>
      </p:sp>
      <p:pic>
        <p:nvPicPr>
          <p:cNvPr id="11" name="Picture 4" descr="https://encrypted-tbn0.gstatic.com/images?q=tbn:ANd9GcQDGtuDrbKoJTXO-NRsknS08PbeYQ845I-mB4ARmvxb5rNXxTow1F0gCz-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95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60268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err="1"/>
              <a:t>Sourcing</a:t>
            </a:r>
            <a:r>
              <a:rPr lang="da-DK" sz="2800" dirty="0"/>
              <a:t> strategi – </a:t>
            </a:r>
            <a:r>
              <a:rPr lang="da-DK" sz="2800" dirty="0" smtClean="0"/>
              <a:t>Formål (UCN)</a:t>
            </a:r>
          </a:p>
        </p:txBody>
      </p:sp>
      <p:sp>
        <p:nvSpPr>
          <p:cNvPr id="18" name="Billedforklaring med nedadgående pil 9"/>
          <p:cNvSpPr/>
          <p:nvPr/>
        </p:nvSpPr>
        <p:spPr bwMode="auto">
          <a:xfrm>
            <a:off x="494043" y="1700858"/>
            <a:ext cx="1871663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/>
                </a:solidFill>
              </a:rPr>
              <a:t>Fleksibilitet</a:t>
            </a:r>
          </a:p>
        </p:txBody>
      </p:sp>
      <p:sp>
        <p:nvSpPr>
          <p:cNvPr id="19" name="Billedforklaring med nedadgående pil 10"/>
          <p:cNvSpPr/>
          <p:nvPr/>
        </p:nvSpPr>
        <p:spPr bwMode="auto">
          <a:xfrm>
            <a:off x="2654631" y="1700858"/>
            <a:ext cx="1871662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Kvalitet</a:t>
            </a:r>
          </a:p>
        </p:txBody>
      </p:sp>
      <p:sp>
        <p:nvSpPr>
          <p:cNvPr id="20" name="Billedforklaring med nedadgående pil 11"/>
          <p:cNvSpPr/>
          <p:nvPr/>
        </p:nvSpPr>
        <p:spPr bwMode="auto">
          <a:xfrm>
            <a:off x="4815218" y="1700858"/>
            <a:ext cx="1871663" cy="1008062"/>
          </a:xfrm>
          <a:prstGeom prst="downArrowCallout">
            <a:avLst/>
          </a:prstGeom>
          <a:solidFill>
            <a:srgbClr val="0070C0">
              <a:alpha val="38000"/>
            </a:srgbClr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Økonomi</a:t>
            </a:r>
          </a:p>
        </p:txBody>
      </p:sp>
      <p:sp>
        <p:nvSpPr>
          <p:cNvPr id="21" name="Billedforklaring med nedadgående pil 12"/>
          <p:cNvSpPr/>
          <p:nvPr/>
        </p:nvSpPr>
        <p:spPr bwMode="auto">
          <a:xfrm>
            <a:off x="6948810" y="1700858"/>
            <a:ext cx="1871662" cy="1008062"/>
          </a:xfrm>
          <a:prstGeom prst="downArrowCallout">
            <a:avLst/>
          </a:prstGeom>
          <a:solidFill>
            <a:srgbClr val="0070C0"/>
          </a:solidFill>
          <a:ln w="9525">
            <a:solidFill>
              <a:srgbClr val="5E6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Kompetence</a:t>
            </a:r>
          </a:p>
        </p:txBody>
      </p:sp>
      <p:sp>
        <p:nvSpPr>
          <p:cNvPr id="2" name="Rektangel 1"/>
          <p:cNvSpPr/>
          <p:nvPr/>
        </p:nvSpPr>
        <p:spPr>
          <a:xfrm>
            <a:off x="494043" y="2996952"/>
            <a:ext cx="80383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prstClr val="black"/>
                </a:solidFill>
              </a:rPr>
              <a:t>Adressere udfordringer:</a:t>
            </a:r>
          </a:p>
          <a:p>
            <a:pPr lvl="0"/>
            <a:r>
              <a:rPr lang="da-DK" dirty="0" smtClean="0"/>
              <a:t>Sårbarhed: Alle centrale aktiviteter </a:t>
            </a:r>
            <a:r>
              <a:rPr lang="da-DK" dirty="0"/>
              <a:t>vedr. Netværksinfrastruktur og datacenter </a:t>
            </a:r>
            <a:r>
              <a:rPr lang="en-US" dirty="0"/>
              <a:t>(WAN, LAN, WLAN, Core </a:t>
            </a:r>
            <a:r>
              <a:rPr lang="en-US" dirty="0" err="1"/>
              <a:t>Switche</a:t>
            </a:r>
            <a:r>
              <a:rPr lang="en-US" dirty="0"/>
              <a:t>, Firewall, SAN, WMWARE farm, housing etc.) </a:t>
            </a:r>
            <a:r>
              <a:rPr lang="en-US" dirty="0" err="1"/>
              <a:t>håndteres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meget</a:t>
            </a:r>
            <a:r>
              <a:rPr lang="en-US" dirty="0" smtClean="0"/>
              <a:t> </a:t>
            </a:r>
            <a:r>
              <a:rPr lang="en-US" dirty="0" err="1" smtClean="0"/>
              <a:t>lille</a:t>
            </a:r>
            <a:r>
              <a:rPr lang="en-US" dirty="0" smtClean="0"/>
              <a:t> </a:t>
            </a:r>
            <a:r>
              <a:rPr lang="en-US" dirty="0" err="1" smtClean="0"/>
              <a:t>infrastrukturenhed</a:t>
            </a:r>
            <a:r>
              <a:rPr lang="en-US" dirty="0" smtClean="0"/>
              <a:t>.</a:t>
            </a:r>
            <a:endParaRPr lang="da-DK" dirty="0"/>
          </a:p>
          <a:p>
            <a:pPr lvl="0"/>
            <a:endParaRPr lang="da-DK" dirty="0"/>
          </a:p>
          <a:p>
            <a:pPr lvl="0"/>
            <a:r>
              <a:rPr lang="da-DK" dirty="0" smtClean="0"/>
              <a:t>Lille  afdeling = vanskeligt at oppebære og udvikle et tilstrækkeligt fagligt miljø på mange fagområder. </a:t>
            </a:r>
          </a:p>
          <a:p>
            <a:pPr lvl="0"/>
            <a:endParaRPr lang="da-DK" dirty="0"/>
          </a:p>
          <a:p>
            <a:r>
              <a:rPr lang="da-DK" sz="2400" b="1" dirty="0">
                <a:solidFill>
                  <a:prstClr val="black"/>
                </a:solidFill>
              </a:rPr>
              <a:t>Øge muligheder for:</a:t>
            </a:r>
          </a:p>
          <a:p>
            <a:pPr lvl="0"/>
            <a:r>
              <a:rPr lang="da-DK" dirty="0" smtClean="0"/>
              <a:t>At få adgang til højt specialiserede kompetencer (Indirekte)</a:t>
            </a:r>
          </a:p>
        </p:txBody>
      </p:sp>
      <p:sp>
        <p:nvSpPr>
          <p:cNvPr id="4" name="AutoShape 2" descr="Billedresultat for uc syd logo"/>
          <p:cNvSpPr>
            <a:spLocks noChangeAspect="1" noChangeArrowheads="1"/>
          </p:cNvSpPr>
          <p:nvPr/>
        </p:nvSpPr>
        <p:spPr bwMode="auto">
          <a:xfrm>
            <a:off x="155575" y="-350838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1" name="Picture 6" descr="University College Nordjyll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0.gstatic.com/images?q=tbn:ANd9GcQDGtuDrbKoJTXO-NRsknS08PbeYQ845I-mB4ARmvxb5rNXxTow1F0gCz-K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8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95536" y="764704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 err="1" smtClean="0"/>
              <a:t>Sourcing</a:t>
            </a:r>
            <a:r>
              <a:rPr lang="da-DK" sz="3200" dirty="0" smtClean="0"/>
              <a:t> strategi – </a:t>
            </a:r>
            <a:r>
              <a:rPr lang="da-DK" sz="3200" dirty="0"/>
              <a:t>Baggrund og drivere</a:t>
            </a:r>
          </a:p>
          <a:p>
            <a:endParaRPr lang="da-DK" dirty="0" smtClean="0"/>
          </a:p>
          <a:p>
            <a:endParaRPr lang="da-DK" b="1" dirty="0"/>
          </a:p>
          <a:p>
            <a:r>
              <a:rPr lang="da-DK" sz="2400" b="1" dirty="0" smtClean="0"/>
              <a:t>Teknologiske </a:t>
            </a:r>
            <a:r>
              <a:rPr lang="da-DK" sz="2400" b="1" dirty="0"/>
              <a:t>og markedsmæssige </a:t>
            </a:r>
            <a:r>
              <a:rPr lang="da-DK" sz="2400" b="1" dirty="0" err="1"/>
              <a:t>megatrends</a:t>
            </a:r>
            <a:r>
              <a:rPr lang="da-DK" sz="2400" b="1" dirty="0"/>
              <a:t>:</a:t>
            </a:r>
            <a:endParaRPr lang="da-DK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400" dirty="0"/>
              <a:t>Følger global tendens: Det globale antal af serverrum og små datacentre </a:t>
            </a:r>
            <a:r>
              <a:rPr lang="da-DK" sz="2400" dirty="0" smtClean="0"/>
              <a:t>falder (Og de store bliver større..) </a:t>
            </a:r>
          </a:p>
          <a:p>
            <a:pPr lvl="0"/>
            <a:r>
              <a:rPr lang="da-DK" sz="2400" dirty="0"/>
              <a:t>	</a:t>
            </a:r>
            <a:endParaRPr lang="da-DK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2400" dirty="0" smtClean="0"/>
              <a:t>Pris </a:t>
            </a:r>
            <a:r>
              <a:rPr lang="da-DK" sz="2400" dirty="0"/>
              <a:t>på </a:t>
            </a:r>
            <a:r>
              <a:rPr lang="da-DK" sz="2400" dirty="0" err="1" smtClean="0"/>
              <a:t>sourcing</a:t>
            </a:r>
            <a:r>
              <a:rPr lang="da-DK" sz="2400" dirty="0" smtClean="0"/>
              <a:t>-services (IAAS</a:t>
            </a:r>
            <a:r>
              <a:rPr lang="da-DK" sz="2400" dirty="0"/>
              <a:t>, PAAS og </a:t>
            </a:r>
            <a:r>
              <a:rPr lang="da-DK" sz="2400" dirty="0" smtClean="0"/>
              <a:t>NAAS) ydelser </a:t>
            </a:r>
            <a:r>
              <a:rPr lang="da-DK" sz="2400" dirty="0"/>
              <a:t>falder </a:t>
            </a:r>
            <a:r>
              <a:rPr lang="da-DK" sz="2400" dirty="0" smtClean="0"/>
              <a:t>støt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Krav </a:t>
            </a:r>
            <a:r>
              <a:rPr lang="da-DK" sz="2400" dirty="0"/>
              <a:t>til </a:t>
            </a:r>
            <a:r>
              <a:rPr lang="da-DK" sz="2400" i="1" dirty="0"/>
              <a:t>kritisk masse</a:t>
            </a:r>
            <a:r>
              <a:rPr lang="da-DK" sz="2400" dirty="0"/>
              <a:t> ift. opretholdelse af egen it-drift (økonomi, ekspertise og volumen) </a:t>
            </a:r>
            <a:r>
              <a:rPr lang="da-DK" sz="2400" dirty="0" smtClean="0"/>
              <a:t>stiger. </a:t>
            </a:r>
          </a:p>
          <a:p>
            <a:pPr lvl="0"/>
            <a:endParaRPr lang="da-DK" dirty="0" smtClean="0"/>
          </a:p>
        </p:txBody>
      </p:sp>
      <p:pic>
        <p:nvPicPr>
          <p:cNvPr id="6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0239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Billedresultat for uc syd logo"/>
          <p:cNvSpPr>
            <a:spLocks noChangeAspect="1" noChangeArrowheads="1"/>
          </p:cNvSpPr>
          <p:nvPr/>
        </p:nvSpPr>
        <p:spPr bwMode="auto">
          <a:xfrm>
            <a:off x="155575" y="-350838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AutoShape 4" descr="Billedresultat for uc syd logo"/>
          <p:cNvSpPr>
            <a:spLocks noChangeAspect="1" noChangeArrowheads="1"/>
          </p:cNvSpPr>
          <p:nvPr/>
        </p:nvSpPr>
        <p:spPr bwMode="auto">
          <a:xfrm>
            <a:off x="307975" y="-198438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Picture 6" descr="University College Nordjyl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19535"/>
            <a:ext cx="1619672" cy="8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:ANd9GcQDGtuDrbKoJTXO-NRsknS08PbeYQ845I-mB4ARmvxb5rNXxTow1F0gCz-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35"/>
            <a:ext cx="15240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</TotalTime>
  <Words>1729</Words>
  <Application>Microsoft Office PowerPoint</Application>
  <PresentationFormat>Skærmshow (4:3)</PresentationFormat>
  <Paragraphs>282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University College Nordjylland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René Storgaard Madsen</dc:creator>
  <cp:lastModifiedBy>Undervisningsministeriet</cp:lastModifiedBy>
  <cp:revision>104</cp:revision>
  <dcterms:created xsi:type="dcterms:W3CDTF">2014-12-18T09:49:40Z</dcterms:created>
  <dcterms:modified xsi:type="dcterms:W3CDTF">2015-09-01T08:24:26Z</dcterms:modified>
</cp:coreProperties>
</file>