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69" r:id="rId3"/>
    <p:sldMasterId id="2147483671" r:id="rId4"/>
    <p:sldMasterId id="2147483673" r:id="rId5"/>
    <p:sldMasterId id="2147483675" r:id="rId6"/>
    <p:sldMasterId id="2147483677" r:id="rId7"/>
    <p:sldMasterId id="2147483679" r:id="rId8"/>
    <p:sldMasterId id="2147483681" r:id="rId9"/>
    <p:sldMasterId id="2147483683" r:id="rId10"/>
    <p:sldMasterId id="2147483685" r:id="rId11"/>
    <p:sldMasterId id="2147483687" r:id="rId12"/>
  </p:sldMasterIdLst>
  <p:notesMasterIdLst>
    <p:notesMasterId r:id="rId17"/>
  </p:notesMasterIdLst>
  <p:handoutMasterIdLst>
    <p:handoutMasterId r:id="rId18"/>
  </p:handoutMasterIdLst>
  <p:sldIdLst>
    <p:sldId id="314" r:id="rId13"/>
    <p:sldId id="315" r:id="rId14"/>
    <p:sldId id="308" r:id="rId15"/>
    <p:sldId id="310" r:id="rId16"/>
  </p:sldIdLst>
  <p:sldSz cx="9144000" cy="6858000" type="screen4x3"/>
  <p:notesSz cx="6797675" cy="9926638"/>
  <p:defaultTextStyle>
    <a:defPPr>
      <a:defRPr lang="en-US"/>
    </a:defPPr>
    <a:lvl1pPr marL="0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27706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55397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283088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10797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38498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566186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2993887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21590" algn="l" defTabSz="8553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5A121"/>
    <a:srgbClr val="F6F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1344"/>
        <p:guide pos="295"/>
      </p:guideLst>
    </p:cSldViewPr>
  </p:slideViewPr>
  <p:outlineViewPr>
    <p:cViewPr>
      <p:scale>
        <a:sx n="33" d="100"/>
        <a:sy n="33" d="100"/>
      </p:scale>
      <p:origin x="0" y="163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25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6B9C-4200-4D63-9E38-5529F43869F6}" type="datetimeFigureOut">
              <a:rPr lang="da-DK" smtClean="0"/>
              <a:pPr/>
              <a:t>01-06-2015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54C7A-8225-4BB5-9A34-01D1C77F4610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9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7FA93-AEAF-4601-BB85-2023A80FEBAD}" type="datetimeFigureOut">
              <a:rPr lang="da-DK" smtClean="0"/>
              <a:pPr/>
              <a:t>01-06-2015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08BD-079B-4986-8D97-18D8A032597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689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27706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55397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283088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10797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38498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566186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993887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21590" algn="l" defTabSz="8553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08BD-079B-4986-8D97-18D8A0325975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70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6" y="3665136"/>
            <a:ext cx="4103687" cy="2356253"/>
          </a:xfrm>
        </p:spPr>
        <p:txBody>
          <a:bodyPr>
            <a:normAutofit/>
          </a:bodyPr>
          <a:lstStyle>
            <a:lvl1pPr marL="0" indent="0" algn="l">
              <a:lnSpc>
                <a:spcPts val="1898"/>
              </a:lnSpc>
              <a:buNone/>
              <a:defRPr sz="1900">
                <a:solidFill>
                  <a:schemeClr val="tx1"/>
                </a:solidFill>
              </a:defRPr>
            </a:lvl1pPr>
            <a:lvl2pPr marL="427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5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0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66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93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undertiteltypografien i masteren</a:t>
            </a:r>
            <a:endParaRPr lang="da-DK" noProof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9251951" y="7938"/>
            <a:ext cx="2330546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 smtClean="0">
                <a:solidFill>
                  <a:schemeClr val="bg1"/>
                </a:solidFill>
              </a:rPr>
              <a:t>Skift af </a:t>
            </a:r>
            <a:r>
              <a:rPr lang="da-DK" sz="1000" b="1" noProof="0">
                <a:solidFill>
                  <a:schemeClr val="bg1"/>
                </a:solidFill>
              </a:rPr>
              <a:t>farvetema: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Vælg </a:t>
            </a:r>
            <a:r>
              <a:rPr lang="da-DK" sz="1000" noProof="0" smtClean="0">
                <a:solidFill>
                  <a:schemeClr val="bg1"/>
                </a:solidFill>
              </a:rPr>
              <a:t>’Design’ </a:t>
            </a:r>
            <a:r>
              <a:rPr lang="da-DK" sz="1000" noProof="0">
                <a:solidFill>
                  <a:schemeClr val="bg1"/>
                </a:solidFill>
              </a:rPr>
              <a:t>i PowerPoint menubjælken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Vælg </a:t>
            </a:r>
            <a:r>
              <a:rPr lang="da-DK" sz="1000" noProof="0" smtClean="0">
                <a:solidFill>
                  <a:schemeClr val="bg1"/>
                </a:solidFill>
              </a:rPr>
              <a:t>’Farver’</a:t>
            </a:r>
            <a:endParaRPr lang="da-DK" sz="1000" noProof="0">
              <a:solidFill>
                <a:schemeClr val="bg1"/>
              </a:solidFill>
            </a:endParaRP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Vælg ’farveskema</a:t>
            </a:r>
            <a:r>
              <a:rPr lang="da-DK" sz="1000" noProof="0" smtClean="0">
                <a:solidFill>
                  <a:schemeClr val="bg1"/>
                </a:solidFill>
              </a:rPr>
              <a:t>’</a:t>
            </a:r>
            <a:r>
              <a:rPr lang="da-DK" sz="1000" baseline="0" noProof="0" smtClean="0">
                <a:solidFill>
                  <a:schemeClr val="bg1"/>
                </a:solidFill>
              </a:rPr>
              <a:t> SKI_GRØN eller SKI_BLÅ</a:t>
            </a:r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4859338" y="622800"/>
            <a:ext cx="4291200" cy="6238800"/>
          </a:xfrm>
          <a:noFill/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502" name="TextBox 501"/>
          <p:cNvSpPr txBox="1"/>
          <p:nvPr userDrawn="1"/>
        </p:nvSpPr>
        <p:spPr>
          <a:xfrm>
            <a:off x="9246041" y="3576302"/>
            <a:ext cx="1643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da-DK" sz="1000" b="1" baseline="0" noProof="0" smtClean="0">
                <a:solidFill>
                  <a:schemeClr val="bg1"/>
                </a:solidFill>
              </a:rPr>
              <a:t>Indsæt nyt billede i format H 17,3 x B 11,9 cm: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Klik på billede-ikonen, </a:t>
            </a:r>
            <a:br>
              <a:rPr lang="da-DK" sz="1000" baseline="0" noProof="0" smtClean="0">
                <a:solidFill>
                  <a:schemeClr val="bg1"/>
                </a:solidFill>
              </a:rPr>
            </a:br>
            <a:r>
              <a:rPr lang="da-DK" sz="1000" baseline="0" noProof="0" smtClean="0">
                <a:solidFill>
                  <a:schemeClr val="bg1"/>
                </a:solidFill>
              </a:rPr>
              <a:t>vælg dit billede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Højreklik på billede og læg bagerst</a:t>
            </a:r>
          </a:p>
          <a:p>
            <a:pPr marL="0" indent="0"/>
            <a:endParaRPr lang="da-DK" sz="1000" noProof="0" smtClean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38CEB13-AD90-4BF0-BB61-CA8488816961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9" name="Rectangle 488"/>
          <p:cNvSpPr/>
          <p:nvPr userDrawn="1"/>
        </p:nvSpPr>
        <p:spPr>
          <a:xfrm>
            <a:off x="468316" y="2133603"/>
            <a:ext cx="8243887" cy="3887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l"/>
            <a:endParaRPr lang="da-DK" noProof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DCD0-8ADD-46BA-9E7A-BE597B0991ED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>
            <p:ph type="chart" sz="quarter" idx="13"/>
          </p:nvPr>
        </p:nvSpPr>
        <p:spPr>
          <a:xfrm>
            <a:off x="828002" y="2297499"/>
            <a:ext cx="7525425" cy="355425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9" name="Rectangle 488"/>
          <p:cNvSpPr/>
          <p:nvPr userDrawn="1"/>
        </p:nvSpPr>
        <p:spPr>
          <a:xfrm>
            <a:off x="468316" y="2133603"/>
            <a:ext cx="8243887" cy="3887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l"/>
            <a:endParaRPr lang="da-DK" noProof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24D9-41BD-4A93-A5C4-D1DE1EF64498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>
            <p:ph type="chart" sz="quarter" idx="13"/>
          </p:nvPr>
        </p:nvSpPr>
        <p:spPr>
          <a:xfrm>
            <a:off x="828000" y="2772169"/>
            <a:ext cx="3582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3" name="Chart Placeholder 490"/>
          <p:cNvSpPr>
            <a:spLocks noGrp="1"/>
          </p:cNvSpPr>
          <p:nvPr>
            <p:ph type="chart" sz="quarter" idx="14"/>
          </p:nvPr>
        </p:nvSpPr>
        <p:spPr>
          <a:xfrm>
            <a:off x="4769838" y="2772144"/>
            <a:ext cx="3582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6" name="Text Placeholder 495"/>
          <p:cNvSpPr>
            <a:spLocks noGrp="1"/>
          </p:cNvSpPr>
          <p:nvPr>
            <p:ph type="body" sz="quarter" idx="16"/>
          </p:nvPr>
        </p:nvSpPr>
        <p:spPr>
          <a:xfrm>
            <a:off x="847726" y="2297113"/>
            <a:ext cx="7521575" cy="328601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FontTx/>
              <a:buNone/>
              <a:defRPr sz="1200" b="1"/>
            </a:lvl1pPr>
            <a:lvl2pPr marL="0" indent="0">
              <a:lnSpc>
                <a:spcPts val="1600"/>
              </a:lnSpc>
              <a:buFontTx/>
              <a:buNone/>
              <a:defRPr sz="1200" b="1"/>
            </a:lvl2pPr>
            <a:lvl3pPr marL="0" indent="0">
              <a:lnSpc>
                <a:spcPts val="1600"/>
              </a:lnSpc>
              <a:buFontTx/>
              <a:buNone/>
              <a:defRPr sz="1200" b="1"/>
            </a:lvl3pPr>
            <a:lvl4pPr marL="0" indent="0">
              <a:lnSpc>
                <a:spcPts val="1600"/>
              </a:lnSpc>
              <a:buFontTx/>
              <a:buNone/>
              <a:defRPr sz="1200" b="1"/>
            </a:lvl4pPr>
            <a:lvl5pPr marL="0" indent="0">
              <a:lnSpc>
                <a:spcPts val="1600"/>
              </a:lnSpc>
              <a:buFontTx/>
              <a:buNone/>
              <a:defRPr sz="1200" b="1"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9" name="Rectangle 488"/>
          <p:cNvSpPr/>
          <p:nvPr userDrawn="1"/>
        </p:nvSpPr>
        <p:spPr>
          <a:xfrm>
            <a:off x="468316" y="2133603"/>
            <a:ext cx="8243887" cy="3887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l"/>
            <a:endParaRPr lang="da-DK" noProof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6694-3D19-4685-9AF6-41602462BD77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>
            <p:ph type="chart" sz="quarter" idx="13"/>
          </p:nvPr>
        </p:nvSpPr>
        <p:spPr>
          <a:xfrm>
            <a:off x="828000" y="2772169"/>
            <a:ext cx="2268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3" name="Chart Placeholder 490"/>
          <p:cNvSpPr>
            <a:spLocks noGrp="1"/>
          </p:cNvSpPr>
          <p:nvPr>
            <p:ph type="chart" sz="quarter" idx="14"/>
          </p:nvPr>
        </p:nvSpPr>
        <p:spPr>
          <a:xfrm>
            <a:off x="3456000" y="2772144"/>
            <a:ext cx="2268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4" name="Chart Placeholder 490"/>
          <p:cNvSpPr>
            <a:spLocks noGrp="1"/>
          </p:cNvSpPr>
          <p:nvPr>
            <p:ph type="chart" sz="quarter" idx="15"/>
          </p:nvPr>
        </p:nvSpPr>
        <p:spPr>
          <a:xfrm>
            <a:off x="6084000" y="2772144"/>
            <a:ext cx="2268000" cy="3079583"/>
          </a:xfrm>
        </p:spPr>
        <p:txBody>
          <a:bodyPr/>
          <a:lstStyle/>
          <a:p>
            <a:r>
              <a:rPr lang="da-DK" noProof="0" smtClean="0"/>
              <a:t>Klik på ikonet for at tilføje et diagram</a:t>
            </a:r>
            <a:endParaRPr lang="da-DK" noProof="0"/>
          </a:p>
        </p:txBody>
      </p:sp>
      <p:sp>
        <p:nvSpPr>
          <p:cNvPr id="496" name="Text Placeholder 495"/>
          <p:cNvSpPr>
            <a:spLocks noGrp="1"/>
          </p:cNvSpPr>
          <p:nvPr>
            <p:ph type="body" sz="quarter" idx="16"/>
          </p:nvPr>
        </p:nvSpPr>
        <p:spPr>
          <a:xfrm>
            <a:off x="847726" y="2297113"/>
            <a:ext cx="7521575" cy="328601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FontTx/>
              <a:buNone/>
              <a:defRPr sz="1200" b="1"/>
            </a:lvl1pPr>
            <a:lvl2pPr marL="0" indent="0">
              <a:lnSpc>
                <a:spcPts val="1600"/>
              </a:lnSpc>
              <a:buFontTx/>
              <a:buNone/>
              <a:defRPr sz="1200" b="1"/>
            </a:lvl2pPr>
            <a:lvl3pPr marL="0" indent="0">
              <a:lnSpc>
                <a:spcPts val="1600"/>
              </a:lnSpc>
              <a:buFontTx/>
              <a:buNone/>
              <a:defRPr sz="1200" b="1"/>
            </a:lvl3pPr>
            <a:lvl4pPr marL="0" indent="0">
              <a:lnSpc>
                <a:spcPts val="1600"/>
              </a:lnSpc>
              <a:buFontTx/>
              <a:buNone/>
              <a:defRPr sz="1200" b="1"/>
            </a:lvl4pPr>
            <a:lvl5pPr marL="0" indent="0">
              <a:lnSpc>
                <a:spcPts val="1600"/>
              </a:lnSpc>
              <a:buFontTx/>
              <a:buNone/>
              <a:defRPr sz="1200" b="1"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87A9-CEA0-4F1A-8041-87B97A9910FA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356F0-9500-4CEF-A2E1-B46786F2DFEE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964000" y="0"/>
            <a:ext cx="180000" cy="686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5" y="2791202"/>
            <a:ext cx="4643747" cy="781814"/>
          </a:xfrm>
        </p:spPr>
        <p:txBody>
          <a:bodyPr anchor="t" anchorCtr="0">
            <a:normAutofit/>
          </a:bodyPr>
          <a:lstStyle>
            <a:lvl1pPr algn="l">
              <a:lnSpc>
                <a:spcPts val="3297"/>
              </a:lnSpc>
              <a:defRPr sz="31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pic>
        <p:nvPicPr>
          <p:cNvPr id="4098" name="Picture 2" descr="C:\Documents and Settings\Administrator\Desktop\SKI\work\logo neg30x14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78" y="6062778"/>
            <a:ext cx="1093787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>
            <p:ph type="body" sz="quarter" idx="13"/>
          </p:nvPr>
        </p:nvSpPr>
        <p:spPr>
          <a:xfrm>
            <a:off x="467544" y="3562742"/>
            <a:ext cx="4644516" cy="2458646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59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59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855" name="TextBox 854"/>
          <p:cNvSpPr txBox="1"/>
          <p:nvPr userDrawn="1"/>
        </p:nvSpPr>
        <p:spPr>
          <a:xfrm>
            <a:off x="-1671458" y="3579836"/>
            <a:ext cx="1579635" cy="2316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Bold12/14</a:t>
            </a:r>
          </a:p>
          <a:p>
            <a:pPr algn="r"/>
            <a:endParaRPr lang="da-DK" sz="1000" b="1" baseline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Anden information:</a:t>
            </a:r>
            <a:br>
              <a:rPr lang="da-DK" sz="1000" b="1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Arial Regular 12 /14</a:t>
            </a:r>
            <a:endParaRPr lang="da-DK" sz="1000" b="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få REGULAR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få BOLD igen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5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34693" t="5714" r="62500" b="91734"/>
          <a:stretch>
            <a:fillRect/>
          </a:stretch>
        </p:blipFill>
        <p:spPr bwMode="auto">
          <a:xfrm>
            <a:off x="-831412" y="5167240"/>
            <a:ext cx="449155" cy="25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8" name="Line 57"/>
          <p:cNvSpPr>
            <a:spLocks noChangeShapeType="1"/>
          </p:cNvSpPr>
          <p:nvPr userDrawn="1"/>
        </p:nvSpPr>
        <p:spPr bwMode="auto">
          <a:xfrm>
            <a:off x="-831411" y="515757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59" name="Line 58"/>
          <p:cNvSpPr>
            <a:spLocks noChangeShapeType="1"/>
          </p:cNvSpPr>
          <p:nvPr userDrawn="1"/>
        </p:nvSpPr>
        <p:spPr bwMode="auto">
          <a:xfrm flipH="1">
            <a:off x="-831411" y="515757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60" name="Line 61"/>
          <p:cNvSpPr>
            <a:spLocks noChangeShapeType="1"/>
          </p:cNvSpPr>
          <p:nvPr userDrawn="1"/>
        </p:nvSpPr>
        <p:spPr bwMode="auto">
          <a:xfrm flipH="1">
            <a:off x="-321781" y="5310116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pic>
        <p:nvPicPr>
          <p:cNvPr id="862" name="Picture 5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05573" y="5835786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63" name="Line 57"/>
          <p:cNvSpPr>
            <a:spLocks noChangeShapeType="1"/>
          </p:cNvSpPr>
          <p:nvPr userDrawn="1"/>
        </p:nvSpPr>
        <p:spPr bwMode="auto">
          <a:xfrm>
            <a:off x="-340159" y="5805642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64" name="Line 58"/>
          <p:cNvSpPr>
            <a:spLocks noChangeShapeType="1"/>
          </p:cNvSpPr>
          <p:nvPr userDrawn="1"/>
        </p:nvSpPr>
        <p:spPr bwMode="auto">
          <a:xfrm flipH="1">
            <a:off x="-340159" y="5805642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865" name="Line 54"/>
          <p:cNvSpPr>
            <a:spLocks noChangeShapeType="1"/>
          </p:cNvSpPr>
          <p:nvPr userDrawn="1"/>
        </p:nvSpPr>
        <p:spPr bwMode="auto">
          <a:xfrm flipV="1">
            <a:off x="-472987" y="6097368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lIns="85564" tIns="42892" rIns="85564" bIns="42892"/>
          <a:lstStyle/>
          <a:p>
            <a:endParaRPr lang="da-DK" noProof="0">
              <a:latin typeface="Arial" pitchFamily="34" charset="0"/>
            </a:endParaRPr>
          </a:p>
        </p:txBody>
      </p:sp>
      <p:sp>
        <p:nvSpPr>
          <p:cNvPr id="3075" name="AutoShape 3"/>
          <p:cNvSpPr>
            <a:spLocks noChangeAspect="1" noChangeArrowheads="1" noTextEdit="1"/>
          </p:cNvSpPr>
          <p:nvPr userDrawn="1"/>
        </p:nvSpPr>
        <p:spPr bwMode="auto">
          <a:xfrm>
            <a:off x="-7560" y="2"/>
            <a:ext cx="9226551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77" name="Rectangle 5"/>
          <p:cNvSpPr>
            <a:spLocks noChangeArrowheads="1"/>
          </p:cNvSpPr>
          <p:nvPr userDrawn="1"/>
        </p:nvSpPr>
        <p:spPr bwMode="auto">
          <a:xfrm>
            <a:off x="-7561" y="0"/>
            <a:ext cx="9144001" cy="6858000"/>
          </a:xfrm>
          <a:prstGeom prst="rect">
            <a:avLst/>
          </a:prstGeom>
          <a:solidFill>
            <a:srgbClr val="44545D"/>
          </a:solidFill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914" name="Picture 84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434" y="534990"/>
            <a:ext cx="35782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X vs Y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32" y="2134022"/>
            <a:ext cx="3815655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DAEC-7DC2-4A0D-AB6E-B532D3E6AF80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513" name="TextBox 512"/>
          <p:cNvSpPr txBox="1"/>
          <p:nvPr userDrawn="1"/>
        </p:nvSpPr>
        <p:spPr>
          <a:xfrm>
            <a:off x="-1671458" y="2136804"/>
            <a:ext cx="1579635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Brødtekst i </a:t>
            </a:r>
          </a:p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forskellige størrelser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Størrelse: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mindske tekststørrelsen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øge tekststørrelsen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4" name="Group 513"/>
          <p:cNvGrpSpPr/>
          <p:nvPr userDrawn="1"/>
        </p:nvGrpSpPr>
        <p:grpSpPr>
          <a:xfrm>
            <a:off x="-831411" y="3246813"/>
            <a:ext cx="725530" cy="288925"/>
            <a:chOff x="-3500460" y="4110050"/>
            <a:chExt cx="725530" cy="288925"/>
          </a:xfrm>
        </p:grpSpPr>
        <p:pic>
          <p:nvPicPr>
            <p:cNvPr id="515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6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7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8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19" name="Group 518"/>
          <p:cNvGrpSpPr/>
          <p:nvPr userDrawn="1"/>
        </p:nvGrpSpPr>
        <p:grpSpPr>
          <a:xfrm>
            <a:off x="-605573" y="3979873"/>
            <a:ext cx="504825" cy="508004"/>
            <a:chOff x="-3490412" y="4892695"/>
            <a:chExt cx="504825" cy="508004"/>
          </a:xfrm>
        </p:grpSpPr>
        <p:pic>
          <p:nvPicPr>
            <p:cNvPr id="520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1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2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3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sp>
        <p:nvSpPr>
          <p:cNvPr id="525" name="TextBox 524"/>
          <p:cNvSpPr txBox="1"/>
          <p:nvPr userDrawn="1"/>
        </p:nvSpPr>
        <p:spPr>
          <a:xfrm>
            <a:off x="9246041" y="2348881"/>
            <a:ext cx="164308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855397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Faktabokstekst i 2 linjer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3"/>
          </p:nvPr>
        </p:nvSpPr>
        <p:spPr>
          <a:xfrm>
            <a:off x="4716393" y="2136802"/>
            <a:ext cx="3959671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9478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-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6EED-811A-4847-B86A-DC4CD7BFF668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496" name="TextBox 495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7" name="Group 496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498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0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1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02" name="Group 501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03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4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5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6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1236-2B66-41D7-AFCF-C7D44772B35A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496" name="TextBox 495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496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498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9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0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1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10" name="Group 501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03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4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5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6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896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6" y="2735254"/>
            <a:ext cx="4391025" cy="693746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3664800"/>
            <a:ext cx="4391338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98"/>
              </a:lnSpc>
              <a:buNone/>
              <a:defRPr sz="1600">
                <a:solidFill>
                  <a:schemeClr val="bg1"/>
                </a:solidFill>
              </a:defRPr>
            </a:lvl1pPr>
            <a:lvl2pPr marL="4277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55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83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10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38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566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993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4215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typografi i masteren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78" y="6062778"/>
            <a:ext cx="1093787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5137591" y="0"/>
            <a:ext cx="4035425" cy="6865938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8964000" y="0"/>
            <a:ext cx="180000" cy="686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" name="Text Placeholder 511"/>
          <p:cNvSpPr>
            <a:spLocks noGrp="1"/>
          </p:cNvSpPr>
          <p:nvPr>
            <p:ph type="body" sz="quarter" idx="16"/>
          </p:nvPr>
        </p:nvSpPr>
        <p:spPr>
          <a:xfrm>
            <a:off x="5509003" y="3032960"/>
            <a:ext cx="3203575" cy="2988432"/>
          </a:xfrm>
          <a:solidFill>
            <a:schemeClr val="bg2"/>
          </a:solidFill>
        </p:spPr>
        <p:txBody>
          <a:bodyPr lIns="269403" tIns="168383" rIns="336748" bIns="235741"/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09" name="Text Placeholder 508"/>
          <p:cNvSpPr>
            <a:spLocks noGrp="1"/>
          </p:cNvSpPr>
          <p:nvPr>
            <p:ph type="body" sz="quarter" idx="15"/>
          </p:nvPr>
        </p:nvSpPr>
        <p:spPr>
          <a:xfrm>
            <a:off x="5509003" y="2133600"/>
            <a:ext cx="3203575" cy="846000"/>
          </a:xfrm>
          <a:solidFill>
            <a:schemeClr val="tx2"/>
          </a:solidFill>
        </p:spPr>
        <p:txBody>
          <a:bodyPr lIns="269403" tIns="168383" rIns="336748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buFontTx/>
              <a:buNone/>
              <a:defRPr b="1">
                <a:solidFill>
                  <a:schemeClr val="bg1"/>
                </a:solidFill>
              </a:defRPr>
            </a:lvl2pPr>
            <a:lvl3pPr>
              <a:buFontTx/>
              <a:buNone/>
              <a:defRPr b="1">
                <a:solidFill>
                  <a:schemeClr val="bg1"/>
                </a:solidFill>
              </a:defRPr>
            </a:lvl3pPr>
            <a:lvl4pPr>
              <a:buFontTx/>
              <a:buNone/>
              <a:defRPr b="1">
                <a:solidFill>
                  <a:schemeClr val="bg1"/>
                </a:solidFill>
              </a:defRPr>
            </a:lvl4pPr>
            <a:lvl5pPr>
              <a:buFontTx/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134022"/>
            <a:ext cx="4787764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54A6-FFD9-4C2E-9F31-D4DEB6A3D7FE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513" name="TextBox 512"/>
          <p:cNvSpPr txBox="1"/>
          <p:nvPr userDrawn="1"/>
        </p:nvSpPr>
        <p:spPr>
          <a:xfrm>
            <a:off x="-1671458" y="2136804"/>
            <a:ext cx="1579635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Brødtekst i </a:t>
            </a:r>
          </a:p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forskellige størrelser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Størrelse: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mindske tekststørrelsen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øge tekststørrelsen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4" name="Group 513"/>
          <p:cNvGrpSpPr/>
          <p:nvPr userDrawn="1"/>
        </p:nvGrpSpPr>
        <p:grpSpPr>
          <a:xfrm>
            <a:off x="-831411" y="3246813"/>
            <a:ext cx="725530" cy="288925"/>
            <a:chOff x="-3500460" y="4110050"/>
            <a:chExt cx="725530" cy="288925"/>
          </a:xfrm>
        </p:grpSpPr>
        <p:pic>
          <p:nvPicPr>
            <p:cNvPr id="515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6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7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8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19" name="Group 518"/>
          <p:cNvGrpSpPr/>
          <p:nvPr userDrawn="1"/>
        </p:nvGrpSpPr>
        <p:grpSpPr>
          <a:xfrm>
            <a:off x="-605573" y="3979873"/>
            <a:ext cx="504825" cy="508004"/>
            <a:chOff x="-3490412" y="4892695"/>
            <a:chExt cx="504825" cy="508004"/>
          </a:xfrm>
        </p:grpSpPr>
        <p:pic>
          <p:nvPicPr>
            <p:cNvPr id="520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1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2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3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sp>
        <p:nvSpPr>
          <p:cNvPr id="525" name="TextBox 524"/>
          <p:cNvSpPr txBox="1"/>
          <p:nvPr userDrawn="1"/>
        </p:nvSpPr>
        <p:spPr>
          <a:xfrm>
            <a:off x="9246041" y="2348881"/>
            <a:ext cx="164308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855397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Faktabokstekst i 2 linjer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tekst +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" name="Text Placeholder 511"/>
          <p:cNvSpPr>
            <a:spLocks noGrp="1"/>
          </p:cNvSpPr>
          <p:nvPr>
            <p:ph type="body" sz="quarter" idx="16"/>
          </p:nvPr>
        </p:nvSpPr>
        <p:spPr>
          <a:xfrm>
            <a:off x="5509003" y="3032960"/>
            <a:ext cx="3203575" cy="2988432"/>
          </a:xfrm>
          <a:solidFill>
            <a:schemeClr val="bg2"/>
          </a:solidFill>
        </p:spPr>
        <p:txBody>
          <a:bodyPr lIns="269403" tIns="168383" rIns="336748" bIns="235741"/>
          <a:lstStyle>
            <a:lvl1pPr marL="0" indent="0">
              <a:buFontTx/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09" name="Text Placeholder 508"/>
          <p:cNvSpPr>
            <a:spLocks noGrp="1"/>
          </p:cNvSpPr>
          <p:nvPr>
            <p:ph type="body" sz="quarter" idx="15"/>
          </p:nvPr>
        </p:nvSpPr>
        <p:spPr>
          <a:xfrm>
            <a:off x="5509003" y="2133600"/>
            <a:ext cx="3203575" cy="846000"/>
          </a:xfrm>
          <a:solidFill>
            <a:schemeClr val="tx2"/>
          </a:solidFill>
        </p:spPr>
        <p:txBody>
          <a:bodyPr lIns="269403" tIns="168383" rIns="336748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>
                <a:solidFill>
                  <a:schemeClr val="bg1"/>
                </a:solidFill>
              </a:defRPr>
            </a:lvl1pPr>
            <a:lvl2pPr>
              <a:buFontTx/>
              <a:buNone/>
              <a:defRPr b="1">
                <a:solidFill>
                  <a:schemeClr val="bg1"/>
                </a:solidFill>
              </a:defRPr>
            </a:lvl2pPr>
            <a:lvl3pPr>
              <a:buFontTx/>
              <a:buNone/>
              <a:defRPr b="1">
                <a:solidFill>
                  <a:schemeClr val="bg1"/>
                </a:solidFill>
              </a:defRPr>
            </a:lvl3pPr>
            <a:lvl4pPr>
              <a:buFontTx/>
              <a:buNone/>
              <a:defRPr b="1">
                <a:solidFill>
                  <a:schemeClr val="bg1"/>
                </a:solidFill>
              </a:defRPr>
            </a:lvl4pPr>
            <a:lvl5pPr>
              <a:buFontTx/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AF48-8E7D-4405-87E0-5C058A2CFF71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6148" name="AutoShape 4"/>
          <p:cNvSpPr>
            <a:spLocks noChangeAspect="1" noChangeArrowheads="1" noTextEdit="1"/>
          </p:cNvSpPr>
          <p:nvPr userDrawn="1"/>
        </p:nvSpPr>
        <p:spPr bwMode="auto">
          <a:xfrm>
            <a:off x="378" y="5"/>
            <a:ext cx="92106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564" tIns="42892" rIns="85564" bIns="42892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495" name="Text Box 20"/>
          <p:cNvSpPr txBox="1">
            <a:spLocks noChangeArrowheads="1"/>
          </p:cNvSpPr>
          <p:nvPr userDrawn="1"/>
        </p:nvSpPr>
        <p:spPr bwMode="auto">
          <a:xfrm>
            <a:off x="9251950" y="7940"/>
            <a:ext cx="2773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320788" indent="-320788">
              <a:spcBef>
                <a:spcPct val="50000"/>
              </a:spcBef>
            </a:pPr>
            <a:r>
              <a:rPr lang="da-DK" sz="1000" b="1" noProof="0">
                <a:solidFill>
                  <a:schemeClr val="bg1"/>
                </a:solidFill>
              </a:rPr>
              <a:t>Vis  hjælpelinjer  ved placering af billeder: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Højreklik på den aktuelle side og vælg </a:t>
            </a:r>
            <a:br>
              <a:rPr lang="da-DK" sz="1000" noProof="0">
                <a:solidFill>
                  <a:schemeClr val="bg1"/>
                </a:solidFill>
              </a:rPr>
            </a:br>
            <a:r>
              <a:rPr lang="da-DK" sz="1000" noProof="0">
                <a:solidFill>
                  <a:schemeClr val="bg1"/>
                </a:solidFill>
              </a:rPr>
              <a:t>’gitter og hjælpelinjer’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Sæt kryds ved ’vis’ tegnehjælpelinjer på skærmen</a:t>
            </a:r>
          </a:p>
          <a:p>
            <a:pPr marL="320788" indent="-320788">
              <a:spcBef>
                <a:spcPct val="50000"/>
              </a:spcBef>
              <a:buFontTx/>
              <a:buAutoNum type="arabicPeriod"/>
            </a:pPr>
            <a:r>
              <a:rPr lang="da-DK" sz="1000" noProof="0">
                <a:solidFill>
                  <a:schemeClr val="bg1"/>
                </a:solidFill>
              </a:rPr>
              <a:t> Vælg “OK”</a:t>
            </a:r>
          </a:p>
        </p:txBody>
      </p:sp>
      <p:sp>
        <p:nvSpPr>
          <p:cNvPr id="525" name="TextBox 524"/>
          <p:cNvSpPr txBox="1"/>
          <p:nvPr userDrawn="1"/>
        </p:nvSpPr>
        <p:spPr>
          <a:xfrm>
            <a:off x="9246041" y="2348881"/>
            <a:ext cx="164308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855397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Faktabokstekst i 2 linjer</a:t>
            </a:r>
          </a:p>
        </p:txBody>
      </p:sp>
      <p:sp>
        <p:nvSpPr>
          <p:cNvPr id="505" name="Content Placeholder 2"/>
          <p:cNvSpPr>
            <a:spLocks noGrp="1"/>
          </p:cNvSpPr>
          <p:nvPr>
            <p:ph idx="1"/>
          </p:nvPr>
        </p:nvSpPr>
        <p:spPr>
          <a:xfrm>
            <a:off x="468312" y="2134022"/>
            <a:ext cx="4788000" cy="3887366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06" name="TextBox 505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7" name="Group 506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508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0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1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14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19" name="Group 518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24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26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7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28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1092168"/>
            <a:ext cx="4788000" cy="756138"/>
          </a:xfrm>
        </p:spPr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4022"/>
            <a:ext cx="4788000" cy="3887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330D-85A9-4A9E-921B-2F774C67E617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3" name="Content Placeholder 12"/>
          <p:cNvSpPr>
            <a:spLocks noGrp="1" noChangeAspect="1"/>
          </p:cNvSpPr>
          <p:nvPr>
            <p:ph sz="quarter" idx="14"/>
          </p:nvPr>
        </p:nvSpPr>
        <p:spPr>
          <a:xfrm>
            <a:off x="5509002" y="5327675"/>
            <a:ext cx="3635375" cy="1530325"/>
          </a:xfrm>
          <a:solidFill>
            <a:schemeClr val="accent3"/>
          </a:solidFill>
        </p:spPr>
        <p:txBody>
          <a:bodyPr lIns="269403" tIns="168383" rIns="336748" bIns="235741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1pPr>
            <a:lvl2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2pPr>
            <a:lvl3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3pPr>
            <a:lvl4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4pPr>
            <a:lvl5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5508624" y="628651"/>
            <a:ext cx="3646800" cy="4662488"/>
          </a:xfrm>
          <a:noFill/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93" name="TextBox 492"/>
          <p:cNvSpPr txBox="1"/>
          <p:nvPr userDrawn="1"/>
        </p:nvSpPr>
        <p:spPr>
          <a:xfrm>
            <a:off x="9246041" y="3576302"/>
            <a:ext cx="1643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da-DK" sz="1000" b="1" baseline="0" noProof="0" smtClean="0">
                <a:solidFill>
                  <a:schemeClr val="bg1"/>
                </a:solidFill>
              </a:rPr>
              <a:t>Indsæt nyt billede i format H 13 x B 10,2 cm: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Klik på billede-ikonen, </a:t>
            </a:r>
            <a:br>
              <a:rPr lang="da-DK" sz="1000" baseline="0" noProof="0" smtClean="0">
                <a:solidFill>
                  <a:schemeClr val="bg1"/>
                </a:solidFill>
              </a:rPr>
            </a:br>
            <a:r>
              <a:rPr lang="da-DK" sz="1000" baseline="0" noProof="0" smtClean="0">
                <a:solidFill>
                  <a:schemeClr val="bg1"/>
                </a:solidFill>
              </a:rPr>
              <a:t>vælg dit billede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Højreklik på billede og læg bagerst</a:t>
            </a:r>
          </a:p>
          <a:p>
            <a:pPr marL="0" indent="0"/>
            <a:endParaRPr lang="da-DK" sz="1000" noProof="0" smtClean="0"/>
          </a:p>
        </p:txBody>
      </p:sp>
      <p:sp>
        <p:nvSpPr>
          <p:cNvPr id="494" name="TextBox 493"/>
          <p:cNvSpPr txBox="1"/>
          <p:nvPr userDrawn="1"/>
        </p:nvSpPr>
        <p:spPr>
          <a:xfrm>
            <a:off x="9246041" y="5364191"/>
            <a:ext cx="164308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/>
            <a:r>
              <a:rPr lang="da-DK" sz="1000" b="1" noProof="0" smtClean="0">
                <a:solidFill>
                  <a:schemeClr val="bg1"/>
                </a:solidFill>
              </a:rPr>
              <a:t>Skift</a:t>
            </a:r>
            <a:r>
              <a:rPr lang="da-DK" sz="1000" b="1" baseline="0" noProof="0" smtClean="0">
                <a:solidFill>
                  <a:schemeClr val="bg1"/>
                </a:solidFill>
              </a:rPr>
              <a:t> farve på tekstboksen:</a:t>
            </a:r>
          </a:p>
          <a:p>
            <a:pPr marL="0" indent="0"/>
            <a:r>
              <a:rPr lang="da-DK" sz="1000" b="0" baseline="0" noProof="0" smtClean="0">
                <a:solidFill>
                  <a:schemeClr val="bg1"/>
                </a:solidFill>
              </a:rPr>
              <a:t>Klik på boksen og vælg ny farve fra ’Fyld farve til figur’ OBS! Standardfarver må ikke bruges</a:t>
            </a:r>
            <a:endParaRPr lang="da-DK" sz="1000" b="0" noProof="0" smtClean="0">
              <a:solidFill>
                <a:schemeClr val="bg1"/>
              </a:solidFill>
            </a:endParaRPr>
          </a:p>
        </p:txBody>
      </p:sp>
      <p:sp>
        <p:nvSpPr>
          <p:cNvPr id="495" name="TextBox 494"/>
          <p:cNvSpPr txBox="1"/>
          <p:nvPr userDrawn="1"/>
        </p:nvSpPr>
        <p:spPr>
          <a:xfrm>
            <a:off x="-1671458" y="2136804"/>
            <a:ext cx="1579635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Brødtekst i </a:t>
            </a:r>
          </a:p>
          <a:p>
            <a:pPr algn="r"/>
            <a:r>
              <a:rPr lang="da-DK" sz="1000" b="1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forskellige størrelser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Skift Størrelse: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at mindske tekststørrelsen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 for at øge tekststørrelsen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96" name="Group 495"/>
          <p:cNvGrpSpPr/>
          <p:nvPr userDrawn="1"/>
        </p:nvGrpSpPr>
        <p:grpSpPr>
          <a:xfrm>
            <a:off x="-831411" y="3246813"/>
            <a:ext cx="725530" cy="288925"/>
            <a:chOff x="-3500460" y="4110050"/>
            <a:chExt cx="725530" cy="288925"/>
          </a:xfrm>
        </p:grpSpPr>
        <p:pic>
          <p:nvPicPr>
            <p:cNvPr id="497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8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499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0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01" name="Group 500"/>
          <p:cNvGrpSpPr/>
          <p:nvPr userDrawn="1"/>
        </p:nvGrpSpPr>
        <p:grpSpPr>
          <a:xfrm>
            <a:off x="-605573" y="3979873"/>
            <a:ext cx="504825" cy="508004"/>
            <a:chOff x="-3490412" y="4892695"/>
            <a:chExt cx="504825" cy="508004"/>
          </a:xfrm>
        </p:grpSpPr>
        <p:pic>
          <p:nvPicPr>
            <p:cNvPr id="502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3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4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5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-tekst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91" y="-4979"/>
            <a:ext cx="911383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 userDrawn="1"/>
        </p:nvSpPr>
        <p:spPr>
          <a:xfrm>
            <a:off x="0" y="432000"/>
            <a:ext cx="9147600" cy="19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564" tIns="42892" rIns="85564" bIns="42892"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1092168"/>
            <a:ext cx="4788000" cy="756138"/>
          </a:xfrm>
        </p:spPr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4022"/>
            <a:ext cx="4788000" cy="3887366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C860-1F16-4BBC-980D-EBDAD3F4A0F4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Aktuel Briefing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3" name="Content Placeholder 12"/>
          <p:cNvSpPr>
            <a:spLocks noGrp="1" noChangeAspect="1"/>
          </p:cNvSpPr>
          <p:nvPr>
            <p:ph sz="quarter" idx="14"/>
          </p:nvPr>
        </p:nvSpPr>
        <p:spPr>
          <a:xfrm>
            <a:off x="5509002" y="5327675"/>
            <a:ext cx="3635375" cy="1530325"/>
          </a:xfrm>
          <a:solidFill>
            <a:schemeClr val="accent3"/>
          </a:solidFill>
        </p:spPr>
        <p:txBody>
          <a:bodyPr lIns="269403" tIns="168383" rIns="336748" bIns="235741">
            <a:normAutofit/>
          </a:bodyPr>
          <a:lstStyle>
            <a:lvl1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1pPr>
            <a:lvl2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2pPr>
            <a:lvl3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3pPr>
            <a:lvl4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4pPr>
            <a:lvl5pPr marL="0" indent="0">
              <a:lnSpc>
                <a:spcPts val="1998"/>
              </a:lnSpc>
              <a:buFontTx/>
              <a:buNone/>
              <a:defRPr sz="1600" b="1" i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5508624" y="628651"/>
            <a:ext cx="3646800" cy="4662488"/>
          </a:xfrm>
          <a:noFill/>
        </p:spPr>
        <p:txBody>
          <a:bodyPr/>
          <a:lstStyle/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97" name="TextBox 496"/>
          <p:cNvSpPr txBox="1"/>
          <p:nvPr userDrawn="1"/>
        </p:nvSpPr>
        <p:spPr>
          <a:xfrm>
            <a:off x="9246041" y="3576302"/>
            <a:ext cx="164308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da-DK" sz="1000" b="1" baseline="0" noProof="0" smtClean="0">
                <a:solidFill>
                  <a:schemeClr val="bg1"/>
                </a:solidFill>
              </a:rPr>
              <a:t>Indsæt nyt billede i format H 13 x B 10,2 cm: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Klik på billede-ikonen, </a:t>
            </a:r>
            <a:br>
              <a:rPr lang="da-DK" sz="1000" baseline="0" noProof="0" smtClean="0">
                <a:solidFill>
                  <a:schemeClr val="bg1"/>
                </a:solidFill>
              </a:rPr>
            </a:br>
            <a:r>
              <a:rPr lang="da-DK" sz="1000" baseline="0" noProof="0" smtClean="0">
                <a:solidFill>
                  <a:schemeClr val="bg1"/>
                </a:solidFill>
              </a:rPr>
              <a:t>vælg dit billede</a:t>
            </a:r>
          </a:p>
          <a:p>
            <a:pPr marL="213850" indent="-213850">
              <a:spcBef>
                <a:spcPct val="50000"/>
              </a:spcBef>
              <a:buFont typeface="+mj-lt"/>
              <a:buAutoNum type="arabicPeriod"/>
            </a:pPr>
            <a:r>
              <a:rPr lang="da-DK" sz="1000" baseline="0" noProof="0" smtClean="0">
                <a:solidFill>
                  <a:schemeClr val="bg1"/>
                </a:solidFill>
              </a:rPr>
              <a:t>Højreklik på billede og læg bagerst</a:t>
            </a:r>
          </a:p>
          <a:p>
            <a:pPr marL="0" indent="0"/>
            <a:endParaRPr lang="da-DK" sz="1000" noProof="0" smtClean="0"/>
          </a:p>
        </p:txBody>
      </p:sp>
      <p:sp>
        <p:nvSpPr>
          <p:cNvPr id="499" name="TextBox 498"/>
          <p:cNvSpPr txBox="1"/>
          <p:nvPr userDrawn="1"/>
        </p:nvSpPr>
        <p:spPr>
          <a:xfrm>
            <a:off x="9246041" y="5364191"/>
            <a:ext cx="164308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/>
            <a:r>
              <a:rPr lang="da-DK" sz="1000" b="1" noProof="0" smtClean="0">
                <a:solidFill>
                  <a:schemeClr val="bg1"/>
                </a:solidFill>
              </a:rPr>
              <a:t>Skift</a:t>
            </a:r>
            <a:r>
              <a:rPr lang="da-DK" sz="1000" b="1" baseline="0" noProof="0" smtClean="0">
                <a:solidFill>
                  <a:schemeClr val="bg1"/>
                </a:solidFill>
              </a:rPr>
              <a:t> farve på tekstboksen:</a:t>
            </a:r>
          </a:p>
          <a:p>
            <a:pPr marL="0" indent="0"/>
            <a:r>
              <a:rPr lang="da-DK" sz="1000" b="0" baseline="0" noProof="0" smtClean="0">
                <a:solidFill>
                  <a:schemeClr val="bg1"/>
                </a:solidFill>
              </a:rPr>
              <a:t>Klik på boksen og vælg ny farve fra ’Fyld farve til figur’ OBS! Standardfarver må ikke bruges</a:t>
            </a:r>
            <a:endParaRPr lang="da-DK" sz="1000" b="0" noProof="0" smtClean="0">
              <a:solidFill>
                <a:schemeClr val="bg1"/>
              </a:solidFill>
            </a:endParaRPr>
          </a:p>
        </p:txBody>
      </p:sp>
      <p:sp>
        <p:nvSpPr>
          <p:cNvPr id="498" name="TextBox 497"/>
          <p:cNvSpPr txBox="1"/>
          <p:nvPr userDrawn="1"/>
        </p:nvSpPr>
        <p:spPr>
          <a:xfrm>
            <a:off x="-1527192" y="2136807"/>
            <a:ext cx="1435104" cy="14747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Tekst med punktliste</a:t>
            </a:r>
          </a:p>
          <a:p>
            <a:pPr algn="r"/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cap="all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Punktopstilling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smtClean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eller ’mindske</a:t>
            </a:r>
            <a:r>
              <a:rPr lang="da-DK" sz="1000" kern="1200" baseline="0" noProof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0" name="Group 499"/>
          <p:cNvGrpSpPr/>
          <p:nvPr userDrawn="1"/>
        </p:nvGrpSpPr>
        <p:grpSpPr>
          <a:xfrm>
            <a:off x="-831411" y="2955241"/>
            <a:ext cx="725530" cy="288925"/>
            <a:chOff x="-3500460" y="4110050"/>
            <a:chExt cx="725530" cy="288925"/>
          </a:xfrm>
        </p:grpSpPr>
        <p:pic>
          <p:nvPicPr>
            <p:cNvPr id="501" name="Picture 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l="34693" t="5714" r="62500" b="91734"/>
            <a:stretch>
              <a:fillRect/>
            </a:stretch>
          </p:blipFill>
          <p:spPr bwMode="auto">
            <a:xfrm>
              <a:off x="-3500460" y="4120098"/>
              <a:ext cx="449155" cy="255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2" name="Line 57"/>
            <p:cNvSpPr>
              <a:spLocks noChangeShapeType="1"/>
            </p:cNvSpPr>
            <p:nvPr userDrawn="1"/>
          </p:nvSpPr>
          <p:spPr bwMode="auto">
            <a:xfrm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3" name="Line 58"/>
            <p:cNvSpPr>
              <a:spLocks noChangeShapeType="1"/>
            </p:cNvSpPr>
            <p:nvPr userDrawn="1"/>
          </p:nvSpPr>
          <p:spPr bwMode="auto">
            <a:xfrm flipH="1">
              <a:off x="-3500460" y="4110050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4" name="Line 61"/>
            <p:cNvSpPr>
              <a:spLocks noChangeShapeType="1"/>
            </p:cNvSpPr>
            <p:nvPr userDrawn="1"/>
          </p:nvSpPr>
          <p:spPr bwMode="auto">
            <a:xfrm flipH="1">
              <a:off x="-2990830" y="4262974"/>
              <a:ext cx="2159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  <p:grpSp>
        <p:nvGrpSpPr>
          <p:cNvPr id="505" name="Group 504"/>
          <p:cNvGrpSpPr/>
          <p:nvPr userDrawn="1"/>
        </p:nvGrpSpPr>
        <p:grpSpPr>
          <a:xfrm>
            <a:off x="-605573" y="3598162"/>
            <a:ext cx="504825" cy="508004"/>
            <a:chOff x="-3490412" y="4892695"/>
            <a:chExt cx="504825" cy="508004"/>
          </a:xfrm>
        </p:grpSpPr>
        <p:pic>
          <p:nvPicPr>
            <p:cNvPr id="506" name="Picture 51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3490412" y="4922839"/>
              <a:ext cx="504825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07" name="Line 57"/>
            <p:cNvSpPr>
              <a:spLocks noChangeShapeType="1"/>
            </p:cNvSpPr>
            <p:nvPr userDrawn="1"/>
          </p:nvSpPr>
          <p:spPr bwMode="auto">
            <a:xfrm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8" name="Line 58"/>
            <p:cNvSpPr>
              <a:spLocks noChangeShapeType="1"/>
            </p:cNvSpPr>
            <p:nvPr userDrawn="1"/>
          </p:nvSpPr>
          <p:spPr bwMode="auto">
            <a:xfrm flipH="1">
              <a:off x="-3224756" y="4892695"/>
              <a:ext cx="215900" cy="2889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  <p:sp>
          <p:nvSpPr>
            <p:cNvPr id="509" name="Line 54"/>
            <p:cNvSpPr>
              <a:spLocks noChangeShapeType="1"/>
            </p:cNvSpPr>
            <p:nvPr userDrawn="1"/>
          </p:nvSpPr>
          <p:spPr bwMode="auto">
            <a:xfrm flipV="1">
              <a:off x="-3357584" y="5184799"/>
              <a:ext cx="0" cy="21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da-DK" noProof="0"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38CEB13-AD90-4BF0-BB61-CA8488816961}" type="datetime2">
              <a:rPr lang="da-DK" noProof="0" smtClean="0"/>
              <a:pPr/>
              <a:t>1. juni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noProof="0" smtClean="0"/>
              <a:t>Aktuel Briefing</a:t>
            </a:r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4" r:id="rId4"/>
    <p:sldLayoutId id="2147483651" r:id="rId5"/>
    <p:sldLayoutId id="2147483663" r:id="rId6"/>
    <p:sldLayoutId id="2147483665" r:id="rId7"/>
    <p:sldLayoutId id="2147483657" r:id="rId8"/>
    <p:sldLayoutId id="2147483656" r:id="rId9"/>
    <p:sldLayoutId id="2147483660" r:id="rId10"/>
    <p:sldLayoutId id="2147483661" r:id="rId11"/>
    <p:sldLayoutId id="2147483659" r:id="rId12"/>
    <p:sldLayoutId id="2147483654" r:id="rId13"/>
    <p:sldLayoutId id="2147483655" r:id="rId14"/>
    <p:sldLayoutId id="2147483662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1092168"/>
            <a:ext cx="8243888" cy="75613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2134022"/>
            <a:ext cx="8243887" cy="38873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2837" y="432000"/>
            <a:ext cx="360000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>
                <a:solidFill>
                  <a:srgbClr val="FFFFFF"/>
                </a:solidFill>
              </a:rPr>
              <a:pPr/>
              <a:t>‹nr.›</a:t>
            </a:fld>
            <a:endParaRPr lang="da-DK">
              <a:solidFill>
                <a:srgbClr val="FFFFFF"/>
              </a:solidFill>
            </a:endParaRPr>
          </a:p>
        </p:txBody>
      </p:sp>
      <p:pic>
        <p:nvPicPr>
          <p:cNvPr id="1027" name="Picture 3" descr="C:\Documents and Settings\Administrator\Desktop\SKI\work\logo pos30x1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262" y="6062482"/>
            <a:ext cx="1093787" cy="481013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03" y="432000"/>
            <a:ext cx="1730355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4AEB42F-AA4E-4E3B-AB8A-852D3A6E8F84}" type="datetime2">
              <a:rPr lang="da-DK" smtClean="0">
                <a:solidFill>
                  <a:srgbClr val="FFFFFF"/>
                </a:solidFill>
              </a:rPr>
              <a:pPr/>
              <a:t>1. juni 2015</a:t>
            </a:fld>
            <a:endParaRPr lang="da-DK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7271" y="432000"/>
            <a:ext cx="5367412" cy="198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a-DK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855397" rtl="0" eaLnBrk="1" latinLnBrk="0" hangingPunct="1">
        <a:lnSpc>
          <a:spcPts val="2600"/>
        </a:lnSpc>
        <a:spcBef>
          <a:spcPct val="0"/>
        </a:spcBef>
        <a:buNone/>
        <a:defRPr sz="2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69288" indent="-169288" algn="l" defTabSz="855397" rtl="0" eaLnBrk="1" latinLnBrk="0" hangingPunct="1">
        <a:lnSpc>
          <a:spcPct val="100000"/>
        </a:lnSpc>
        <a:spcBef>
          <a:spcPts val="300"/>
        </a:spcBef>
        <a:buClr>
          <a:schemeClr val="accent4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89573" indent="-169288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0311" indent="-168383" algn="l" defTabSz="855397" rtl="0" eaLnBrk="1" latinLnBrk="0" hangingPunct="1">
        <a:lnSpc>
          <a:spcPct val="100000"/>
        </a:lnSpc>
        <a:spcBef>
          <a:spcPts val="250"/>
        </a:spcBef>
        <a:buClr>
          <a:schemeClr val="accent4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1268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52236" indent="-168383" algn="l" defTabSz="855397" rtl="0" eaLnBrk="1" latinLnBrk="0" hangingPunct="1">
        <a:lnSpc>
          <a:spcPct val="100000"/>
        </a:lnSpc>
        <a:spcBef>
          <a:spcPts val="200"/>
        </a:spcBef>
        <a:buClr>
          <a:schemeClr val="accent4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52334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80029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7721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437" indent="-213850" algn="l" defTabSz="8553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0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53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08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1079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498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186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3887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1590" algn="l" defTabSz="8553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3744416" cy="2520280"/>
          </a:xfrm>
        </p:spPr>
        <p:txBody>
          <a:bodyPr>
            <a:noAutofit/>
          </a:bodyPr>
          <a:lstStyle/>
          <a:p>
            <a:pPr>
              <a:lnSpc>
                <a:spcPts val="3999"/>
              </a:lnSpc>
            </a:pPr>
            <a:r>
              <a:rPr lang="da-DK" sz="1000" dirty="0" smtClean="0">
                <a:solidFill>
                  <a:schemeClr val="bg1"/>
                </a:solidFill>
              </a:rPr>
              <a:t>Partnerskabet  for effektive  indkøb </a:t>
            </a:r>
            <a: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a-DK" sz="24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a-DK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da-DK" sz="3600" dirty="0" smtClean="0">
                <a:solidFill>
                  <a:schemeClr val="accent6">
                    <a:lumMod val="75000"/>
                  </a:schemeClr>
                </a:solidFill>
              </a:rPr>
              <a:t>Velkommen til temadag</a:t>
            </a:r>
            <a:br>
              <a:rPr lang="da-DK" sz="36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  <a:t>Effektiv bygningsdrift: </a:t>
            </a:r>
            <a:b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a-DK" sz="2400" dirty="0" smtClean="0">
                <a:solidFill>
                  <a:schemeClr val="accent6">
                    <a:lumMod val="75000"/>
                  </a:schemeClr>
                </a:solidFill>
              </a:rPr>
              <a:t>Indkøb og samarbejdsmuligheder</a:t>
            </a:r>
            <a:endParaRPr lang="da-DK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95536" y="5964956"/>
            <a:ext cx="136815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98" r="30198"/>
          <a:stretch>
            <a:fillRect/>
          </a:stretch>
        </p:blipFill>
        <p:spPr>
          <a:xfrm>
            <a:off x="3995936" y="908720"/>
            <a:ext cx="4896544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243888" cy="576064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718381"/>
              </p:ext>
            </p:extLst>
          </p:nvPr>
        </p:nvGraphicFramePr>
        <p:xfrm>
          <a:off x="-108520" y="-315416"/>
          <a:ext cx="9510126" cy="8274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4067960"/>
                <a:gridCol w="4074014"/>
              </a:tblGrid>
              <a:tr h="520435">
                <a:tc>
                  <a:txBody>
                    <a:bodyPr/>
                    <a:lstStyle/>
                    <a:p>
                      <a:r>
                        <a:rPr lang="da-DK" sz="1600" b="1" dirty="0" smtClean="0"/>
                        <a:t>Tidspunkt</a:t>
                      </a:r>
                      <a:endParaRPr lang="da-DK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Emne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Taler</a:t>
                      </a:r>
                      <a:endParaRPr lang="da-DK" sz="1400" dirty="0"/>
                    </a:p>
                  </a:txBody>
                  <a:tcPr/>
                </a:tc>
              </a:tr>
              <a:tr h="775709"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smtClean="0"/>
                        <a:t>Kl. 10.00</a:t>
                      </a:r>
                    </a:p>
                    <a:p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Velkomst og præsentation</a:t>
                      </a:r>
                      <a:r>
                        <a:rPr lang="da-DK" sz="1400" b="1" baseline="0" dirty="0" smtClean="0"/>
                        <a:t> af programmet</a:t>
                      </a:r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5709">
                <a:tc>
                  <a:txBody>
                    <a:bodyPr/>
                    <a:lstStyle/>
                    <a:p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Kl. 10.05</a:t>
                      </a:r>
                      <a:endParaRPr lang="da-DK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Introduktion</a:t>
                      </a:r>
                      <a:r>
                        <a:rPr lang="da-DK" sz="1400" b="1" baseline="0" dirty="0" smtClean="0">
                          <a:solidFill>
                            <a:schemeClr val="tx1"/>
                          </a:solidFill>
                        </a:rPr>
                        <a:t> til love og krav på bygningsområdet.</a:t>
                      </a:r>
                    </a:p>
                    <a:p>
                      <a:endParaRPr lang="da-DK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Charlotte Tang</a:t>
                      </a:r>
                    </a:p>
                    <a:p>
                      <a:r>
                        <a:rPr lang="da-DK" sz="1200" dirty="0" smtClean="0">
                          <a:solidFill>
                            <a:schemeClr val="tx1"/>
                          </a:solidFill>
                        </a:rPr>
                        <a:t>Undervisningsministeriet</a:t>
                      </a:r>
                    </a:p>
                    <a:p>
                      <a:endParaRPr lang="da-DK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Patrick</a:t>
                      </a:r>
                      <a:r>
                        <a:rPr lang="da-DK" sz="1400" b="1" baseline="0" dirty="0" smtClean="0">
                          <a:solidFill>
                            <a:schemeClr val="tx1"/>
                          </a:solidFill>
                        </a:rPr>
                        <a:t> Karatasi</a:t>
                      </a:r>
                    </a:p>
                    <a:p>
                      <a:r>
                        <a:rPr lang="da-DK" sz="1200" baseline="0" dirty="0" smtClean="0">
                          <a:solidFill>
                            <a:schemeClr val="tx1"/>
                          </a:solidFill>
                        </a:rPr>
                        <a:t>Undervisningsministeriet</a:t>
                      </a:r>
                    </a:p>
                    <a:p>
                      <a:endParaRPr lang="da-DK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82568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10.50</a:t>
                      </a:r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smtClean="0"/>
                        <a:t>Erfaringer med effektive</a:t>
                      </a:r>
                      <a:r>
                        <a:rPr lang="da-DK" sz="1400" b="1" baseline="0" dirty="0" smtClean="0"/>
                        <a:t> løsninger og organisering af opgaver inden for bygningsdrift </a:t>
                      </a:r>
                      <a:r>
                        <a:rPr lang="da-DK" sz="1400" b="1" baseline="0" smtClean="0"/>
                        <a:t>og </a:t>
                      </a:r>
                      <a:r>
                        <a:rPr lang="da-DK" sz="1400" b="1" baseline="0" smtClean="0"/>
                        <a:t>-service</a:t>
                      </a:r>
                      <a:r>
                        <a:rPr lang="da-DK" sz="1400" b="1" baseline="0" dirty="0" smtClean="0"/>
                        <a:t>.</a:t>
                      </a:r>
                    </a:p>
                    <a:p>
                      <a:endParaRPr lang="da-DK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Marinus</a:t>
                      </a:r>
                      <a:r>
                        <a:rPr lang="da-DK" sz="1400" b="1" baseline="0" dirty="0" smtClean="0"/>
                        <a:t> Madsen</a:t>
                      </a:r>
                    </a:p>
                    <a:p>
                      <a:r>
                        <a:rPr lang="da-DK" sz="1200" baseline="0" dirty="0" smtClean="0"/>
                        <a:t>Serviceleder, Høje Taastrup Gymnasium</a:t>
                      </a:r>
                    </a:p>
                    <a:p>
                      <a:endParaRPr lang="da-DK" sz="1200" baseline="0" dirty="0" smtClean="0"/>
                    </a:p>
                    <a:p>
                      <a:r>
                        <a:rPr lang="da-DK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Olesen </a:t>
                      </a:r>
                    </a:p>
                    <a:p>
                      <a:r>
                        <a:rPr lang="da-DK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Bygningschef , Syddansk Erhvervsskole</a:t>
                      </a:r>
                      <a:endParaRPr lang="da-DK" sz="1200" b="1" dirty="0" smtClean="0"/>
                    </a:p>
                    <a:p>
                      <a:endParaRPr lang="da-DK" sz="1200" dirty="0" smtClean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8120">
                <a:tc>
                  <a:txBody>
                    <a:bodyPr/>
                    <a:lstStyle/>
                    <a:p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Kl. 11.30</a:t>
                      </a:r>
                      <a:endParaRPr lang="da-DK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>
                          <a:solidFill>
                            <a:schemeClr val="tx1"/>
                          </a:solidFill>
                        </a:rPr>
                        <a:t>Kort pause</a:t>
                      </a:r>
                      <a:endParaRPr lang="da-DK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11.45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Relevante indkøbsaftaler hos SKI på </a:t>
                      </a:r>
                      <a:r>
                        <a:rPr lang="da-DK" sz="1400" b="1" baseline="0" dirty="0" smtClean="0"/>
                        <a:t>bygnings- og serviceområdet.</a:t>
                      </a:r>
                    </a:p>
                    <a:p>
                      <a:endParaRPr lang="da-DK" sz="1400" b="1" baseline="0" dirty="0" smtClean="0"/>
                    </a:p>
                    <a:p>
                      <a:endParaRPr lang="da-DK" sz="1400" b="1" baseline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Charlotte</a:t>
                      </a:r>
                      <a:r>
                        <a:rPr lang="da-DK" sz="1400" b="1" baseline="0" dirty="0" smtClean="0"/>
                        <a:t> </a:t>
                      </a:r>
                      <a:r>
                        <a:rPr lang="da-DK" sz="1400" b="1" baseline="0" dirty="0" err="1" smtClean="0"/>
                        <a:t>Valdorf</a:t>
                      </a:r>
                      <a:r>
                        <a:rPr lang="da-DK" sz="1400" b="0" baseline="0" dirty="0" smtClean="0"/>
                        <a:t>, SKI</a:t>
                      </a:r>
                    </a:p>
                    <a:p>
                      <a:endParaRPr lang="da-DK" sz="1400" b="0" baseline="0" dirty="0" smtClean="0"/>
                    </a:p>
                    <a:p>
                      <a:r>
                        <a:rPr lang="da-DK" sz="1400" b="1" baseline="0" dirty="0" smtClean="0"/>
                        <a:t>Peter Madsen, </a:t>
                      </a:r>
                      <a:r>
                        <a:rPr lang="da-DK" sz="1400" b="0" baseline="0" dirty="0" smtClean="0"/>
                        <a:t>SKI</a:t>
                      </a:r>
                      <a:endParaRPr lang="da-DK" sz="1400" b="0" dirty="0" smtClean="0"/>
                    </a:p>
                    <a:p>
                      <a:endParaRPr lang="da-DK" sz="1400" b="0" dirty="0" smtClean="0"/>
                    </a:p>
                    <a:p>
                      <a:r>
                        <a:rPr lang="da-DK" sz="1400" b="1" dirty="0" smtClean="0"/>
                        <a:t>Jens </a:t>
                      </a:r>
                      <a:r>
                        <a:rPr lang="da-DK" sz="1400" b="1" dirty="0" smtClean="0"/>
                        <a:t>Hedegaard</a:t>
                      </a:r>
                      <a:r>
                        <a:rPr lang="da-DK" sz="1400" b="1" baseline="0" dirty="0" smtClean="0"/>
                        <a:t> </a:t>
                      </a:r>
                      <a:r>
                        <a:rPr lang="da-DK" sz="1400" b="1" baseline="0" dirty="0" smtClean="0"/>
                        <a:t>Madsen</a:t>
                      </a:r>
                      <a:r>
                        <a:rPr lang="da-DK" sz="1400" b="0" baseline="0" dirty="0" smtClean="0"/>
                        <a:t>, </a:t>
                      </a:r>
                      <a:r>
                        <a:rPr lang="da-DK" sz="1200" b="0" baseline="0" dirty="0" smtClean="0"/>
                        <a:t>SKI</a:t>
                      </a:r>
                      <a:endParaRPr lang="da-DK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0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Kl. 12.30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Frokost og netværk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Mulighed</a:t>
                      </a:r>
                      <a:r>
                        <a:rPr lang="da-DK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dialog med:</a:t>
                      </a:r>
                    </a:p>
                    <a:p>
                      <a:pPr marL="0" algn="l" defTabSz="914400" rtl="0" eaLnBrk="1" latinLnBrk="0" hangingPunct="1"/>
                      <a:endParaRPr lang="da-DK" sz="12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da-DK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Bygningsservicefællesskaber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da-DK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SKI-medarbejdere om indkøbsmuligheder   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da-DK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0389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13.30</a:t>
                      </a:r>
                      <a:endParaRPr lang="da-DK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Muligheder for samarbejde,</a:t>
                      </a:r>
                      <a:r>
                        <a:rPr lang="da-DK" sz="1400" b="1" baseline="0" dirty="0" smtClean="0"/>
                        <a:t> stordrift og synergieffekter via bygningsfællesskaber og samarbejde på tværs af institutionerne. </a:t>
                      </a:r>
                    </a:p>
                    <a:p>
                      <a:endParaRPr lang="da-DK" sz="14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Christian</a:t>
                      </a:r>
                      <a:r>
                        <a:rPr lang="da-DK" sz="1400" b="1" baseline="0" dirty="0" smtClean="0"/>
                        <a:t> Engelhard Olsen</a:t>
                      </a:r>
                      <a:endParaRPr lang="da-DK" sz="1400" b="1" dirty="0" smtClean="0"/>
                    </a:p>
                    <a:p>
                      <a:r>
                        <a:rPr lang="da-DK" sz="1200" baseline="0" dirty="0" smtClean="0"/>
                        <a:t>Leder af bygningsfællesskabet i Roskilde</a:t>
                      </a:r>
                    </a:p>
                    <a:p>
                      <a:endParaRPr lang="da-DK" sz="1200" baseline="0" dirty="0" smtClean="0"/>
                    </a:p>
                    <a:p>
                      <a:r>
                        <a:rPr lang="da-DK" sz="1400" b="1" baseline="0" dirty="0" smtClean="0"/>
                        <a:t>Henrik Dyrhave Rasmussen</a:t>
                      </a:r>
                    </a:p>
                    <a:p>
                      <a:r>
                        <a:rPr lang="da-DK" sz="1200" baseline="0" dirty="0" smtClean="0"/>
                        <a:t>Vicedirektør, CELF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9557">
                <a:tc>
                  <a:txBody>
                    <a:bodyPr/>
                    <a:lstStyle/>
                    <a:p>
                      <a:r>
                        <a:rPr lang="da-DK" sz="1400" b="1" dirty="0" smtClean="0"/>
                        <a:t>Kl. 14.30</a:t>
                      </a:r>
                      <a:endParaRPr lang="da-DK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553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dirty="0" smtClean="0"/>
                        <a:t>Afrunding</a:t>
                      </a:r>
                      <a:r>
                        <a:rPr lang="da-DK" sz="1400" b="1" baseline="0" dirty="0" smtClean="0"/>
                        <a:t> og tak for i dag</a:t>
                      </a:r>
                      <a:endParaRPr lang="da-DK" sz="1400" b="1" dirty="0" smtClean="0"/>
                    </a:p>
                    <a:p>
                      <a:endParaRPr lang="da-DK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1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43888" cy="540114"/>
          </a:xfrm>
        </p:spPr>
        <p:txBody>
          <a:bodyPr/>
          <a:lstStyle/>
          <a:p>
            <a:r>
              <a:rPr lang="da-DK" dirty="0" smtClean="0"/>
              <a:t>Partnerskabet for effektive indkøb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312" y="1844824"/>
            <a:ext cx="8243887" cy="4176564"/>
          </a:xfrm>
        </p:spPr>
        <p:txBody>
          <a:bodyPr>
            <a:normAutofit fontScale="92500"/>
          </a:bodyPr>
          <a:lstStyle/>
          <a:p>
            <a:pPr marL="249495" indent="-249495">
              <a:spcAft>
                <a:spcPts val="1200"/>
              </a:spcAft>
              <a:defRPr/>
            </a:pPr>
            <a:r>
              <a:rPr lang="da-DK" sz="1600" b="1" dirty="0" smtClean="0"/>
              <a:t>Partnerskabet er et samarbejde mellem</a:t>
            </a:r>
            <a:r>
              <a:rPr lang="da-DK" sz="1600" dirty="0" smtClean="0"/>
              <a:t>:</a:t>
            </a:r>
            <a:endParaRPr lang="da-DK" sz="1600" dirty="0"/>
          </a:p>
          <a:p>
            <a:pPr marL="669761" lvl="1" indent="-249495">
              <a:spcBef>
                <a:spcPts val="0"/>
              </a:spcBef>
              <a:spcAft>
                <a:spcPts val="600"/>
              </a:spcAft>
              <a:defRPr/>
            </a:pPr>
            <a:r>
              <a:rPr lang="da-DK" sz="1600" dirty="0" smtClean="0"/>
              <a:t>Undervisningsministeriet (UVM)</a:t>
            </a:r>
            <a:endParaRPr lang="da-DK" sz="1600" dirty="0"/>
          </a:p>
          <a:p>
            <a:pPr marL="669761" lvl="1" indent="-249495">
              <a:spcBef>
                <a:spcPts val="0"/>
              </a:spcBef>
              <a:spcAft>
                <a:spcPts val="600"/>
              </a:spcAft>
              <a:defRPr/>
            </a:pPr>
            <a:r>
              <a:rPr lang="da-DK" sz="1600" dirty="0" smtClean="0"/>
              <a:t>Uddannelses- og Forskningsministeriet (UFM)</a:t>
            </a:r>
            <a:endParaRPr lang="da-DK" sz="1600" dirty="0"/>
          </a:p>
          <a:p>
            <a:pPr marL="669761" lvl="1" indent="-249495">
              <a:spcAft>
                <a:spcPts val="1200"/>
              </a:spcAft>
              <a:defRPr/>
            </a:pPr>
            <a:r>
              <a:rPr lang="da-DK" sz="1600" dirty="0"/>
              <a:t>SKI </a:t>
            </a:r>
            <a:r>
              <a:rPr lang="da-DK" sz="1600" dirty="0" smtClean="0"/>
              <a:t>(Staten og Kommunernes Indkøbsservice)</a:t>
            </a:r>
          </a:p>
          <a:p>
            <a:pPr marL="669761" lvl="1" indent="-249495">
              <a:spcAft>
                <a:spcPts val="1200"/>
              </a:spcAft>
              <a:defRPr/>
            </a:pPr>
            <a:endParaRPr lang="da-DK" sz="1600" dirty="0" smtClean="0"/>
          </a:p>
          <a:p>
            <a:pPr marL="249495" indent="-249495">
              <a:defRPr/>
            </a:pPr>
            <a:r>
              <a:rPr lang="da-DK" sz="1600" b="1" dirty="0" smtClean="0"/>
              <a:t>Partnerskabsaftalens </a:t>
            </a:r>
            <a:r>
              <a:rPr lang="da-DK" sz="1600" b="1" dirty="0"/>
              <a:t>formål er</a:t>
            </a:r>
            <a:r>
              <a:rPr lang="da-DK" sz="1600" dirty="0"/>
              <a:t>:</a:t>
            </a:r>
          </a:p>
          <a:p>
            <a:pPr marL="669761" lvl="1" indent="-249495">
              <a:spcBef>
                <a:spcPts val="600"/>
              </a:spcBef>
              <a:spcAft>
                <a:spcPts val="600"/>
              </a:spcAft>
              <a:defRPr/>
            </a:pPr>
            <a:r>
              <a:rPr lang="da-DK" sz="1600" dirty="0"/>
              <a:t>at understøtte effektive indkøb på de selvejende institutioner gennem videndeling,  erfaringsudveksling og formidling af gode indkøbsaftaler.</a:t>
            </a:r>
          </a:p>
          <a:p>
            <a:pPr marL="669761" lvl="1" indent="-249495">
              <a:spcAft>
                <a:spcPts val="1200"/>
              </a:spcAft>
              <a:defRPr/>
            </a:pPr>
            <a:endParaRPr lang="da-DK" sz="1600" dirty="0"/>
          </a:p>
          <a:p>
            <a:pPr marL="249495" indent="-249495">
              <a:spcAft>
                <a:spcPts val="600"/>
              </a:spcAft>
              <a:defRPr/>
            </a:pPr>
            <a:r>
              <a:rPr lang="da-DK" sz="1600" b="1" dirty="0"/>
              <a:t>Rådgivningsgruppen</a:t>
            </a:r>
            <a:r>
              <a:rPr lang="da-DK" sz="1600" dirty="0" smtClean="0"/>
              <a:t>:</a:t>
            </a:r>
          </a:p>
          <a:p>
            <a:pPr marL="670233" lvl="2" indent="-249495">
              <a:spcBef>
                <a:spcPts val="300"/>
              </a:spcBef>
              <a:spcAft>
                <a:spcPts val="600"/>
              </a:spcAft>
              <a:defRPr/>
            </a:pPr>
            <a:r>
              <a:rPr lang="da-DK" dirty="0"/>
              <a:t>leder arbejdet med at omsætte </a:t>
            </a:r>
            <a:r>
              <a:rPr lang="da-DK" dirty="0" smtClean="0"/>
              <a:t>partnerskabets formål i </a:t>
            </a:r>
            <a:r>
              <a:rPr lang="da-DK" dirty="0"/>
              <a:t>konkrete initiativer og </a:t>
            </a:r>
            <a:r>
              <a:rPr lang="da-DK" dirty="0" smtClean="0"/>
              <a:t>projekter</a:t>
            </a:r>
            <a:endParaRPr lang="da-DK" dirty="0"/>
          </a:p>
          <a:p>
            <a:pPr marL="669761" lvl="1" indent="-249495">
              <a:spcBef>
                <a:spcPts val="0"/>
              </a:spcBef>
              <a:spcAft>
                <a:spcPts val="600"/>
              </a:spcAft>
              <a:defRPr/>
            </a:pPr>
            <a:r>
              <a:rPr lang="da-DK" sz="1600" dirty="0"/>
              <a:t>består af </a:t>
            </a:r>
            <a:r>
              <a:rPr lang="da-DK" sz="1600" dirty="0" smtClean="0"/>
              <a:t>13 institutionsrepræsentanter udpeget </a:t>
            </a:r>
            <a:r>
              <a:rPr lang="da-DK" sz="1600" dirty="0"/>
              <a:t>af at lederforeningerne</a:t>
            </a:r>
          </a:p>
          <a:p>
            <a:pPr marL="669761" lvl="1" indent="-249495">
              <a:spcBef>
                <a:spcPts val="600"/>
              </a:spcBef>
              <a:spcAft>
                <a:spcPts val="600"/>
              </a:spcAft>
              <a:defRPr/>
            </a:pPr>
            <a:endParaRPr lang="da-DK" sz="2300" dirty="0"/>
          </a:p>
          <a:p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323528" y="6021288"/>
            <a:ext cx="165618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pic>
        <p:nvPicPr>
          <p:cNvPr id="5" name="Pladsholder til billede 5" descr="Grøn spire.jpg"/>
          <p:cNvPicPr>
            <a:picLocks noChangeAspect="1"/>
          </p:cNvPicPr>
          <p:nvPr/>
        </p:nvPicPr>
        <p:blipFill>
          <a:blip r:embed="rId2" cstate="print"/>
          <a:srcRect t="2" b="2"/>
          <a:stretch>
            <a:fillRect/>
          </a:stretch>
        </p:blipFill>
        <p:spPr>
          <a:xfrm>
            <a:off x="6228184" y="836712"/>
            <a:ext cx="2915816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196114" y="3244531"/>
            <a:ext cx="6596971" cy="702175"/>
          </a:xfrm>
          <a:prstGeom prst="rect">
            <a:avLst/>
          </a:prstGeom>
        </p:spPr>
        <p:txBody>
          <a:bodyPr wrap="square" lIns="85564" tIns="42892" rIns="85564" bIns="42892">
            <a:spAutoFit/>
          </a:bodyPr>
          <a:lstStyle/>
          <a:p>
            <a:r>
              <a:rPr lang="da-DK" sz="4000" dirty="0"/>
              <a:t>Rigtig god fornøjelse</a:t>
            </a:r>
          </a:p>
        </p:txBody>
      </p:sp>
      <p:sp>
        <p:nvSpPr>
          <p:cNvPr id="2" name="Rektangel 1"/>
          <p:cNvSpPr/>
          <p:nvPr/>
        </p:nvSpPr>
        <p:spPr>
          <a:xfrm>
            <a:off x="179512" y="5949280"/>
            <a:ext cx="16561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0.xml><?xml version="1.0" encoding="utf-8"?>
<a:theme xmlns:a="http://schemas.openxmlformats.org/drawingml/2006/main" name="9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1.xml><?xml version="1.0" encoding="utf-8"?>
<a:theme xmlns:a="http://schemas.openxmlformats.org/drawingml/2006/main" name="10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2.xml><?xml version="1.0" encoding="utf-8"?>
<a:theme xmlns:a="http://schemas.openxmlformats.org/drawingml/2006/main" name="11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1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3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4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5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7.xml><?xml version="1.0" encoding="utf-8"?>
<a:theme xmlns:a="http://schemas.openxmlformats.org/drawingml/2006/main" name="6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8.xml><?xml version="1.0" encoding="utf-8"?>
<a:theme xmlns:a="http://schemas.openxmlformats.org/drawingml/2006/main" name="7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ppt/theme/theme9.xml><?xml version="1.0" encoding="utf-8"?>
<a:theme xmlns:a="http://schemas.openxmlformats.org/drawingml/2006/main" name="8_Blank">
  <a:themeElements>
    <a:clrScheme name="SKI_BLÅ">
      <a:dk1>
        <a:srgbClr val="5F6062"/>
      </a:dk1>
      <a:lt1>
        <a:srgbClr val="FFFFFF"/>
      </a:lt1>
      <a:dk2>
        <a:srgbClr val="455560"/>
      </a:dk2>
      <a:lt2>
        <a:srgbClr val="E7E5D3"/>
      </a:lt2>
      <a:accent1>
        <a:srgbClr val="455560"/>
      </a:accent1>
      <a:accent2>
        <a:srgbClr val="61116A"/>
      </a:accent2>
      <a:accent3>
        <a:srgbClr val="D9531E"/>
      </a:accent3>
      <a:accent4>
        <a:srgbClr val="FBB040"/>
      </a:accent4>
      <a:accent5>
        <a:srgbClr val="004A64"/>
      </a:accent5>
      <a:accent6>
        <a:srgbClr val="8B9B92"/>
      </a:accent6>
      <a:hlink>
        <a:srgbClr val="455560"/>
      </a:hlink>
      <a:folHlink>
        <a:srgbClr val="FBB040"/>
      </a:folHlink>
    </a:clrScheme>
    <a:fontScheme name="S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l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2878</TotalTime>
  <Words>227</Words>
  <Application>Microsoft Office PowerPoint</Application>
  <PresentationFormat>Skærmshow (4:3)</PresentationFormat>
  <Paragraphs>58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12</vt:i4>
      </vt:variant>
      <vt:variant>
        <vt:lpstr>Diastitler</vt:lpstr>
      </vt:variant>
      <vt:variant>
        <vt:i4>4</vt:i4>
      </vt:variant>
    </vt:vector>
  </HeadingPairs>
  <TitlesOfParts>
    <vt:vector size="16" baseType="lpstr">
      <vt:lpstr>Blank</vt:lpstr>
      <vt:lpstr>1_Blank</vt:lpstr>
      <vt:lpstr>2_Blank</vt:lpstr>
      <vt:lpstr>3_Blank</vt:lpstr>
      <vt:lpstr>4_Blank</vt:lpstr>
      <vt:lpstr>5_Blank</vt:lpstr>
      <vt:lpstr>6_Blank</vt:lpstr>
      <vt:lpstr>7_Blank</vt:lpstr>
      <vt:lpstr>8_Blank</vt:lpstr>
      <vt:lpstr>9_Blank</vt:lpstr>
      <vt:lpstr>10_Blank</vt:lpstr>
      <vt:lpstr>11_Blank</vt:lpstr>
      <vt:lpstr>Partnerskabet  for effektive  indkøb   Velkommen til temadag  Effektiv bygningsdrift:  Indkøb og samarbejdsmuligheder</vt:lpstr>
      <vt:lpstr>PowerPoint-præsentation</vt:lpstr>
      <vt:lpstr>Partnerskabet for effektive indkøb </vt:lpstr>
      <vt:lpstr>PowerPoint-præsentation</vt:lpstr>
    </vt:vector>
  </TitlesOfParts>
  <Company>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Danske Universiteters Indkøbsgruppe</dc:title>
  <dc:creator>Gert Eriksen</dc:creator>
  <cp:lastModifiedBy>Undervisningsministeriet</cp:lastModifiedBy>
  <cp:revision>211</cp:revision>
  <dcterms:created xsi:type="dcterms:W3CDTF">2011-08-15T08:19:33Z</dcterms:created>
  <dcterms:modified xsi:type="dcterms:W3CDTF">2015-06-01T13:29:02Z</dcterms:modified>
</cp:coreProperties>
</file>