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4"/>
    <p:sldMasterId id="2147483676" r:id="rId5"/>
    <p:sldMasterId id="2147483660" r:id="rId6"/>
  </p:sldMasterIdLst>
  <p:notesMasterIdLst>
    <p:notesMasterId r:id="rId23"/>
  </p:notesMasterIdLst>
  <p:sldIdLst>
    <p:sldId id="305" r:id="rId7"/>
    <p:sldId id="298" r:id="rId8"/>
    <p:sldId id="299" r:id="rId9"/>
    <p:sldId id="284" r:id="rId10"/>
    <p:sldId id="288" r:id="rId11"/>
    <p:sldId id="283" r:id="rId12"/>
    <p:sldId id="282" r:id="rId13"/>
    <p:sldId id="280" r:id="rId14"/>
    <p:sldId id="281" r:id="rId15"/>
    <p:sldId id="301" r:id="rId16"/>
    <p:sldId id="300" r:id="rId17"/>
    <p:sldId id="294" r:id="rId18"/>
    <p:sldId id="296" r:id="rId19"/>
    <p:sldId id="290" r:id="rId20"/>
    <p:sldId id="303" r:id="rId21"/>
    <p:sldId id="306" r:id="rId22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sektion" id="{D9542D9F-59E5-4C4C-8D73-03605C4780CE}">
          <p14:sldIdLst>
            <p14:sldId id="305"/>
            <p14:sldId id="298"/>
            <p14:sldId id="299"/>
            <p14:sldId id="284"/>
            <p14:sldId id="288"/>
            <p14:sldId id="283"/>
            <p14:sldId id="282"/>
            <p14:sldId id="280"/>
            <p14:sldId id="281"/>
            <p14:sldId id="301"/>
            <p14:sldId id="300"/>
            <p14:sldId id="294"/>
            <p14:sldId id="296"/>
            <p14:sldId id="290"/>
            <p14:sldId id="303"/>
            <p14:sldId id="306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D8E8"/>
    <a:srgbClr val="E9EDF4"/>
    <a:srgbClr val="F78F1E"/>
    <a:srgbClr val="B3BA35"/>
    <a:srgbClr val="0078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3" autoAdjust="0"/>
    <p:restoredTop sz="94679" autoAdjust="0"/>
  </p:normalViewPr>
  <p:slideViewPr>
    <p:cSldViewPr>
      <p:cViewPr>
        <p:scale>
          <a:sx n="114" d="100"/>
          <a:sy n="114" d="100"/>
        </p:scale>
        <p:origin x="-918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>
        <p:scale>
          <a:sx n="154" d="100"/>
          <a:sy n="154" d="100"/>
        </p:scale>
        <p:origin x="-1578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C57040-60FB-46F8-A97D-AE1847B024A8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79B14BB4-AE8F-41D3-A599-E598F9BAC1D7}">
      <dgm:prSet phldrT="[Tekst]"/>
      <dgm:spPr/>
      <dgm:t>
        <a:bodyPr/>
        <a:lstStyle/>
        <a:p>
          <a:r>
            <a:rPr lang="da-DK" dirty="0"/>
            <a:t>Direktion Ressourcedirektør</a:t>
          </a:r>
        </a:p>
      </dgm:t>
    </dgm:pt>
    <dgm:pt modelId="{2ED05D18-669C-4758-ACE9-2E5E1110F0A7}" type="parTrans" cxnId="{977EEE7A-59ED-431A-AF0F-CFB4B324C011}">
      <dgm:prSet/>
      <dgm:spPr/>
      <dgm:t>
        <a:bodyPr/>
        <a:lstStyle/>
        <a:p>
          <a:endParaRPr lang="da-DK"/>
        </a:p>
      </dgm:t>
    </dgm:pt>
    <dgm:pt modelId="{903297C4-7959-4C0A-8DB5-38EEEE2ADEF2}" type="sibTrans" cxnId="{977EEE7A-59ED-431A-AF0F-CFB4B324C011}">
      <dgm:prSet/>
      <dgm:spPr/>
      <dgm:t>
        <a:bodyPr/>
        <a:lstStyle/>
        <a:p>
          <a:endParaRPr lang="da-DK"/>
        </a:p>
      </dgm:t>
    </dgm:pt>
    <dgm:pt modelId="{73F59EC9-17B4-4F72-A4F9-9D2999FAB3C3}">
      <dgm:prSet phldrT="[Tekst]"/>
      <dgm:spPr/>
      <dgm:t>
        <a:bodyPr/>
        <a:lstStyle/>
        <a:p>
          <a:r>
            <a:rPr lang="da-DK"/>
            <a:t>Bygningsafdelingen Bygningschef</a:t>
          </a:r>
        </a:p>
      </dgm:t>
    </dgm:pt>
    <dgm:pt modelId="{70AE4C11-155D-48C1-896D-11A546AC05FF}" type="parTrans" cxnId="{1A237D92-AA61-4B2F-A187-BAF41341FF95}">
      <dgm:prSet/>
      <dgm:spPr/>
      <dgm:t>
        <a:bodyPr/>
        <a:lstStyle/>
        <a:p>
          <a:endParaRPr lang="da-DK"/>
        </a:p>
      </dgm:t>
    </dgm:pt>
    <dgm:pt modelId="{9DDF9403-F836-4A92-BC2B-48499C97313A}" type="sibTrans" cxnId="{1A237D92-AA61-4B2F-A187-BAF41341FF95}">
      <dgm:prSet/>
      <dgm:spPr/>
      <dgm:t>
        <a:bodyPr/>
        <a:lstStyle/>
        <a:p>
          <a:endParaRPr lang="da-DK"/>
        </a:p>
      </dgm:t>
    </dgm:pt>
    <dgm:pt modelId="{E381F000-4F6C-4B36-8A3E-B561A231FF97}">
      <dgm:prSet/>
      <dgm:spPr/>
      <dgm:t>
        <a:bodyPr/>
        <a:lstStyle/>
        <a:p>
          <a:r>
            <a:rPr lang="da-DK" dirty="0"/>
            <a:t>Teknisk Serviceleder</a:t>
          </a:r>
        </a:p>
      </dgm:t>
    </dgm:pt>
    <dgm:pt modelId="{BC00BF5D-4E13-4A4F-99F7-FC90F8F9C76D}" type="parTrans" cxnId="{553893C1-867B-457D-B65C-1463B336B71E}">
      <dgm:prSet/>
      <dgm:spPr/>
      <dgm:t>
        <a:bodyPr/>
        <a:lstStyle/>
        <a:p>
          <a:endParaRPr lang="da-DK"/>
        </a:p>
      </dgm:t>
    </dgm:pt>
    <dgm:pt modelId="{43699398-B14A-4723-BCED-313CE30B3553}" type="sibTrans" cxnId="{553893C1-867B-457D-B65C-1463B336B71E}">
      <dgm:prSet/>
      <dgm:spPr/>
      <dgm:t>
        <a:bodyPr/>
        <a:lstStyle/>
        <a:p>
          <a:endParaRPr lang="da-DK"/>
        </a:p>
      </dgm:t>
    </dgm:pt>
    <dgm:pt modelId="{2C6C02A0-3A29-46D9-BA79-9C99262C7770}">
      <dgm:prSet/>
      <dgm:spPr/>
      <dgm:t>
        <a:bodyPr/>
        <a:lstStyle/>
        <a:p>
          <a:r>
            <a:rPr lang="da-DK" dirty="0"/>
            <a:t>Rengøringsleder	</a:t>
          </a:r>
        </a:p>
      </dgm:t>
    </dgm:pt>
    <dgm:pt modelId="{75B47729-C915-4EED-AECD-9BF4CF9C20D3}" type="parTrans" cxnId="{48A56889-A2BB-4871-A371-51D4B0FD9B32}">
      <dgm:prSet/>
      <dgm:spPr/>
      <dgm:t>
        <a:bodyPr/>
        <a:lstStyle/>
        <a:p>
          <a:endParaRPr lang="da-DK"/>
        </a:p>
      </dgm:t>
    </dgm:pt>
    <dgm:pt modelId="{0996177F-6BF7-4851-9930-0B0057499333}" type="sibTrans" cxnId="{48A56889-A2BB-4871-A371-51D4B0FD9B32}">
      <dgm:prSet/>
      <dgm:spPr/>
      <dgm:t>
        <a:bodyPr/>
        <a:lstStyle/>
        <a:p>
          <a:endParaRPr lang="da-DK"/>
        </a:p>
      </dgm:t>
    </dgm:pt>
    <dgm:pt modelId="{35025BE8-5625-4186-B30A-EBA63EED8369}" type="asst">
      <dgm:prSet/>
      <dgm:spPr/>
      <dgm:t>
        <a:bodyPr/>
        <a:lstStyle/>
        <a:p>
          <a:r>
            <a:rPr lang="da-DK" dirty="0"/>
            <a:t>Pedelfunktion/ ejendomsservice alle adresser</a:t>
          </a:r>
        </a:p>
      </dgm:t>
    </dgm:pt>
    <dgm:pt modelId="{A1AEC9FC-38C5-4D8D-B56C-073FDAFAB597}" type="parTrans" cxnId="{FE8445E5-DEF7-4C55-BD65-11A1C823A6B6}">
      <dgm:prSet/>
      <dgm:spPr/>
      <dgm:t>
        <a:bodyPr/>
        <a:lstStyle/>
        <a:p>
          <a:endParaRPr lang="da-DK"/>
        </a:p>
      </dgm:t>
    </dgm:pt>
    <dgm:pt modelId="{C77E15F8-BB0E-4D39-AE7B-56015EABB514}" type="sibTrans" cxnId="{FE8445E5-DEF7-4C55-BD65-11A1C823A6B6}">
      <dgm:prSet/>
      <dgm:spPr/>
      <dgm:t>
        <a:bodyPr/>
        <a:lstStyle/>
        <a:p>
          <a:endParaRPr lang="da-DK"/>
        </a:p>
      </dgm:t>
    </dgm:pt>
    <dgm:pt modelId="{C6B2D855-3ADF-42DD-9698-A7EB7C587405}" type="asst">
      <dgm:prSet/>
      <dgm:spPr/>
      <dgm:t>
        <a:bodyPr/>
        <a:lstStyle/>
        <a:p>
          <a:r>
            <a:rPr lang="da-DK" dirty="0"/>
            <a:t>Bygnings- administration</a:t>
          </a:r>
        </a:p>
      </dgm:t>
    </dgm:pt>
    <dgm:pt modelId="{395B48FD-2804-423E-9895-A43DDB5E759F}" type="parTrans" cxnId="{66266185-854F-4EAE-B54E-41D51782178F}">
      <dgm:prSet/>
      <dgm:spPr/>
      <dgm:t>
        <a:bodyPr/>
        <a:lstStyle/>
        <a:p>
          <a:endParaRPr lang="da-DK"/>
        </a:p>
      </dgm:t>
    </dgm:pt>
    <dgm:pt modelId="{759B0511-A418-4A43-A754-B97FA6EF5A51}" type="sibTrans" cxnId="{66266185-854F-4EAE-B54E-41D51782178F}">
      <dgm:prSet/>
      <dgm:spPr/>
      <dgm:t>
        <a:bodyPr/>
        <a:lstStyle/>
        <a:p>
          <a:endParaRPr lang="da-DK"/>
        </a:p>
      </dgm:t>
    </dgm:pt>
    <dgm:pt modelId="{25612F95-AFAA-4A66-B673-A8BAE9AC4F1A}">
      <dgm:prSet/>
      <dgm:spPr/>
      <dgm:t>
        <a:bodyPr/>
        <a:lstStyle/>
        <a:p>
          <a:r>
            <a:rPr lang="da-DK"/>
            <a:t>Håndværkerteam</a:t>
          </a:r>
        </a:p>
      </dgm:t>
    </dgm:pt>
    <dgm:pt modelId="{44AF59EA-9C59-4B92-AD5A-0288F4C640D5}" type="parTrans" cxnId="{FE9A29A4-8B50-4469-9412-A9015C278457}">
      <dgm:prSet/>
      <dgm:spPr/>
      <dgm:t>
        <a:bodyPr/>
        <a:lstStyle/>
        <a:p>
          <a:endParaRPr lang="da-DK"/>
        </a:p>
      </dgm:t>
    </dgm:pt>
    <dgm:pt modelId="{62BEE042-AB8C-4EF5-91A3-FF6739F6D994}" type="sibTrans" cxnId="{FE9A29A4-8B50-4469-9412-A9015C278457}">
      <dgm:prSet/>
      <dgm:spPr/>
      <dgm:t>
        <a:bodyPr/>
        <a:lstStyle/>
        <a:p>
          <a:endParaRPr lang="da-DK"/>
        </a:p>
      </dgm:t>
    </dgm:pt>
    <dgm:pt modelId="{0BE538B1-A645-4AC6-A615-5A4548337C01}">
      <dgm:prSet/>
      <dgm:spPr/>
      <dgm:t>
        <a:bodyPr/>
        <a:lstStyle/>
        <a:p>
          <a:r>
            <a:rPr lang="da-DK"/>
            <a:t>Rengøring Odense</a:t>
          </a:r>
        </a:p>
        <a:p>
          <a:r>
            <a:rPr lang="da-DK"/>
            <a:t> Intern</a:t>
          </a:r>
        </a:p>
      </dgm:t>
    </dgm:pt>
    <dgm:pt modelId="{F42C6034-29CF-467B-A64E-8DC934B8EFCE}" type="parTrans" cxnId="{D8ECE367-8E94-4E26-B083-D2EBCD152A1A}">
      <dgm:prSet/>
      <dgm:spPr/>
      <dgm:t>
        <a:bodyPr/>
        <a:lstStyle/>
        <a:p>
          <a:endParaRPr lang="da-DK"/>
        </a:p>
      </dgm:t>
    </dgm:pt>
    <dgm:pt modelId="{E82DD6E3-C3F7-4C5E-B27F-70D868A67D24}" type="sibTrans" cxnId="{D8ECE367-8E94-4E26-B083-D2EBCD152A1A}">
      <dgm:prSet/>
      <dgm:spPr/>
      <dgm:t>
        <a:bodyPr/>
        <a:lstStyle/>
        <a:p>
          <a:endParaRPr lang="da-DK"/>
        </a:p>
      </dgm:t>
    </dgm:pt>
    <dgm:pt modelId="{C64DFE0C-BB11-4688-9EA7-E3C2D86F6917}">
      <dgm:prSet/>
      <dgm:spPr/>
      <dgm:t>
        <a:bodyPr/>
        <a:lstStyle/>
        <a:p>
          <a:r>
            <a:rPr lang="da-DK"/>
            <a:t>Rengøring Vejle &amp; Grindsted </a:t>
          </a:r>
        </a:p>
        <a:p>
          <a:r>
            <a:rPr lang="da-DK"/>
            <a:t>Ekstern</a:t>
          </a:r>
        </a:p>
      </dgm:t>
    </dgm:pt>
    <dgm:pt modelId="{FA0F5AD1-B670-4A9C-8084-443F77B0BEED}" type="parTrans" cxnId="{9A133B09-340E-4529-A4C6-E189AD1AAB86}">
      <dgm:prSet/>
      <dgm:spPr/>
      <dgm:t>
        <a:bodyPr/>
        <a:lstStyle/>
        <a:p>
          <a:endParaRPr lang="da-DK"/>
        </a:p>
      </dgm:t>
    </dgm:pt>
    <dgm:pt modelId="{B05FADF9-FEE0-43FA-9905-70CC3AB8502D}" type="sibTrans" cxnId="{9A133B09-340E-4529-A4C6-E189AD1AAB86}">
      <dgm:prSet/>
      <dgm:spPr/>
      <dgm:t>
        <a:bodyPr/>
        <a:lstStyle/>
        <a:p>
          <a:endParaRPr lang="da-DK"/>
        </a:p>
      </dgm:t>
    </dgm:pt>
    <dgm:pt modelId="{057B82A1-F8D5-4630-BF0B-295D7B77826E}" type="pres">
      <dgm:prSet presAssocID="{71C57040-60FB-46F8-A97D-AE1847B024A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a-DK"/>
        </a:p>
      </dgm:t>
    </dgm:pt>
    <dgm:pt modelId="{3F427427-125A-4984-A8B3-F708DA5B5ED3}" type="pres">
      <dgm:prSet presAssocID="{79B14BB4-AE8F-41D3-A599-E598F9BAC1D7}" presName="hierRoot1" presStyleCnt="0">
        <dgm:presLayoutVars>
          <dgm:hierBranch val="init"/>
        </dgm:presLayoutVars>
      </dgm:prSet>
      <dgm:spPr/>
    </dgm:pt>
    <dgm:pt modelId="{2ABD1B5A-C7C8-40C0-A732-32691A4B3CAA}" type="pres">
      <dgm:prSet presAssocID="{79B14BB4-AE8F-41D3-A599-E598F9BAC1D7}" presName="rootComposite1" presStyleCnt="0"/>
      <dgm:spPr/>
    </dgm:pt>
    <dgm:pt modelId="{3F1AD806-E14C-4F4D-A1FC-F4C0026C5BE1}" type="pres">
      <dgm:prSet presAssocID="{79B14BB4-AE8F-41D3-A599-E598F9BAC1D7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da-DK"/>
        </a:p>
      </dgm:t>
    </dgm:pt>
    <dgm:pt modelId="{501F7876-3E36-4FC9-9BD6-432B3B03EF10}" type="pres">
      <dgm:prSet presAssocID="{79B14BB4-AE8F-41D3-A599-E598F9BAC1D7}" presName="rootConnector1" presStyleLbl="node1" presStyleIdx="0" presStyleCnt="0"/>
      <dgm:spPr/>
      <dgm:t>
        <a:bodyPr/>
        <a:lstStyle/>
        <a:p>
          <a:endParaRPr lang="da-DK"/>
        </a:p>
      </dgm:t>
    </dgm:pt>
    <dgm:pt modelId="{D8126CD0-A159-49E8-9CF5-00FC41A1DA59}" type="pres">
      <dgm:prSet presAssocID="{79B14BB4-AE8F-41D3-A599-E598F9BAC1D7}" presName="hierChild2" presStyleCnt="0"/>
      <dgm:spPr/>
    </dgm:pt>
    <dgm:pt modelId="{41316839-AB72-4D59-8E77-4FBD7B79C075}" type="pres">
      <dgm:prSet presAssocID="{70AE4C11-155D-48C1-896D-11A546AC05FF}" presName="Name37" presStyleLbl="parChTrans1D2" presStyleIdx="0" presStyleCnt="1"/>
      <dgm:spPr/>
      <dgm:t>
        <a:bodyPr/>
        <a:lstStyle/>
        <a:p>
          <a:endParaRPr lang="da-DK"/>
        </a:p>
      </dgm:t>
    </dgm:pt>
    <dgm:pt modelId="{801F2373-0776-4801-91DD-B0DE240AA745}" type="pres">
      <dgm:prSet presAssocID="{73F59EC9-17B4-4F72-A4F9-9D2999FAB3C3}" presName="hierRoot2" presStyleCnt="0">
        <dgm:presLayoutVars>
          <dgm:hierBranch val="init"/>
        </dgm:presLayoutVars>
      </dgm:prSet>
      <dgm:spPr/>
    </dgm:pt>
    <dgm:pt modelId="{4A798F66-5905-45F3-89A1-5ECCDD55E603}" type="pres">
      <dgm:prSet presAssocID="{73F59EC9-17B4-4F72-A4F9-9D2999FAB3C3}" presName="rootComposite" presStyleCnt="0"/>
      <dgm:spPr/>
    </dgm:pt>
    <dgm:pt modelId="{89D56CB2-5958-41A6-921F-81E805D6AA41}" type="pres">
      <dgm:prSet presAssocID="{73F59EC9-17B4-4F72-A4F9-9D2999FAB3C3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da-DK"/>
        </a:p>
      </dgm:t>
    </dgm:pt>
    <dgm:pt modelId="{D8BF3F38-396C-4CBD-8C9A-AE8BED88D0F3}" type="pres">
      <dgm:prSet presAssocID="{73F59EC9-17B4-4F72-A4F9-9D2999FAB3C3}" presName="rootConnector" presStyleLbl="node2" presStyleIdx="0" presStyleCnt="1"/>
      <dgm:spPr/>
      <dgm:t>
        <a:bodyPr/>
        <a:lstStyle/>
        <a:p>
          <a:endParaRPr lang="da-DK"/>
        </a:p>
      </dgm:t>
    </dgm:pt>
    <dgm:pt modelId="{756B116B-3AA7-4CE4-9D71-5D23CF75375D}" type="pres">
      <dgm:prSet presAssocID="{73F59EC9-17B4-4F72-A4F9-9D2999FAB3C3}" presName="hierChild4" presStyleCnt="0"/>
      <dgm:spPr/>
    </dgm:pt>
    <dgm:pt modelId="{05C7C9EF-5374-441C-8CE1-D54486623E06}" type="pres">
      <dgm:prSet presAssocID="{BC00BF5D-4E13-4A4F-99F7-FC90F8F9C76D}" presName="Name37" presStyleLbl="parChTrans1D3" presStyleIdx="0" presStyleCnt="4"/>
      <dgm:spPr/>
      <dgm:t>
        <a:bodyPr/>
        <a:lstStyle/>
        <a:p>
          <a:endParaRPr lang="da-DK"/>
        </a:p>
      </dgm:t>
    </dgm:pt>
    <dgm:pt modelId="{FB5911C2-FFD2-42B6-891A-7E46D3C26DEE}" type="pres">
      <dgm:prSet presAssocID="{E381F000-4F6C-4B36-8A3E-B561A231FF97}" presName="hierRoot2" presStyleCnt="0">
        <dgm:presLayoutVars>
          <dgm:hierBranch/>
        </dgm:presLayoutVars>
      </dgm:prSet>
      <dgm:spPr/>
    </dgm:pt>
    <dgm:pt modelId="{2FD806BC-6DDA-441C-9C90-972E3759781D}" type="pres">
      <dgm:prSet presAssocID="{E381F000-4F6C-4B36-8A3E-B561A231FF97}" presName="rootComposite" presStyleCnt="0"/>
      <dgm:spPr/>
    </dgm:pt>
    <dgm:pt modelId="{1870245A-3550-494D-98F1-2B790D9EC980}" type="pres">
      <dgm:prSet presAssocID="{E381F000-4F6C-4B36-8A3E-B561A231FF97}" presName="rootText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da-DK"/>
        </a:p>
      </dgm:t>
    </dgm:pt>
    <dgm:pt modelId="{59FEB3F9-C7F6-4288-845B-4ED173A40E66}" type="pres">
      <dgm:prSet presAssocID="{E381F000-4F6C-4B36-8A3E-B561A231FF97}" presName="rootConnector" presStyleLbl="node3" presStyleIdx="0" presStyleCnt="3"/>
      <dgm:spPr/>
      <dgm:t>
        <a:bodyPr/>
        <a:lstStyle/>
        <a:p>
          <a:endParaRPr lang="da-DK"/>
        </a:p>
      </dgm:t>
    </dgm:pt>
    <dgm:pt modelId="{9E0B4539-BD0D-4F62-935F-BF46C31CB225}" type="pres">
      <dgm:prSet presAssocID="{E381F000-4F6C-4B36-8A3E-B561A231FF97}" presName="hierChild4" presStyleCnt="0"/>
      <dgm:spPr/>
    </dgm:pt>
    <dgm:pt modelId="{7053EF2C-9C25-4B5B-8C94-CA6984816463}" type="pres">
      <dgm:prSet presAssocID="{E381F000-4F6C-4B36-8A3E-B561A231FF97}" presName="hierChild5" presStyleCnt="0"/>
      <dgm:spPr/>
    </dgm:pt>
    <dgm:pt modelId="{B0BAF293-F047-4124-BC35-DE9E9CDD4C16}" type="pres">
      <dgm:prSet presAssocID="{A1AEC9FC-38C5-4D8D-B56C-073FDAFAB597}" presName="Name111" presStyleLbl="parChTrans1D4" presStyleIdx="0" presStyleCnt="3"/>
      <dgm:spPr/>
      <dgm:t>
        <a:bodyPr/>
        <a:lstStyle/>
        <a:p>
          <a:endParaRPr lang="da-DK"/>
        </a:p>
      </dgm:t>
    </dgm:pt>
    <dgm:pt modelId="{645EC43B-4A37-4CAF-B6A3-A5DD766A23D6}" type="pres">
      <dgm:prSet presAssocID="{35025BE8-5625-4186-B30A-EBA63EED8369}" presName="hierRoot3" presStyleCnt="0">
        <dgm:presLayoutVars>
          <dgm:hierBranch val="r"/>
        </dgm:presLayoutVars>
      </dgm:prSet>
      <dgm:spPr/>
    </dgm:pt>
    <dgm:pt modelId="{56C4E464-0EF8-45A7-8445-87C99E04B841}" type="pres">
      <dgm:prSet presAssocID="{35025BE8-5625-4186-B30A-EBA63EED8369}" presName="rootComposite3" presStyleCnt="0"/>
      <dgm:spPr/>
    </dgm:pt>
    <dgm:pt modelId="{180412B0-832F-4FD7-9A90-D4FC42AA12D4}" type="pres">
      <dgm:prSet presAssocID="{35025BE8-5625-4186-B30A-EBA63EED8369}" presName="rootText3" presStyleLbl="asst3" presStyleIdx="0" presStyleCnt="1" custLinFactNeighborX="61754">
        <dgm:presLayoutVars>
          <dgm:chPref val="3"/>
        </dgm:presLayoutVars>
      </dgm:prSet>
      <dgm:spPr/>
      <dgm:t>
        <a:bodyPr/>
        <a:lstStyle/>
        <a:p>
          <a:endParaRPr lang="da-DK"/>
        </a:p>
      </dgm:t>
    </dgm:pt>
    <dgm:pt modelId="{B6DF7AD5-8DA3-4951-8BB2-3B6683A2E960}" type="pres">
      <dgm:prSet presAssocID="{35025BE8-5625-4186-B30A-EBA63EED8369}" presName="rootConnector3" presStyleLbl="asst3" presStyleIdx="0" presStyleCnt="1"/>
      <dgm:spPr/>
      <dgm:t>
        <a:bodyPr/>
        <a:lstStyle/>
        <a:p>
          <a:endParaRPr lang="da-DK"/>
        </a:p>
      </dgm:t>
    </dgm:pt>
    <dgm:pt modelId="{182D7120-A230-44F4-8010-1E29651303B7}" type="pres">
      <dgm:prSet presAssocID="{35025BE8-5625-4186-B30A-EBA63EED8369}" presName="hierChild6" presStyleCnt="0"/>
      <dgm:spPr/>
    </dgm:pt>
    <dgm:pt modelId="{E2F06F98-E31D-42B9-BC12-BD44505BA863}" type="pres">
      <dgm:prSet presAssocID="{35025BE8-5625-4186-B30A-EBA63EED8369}" presName="hierChild7" presStyleCnt="0"/>
      <dgm:spPr/>
    </dgm:pt>
    <dgm:pt modelId="{661EC122-3C7E-471E-910F-32BC1889E7A9}" type="pres">
      <dgm:prSet presAssocID="{75B47729-C915-4EED-AECD-9BF4CF9C20D3}" presName="Name37" presStyleLbl="parChTrans1D3" presStyleIdx="1" presStyleCnt="4"/>
      <dgm:spPr/>
      <dgm:t>
        <a:bodyPr/>
        <a:lstStyle/>
        <a:p>
          <a:endParaRPr lang="da-DK"/>
        </a:p>
      </dgm:t>
    </dgm:pt>
    <dgm:pt modelId="{2B035CA4-04F1-4040-A916-3B9B2BD68C25}" type="pres">
      <dgm:prSet presAssocID="{2C6C02A0-3A29-46D9-BA79-9C99262C7770}" presName="hierRoot2" presStyleCnt="0">
        <dgm:presLayoutVars>
          <dgm:hierBranch val="init"/>
        </dgm:presLayoutVars>
      </dgm:prSet>
      <dgm:spPr/>
    </dgm:pt>
    <dgm:pt modelId="{46F17CBB-E70D-49AF-82ED-CA9EADD5FCB9}" type="pres">
      <dgm:prSet presAssocID="{2C6C02A0-3A29-46D9-BA79-9C99262C7770}" presName="rootComposite" presStyleCnt="0"/>
      <dgm:spPr/>
    </dgm:pt>
    <dgm:pt modelId="{1ED6EC94-DDD6-4372-8088-C42B99DD0A7B}" type="pres">
      <dgm:prSet presAssocID="{2C6C02A0-3A29-46D9-BA79-9C99262C7770}" presName="rootText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da-DK"/>
        </a:p>
      </dgm:t>
    </dgm:pt>
    <dgm:pt modelId="{4CF83AD4-F47C-49B3-9A08-6BAB602C9626}" type="pres">
      <dgm:prSet presAssocID="{2C6C02A0-3A29-46D9-BA79-9C99262C7770}" presName="rootConnector" presStyleLbl="node3" presStyleIdx="1" presStyleCnt="3"/>
      <dgm:spPr/>
      <dgm:t>
        <a:bodyPr/>
        <a:lstStyle/>
        <a:p>
          <a:endParaRPr lang="da-DK"/>
        </a:p>
      </dgm:t>
    </dgm:pt>
    <dgm:pt modelId="{B2D03015-DC38-47E8-B6FC-B45BB2B3A331}" type="pres">
      <dgm:prSet presAssocID="{2C6C02A0-3A29-46D9-BA79-9C99262C7770}" presName="hierChild4" presStyleCnt="0"/>
      <dgm:spPr/>
    </dgm:pt>
    <dgm:pt modelId="{8103998C-63DE-4608-8DDE-025C54D6925D}" type="pres">
      <dgm:prSet presAssocID="{F42C6034-29CF-467B-A64E-8DC934B8EFCE}" presName="Name37" presStyleLbl="parChTrans1D4" presStyleIdx="1" presStyleCnt="3"/>
      <dgm:spPr/>
      <dgm:t>
        <a:bodyPr/>
        <a:lstStyle/>
        <a:p>
          <a:endParaRPr lang="da-DK"/>
        </a:p>
      </dgm:t>
    </dgm:pt>
    <dgm:pt modelId="{956BBAC2-0A52-4DC4-8226-DA4CF5C6708B}" type="pres">
      <dgm:prSet presAssocID="{0BE538B1-A645-4AC6-A615-5A4548337C01}" presName="hierRoot2" presStyleCnt="0">
        <dgm:presLayoutVars>
          <dgm:hierBranch val="init"/>
        </dgm:presLayoutVars>
      </dgm:prSet>
      <dgm:spPr/>
    </dgm:pt>
    <dgm:pt modelId="{B96CDC5C-727A-4344-8890-470B4B616EA5}" type="pres">
      <dgm:prSet presAssocID="{0BE538B1-A645-4AC6-A615-5A4548337C01}" presName="rootComposite" presStyleCnt="0"/>
      <dgm:spPr/>
    </dgm:pt>
    <dgm:pt modelId="{B2A39E08-E460-4CA1-A3FF-6D272FAB08A3}" type="pres">
      <dgm:prSet presAssocID="{0BE538B1-A645-4AC6-A615-5A4548337C01}" presName="rootText" presStyleLbl="node4" presStyleIdx="0" presStyleCnt="2">
        <dgm:presLayoutVars>
          <dgm:chPref val="3"/>
        </dgm:presLayoutVars>
      </dgm:prSet>
      <dgm:spPr/>
      <dgm:t>
        <a:bodyPr/>
        <a:lstStyle/>
        <a:p>
          <a:endParaRPr lang="da-DK"/>
        </a:p>
      </dgm:t>
    </dgm:pt>
    <dgm:pt modelId="{22DB5EBE-221E-4B5D-AB8D-2A42619BD8ED}" type="pres">
      <dgm:prSet presAssocID="{0BE538B1-A645-4AC6-A615-5A4548337C01}" presName="rootConnector" presStyleLbl="node4" presStyleIdx="0" presStyleCnt="2"/>
      <dgm:spPr/>
      <dgm:t>
        <a:bodyPr/>
        <a:lstStyle/>
        <a:p>
          <a:endParaRPr lang="da-DK"/>
        </a:p>
      </dgm:t>
    </dgm:pt>
    <dgm:pt modelId="{9F4D86BE-D2D4-44E8-9AAE-372640EAA986}" type="pres">
      <dgm:prSet presAssocID="{0BE538B1-A645-4AC6-A615-5A4548337C01}" presName="hierChild4" presStyleCnt="0"/>
      <dgm:spPr/>
    </dgm:pt>
    <dgm:pt modelId="{CF9C87A2-1441-4433-9DE7-DCFEA3FEF28C}" type="pres">
      <dgm:prSet presAssocID="{0BE538B1-A645-4AC6-A615-5A4548337C01}" presName="hierChild5" presStyleCnt="0"/>
      <dgm:spPr/>
    </dgm:pt>
    <dgm:pt modelId="{A8F20A12-E19C-41B0-838B-60045E533FD3}" type="pres">
      <dgm:prSet presAssocID="{FA0F5AD1-B670-4A9C-8084-443F77B0BEED}" presName="Name37" presStyleLbl="parChTrans1D4" presStyleIdx="2" presStyleCnt="3"/>
      <dgm:spPr/>
      <dgm:t>
        <a:bodyPr/>
        <a:lstStyle/>
        <a:p>
          <a:endParaRPr lang="da-DK"/>
        </a:p>
      </dgm:t>
    </dgm:pt>
    <dgm:pt modelId="{03F63790-F139-4726-8FDC-CDF0CB1F322E}" type="pres">
      <dgm:prSet presAssocID="{C64DFE0C-BB11-4688-9EA7-E3C2D86F6917}" presName="hierRoot2" presStyleCnt="0">
        <dgm:presLayoutVars>
          <dgm:hierBranch val="init"/>
        </dgm:presLayoutVars>
      </dgm:prSet>
      <dgm:spPr/>
    </dgm:pt>
    <dgm:pt modelId="{448A02D9-A0CF-441E-8F48-963F60AC8283}" type="pres">
      <dgm:prSet presAssocID="{C64DFE0C-BB11-4688-9EA7-E3C2D86F6917}" presName="rootComposite" presStyleCnt="0"/>
      <dgm:spPr/>
    </dgm:pt>
    <dgm:pt modelId="{4005A00B-16B8-4289-96D5-9726717956A2}" type="pres">
      <dgm:prSet presAssocID="{C64DFE0C-BB11-4688-9EA7-E3C2D86F6917}" presName="rootText" presStyleLbl="node4" presStyleIdx="1" presStyleCnt="2">
        <dgm:presLayoutVars>
          <dgm:chPref val="3"/>
        </dgm:presLayoutVars>
      </dgm:prSet>
      <dgm:spPr/>
      <dgm:t>
        <a:bodyPr/>
        <a:lstStyle/>
        <a:p>
          <a:endParaRPr lang="da-DK"/>
        </a:p>
      </dgm:t>
    </dgm:pt>
    <dgm:pt modelId="{F3B77A29-3BB3-4FA6-925D-E99F36832378}" type="pres">
      <dgm:prSet presAssocID="{C64DFE0C-BB11-4688-9EA7-E3C2D86F6917}" presName="rootConnector" presStyleLbl="node4" presStyleIdx="1" presStyleCnt="2"/>
      <dgm:spPr/>
      <dgm:t>
        <a:bodyPr/>
        <a:lstStyle/>
        <a:p>
          <a:endParaRPr lang="da-DK"/>
        </a:p>
      </dgm:t>
    </dgm:pt>
    <dgm:pt modelId="{C5A4D15A-AF0E-4AB8-945E-6D68E4A2C812}" type="pres">
      <dgm:prSet presAssocID="{C64DFE0C-BB11-4688-9EA7-E3C2D86F6917}" presName="hierChild4" presStyleCnt="0"/>
      <dgm:spPr/>
    </dgm:pt>
    <dgm:pt modelId="{5A017546-5E91-4F24-B3F8-6D0B992C2090}" type="pres">
      <dgm:prSet presAssocID="{C64DFE0C-BB11-4688-9EA7-E3C2D86F6917}" presName="hierChild5" presStyleCnt="0"/>
      <dgm:spPr/>
    </dgm:pt>
    <dgm:pt modelId="{53CA085F-BBAA-4E4E-A98E-BC49EBC2C6CB}" type="pres">
      <dgm:prSet presAssocID="{2C6C02A0-3A29-46D9-BA79-9C99262C7770}" presName="hierChild5" presStyleCnt="0"/>
      <dgm:spPr/>
    </dgm:pt>
    <dgm:pt modelId="{722002AF-5CF4-404A-8EBE-CBB13C4FDFE2}" type="pres">
      <dgm:prSet presAssocID="{44AF59EA-9C59-4B92-AD5A-0288F4C640D5}" presName="Name37" presStyleLbl="parChTrans1D3" presStyleIdx="2" presStyleCnt="4"/>
      <dgm:spPr/>
      <dgm:t>
        <a:bodyPr/>
        <a:lstStyle/>
        <a:p>
          <a:endParaRPr lang="da-DK"/>
        </a:p>
      </dgm:t>
    </dgm:pt>
    <dgm:pt modelId="{4E86755C-D62F-4CCA-B94B-D304D6CEB69C}" type="pres">
      <dgm:prSet presAssocID="{25612F95-AFAA-4A66-B673-A8BAE9AC4F1A}" presName="hierRoot2" presStyleCnt="0">
        <dgm:presLayoutVars>
          <dgm:hierBranch val="init"/>
        </dgm:presLayoutVars>
      </dgm:prSet>
      <dgm:spPr/>
    </dgm:pt>
    <dgm:pt modelId="{F4563FD6-FFE0-4EFA-8053-449B792C1BB0}" type="pres">
      <dgm:prSet presAssocID="{25612F95-AFAA-4A66-B673-A8BAE9AC4F1A}" presName="rootComposite" presStyleCnt="0"/>
      <dgm:spPr/>
    </dgm:pt>
    <dgm:pt modelId="{74EEB36C-B872-4D6F-99F9-C611566FBC1C}" type="pres">
      <dgm:prSet presAssocID="{25612F95-AFAA-4A66-B673-A8BAE9AC4F1A}" presName="rootText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da-DK"/>
        </a:p>
      </dgm:t>
    </dgm:pt>
    <dgm:pt modelId="{4F012E9C-FEBD-46A7-B115-B348885ACE6D}" type="pres">
      <dgm:prSet presAssocID="{25612F95-AFAA-4A66-B673-A8BAE9AC4F1A}" presName="rootConnector" presStyleLbl="node3" presStyleIdx="2" presStyleCnt="3"/>
      <dgm:spPr/>
      <dgm:t>
        <a:bodyPr/>
        <a:lstStyle/>
        <a:p>
          <a:endParaRPr lang="da-DK"/>
        </a:p>
      </dgm:t>
    </dgm:pt>
    <dgm:pt modelId="{D3376A8B-E283-4697-8BD7-69D44FD5E750}" type="pres">
      <dgm:prSet presAssocID="{25612F95-AFAA-4A66-B673-A8BAE9AC4F1A}" presName="hierChild4" presStyleCnt="0"/>
      <dgm:spPr/>
    </dgm:pt>
    <dgm:pt modelId="{E91C1C44-6D19-42FA-BBFD-BB2588724380}" type="pres">
      <dgm:prSet presAssocID="{25612F95-AFAA-4A66-B673-A8BAE9AC4F1A}" presName="hierChild5" presStyleCnt="0"/>
      <dgm:spPr/>
    </dgm:pt>
    <dgm:pt modelId="{7C8C55D8-5278-48D2-9880-3571FBE761CC}" type="pres">
      <dgm:prSet presAssocID="{73F59EC9-17B4-4F72-A4F9-9D2999FAB3C3}" presName="hierChild5" presStyleCnt="0"/>
      <dgm:spPr/>
    </dgm:pt>
    <dgm:pt modelId="{AF5015F7-B9E8-45DB-B530-DF0DA0B332A0}" type="pres">
      <dgm:prSet presAssocID="{395B48FD-2804-423E-9895-A43DDB5E759F}" presName="Name111" presStyleLbl="parChTrans1D3" presStyleIdx="3" presStyleCnt="4"/>
      <dgm:spPr/>
      <dgm:t>
        <a:bodyPr/>
        <a:lstStyle/>
        <a:p>
          <a:endParaRPr lang="da-DK"/>
        </a:p>
      </dgm:t>
    </dgm:pt>
    <dgm:pt modelId="{685C881B-1010-4EA7-861F-BBC0C5F7FB94}" type="pres">
      <dgm:prSet presAssocID="{C6B2D855-3ADF-42DD-9698-A7EB7C587405}" presName="hierRoot3" presStyleCnt="0">
        <dgm:presLayoutVars>
          <dgm:hierBranch val="init"/>
        </dgm:presLayoutVars>
      </dgm:prSet>
      <dgm:spPr/>
    </dgm:pt>
    <dgm:pt modelId="{495AB242-98C0-48FD-A898-20EBFE127FD8}" type="pres">
      <dgm:prSet presAssocID="{C6B2D855-3ADF-42DD-9698-A7EB7C587405}" presName="rootComposite3" presStyleCnt="0"/>
      <dgm:spPr/>
    </dgm:pt>
    <dgm:pt modelId="{0F462F52-6D95-4147-8408-D212BA954BFA}" type="pres">
      <dgm:prSet presAssocID="{C6B2D855-3ADF-42DD-9698-A7EB7C587405}" presName="rootText3" presStyleLbl="asst2" presStyleIdx="0" presStyleCnt="1">
        <dgm:presLayoutVars>
          <dgm:chPref val="3"/>
        </dgm:presLayoutVars>
      </dgm:prSet>
      <dgm:spPr/>
      <dgm:t>
        <a:bodyPr/>
        <a:lstStyle/>
        <a:p>
          <a:endParaRPr lang="da-DK"/>
        </a:p>
      </dgm:t>
    </dgm:pt>
    <dgm:pt modelId="{3EBFE78E-8CF7-437E-82E6-B3DA8CFD8869}" type="pres">
      <dgm:prSet presAssocID="{C6B2D855-3ADF-42DD-9698-A7EB7C587405}" presName="rootConnector3" presStyleLbl="asst2" presStyleIdx="0" presStyleCnt="1"/>
      <dgm:spPr/>
      <dgm:t>
        <a:bodyPr/>
        <a:lstStyle/>
        <a:p>
          <a:endParaRPr lang="da-DK"/>
        </a:p>
      </dgm:t>
    </dgm:pt>
    <dgm:pt modelId="{378F8533-AD1D-496E-AA0B-9C98349646F6}" type="pres">
      <dgm:prSet presAssocID="{C6B2D855-3ADF-42DD-9698-A7EB7C587405}" presName="hierChild6" presStyleCnt="0"/>
      <dgm:spPr/>
    </dgm:pt>
    <dgm:pt modelId="{014A2302-7A5B-4D39-B9C8-F7DCEA1B1104}" type="pres">
      <dgm:prSet presAssocID="{C6B2D855-3ADF-42DD-9698-A7EB7C587405}" presName="hierChild7" presStyleCnt="0"/>
      <dgm:spPr/>
    </dgm:pt>
    <dgm:pt modelId="{3E64EBD0-2AE5-4C53-9833-756E16199827}" type="pres">
      <dgm:prSet presAssocID="{79B14BB4-AE8F-41D3-A599-E598F9BAC1D7}" presName="hierChild3" presStyleCnt="0"/>
      <dgm:spPr/>
    </dgm:pt>
  </dgm:ptLst>
  <dgm:cxnLst>
    <dgm:cxn modelId="{64E84B4B-ACD2-4F2A-A4E0-B43B1D942BD1}" type="presOf" srcId="{35025BE8-5625-4186-B30A-EBA63EED8369}" destId="{180412B0-832F-4FD7-9A90-D4FC42AA12D4}" srcOrd="0" destOrd="0" presId="urn:microsoft.com/office/officeart/2005/8/layout/orgChart1"/>
    <dgm:cxn modelId="{01A9F236-6738-4661-ACBA-E70B0E917A0A}" type="presOf" srcId="{25612F95-AFAA-4A66-B673-A8BAE9AC4F1A}" destId="{4F012E9C-FEBD-46A7-B115-B348885ACE6D}" srcOrd="1" destOrd="0" presId="urn:microsoft.com/office/officeart/2005/8/layout/orgChart1"/>
    <dgm:cxn modelId="{F236B585-B73F-484C-977F-FEC88D85E711}" type="presOf" srcId="{71C57040-60FB-46F8-A97D-AE1847B024A8}" destId="{057B82A1-F8D5-4630-BF0B-295D7B77826E}" srcOrd="0" destOrd="0" presId="urn:microsoft.com/office/officeart/2005/8/layout/orgChart1"/>
    <dgm:cxn modelId="{7196C8EC-613B-4F60-992F-DB3DFDAAC807}" type="presOf" srcId="{E381F000-4F6C-4B36-8A3E-B561A231FF97}" destId="{1870245A-3550-494D-98F1-2B790D9EC980}" srcOrd="0" destOrd="0" presId="urn:microsoft.com/office/officeart/2005/8/layout/orgChart1"/>
    <dgm:cxn modelId="{1A237D92-AA61-4B2F-A187-BAF41341FF95}" srcId="{79B14BB4-AE8F-41D3-A599-E598F9BAC1D7}" destId="{73F59EC9-17B4-4F72-A4F9-9D2999FAB3C3}" srcOrd="0" destOrd="0" parTransId="{70AE4C11-155D-48C1-896D-11A546AC05FF}" sibTransId="{9DDF9403-F836-4A92-BC2B-48499C97313A}"/>
    <dgm:cxn modelId="{3C2AD960-F9F0-4921-AF62-A3A3FD7A1071}" type="presOf" srcId="{70AE4C11-155D-48C1-896D-11A546AC05FF}" destId="{41316839-AB72-4D59-8E77-4FBD7B79C075}" srcOrd="0" destOrd="0" presId="urn:microsoft.com/office/officeart/2005/8/layout/orgChart1"/>
    <dgm:cxn modelId="{D6F1C2CC-0592-46CD-A991-803FD994B332}" type="presOf" srcId="{C6B2D855-3ADF-42DD-9698-A7EB7C587405}" destId="{3EBFE78E-8CF7-437E-82E6-B3DA8CFD8869}" srcOrd="1" destOrd="0" presId="urn:microsoft.com/office/officeart/2005/8/layout/orgChart1"/>
    <dgm:cxn modelId="{6F171009-D0E5-4DE9-86FA-17917F699BBD}" type="presOf" srcId="{F42C6034-29CF-467B-A64E-8DC934B8EFCE}" destId="{8103998C-63DE-4608-8DDE-025C54D6925D}" srcOrd="0" destOrd="0" presId="urn:microsoft.com/office/officeart/2005/8/layout/orgChart1"/>
    <dgm:cxn modelId="{ED75C67E-D8CA-471F-A569-082097FC8D1A}" type="presOf" srcId="{A1AEC9FC-38C5-4D8D-B56C-073FDAFAB597}" destId="{B0BAF293-F047-4124-BC35-DE9E9CDD4C16}" srcOrd="0" destOrd="0" presId="urn:microsoft.com/office/officeart/2005/8/layout/orgChart1"/>
    <dgm:cxn modelId="{1B19D744-BD81-4276-9646-F93C76E34FAB}" type="presOf" srcId="{E381F000-4F6C-4B36-8A3E-B561A231FF97}" destId="{59FEB3F9-C7F6-4288-845B-4ED173A40E66}" srcOrd="1" destOrd="0" presId="urn:microsoft.com/office/officeart/2005/8/layout/orgChart1"/>
    <dgm:cxn modelId="{393F316F-9191-48A2-AD00-0E77305FF33E}" type="presOf" srcId="{2C6C02A0-3A29-46D9-BA79-9C99262C7770}" destId="{1ED6EC94-DDD6-4372-8088-C42B99DD0A7B}" srcOrd="0" destOrd="0" presId="urn:microsoft.com/office/officeart/2005/8/layout/orgChart1"/>
    <dgm:cxn modelId="{781AA5AB-043F-4184-8056-FBCE36704A93}" type="presOf" srcId="{25612F95-AFAA-4A66-B673-A8BAE9AC4F1A}" destId="{74EEB36C-B872-4D6F-99F9-C611566FBC1C}" srcOrd="0" destOrd="0" presId="urn:microsoft.com/office/officeart/2005/8/layout/orgChart1"/>
    <dgm:cxn modelId="{8FA0D010-D807-4E9D-93A9-C0094EFB8E15}" type="presOf" srcId="{2C6C02A0-3A29-46D9-BA79-9C99262C7770}" destId="{4CF83AD4-F47C-49B3-9A08-6BAB602C9626}" srcOrd="1" destOrd="0" presId="urn:microsoft.com/office/officeart/2005/8/layout/orgChart1"/>
    <dgm:cxn modelId="{B718F29F-E700-4FB3-9751-A0DAF31624E4}" type="presOf" srcId="{BC00BF5D-4E13-4A4F-99F7-FC90F8F9C76D}" destId="{05C7C9EF-5374-441C-8CE1-D54486623E06}" srcOrd="0" destOrd="0" presId="urn:microsoft.com/office/officeart/2005/8/layout/orgChart1"/>
    <dgm:cxn modelId="{619BBA13-6B20-45D3-94AB-A7DFB36A321E}" type="presOf" srcId="{C64DFE0C-BB11-4688-9EA7-E3C2D86F6917}" destId="{4005A00B-16B8-4289-96D5-9726717956A2}" srcOrd="0" destOrd="0" presId="urn:microsoft.com/office/officeart/2005/8/layout/orgChart1"/>
    <dgm:cxn modelId="{77DCD937-9103-42D1-BCB4-FEEA20A2A035}" type="presOf" srcId="{79B14BB4-AE8F-41D3-A599-E598F9BAC1D7}" destId="{3F1AD806-E14C-4F4D-A1FC-F4C0026C5BE1}" srcOrd="0" destOrd="0" presId="urn:microsoft.com/office/officeart/2005/8/layout/orgChart1"/>
    <dgm:cxn modelId="{D8ECE367-8E94-4E26-B083-D2EBCD152A1A}" srcId="{2C6C02A0-3A29-46D9-BA79-9C99262C7770}" destId="{0BE538B1-A645-4AC6-A615-5A4548337C01}" srcOrd="0" destOrd="0" parTransId="{F42C6034-29CF-467B-A64E-8DC934B8EFCE}" sibTransId="{E82DD6E3-C3F7-4C5E-B27F-70D868A67D24}"/>
    <dgm:cxn modelId="{81A87500-E08B-4B52-B9DA-9F9A2ADF2CA0}" type="presOf" srcId="{73F59EC9-17B4-4F72-A4F9-9D2999FAB3C3}" destId="{89D56CB2-5958-41A6-921F-81E805D6AA41}" srcOrd="0" destOrd="0" presId="urn:microsoft.com/office/officeart/2005/8/layout/orgChart1"/>
    <dgm:cxn modelId="{CFF022A7-0FF6-418A-B192-7E2862A5FD32}" type="presOf" srcId="{0BE538B1-A645-4AC6-A615-5A4548337C01}" destId="{B2A39E08-E460-4CA1-A3FF-6D272FAB08A3}" srcOrd="0" destOrd="0" presId="urn:microsoft.com/office/officeart/2005/8/layout/orgChart1"/>
    <dgm:cxn modelId="{553893C1-867B-457D-B65C-1463B336B71E}" srcId="{73F59EC9-17B4-4F72-A4F9-9D2999FAB3C3}" destId="{E381F000-4F6C-4B36-8A3E-B561A231FF97}" srcOrd="0" destOrd="0" parTransId="{BC00BF5D-4E13-4A4F-99F7-FC90F8F9C76D}" sibTransId="{43699398-B14A-4723-BCED-313CE30B3553}"/>
    <dgm:cxn modelId="{028B87F7-ECC6-4AB0-A4D4-73FBFA2925A4}" type="presOf" srcId="{44AF59EA-9C59-4B92-AD5A-0288F4C640D5}" destId="{722002AF-5CF4-404A-8EBE-CBB13C4FDFE2}" srcOrd="0" destOrd="0" presId="urn:microsoft.com/office/officeart/2005/8/layout/orgChart1"/>
    <dgm:cxn modelId="{66266185-854F-4EAE-B54E-41D51782178F}" srcId="{73F59EC9-17B4-4F72-A4F9-9D2999FAB3C3}" destId="{C6B2D855-3ADF-42DD-9698-A7EB7C587405}" srcOrd="3" destOrd="0" parTransId="{395B48FD-2804-423E-9895-A43DDB5E759F}" sibTransId="{759B0511-A418-4A43-A754-B97FA6EF5A51}"/>
    <dgm:cxn modelId="{0FC4C7ED-AADF-4F0D-B699-1EBF1EA07B11}" type="presOf" srcId="{79B14BB4-AE8F-41D3-A599-E598F9BAC1D7}" destId="{501F7876-3E36-4FC9-9BD6-432B3B03EF10}" srcOrd="1" destOrd="0" presId="urn:microsoft.com/office/officeart/2005/8/layout/orgChart1"/>
    <dgm:cxn modelId="{4BAAA2BC-1866-42D7-B44D-B50C9EF3BA66}" type="presOf" srcId="{FA0F5AD1-B670-4A9C-8084-443F77B0BEED}" destId="{A8F20A12-E19C-41B0-838B-60045E533FD3}" srcOrd="0" destOrd="0" presId="urn:microsoft.com/office/officeart/2005/8/layout/orgChart1"/>
    <dgm:cxn modelId="{5697F6A0-1A12-4919-9C4B-1C925E4B7798}" type="presOf" srcId="{395B48FD-2804-423E-9895-A43DDB5E759F}" destId="{AF5015F7-B9E8-45DB-B530-DF0DA0B332A0}" srcOrd="0" destOrd="0" presId="urn:microsoft.com/office/officeart/2005/8/layout/orgChart1"/>
    <dgm:cxn modelId="{9A133B09-340E-4529-A4C6-E189AD1AAB86}" srcId="{2C6C02A0-3A29-46D9-BA79-9C99262C7770}" destId="{C64DFE0C-BB11-4688-9EA7-E3C2D86F6917}" srcOrd="1" destOrd="0" parTransId="{FA0F5AD1-B670-4A9C-8084-443F77B0BEED}" sibTransId="{B05FADF9-FEE0-43FA-9905-70CC3AB8502D}"/>
    <dgm:cxn modelId="{FE8445E5-DEF7-4C55-BD65-11A1C823A6B6}" srcId="{E381F000-4F6C-4B36-8A3E-B561A231FF97}" destId="{35025BE8-5625-4186-B30A-EBA63EED8369}" srcOrd="0" destOrd="0" parTransId="{A1AEC9FC-38C5-4D8D-B56C-073FDAFAB597}" sibTransId="{C77E15F8-BB0E-4D39-AE7B-56015EABB514}"/>
    <dgm:cxn modelId="{12FFDF67-0A8B-472F-B1DC-BA1AF52062FF}" type="presOf" srcId="{75B47729-C915-4EED-AECD-9BF4CF9C20D3}" destId="{661EC122-3C7E-471E-910F-32BC1889E7A9}" srcOrd="0" destOrd="0" presId="urn:microsoft.com/office/officeart/2005/8/layout/orgChart1"/>
    <dgm:cxn modelId="{977EEE7A-59ED-431A-AF0F-CFB4B324C011}" srcId="{71C57040-60FB-46F8-A97D-AE1847B024A8}" destId="{79B14BB4-AE8F-41D3-A599-E598F9BAC1D7}" srcOrd="0" destOrd="0" parTransId="{2ED05D18-669C-4758-ACE9-2E5E1110F0A7}" sibTransId="{903297C4-7959-4C0A-8DB5-38EEEE2ADEF2}"/>
    <dgm:cxn modelId="{A84BD5BC-7931-4849-BEF9-8363DCD73289}" type="presOf" srcId="{35025BE8-5625-4186-B30A-EBA63EED8369}" destId="{B6DF7AD5-8DA3-4951-8BB2-3B6683A2E960}" srcOrd="1" destOrd="0" presId="urn:microsoft.com/office/officeart/2005/8/layout/orgChart1"/>
    <dgm:cxn modelId="{48A56889-A2BB-4871-A371-51D4B0FD9B32}" srcId="{73F59EC9-17B4-4F72-A4F9-9D2999FAB3C3}" destId="{2C6C02A0-3A29-46D9-BA79-9C99262C7770}" srcOrd="1" destOrd="0" parTransId="{75B47729-C915-4EED-AECD-9BF4CF9C20D3}" sibTransId="{0996177F-6BF7-4851-9930-0B0057499333}"/>
    <dgm:cxn modelId="{E953B11E-CD25-46B2-A41E-F156414B7BDA}" type="presOf" srcId="{0BE538B1-A645-4AC6-A615-5A4548337C01}" destId="{22DB5EBE-221E-4B5D-AB8D-2A42619BD8ED}" srcOrd="1" destOrd="0" presId="urn:microsoft.com/office/officeart/2005/8/layout/orgChart1"/>
    <dgm:cxn modelId="{FE9A29A4-8B50-4469-9412-A9015C278457}" srcId="{73F59EC9-17B4-4F72-A4F9-9D2999FAB3C3}" destId="{25612F95-AFAA-4A66-B673-A8BAE9AC4F1A}" srcOrd="2" destOrd="0" parTransId="{44AF59EA-9C59-4B92-AD5A-0288F4C640D5}" sibTransId="{62BEE042-AB8C-4EF5-91A3-FF6739F6D994}"/>
    <dgm:cxn modelId="{22F423AE-5792-4CBA-B68E-B98425ADCD2F}" type="presOf" srcId="{C6B2D855-3ADF-42DD-9698-A7EB7C587405}" destId="{0F462F52-6D95-4147-8408-D212BA954BFA}" srcOrd="0" destOrd="0" presId="urn:microsoft.com/office/officeart/2005/8/layout/orgChart1"/>
    <dgm:cxn modelId="{27EE6FB4-FCFF-4BF6-AB79-367E7D9D7ADF}" type="presOf" srcId="{73F59EC9-17B4-4F72-A4F9-9D2999FAB3C3}" destId="{D8BF3F38-396C-4CBD-8C9A-AE8BED88D0F3}" srcOrd="1" destOrd="0" presId="urn:microsoft.com/office/officeart/2005/8/layout/orgChart1"/>
    <dgm:cxn modelId="{0C73086C-3049-4355-A041-D952D1463B00}" type="presOf" srcId="{C64DFE0C-BB11-4688-9EA7-E3C2D86F6917}" destId="{F3B77A29-3BB3-4FA6-925D-E99F36832378}" srcOrd="1" destOrd="0" presId="urn:microsoft.com/office/officeart/2005/8/layout/orgChart1"/>
    <dgm:cxn modelId="{D96DA7B9-A56B-408D-BE01-4F88E6E7B950}" type="presParOf" srcId="{057B82A1-F8D5-4630-BF0B-295D7B77826E}" destId="{3F427427-125A-4984-A8B3-F708DA5B5ED3}" srcOrd="0" destOrd="0" presId="urn:microsoft.com/office/officeart/2005/8/layout/orgChart1"/>
    <dgm:cxn modelId="{B93653DF-D89A-4448-A2B9-57BE62C2F14C}" type="presParOf" srcId="{3F427427-125A-4984-A8B3-F708DA5B5ED3}" destId="{2ABD1B5A-C7C8-40C0-A732-32691A4B3CAA}" srcOrd="0" destOrd="0" presId="urn:microsoft.com/office/officeart/2005/8/layout/orgChart1"/>
    <dgm:cxn modelId="{7D7FE1E8-26E2-41C6-ADEA-CA355F1AE2B9}" type="presParOf" srcId="{2ABD1B5A-C7C8-40C0-A732-32691A4B3CAA}" destId="{3F1AD806-E14C-4F4D-A1FC-F4C0026C5BE1}" srcOrd="0" destOrd="0" presId="urn:microsoft.com/office/officeart/2005/8/layout/orgChart1"/>
    <dgm:cxn modelId="{519917F4-FD22-4AA4-AC63-E7FBA2F2F502}" type="presParOf" srcId="{2ABD1B5A-C7C8-40C0-A732-32691A4B3CAA}" destId="{501F7876-3E36-4FC9-9BD6-432B3B03EF10}" srcOrd="1" destOrd="0" presId="urn:microsoft.com/office/officeart/2005/8/layout/orgChart1"/>
    <dgm:cxn modelId="{A213947A-5FC5-4852-B94B-A376F91E59C3}" type="presParOf" srcId="{3F427427-125A-4984-A8B3-F708DA5B5ED3}" destId="{D8126CD0-A159-49E8-9CF5-00FC41A1DA59}" srcOrd="1" destOrd="0" presId="urn:microsoft.com/office/officeart/2005/8/layout/orgChart1"/>
    <dgm:cxn modelId="{EDE3917B-96E2-4C51-A215-E23B668B1046}" type="presParOf" srcId="{D8126CD0-A159-49E8-9CF5-00FC41A1DA59}" destId="{41316839-AB72-4D59-8E77-4FBD7B79C075}" srcOrd="0" destOrd="0" presId="urn:microsoft.com/office/officeart/2005/8/layout/orgChart1"/>
    <dgm:cxn modelId="{93B2BDE5-9DF4-4C46-B30C-D2FA0A20A275}" type="presParOf" srcId="{D8126CD0-A159-49E8-9CF5-00FC41A1DA59}" destId="{801F2373-0776-4801-91DD-B0DE240AA745}" srcOrd="1" destOrd="0" presId="urn:microsoft.com/office/officeart/2005/8/layout/orgChart1"/>
    <dgm:cxn modelId="{8BD4721E-118F-4CE0-A56F-41F63DF4A2A3}" type="presParOf" srcId="{801F2373-0776-4801-91DD-B0DE240AA745}" destId="{4A798F66-5905-45F3-89A1-5ECCDD55E603}" srcOrd="0" destOrd="0" presId="urn:microsoft.com/office/officeart/2005/8/layout/orgChart1"/>
    <dgm:cxn modelId="{068A8E62-8953-4410-9DE6-74D1096B7E9C}" type="presParOf" srcId="{4A798F66-5905-45F3-89A1-5ECCDD55E603}" destId="{89D56CB2-5958-41A6-921F-81E805D6AA41}" srcOrd="0" destOrd="0" presId="urn:microsoft.com/office/officeart/2005/8/layout/orgChart1"/>
    <dgm:cxn modelId="{0723E67A-11CF-4823-AE37-561D1E44F9D3}" type="presParOf" srcId="{4A798F66-5905-45F3-89A1-5ECCDD55E603}" destId="{D8BF3F38-396C-4CBD-8C9A-AE8BED88D0F3}" srcOrd="1" destOrd="0" presId="urn:microsoft.com/office/officeart/2005/8/layout/orgChart1"/>
    <dgm:cxn modelId="{18A7E808-ECE5-47B9-A96D-5AA15D031C1F}" type="presParOf" srcId="{801F2373-0776-4801-91DD-B0DE240AA745}" destId="{756B116B-3AA7-4CE4-9D71-5D23CF75375D}" srcOrd="1" destOrd="0" presId="urn:microsoft.com/office/officeart/2005/8/layout/orgChart1"/>
    <dgm:cxn modelId="{4DAFA268-92F5-4E68-A06E-336A9D5680F1}" type="presParOf" srcId="{756B116B-3AA7-4CE4-9D71-5D23CF75375D}" destId="{05C7C9EF-5374-441C-8CE1-D54486623E06}" srcOrd="0" destOrd="0" presId="urn:microsoft.com/office/officeart/2005/8/layout/orgChart1"/>
    <dgm:cxn modelId="{45E5D156-5F45-4929-B7A3-F9E6907429B5}" type="presParOf" srcId="{756B116B-3AA7-4CE4-9D71-5D23CF75375D}" destId="{FB5911C2-FFD2-42B6-891A-7E46D3C26DEE}" srcOrd="1" destOrd="0" presId="urn:microsoft.com/office/officeart/2005/8/layout/orgChart1"/>
    <dgm:cxn modelId="{58D7B9A7-CB2C-4D10-9DBA-31B3B1026206}" type="presParOf" srcId="{FB5911C2-FFD2-42B6-891A-7E46D3C26DEE}" destId="{2FD806BC-6DDA-441C-9C90-972E3759781D}" srcOrd="0" destOrd="0" presId="urn:microsoft.com/office/officeart/2005/8/layout/orgChart1"/>
    <dgm:cxn modelId="{0F445179-F928-4311-8EE7-E9D4667F15A3}" type="presParOf" srcId="{2FD806BC-6DDA-441C-9C90-972E3759781D}" destId="{1870245A-3550-494D-98F1-2B790D9EC980}" srcOrd="0" destOrd="0" presId="urn:microsoft.com/office/officeart/2005/8/layout/orgChart1"/>
    <dgm:cxn modelId="{855F6DFF-A156-4536-8E91-8B57102B8811}" type="presParOf" srcId="{2FD806BC-6DDA-441C-9C90-972E3759781D}" destId="{59FEB3F9-C7F6-4288-845B-4ED173A40E66}" srcOrd="1" destOrd="0" presId="urn:microsoft.com/office/officeart/2005/8/layout/orgChart1"/>
    <dgm:cxn modelId="{B8C35192-EA83-4AF0-AFFE-9E0E9734D3E2}" type="presParOf" srcId="{FB5911C2-FFD2-42B6-891A-7E46D3C26DEE}" destId="{9E0B4539-BD0D-4F62-935F-BF46C31CB225}" srcOrd="1" destOrd="0" presId="urn:microsoft.com/office/officeart/2005/8/layout/orgChart1"/>
    <dgm:cxn modelId="{1F010318-6A22-4CEC-AF44-D7A47FFCF723}" type="presParOf" srcId="{FB5911C2-FFD2-42B6-891A-7E46D3C26DEE}" destId="{7053EF2C-9C25-4B5B-8C94-CA6984816463}" srcOrd="2" destOrd="0" presId="urn:microsoft.com/office/officeart/2005/8/layout/orgChart1"/>
    <dgm:cxn modelId="{5A6B4C95-D1E8-47DC-8784-75AFF7B1920F}" type="presParOf" srcId="{7053EF2C-9C25-4B5B-8C94-CA6984816463}" destId="{B0BAF293-F047-4124-BC35-DE9E9CDD4C16}" srcOrd="0" destOrd="0" presId="urn:microsoft.com/office/officeart/2005/8/layout/orgChart1"/>
    <dgm:cxn modelId="{DC1BA33C-00D6-42CC-8466-1BAE579BC744}" type="presParOf" srcId="{7053EF2C-9C25-4B5B-8C94-CA6984816463}" destId="{645EC43B-4A37-4CAF-B6A3-A5DD766A23D6}" srcOrd="1" destOrd="0" presId="urn:microsoft.com/office/officeart/2005/8/layout/orgChart1"/>
    <dgm:cxn modelId="{4B8983C0-F646-4B87-9ABA-D2BE08583A6E}" type="presParOf" srcId="{645EC43B-4A37-4CAF-B6A3-A5DD766A23D6}" destId="{56C4E464-0EF8-45A7-8445-87C99E04B841}" srcOrd="0" destOrd="0" presId="urn:microsoft.com/office/officeart/2005/8/layout/orgChart1"/>
    <dgm:cxn modelId="{2CA1BAA7-900B-4B70-9D07-4EC3F8A00E24}" type="presParOf" srcId="{56C4E464-0EF8-45A7-8445-87C99E04B841}" destId="{180412B0-832F-4FD7-9A90-D4FC42AA12D4}" srcOrd="0" destOrd="0" presId="urn:microsoft.com/office/officeart/2005/8/layout/orgChart1"/>
    <dgm:cxn modelId="{DA3A61DE-7E9F-4EB7-9D24-AFFCECBE1D16}" type="presParOf" srcId="{56C4E464-0EF8-45A7-8445-87C99E04B841}" destId="{B6DF7AD5-8DA3-4951-8BB2-3B6683A2E960}" srcOrd="1" destOrd="0" presId="urn:microsoft.com/office/officeart/2005/8/layout/orgChart1"/>
    <dgm:cxn modelId="{271BA3E2-A93D-4E3C-BC82-E5A59E379EE7}" type="presParOf" srcId="{645EC43B-4A37-4CAF-B6A3-A5DD766A23D6}" destId="{182D7120-A230-44F4-8010-1E29651303B7}" srcOrd="1" destOrd="0" presId="urn:microsoft.com/office/officeart/2005/8/layout/orgChart1"/>
    <dgm:cxn modelId="{67A971D7-01CC-4CE3-8746-0F4159577D7E}" type="presParOf" srcId="{645EC43B-4A37-4CAF-B6A3-A5DD766A23D6}" destId="{E2F06F98-E31D-42B9-BC12-BD44505BA863}" srcOrd="2" destOrd="0" presId="urn:microsoft.com/office/officeart/2005/8/layout/orgChart1"/>
    <dgm:cxn modelId="{9F870A47-6141-4FCD-9C6F-139EAAFA3B1F}" type="presParOf" srcId="{756B116B-3AA7-4CE4-9D71-5D23CF75375D}" destId="{661EC122-3C7E-471E-910F-32BC1889E7A9}" srcOrd="2" destOrd="0" presId="urn:microsoft.com/office/officeart/2005/8/layout/orgChart1"/>
    <dgm:cxn modelId="{50E52BB1-1DAA-41A5-BF1A-19C6B179054B}" type="presParOf" srcId="{756B116B-3AA7-4CE4-9D71-5D23CF75375D}" destId="{2B035CA4-04F1-4040-A916-3B9B2BD68C25}" srcOrd="3" destOrd="0" presId="urn:microsoft.com/office/officeart/2005/8/layout/orgChart1"/>
    <dgm:cxn modelId="{F33EDBA2-151B-4D69-AC8F-21AF8B6E86FD}" type="presParOf" srcId="{2B035CA4-04F1-4040-A916-3B9B2BD68C25}" destId="{46F17CBB-E70D-49AF-82ED-CA9EADD5FCB9}" srcOrd="0" destOrd="0" presId="urn:microsoft.com/office/officeart/2005/8/layout/orgChart1"/>
    <dgm:cxn modelId="{67E6AD9A-F6E6-4119-8818-B168D7B6327C}" type="presParOf" srcId="{46F17CBB-E70D-49AF-82ED-CA9EADD5FCB9}" destId="{1ED6EC94-DDD6-4372-8088-C42B99DD0A7B}" srcOrd="0" destOrd="0" presId="urn:microsoft.com/office/officeart/2005/8/layout/orgChart1"/>
    <dgm:cxn modelId="{36A5C800-7889-4B65-8F98-66DE80C943C8}" type="presParOf" srcId="{46F17CBB-E70D-49AF-82ED-CA9EADD5FCB9}" destId="{4CF83AD4-F47C-49B3-9A08-6BAB602C9626}" srcOrd="1" destOrd="0" presId="urn:microsoft.com/office/officeart/2005/8/layout/orgChart1"/>
    <dgm:cxn modelId="{002C6A66-EE20-47F0-9223-33E43A059B7B}" type="presParOf" srcId="{2B035CA4-04F1-4040-A916-3B9B2BD68C25}" destId="{B2D03015-DC38-47E8-B6FC-B45BB2B3A331}" srcOrd="1" destOrd="0" presId="urn:microsoft.com/office/officeart/2005/8/layout/orgChart1"/>
    <dgm:cxn modelId="{7FC03E0B-E49F-44F6-8775-B1B39EF89A87}" type="presParOf" srcId="{B2D03015-DC38-47E8-B6FC-B45BB2B3A331}" destId="{8103998C-63DE-4608-8DDE-025C54D6925D}" srcOrd="0" destOrd="0" presId="urn:microsoft.com/office/officeart/2005/8/layout/orgChart1"/>
    <dgm:cxn modelId="{77E8E124-ED72-4D83-A515-D140A58B5055}" type="presParOf" srcId="{B2D03015-DC38-47E8-B6FC-B45BB2B3A331}" destId="{956BBAC2-0A52-4DC4-8226-DA4CF5C6708B}" srcOrd="1" destOrd="0" presId="urn:microsoft.com/office/officeart/2005/8/layout/orgChart1"/>
    <dgm:cxn modelId="{872F1B35-4C68-4E83-8869-8D9E5E159665}" type="presParOf" srcId="{956BBAC2-0A52-4DC4-8226-DA4CF5C6708B}" destId="{B96CDC5C-727A-4344-8890-470B4B616EA5}" srcOrd="0" destOrd="0" presId="urn:microsoft.com/office/officeart/2005/8/layout/orgChart1"/>
    <dgm:cxn modelId="{C3714A49-5C6C-4DF7-8C6A-886A9860FE01}" type="presParOf" srcId="{B96CDC5C-727A-4344-8890-470B4B616EA5}" destId="{B2A39E08-E460-4CA1-A3FF-6D272FAB08A3}" srcOrd="0" destOrd="0" presId="urn:microsoft.com/office/officeart/2005/8/layout/orgChart1"/>
    <dgm:cxn modelId="{B491B4FC-4596-4D78-A1D5-14B158FDFF8A}" type="presParOf" srcId="{B96CDC5C-727A-4344-8890-470B4B616EA5}" destId="{22DB5EBE-221E-4B5D-AB8D-2A42619BD8ED}" srcOrd="1" destOrd="0" presId="urn:microsoft.com/office/officeart/2005/8/layout/orgChart1"/>
    <dgm:cxn modelId="{815A034C-A166-4BAA-BF98-AE7A06A3572F}" type="presParOf" srcId="{956BBAC2-0A52-4DC4-8226-DA4CF5C6708B}" destId="{9F4D86BE-D2D4-44E8-9AAE-372640EAA986}" srcOrd="1" destOrd="0" presId="urn:microsoft.com/office/officeart/2005/8/layout/orgChart1"/>
    <dgm:cxn modelId="{18623CF3-C4C7-4EB0-8241-37094D0882A3}" type="presParOf" srcId="{956BBAC2-0A52-4DC4-8226-DA4CF5C6708B}" destId="{CF9C87A2-1441-4433-9DE7-DCFEA3FEF28C}" srcOrd="2" destOrd="0" presId="urn:microsoft.com/office/officeart/2005/8/layout/orgChart1"/>
    <dgm:cxn modelId="{09B01ED5-7B6A-4B72-BC10-D7F101718E2F}" type="presParOf" srcId="{B2D03015-DC38-47E8-B6FC-B45BB2B3A331}" destId="{A8F20A12-E19C-41B0-838B-60045E533FD3}" srcOrd="2" destOrd="0" presId="urn:microsoft.com/office/officeart/2005/8/layout/orgChart1"/>
    <dgm:cxn modelId="{90B62ED8-728B-468E-ABFA-CB8B11B2DCEE}" type="presParOf" srcId="{B2D03015-DC38-47E8-B6FC-B45BB2B3A331}" destId="{03F63790-F139-4726-8FDC-CDF0CB1F322E}" srcOrd="3" destOrd="0" presId="urn:microsoft.com/office/officeart/2005/8/layout/orgChart1"/>
    <dgm:cxn modelId="{DE7F8E7C-FED1-4008-B1A8-2DD15D3DD5D7}" type="presParOf" srcId="{03F63790-F139-4726-8FDC-CDF0CB1F322E}" destId="{448A02D9-A0CF-441E-8F48-963F60AC8283}" srcOrd="0" destOrd="0" presId="urn:microsoft.com/office/officeart/2005/8/layout/orgChart1"/>
    <dgm:cxn modelId="{A927FD7C-1FF8-474C-A217-69BBCD919944}" type="presParOf" srcId="{448A02D9-A0CF-441E-8F48-963F60AC8283}" destId="{4005A00B-16B8-4289-96D5-9726717956A2}" srcOrd="0" destOrd="0" presId="urn:microsoft.com/office/officeart/2005/8/layout/orgChart1"/>
    <dgm:cxn modelId="{F776C624-92B5-4BB5-BB7F-DD8F586654A7}" type="presParOf" srcId="{448A02D9-A0CF-441E-8F48-963F60AC8283}" destId="{F3B77A29-3BB3-4FA6-925D-E99F36832378}" srcOrd="1" destOrd="0" presId="urn:microsoft.com/office/officeart/2005/8/layout/orgChart1"/>
    <dgm:cxn modelId="{ABC7B8BF-B5FB-478D-A0C9-4497BC6EE123}" type="presParOf" srcId="{03F63790-F139-4726-8FDC-CDF0CB1F322E}" destId="{C5A4D15A-AF0E-4AB8-945E-6D68E4A2C812}" srcOrd="1" destOrd="0" presId="urn:microsoft.com/office/officeart/2005/8/layout/orgChart1"/>
    <dgm:cxn modelId="{298EEAD2-5195-4AE5-AECA-F7F36644EECB}" type="presParOf" srcId="{03F63790-F139-4726-8FDC-CDF0CB1F322E}" destId="{5A017546-5E91-4F24-B3F8-6D0B992C2090}" srcOrd="2" destOrd="0" presId="urn:microsoft.com/office/officeart/2005/8/layout/orgChart1"/>
    <dgm:cxn modelId="{5AC73EC6-4F1D-4343-BFF8-F982E77B46DA}" type="presParOf" srcId="{2B035CA4-04F1-4040-A916-3B9B2BD68C25}" destId="{53CA085F-BBAA-4E4E-A98E-BC49EBC2C6CB}" srcOrd="2" destOrd="0" presId="urn:microsoft.com/office/officeart/2005/8/layout/orgChart1"/>
    <dgm:cxn modelId="{FB0B56B4-CAA5-400E-A96B-365405DCF615}" type="presParOf" srcId="{756B116B-3AA7-4CE4-9D71-5D23CF75375D}" destId="{722002AF-5CF4-404A-8EBE-CBB13C4FDFE2}" srcOrd="4" destOrd="0" presId="urn:microsoft.com/office/officeart/2005/8/layout/orgChart1"/>
    <dgm:cxn modelId="{DEDA2EC8-8D80-4457-A07C-2EA614D7A525}" type="presParOf" srcId="{756B116B-3AA7-4CE4-9D71-5D23CF75375D}" destId="{4E86755C-D62F-4CCA-B94B-D304D6CEB69C}" srcOrd="5" destOrd="0" presId="urn:microsoft.com/office/officeart/2005/8/layout/orgChart1"/>
    <dgm:cxn modelId="{789E4A52-636F-4308-A9F8-D42D6A489E22}" type="presParOf" srcId="{4E86755C-D62F-4CCA-B94B-D304D6CEB69C}" destId="{F4563FD6-FFE0-4EFA-8053-449B792C1BB0}" srcOrd="0" destOrd="0" presId="urn:microsoft.com/office/officeart/2005/8/layout/orgChart1"/>
    <dgm:cxn modelId="{D89DD3B5-AD94-482A-9E8B-B76500B3BD17}" type="presParOf" srcId="{F4563FD6-FFE0-4EFA-8053-449B792C1BB0}" destId="{74EEB36C-B872-4D6F-99F9-C611566FBC1C}" srcOrd="0" destOrd="0" presId="urn:microsoft.com/office/officeart/2005/8/layout/orgChart1"/>
    <dgm:cxn modelId="{406D173E-AE1A-410C-A7CD-3290DD7B7820}" type="presParOf" srcId="{F4563FD6-FFE0-4EFA-8053-449B792C1BB0}" destId="{4F012E9C-FEBD-46A7-B115-B348885ACE6D}" srcOrd="1" destOrd="0" presId="urn:microsoft.com/office/officeart/2005/8/layout/orgChart1"/>
    <dgm:cxn modelId="{651A0456-2CA8-43D2-A2BA-622A744049C6}" type="presParOf" srcId="{4E86755C-D62F-4CCA-B94B-D304D6CEB69C}" destId="{D3376A8B-E283-4697-8BD7-69D44FD5E750}" srcOrd="1" destOrd="0" presId="urn:microsoft.com/office/officeart/2005/8/layout/orgChart1"/>
    <dgm:cxn modelId="{68FCA09A-B1AD-4F98-984F-6D25F9D2FA69}" type="presParOf" srcId="{4E86755C-D62F-4CCA-B94B-D304D6CEB69C}" destId="{E91C1C44-6D19-42FA-BBFD-BB2588724380}" srcOrd="2" destOrd="0" presId="urn:microsoft.com/office/officeart/2005/8/layout/orgChart1"/>
    <dgm:cxn modelId="{0649BE4B-70DC-4F83-A377-59205094F40D}" type="presParOf" srcId="{801F2373-0776-4801-91DD-B0DE240AA745}" destId="{7C8C55D8-5278-48D2-9880-3571FBE761CC}" srcOrd="2" destOrd="0" presId="urn:microsoft.com/office/officeart/2005/8/layout/orgChart1"/>
    <dgm:cxn modelId="{735D4825-8F9F-47A4-A2AD-F69D3B13F08E}" type="presParOf" srcId="{7C8C55D8-5278-48D2-9880-3571FBE761CC}" destId="{AF5015F7-B9E8-45DB-B530-DF0DA0B332A0}" srcOrd="0" destOrd="0" presId="urn:microsoft.com/office/officeart/2005/8/layout/orgChart1"/>
    <dgm:cxn modelId="{92073C9E-AF8F-432E-872B-995A17949BCB}" type="presParOf" srcId="{7C8C55D8-5278-48D2-9880-3571FBE761CC}" destId="{685C881B-1010-4EA7-861F-BBC0C5F7FB94}" srcOrd="1" destOrd="0" presId="urn:microsoft.com/office/officeart/2005/8/layout/orgChart1"/>
    <dgm:cxn modelId="{D15CD898-FA0B-40D5-BF47-C9F207DD3CEE}" type="presParOf" srcId="{685C881B-1010-4EA7-861F-BBC0C5F7FB94}" destId="{495AB242-98C0-48FD-A898-20EBFE127FD8}" srcOrd="0" destOrd="0" presId="urn:microsoft.com/office/officeart/2005/8/layout/orgChart1"/>
    <dgm:cxn modelId="{BCB7F0E7-CB3A-4AD0-8231-6A33A748B274}" type="presParOf" srcId="{495AB242-98C0-48FD-A898-20EBFE127FD8}" destId="{0F462F52-6D95-4147-8408-D212BA954BFA}" srcOrd="0" destOrd="0" presId="urn:microsoft.com/office/officeart/2005/8/layout/orgChart1"/>
    <dgm:cxn modelId="{B2C39F9A-7FD8-4A42-92E2-4566BF4BF099}" type="presParOf" srcId="{495AB242-98C0-48FD-A898-20EBFE127FD8}" destId="{3EBFE78E-8CF7-437E-82E6-B3DA8CFD8869}" srcOrd="1" destOrd="0" presId="urn:microsoft.com/office/officeart/2005/8/layout/orgChart1"/>
    <dgm:cxn modelId="{142DE1A9-045A-4F79-A4EC-61E7FCB53574}" type="presParOf" srcId="{685C881B-1010-4EA7-861F-BBC0C5F7FB94}" destId="{378F8533-AD1D-496E-AA0B-9C98349646F6}" srcOrd="1" destOrd="0" presId="urn:microsoft.com/office/officeart/2005/8/layout/orgChart1"/>
    <dgm:cxn modelId="{861C3F9D-7B37-4DC1-8826-F92B7F737D74}" type="presParOf" srcId="{685C881B-1010-4EA7-861F-BBC0C5F7FB94}" destId="{014A2302-7A5B-4D39-B9C8-F7DCEA1B1104}" srcOrd="2" destOrd="0" presId="urn:microsoft.com/office/officeart/2005/8/layout/orgChart1"/>
    <dgm:cxn modelId="{BCA9FE73-18E7-45EE-BE8B-C6B5966BB941}" type="presParOf" srcId="{3F427427-125A-4984-A8B3-F708DA5B5ED3}" destId="{3E64EBD0-2AE5-4C53-9833-756E1619982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5015F7-B9E8-45DB-B530-DF0DA0B332A0}">
      <dsp:nvSpPr>
        <dsp:cNvPr id="0" name=""/>
        <dsp:cNvSpPr/>
      </dsp:nvSpPr>
      <dsp:spPr>
        <a:xfrm>
          <a:off x="3028683" y="1352270"/>
          <a:ext cx="117330" cy="514021"/>
        </a:xfrm>
        <a:custGeom>
          <a:avLst/>
          <a:gdLst/>
          <a:ahLst/>
          <a:cxnLst/>
          <a:rect l="0" t="0" r="0" b="0"/>
          <a:pathLst>
            <a:path>
              <a:moveTo>
                <a:pt x="117330" y="0"/>
              </a:moveTo>
              <a:lnTo>
                <a:pt x="117330" y="514021"/>
              </a:lnTo>
              <a:lnTo>
                <a:pt x="0" y="51402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2002AF-5CF4-404A-8EBE-CBB13C4FDFE2}">
      <dsp:nvSpPr>
        <dsp:cNvPr id="0" name=""/>
        <dsp:cNvSpPr/>
      </dsp:nvSpPr>
      <dsp:spPr>
        <a:xfrm>
          <a:off x="3146014" y="1352270"/>
          <a:ext cx="1352099" cy="10280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10711"/>
              </a:lnTo>
              <a:lnTo>
                <a:pt x="1352099" y="910711"/>
              </a:lnTo>
              <a:lnTo>
                <a:pt x="1352099" y="102804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F20A12-E19C-41B0-838B-60045E533FD3}">
      <dsp:nvSpPr>
        <dsp:cNvPr id="0" name=""/>
        <dsp:cNvSpPr/>
      </dsp:nvSpPr>
      <dsp:spPr>
        <a:xfrm>
          <a:off x="2699039" y="2939031"/>
          <a:ext cx="167615" cy="13074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07401"/>
              </a:lnTo>
              <a:lnTo>
                <a:pt x="167615" y="130740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03998C-63DE-4608-8DDE-025C54D6925D}">
      <dsp:nvSpPr>
        <dsp:cNvPr id="0" name=""/>
        <dsp:cNvSpPr/>
      </dsp:nvSpPr>
      <dsp:spPr>
        <a:xfrm>
          <a:off x="2699039" y="2939031"/>
          <a:ext cx="167615" cy="5140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4021"/>
              </a:lnTo>
              <a:lnTo>
                <a:pt x="167615" y="51402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1EC122-3C7E-471E-910F-32BC1889E7A9}">
      <dsp:nvSpPr>
        <dsp:cNvPr id="0" name=""/>
        <dsp:cNvSpPr/>
      </dsp:nvSpPr>
      <dsp:spPr>
        <a:xfrm>
          <a:off x="3100294" y="1352270"/>
          <a:ext cx="91440" cy="102804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2804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BAF293-F047-4124-BC35-DE9E9CDD4C16}">
      <dsp:nvSpPr>
        <dsp:cNvPr id="0" name=""/>
        <dsp:cNvSpPr/>
      </dsp:nvSpPr>
      <dsp:spPr>
        <a:xfrm>
          <a:off x="1249209" y="2939031"/>
          <a:ext cx="544705" cy="514021"/>
        </a:xfrm>
        <a:custGeom>
          <a:avLst/>
          <a:gdLst/>
          <a:ahLst/>
          <a:cxnLst/>
          <a:rect l="0" t="0" r="0" b="0"/>
          <a:pathLst>
            <a:path>
              <a:moveTo>
                <a:pt x="544705" y="0"/>
              </a:moveTo>
              <a:lnTo>
                <a:pt x="0" y="51402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C7C9EF-5374-441C-8CE1-D54486623E06}">
      <dsp:nvSpPr>
        <dsp:cNvPr id="0" name=""/>
        <dsp:cNvSpPr/>
      </dsp:nvSpPr>
      <dsp:spPr>
        <a:xfrm>
          <a:off x="1793915" y="1352270"/>
          <a:ext cx="1352099" cy="1028042"/>
        </a:xfrm>
        <a:custGeom>
          <a:avLst/>
          <a:gdLst/>
          <a:ahLst/>
          <a:cxnLst/>
          <a:rect l="0" t="0" r="0" b="0"/>
          <a:pathLst>
            <a:path>
              <a:moveTo>
                <a:pt x="1352099" y="0"/>
              </a:moveTo>
              <a:lnTo>
                <a:pt x="1352099" y="910711"/>
              </a:lnTo>
              <a:lnTo>
                <a:pt x="0" y="910711"/>
              </a:lnTo>
              <a:lnTo>
                <a:pt x="0" y="102804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316839-AB72-4D59-8E77-4FBD7B79C075}">
      <dsp:nvSpPr>
        <dsp:cNvPr id="0" name=""/>
        <dsp:cNvSpPr/>
      </dsp:nvSpPr>
      <dsp:spPr>
        <a:xfrm>
          <a:off x="3100294" y="558889"/>
          <a:ext cx="91440" cy="2346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466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1AD806-E14C-4F4D-A1FC-F4C0026C5BE1}">
      <dsp:nvSpPr>
        <dsp:cNvPr id="0" name=""/>
        <dsp:cNvSpPr/>
      </dsp:nvSpPr>
      <dsp:spPr>
        <a:xfrm>
          <a:off x="2587295" y="171"/>
          <a:ext cx="1117437" cy="5587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100" kern="1200" dirty="0"/>
            <a:t>Direktion Ressourcedirektør</a:t>
          </a:r>
        </a:p>
      </dsp:txBody>
      <dsp:txXfrm>
        <a:off x="2587295" y="171"/>
        <a:ext cx="1117437" cy="558718"/>
      </dsp:txXfrm>
    </dsp:sp>
    <dsp:sp modelId="{89D56CB2-5958-41A6-921F-81E805D6AA41}">
      <dsp:nvSpPr>
        <dsp:cNvPr id="0" name=""/>
        <dsp:cNvSpPr/>
      </dsp:nvSpPr>
      <dsp:spPr>
        <a:xfrm>
          <a:off x="2587295" y="793551"/>
          <a:ext cx="1117437" cy="5587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100" kern="1200"/>
            <a:t>Bygningsafdelingen Bygningschef</a:t>
          </a:r>
        </a:p>
      </dsp:txBody>
      <dsp:txXfrm>
        <a:off x="2587295" y="793551"/>
        <a:ext cx="1117437" cy="558718"/>
      </dsp:txXfrm>
    </dsp:sp>
    <dsp:sp modelId="{1870245A-3550-494D-98F1-2B790D9EC980}">
      <dsp:nvSpPr>
        <dsp:cNvPr id="0" name=""/>
        <dsp:cNvSpPr/>
      </dsp:nvSpPr>
      <dsp:spPr>
        <a:xfrm>
          <a:off x="1235196" y="2380312"/>
          <a:ext cx="1117437" cy="5587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100" kern="1200" dirty="0"/>
            <a:t>Teknisk Serviceleder</a:t>
          </a:r>
        </a:p>
      </dsp:txBody>
      <dsp:txXfrm>
        <a:off x="1235196" y="2380312"/>
        <a:ext cx="1117437" cy="558718"/>
      </dsp:txXfrm>
    </dsp:sp>
    <dsp:sp modelId="{180412B0-832F-4FD7-9A90-D4FC42AA12D4}">
      <dsp:nvSpPr>
        <dsp:cNvPr id="0" name=""/>
        <dsp:cNvSpPr/>
      </dsp:nvSpPr>
      <dsp:spPr>
        <a:xfrm>
          <a:off x="1249209" y="3173692"/>
          <a:ext cx="1117437" cy="5587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100" kern="1200" dirty="0"/>
            <a:t>Pedelfunktion/ ejendomsservice alle adresser</a:t>
          </a:r>
        </a:p>
      </dsp:txBody>
      <dsp:txXfrm>
        <a:off x="1249209" y="3173692"/>
        <a:ext cx="1117437" cy="558718"/>
      </dsp:txXfrm>
    </dsp:sp>
    <dsp:sp modelId="{1ED6EC94-DDD6-4372-8088-C42B99DD0A7B}">
      <dsp:nvSpPr>
        <dsp:cNvPr id="0" name=""/>
        <dsp:cNvSpPr/>
      </dsp:nvSpPr>
      <dsp:spPr>
        <a:xfrm>
          <a:off x="2587295" y="2380312"/>
          <a:ext cx="1117437" cy="5587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100" kern="1200" dirty="0"/>
            <a:t>Rengøringsleder	</a:t>
          </a:r>
        </a:p>
      </dsp:txBody>
      <dsp:txXfrm>
        <a:off x="2587295" y="2380312"/>
        <a:ext cx="1117437" cy="558718"/>
      </dsp:txXfrm>
    </dsp:sp>
    <dsp:sp modelId="{B2A39E08-E460-4CA1-A3FF-6D272FAB08A3}">
      <dsp:nvSpPr>
        <dsp:cNvPr id="0" name=""/>
        <dsp:cNvSpPr/>
      </dsp:nvSpPr>
      <dsp:spPr>
        <a:xfrm>
          <a:off x="2866654" y="3173692"/>
          <a:ext cx="1117437" cy="5587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100" kern="1200"/>
            <a:t>Rengøring Odense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100" kern="1200"/>
            <a:t> Intern</a:t>
          </a:r>
        </a:p>
      </dsp:txBody>
      <dsp:txXfrm>
        <a:off x="2866654" y="3173692"/>
        <a:ext cx="1117437" cy="558718"/>
      </dsp:txXfrm>
    </dsp:sp>
    <dsp:sp modelId="{4005A00B-16B8-4289-96D5-9726717956A2}">
      <dsp:nvSpPr>
        <dsp:cNvPr id="0" name=""/>
        <dsp:cNvSpPr/>
      </dsp:nvSpPr>
      <dsp:spPr>
        <a:xfrm>
          <a:off x="2866654" y="3967073"/>
          <a:ext cx="1117437" cy="5587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100" kern="1200"/>
            <a:t>Rengøring Vejle &amp; Grindsted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100" kern="1200"/>
            <a:t>Ekstern</a:t>
          </a:r>
        </a:p>
      </dsp:txBody>
      <dsp:txXfrm>
        <a:off x="2866654" y="3967073"/>
        <a:ext cx="1117437" cy="558718"/>
      </dsp:txXfrm>
    </dsp:sp>
    <dsp:sp modelId="{74EEB36C-B872-4D6F-99F9-C611566FBC1C}">
      <dsp:nvSpPr>
        <dsp:cNvPr id="0" name=""/>
        <dsp:cNvSpPr/>
      </dsp:nvSpPr>
      <dsp:spPr>
        <a:xfrm>
          <a:off x="3939394" y="2380312"/>
          <a:ext cx="1117437" cy="5587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100" kern="1200"/>
            <a:t>Håndværkerteam</a:t>
          </a:r>
        </a:p>
      </dsp:txBody>
      <dsp:txXfrm>
        <a:off x="3939394" y="2380312"/>
        <a:ext cx="1117437" cy="558718"/>
      </dsp:txXfrm>
    </dsp:sp>
    <dsp:sp modelId="{0F462F52-6D95-4147-8408-D212BA954BFA}">
      <dsp:nvSpPr>
        <dsp:cNvPr id="0" name=""/>
        <dsp:cNvSpPr/>
      </dsp:nvSpPr>
      <dsp:spPr>
        <a:xfrm>
          <a:off x="1911246" y="1586931"/>
          <a:ext cx="1117437" cy="5587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100" kern="1200" dirty="0"/>
            <a:t>Bygnings- administration</a:t>
          </a:r>
        </a:p>
      </dsp:txBody>
      <dsp:txXfrm>
        <a:off x="1911246" y="1586931"/>
        <a:ext cx="1117437" cy="5587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2491D5-E57B-4B3C-953C-8733EF6CC7B2}" type="datetimeFigureOut">
              <a:rPr lang="da-DK" smtClean="0"/>
              <a:t>08-09-2015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E453B2-B140-4F93-92C1-20871C2EC58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39675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5.emf"/><Relationship Id="rId7" Type="http://schemas.openxmlformats.org/officeDocument/2006/relationships/image" Target="../media/image8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3.png"/><Relationship Id="rId4" Type="http://schemas.openxmlformats.org/officeDocument/2006/relationships/image" Target="../media/image6.emf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11.emf"/><Relationship Id="rId7" Type="http://schemas.openxmlformats.org/officeDocument/2006/relationships/image" Target="../media/image14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3.emf"/><Relationship Id="rId4" Type="http://schemas.openxmlformats.org/officeDocument/2006/relationships/image" Target="../media/image12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843FA47-6A04-43E3-AA8C-A091CE5E6E58}" type="datetime1">
              <a:rPr lang="da-DK" smtClean="0"/>
              <a:t>08-09-2015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EA2B96E-F582-4678-A162-83BAC27EE00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0060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200" b="1" cap="all"/>
            </a:lvl1pPr>
          </a:lstStyle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AB651C-AEC0-4458-825A-4CADF78C841F}" type="datetime1">
              <a:rPr lang="da-DK" smtClean="0"/>
              <a:t>08-09-2015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EA2B96E-F582-4678-A162-83BAC27EE00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85900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344F26-DE45-4030-ADF4-88081384C93F}" type="datetime1">
              <a:rPr lang="da-DK" smtClean="0"/>
              <a:t>08-09-2015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EA2B96E-F582-4678-A162-83BAC27EE00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638277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764704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1518493"/>
            <a:ext cx="4040188" cy="395128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764704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1518493"/>
            <a:ext cx="4041775" cy="395128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8C2D96B-3A34-448F-BBDD-E655A771EF2E}" type="datetime1">
              <a:rPr lang="da-DK" smtClean="0"/>
              <a:t>08-09-2015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EA2B96E-F582-4678-A162-83BAC27EE00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988534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BEF1780-68AE-4182-8606-D14ABE4D931C}" type="datetime1">
              <a:rPr lang="da-DK" smtClean="0"/>
              <a:t>08-09-2015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EA2B96E-F582-4678-A162-83BAC27EE00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270944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47860E8-CED7-4E73-A99E-A5102555DAE2}" type="datetime1">
              <a:rPr lang="da-DK" smtClean="0"/>
              <a:t>08-09-2015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EA2B96E-F582-4678-A162-83BAC27EE00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270077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218E41F-D12B-47E0-AC8E-D012005EC607}" type="datetime1">
              <a:rPr lang="da-DK" smtClean="0"/>
              <a:t>08-09-2015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40A7A15-1E51-0346-987B-4A2DDD4F42E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31170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0DC11E-1F3B-4635-AA59-119AF245D242}" type="datetime1">
              <a:rPr lang="da-DK" smtClean="0"/>
              <a:t>08-09-2015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EA2B96E-F582-4678-A162-83BAC27EE005}" type="slidenum">
              <a:rPr lang="da-DK" smtClean="0"/>
              <a:t>‹nr.›</a:t>
            </a:fld>
            <a:endParaRPr lang="da-DK"/>
          </a:p>
        </p:txBody>
      </p:sp>
      <p:sp>
        <p:nvSpPr>
          <p:cNvPr id="8" name="Pladsholder til indhold 2"/>
          <p:cNvSpPr>
            <a:spLocks noGrp="1"/>
          </p:cNvSpPr>
          <p:nvPr>
            <p:ph idx="1"/>
          </p:nvPr>
        </p:nvSpPr>
        <p:spPr>
          <a:xfrm>
            <a:off x="683568" y="1927373"/>
            <a:ext cx="8229600" cy="4525963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92737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200" b="1" cap="all"/>
            </a:lvl1pPr>
          </a:lstStyle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39EF0BD-6CA1-465E-BD31-CE6F655E5C85}" type="datetime1">
              <a:rPr lang="da-DK" smtClean="0"/>
              <a:t>08-09-2015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EA2B96E-F582-4678-A162-83BAC27EE00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73291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AA3B96F-ABE6-4B4B-B382-B08C7AAA69F1}" type="datetime1">
              <a:rPr lang="da-DK" smtClean="0"/>
              <a:t>08-09-2015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EA2B96E-F582-4678-A162-83BAC27EE00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23566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Billede 1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21600" y="5090244"/>
            <a:ext cx="1422400" cy="14351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pic>
        <p:nvPicPr>
          <p:cNvPr id="12" name="Billed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32960" y="5090244"/>
            <a:ext cx="1422400" cy="1435100"/>
          </a:xfrm>
          <a:prstGeom prst="rect">
            <a:avLst/>
          </a:prstGeom>
        </p:spPr>
      </p:pic>
      <p:pic>
        <p:nvPicPr>
          <p:cNvPr id="13" name="Billede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088640" y="5090244"/>
            <a:ext cx="1422400" cy="1435100"/>
          </a:xfrm>
          <a:prstGeom prst="rect">
            <a:avLst/>
          </a:prstGeom>
        </p:spPr>
      </p:pic>
      <p:pic>
        <p:nvPicPr>
          <p:cNvPr id="16" name="Billede 15" descr="Powerpoint_master_logo_bund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3463" y="5880680"/>
            <a:ext cx="1574262" cy="977320"/>
          </a:xfrm>
          <a:prstGeom prst="rect">
            <a:avLst/>
          </a:prstGeom>
        </p:spPr>
      </p:pic>
      <p:pic>
        <p:nvPicPr>
          <p:cNvPr id="17" name="Billede 16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544320" y="5090244"/>
            <a:ext cx="1422400" cy="1435100"/>
          </a:xfrm>
          <a:prstGeom prst="rect">
            <a:avLst/>
          </a:prstGeom>
        </p:spPr>
      </p:pic>
      <p:pic>
        <p:nvPicPr>
          <p:cNvPr id="18" name="Billede 17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5090244"/>
            <a:ext cx="1422400" cy="1435100"/>
          </a:xfrm>
          <a:prstGeom prst="rect">
            <a:avLst/>
          </a:prstGeom>
        </p:spPr>
      </p:pic>
      <p:pic>
        <p:nvPicPr>
          <p:cNvPr id="19" name="Billede 18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177280" y="5090244"/>
            <a:ext cx="1422400" cy="143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453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pic>
        <p:nvPicPr>
          <p:cNvPr id="10" name="Billed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21600" y="5090244"/>
            <a:ext cx="1422400" cy="1435100"/>
          </a:xfrm>
          <a:prstGeom prst="rect">
            <a:avLst/>
          </a:prstGeom>
        </p:spPr>
      </p:pic>
      <p:pic>
        <p:nvPicPr>
          <p:cNvPr id="11" name="Billed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77280" y="5090244"/>
            <a:ext cx="1422400" cy="1435100"/>
          </a:xfrm>
          <a:prstGeom prst="rect">
            <a:avLst/>
          </a:prstGeom>
        </p:spPr>
      </p:pic>
      <p:pic>
        <p:nvPicPr>
          <p:cNvPr id="14" name="Billede 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544320" y="5090244"/>
            <a:ext cx="1422400" cy="1435100"/>
          </a:xfrm>
          <a:prstGeom prst="rect">
            <a:avLst/>
          </a:prstGeom>
        </p:spPr>
      </p:pic>
      <p:pic>
        <p:nvPicPr>
          <p:cNvPr id="15" name="Billede 14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5090244"/>
            <a:ext cx="1422400" cy="1435100"/>
          </a:xfrm>
          <a:prstGeom prst="rect">
            <a:avLst/>
          </a:prstGeom>
        </p:spPr>
      </p:pic>
      <p:pic>
        <p:nvPicPr>
          <p:cNvPr id="16" name="Billede 15" descr="Powerpoint_master_logo_bund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3463" y="5880680"/>
            <a:ext cx="1574262" cy="977320"/>
          </a:xfrm>
          <a:prstGeom prst="rect">
            <a:avLst/>
          </a:prstGeom>
        </p:spPr>
      </p:pic>
      <p:pic>
        <p:nvPicPr>
          <p:cNvPr id="4" name="Billede 3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632960" y="5090244"/>
            <a:ext cx="1422400" cy="1435100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088640" y="5090244"/>
            <a:ext cx="1422400" cy="143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840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57B1EA-8C6F-4176-BC71-3466DD067AB1}" type="datetime1">
              <a:rPr lang="da-DK" smtClean="0"/>
              <a:t>08-09-2015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EA2B96E-F582-4678-A162-83BAC27EE00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3291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8B31C3D-4B31-4BB3-90FA-F71D88A93A06}" type="datetime1">
              <a:rPr lang="da-DK" smtClean="0"/>
              <a:t>08-09-2015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EA2B96E-F582-4678-A162-83BAC27EE00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58219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FF40E6-99C3-4FA8-8166-3D5767D1CEBE}" type="datetime1">
              <a:rPr lang="da-DK" smtClean="0"/>
              <a:t>08-09-2015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EA2B96E-F582-4678-A162-83BAC27EE00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6898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693912" y="60181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683568" y="192737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pic>
        <p:nvPicPr>
          <p:cNvPr id="8" name="Billede 7" descr="Powerpoint_master_Top.png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0" y="0"/>
            <a:ext cx="9144000" cy="216409"/>
          </a:xfrm>
          <a:prstGeom prst="rect">
            <a:avLst/>
          </a:prstGeom>
        </p:spPr>
      </p:pic>
      <p:pic>
        <p:nvPicPr>
          <p:cNvPr id="11" name="Billede 10" descr="Powerpoint_master_petrol_bjælke.png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655085"/>
            <a:ext cx="9144000" cy="210312"/>
          </a:xfrm>
          <a:prstGeom prst="rect">
            <a:avLst/>
          </a:prstGeom>
        </p:spPr>
      </p:pic>
      <p:pic>
        <p:nvPicPr>
          <p:cNvPr id="9" name="Billede 8" descr="Powerpoint_master_logo_bund.png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3463" y="5880680"/>
            <a:ext cx="1574262" cy="977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759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8" r:id="rId6"/>
    <p:sldLayoutId id="2147483697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rgbClr val="00788A"/>
          </a:solidFill>
          <a:latin typeface="Verdana"/>
          <a:ea typeface="+mj-ea"/>
          <a:cs typeface="Verdana"/>
        </a:defRPr>
      </a:lvl1pPr>
    </p:titleStyle>
    <p:bodyStyle>
      <a:lvl1pPr marL="342900" indent="-342900" algn="l" defTabSz="914400" rtl="0" eaLnBrk="1" latinLnBrk="0" hangingPunct="1">
        <a:lnSpc>
          <a:spcPct val="120000"/>
        </a:lnSpc>
        <a:spcBef>
          <a:spcPct val="20000"/>
        </a:spcBef>
        <a:buFont typeface="Arial" panose="020B0604020202020204" pitchFamily="34" charset="0"/>
        <a:buChar char="•"/>
        <a:defRPr sz="1800" b="0" kern="1200">
          <a:solidFill>
            <a:schemeClr val="tx1">
              <a:lumMod val="75000"/>
              <a:lumOff val="25000"/>
            </a:schemeClr>
          </a:solidFill>
          <a:latin typeface="Verdana"/>
          <a:ea typeface="+mn-ea"/>
          <a:cs typeface="Verdana"/>
        </a:defRPr>
      </a:lvl1pPr>
      <a:lvl2pPr marL="742950" indent="-285750" algn="l" defTabSz="914400" rtl="0" eaLnBrk="1" latinLnBrk="0" hangingPunct="1">
        <a:lnSpc>
          <a:spcPct val="120000"/>
        </a:lnSpc>
        <a:spcBef>
          <a:spcPct val="20000"/>
        </a:spcBef>
        <a:buFont typeface="Arial" panose="020B0604020202020204" pitchFamily="34" charset="0"/>
        <a:buChar char="–"/>
        <a:defRPr sz="1600" b="0" kern="1200">
          <a:solidFill>
            <a:schemeClr val="tx1">
              <a:lumMod val="75000"/>
              <a:lumOff val="25000"/>
            </a:schemeClr>
          </a:solidFill>
          <a:latin typeface="Verdana"/>
          <a:ea typeface="+mn-ea"/>
          <a:cs typeface="Verdana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ct val="20000"/>
        </a:spcBef>
        <a:buFont typeface="Arial" panose="020B0604020202020204" pitchFamily="34" charset="0"/>
        <a:buChar char="•"/>
        <a:defRPr sz="1400" b="0" kern="1200">
          <a:solidFill>
            <a:schemeClr val="tx1">
              <a:lumMod val="75000"/>
              <a:lumOff val="25000"/>
            </a:schemeClr>
          </a:solidFill>
          <a:latin typeface="Verdana"/>
          <a:ea typeface="+mn-ea"/>
          <a:cs typeface="Verdana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ct val="20000"/>
        </a:spcBef>
        <a:buFont typeface="Arial" panose="020B0604020202020204" pitchFamily="34" charset="0"/>
        <a:buChar char="–"/>
        <a:defRPr sz="1200" b="0" kern="1200">
          <a:solidFill>
            <a:schemeClr val="tx1">
              <a:lumMod val="75000"/>
              <a:lumOff val="25000"/>
            </a:schemeClr>
          </a:solidFill>
          <a:latin typeface="Verdana"/>
          <a:ea typeface="+mn-ea"/>
          <a:cs typeface="Verdana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ct val="20000"/>
        </a:spcBef>
        <a:buFont typeface="Arial" panose="020B0604020202020204" pitchFamily="34" charset="0"/>
        <a:buChar char="»"/>
        <a:defRPr sz="1200" b="0" kern="1200">
          <a:solidFill>
            <a:schemeClr val="tx1">
              <a:lumMod val="75000"/>
              <a:lumOff val="25000"/>
            </a:schemeClr>
          </a:solidFill>
          <a:latin typeface="Verdana"/>
          <a:ea typeface="+mn-ea"/>
          <a:cs typeface="Verdana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693912" y="60181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683568" y="192737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pic>
        <p:nvPicPr>
          <p:cNvPr id="8" name="Billede 7" descr="Powerpoint_master_Top.png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0" y="0"/>
            <a:ext cx="9144000" cy="216409"/>
          </a:xfrm>
          <a:prstGeom prst="rect">
            <a:avLst/>
          </a:prstGeom>
        </p:spPr>
      </p:pic>
      <p:pic>
        <p:nvPicPr>
          <p:cNvPr id="11" name="Billede 10" descr="Powerpoint_master_petrol_bjælke.png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655085"/>
            <a:ext cx="9144000" cy="210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442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rgbClr val="00788A"/>
          </a:solidFill>
          <a:latin typeface="Verdana"/>
          <a:ea typeface="+mj-ea"/>
          <a:cs typeface="Verdana"/>
        </a:defRPr>
      </a:lvl1pPr>
    </p:titleStyle>
    <p:bodyStyle>
      <a:lvl1pPr marL="342900" indent="-342900" algn="l" defTabSz="914400" rtl="0" eaLnBrk="1" latinLnBrk="0" hangingPunct="1">
        <a:lnSpc>
          <a:spcPct val="120000"/>
        </a:lnSpc>
        <a:spcBef>
          <a:spcPct val="20000"/>
        </a:spcBef>
        <a:buFont typeface="Arial" panose="020B0604020202020204" pitchFamily="34" charset="0"/>
        <a:buChar char="•"/>
        <a:defRPr sz="1800" b="0" kern="1200">
          <a:solidFill>
            <a:schemeClr val="tx1">
              <a:lumMod val="75000"/>
              <a:lumOff val="25000"/>
            </a:schemeClr>
          </a:solidFill>
          <a:latin typeface="Verdana"/>
          <a:ea typeface="+mn-ea"/>
          <a:cs typeface="Verdana"/>
        </a:defRPr>
      </a:lvl1pPr>
      <a:lvl2pPr marL="742950" indent="-285750" algn="l" defTabSz="914400" rtl="0" eaLnBrk="1" latinLnBrk="0" hangingPunct="1">
        <a:lnSpc>
          <a:spcPct val="120000"/>
        </a:lnSpc>
        <a:spcBef>
          <a:spcPct val="20000"/>
        </a:spcBef>
        <a:buFont typeface="Arial" panose="020B0604020202020204" pitchFamily="34" charset="0"/>
        <a:buChar char="–"/>
        <a:defRPr sz="1600" b="0" kern="1200">
          <a:solidFill>
            <a:schemeClr val="tx1">
              <a:lumMod val="75000"/>
              <a:lumOff val="25000"/>
            </a:schemeClr>
          </a:solidFill>
          <a:latin typeface="Verdana"/>
          <a:ea typeface="+mn-ea"/>
          <a:cs typeface="Verdana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ct val="20000"/>
        </a:spcBef>
        <a:buFont typeface="Arial" panose="020B0604020202020204" pitchFamily="34" charset="0"/>
        <a:buChar char="•"/>
        <a:defRPr sz="1400" b="0" kern="1200">
          <a:solidFill>
            <a:schemeClr val="tx1">
              <a:lumMod val="75000"/>
              <a:lumOff val="25000"/>
            </a:schemeClr>
          </a:solidFill>
          <a:latin typeface="Verdana"/>
          <a:ea typeface="+mn-ea"/>
          <a:cs typeface="Verdana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ct val="20000"/>
        </a:spcBef>
        <a:buFont typeface="Arial" panose="020B0604020202020204" pitchFamily="34" charset="0"/>
        <a:buChar char="–"/>
        <a:defRPr sz="1200" b="0" kern="1200">
          <a:solidFill>
            <a:schemeClr val="tx1">
              <a:lumMod val="75000"/>
              <a:lumOff val="25000"/>
            </a:schemeClr>
          </a:solidFill>
          <a:latin typeface="Verdana"/>
          <a:ea typeface="+mn-ea"/>
          <a:cs typeface="Verdana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ct val="20000"/>
        </a:spcBef>
        <a:buFont typeface="Arial" panose="020B0604020202020204" pitchFamily="34" charset="0"/>
        <a:buChar char="»"/>
        <a:defRPr sz="1200" b="0" kern="1200">
          <a:solidFill>
            <a:schemeClr val="tx1">
              <a:lumMod val="75000"/>
              <a:lumOff val="25000"/>
            </a:schemeClr>
          </a:solidFill>
          <a:latin typeface="Verdana"/>
          <a:ea typeface="+mn-ea"/>
          <a:cs typeface="Verdana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6180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li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2B96E-F582-4678-A162-83BAC27EE005}" type="slidenum">
              <a:rPr lang="da-DK" smtClean="0"/>
              <a:t>1</a:t>
            </a:fld>
            <a:endParaRPr lang="da-DK"/>
          </a:p>
        </p:txBody>
      </p:sp>
      <p:pic>
        <p:nvPicPr>
          <p:cNvPr id="5" name="Pladsholder til indhold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504" y="260648"/>
            <a:ext cx="8208912" cy="6156685"/>
          </a:xfrm>
          <a:prstGeom prst="rect">
            <a:avLst/>
          </a:prstGeom>
        </p:spPr>
      </p:pic>
      <p:sp>
        <p:nvSpPr>
          <p:cNvPr id="6" name="Rektangel 5"/>
          <p:cNvSpPr/>
          <p:nvPr/>
        </p:nvSpPr>
        <p:spPr>
          <a:xfrm>
            <a:off x="1984482" y="5013176"/>
            <a:ext cx="145745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a-DK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Odense</a:t>
            </a:r>
            <a:endParaRPr lang="da-DK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1763688" y="4128496"/>
            <a:ext cx="99617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a-DK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Vejle</a:t>
            </a:r>
            <a:endParaRPr lang="da-DK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ktangel 7"/>
          <p:cNvSpPr/>
          <p:nvPr/>
        </p:nvSpPr>
        <p:spPr>
          <a:xfrm>
            <a:off x="323528" y="3553304"/>
            <a:ext cx="182351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a-DK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Grindsted</a:t>
            </a:r>
            <a:endParaRPr lang="da-DK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ktangel 8"/>
          <p:cNvSpPr/>
          <p:nvPr/>
        </p:nvSpPr>
        <p:spPr>
          <a:xfrm>
            <a:off x="5220072" y="3837977"/>
            <a:ext cx="2073196" cy="169277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da-DK" sz="24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Præsenteret af</a:t>
            </a:r>
          </a:p>
          <a:p>
            <a:r>
              <a:rPr lang="da-DK" sz="24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Bygningschef </a:t>
            </a:r>
          </a:p>
          <a:p>
            <a:r>
              <a:rPr lang="da-DK" sz="24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Michael Olsen</a:t>
            </a:r>
            <a:endParaRPr lang="da-DK" sz="2400" b="1" cap="none" spc="0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da-DK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Tekstfelt 1"/>
          <p:cNvSpPr txBox="1"/>
          <p:nvPr/>
        </p:nvSpPr>
        <p:spPr>
          <a:xfrm>
            <a:off x="1656471" y="1369443"/>
            <a:ext cx="51109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200" b="1" dirty="0" smtClean="0">
                <a:solidFill>
                  <a:schemeClr val="bg1"/>
                </a:solidFill>
              </a:rPr>
              <a:t>BYGNINGSAFDELINGEN PÅ</a:t>
            </a:r>
            <a:endParaRPr lang="da-DK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4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Opgavefordeling intern/ekstern</a:t>
            </a:r>
            <a:endParaRPr lang="da-DK" dirty="0"/>
          </a:p>
        </p:txBody>
      </p:sp>
      <p:sp>
        <p:nvSpPr>
          <p:cNvPr id="3" name="Pladsholder til sli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2B96E-F582-4678-A162-83BAC27EE005}" type="slidenum">
              <a:rPr lang="da-DK" smtClean="0"/>
              <a:t>10</a:t>
            </a:fld>
            <a:endParaRPr lang="da-DK"/>
          </a:p>
        </p:txBody>
      </p:sp>
      <p:graphicFrame>
        <p:nvGraphicFramePr>
          <p:cNvPr id="5" name="Pladsholder til indhol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985902"/>
              </p:ext>
            </p:extLst>
          </p:nvPr>
        </p:nvGraphicFramePr>
        <p:xfrm>
          <a:off x="395536" y="1628800"/>
          <a:ext cx="8229600" cy="4170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71963"/>
                <a:gridCol w="1368152"/>
                <a:gridCol w="1389485"/>
              </a:tblGrid>
              <a:tr h="370840">
                <a:tc>
                  <a:txBody>
                    <a:bodyPr/>
                    <a:lstStyle/>
                    <a:p>
                      <a:r>
                        <a:rPr lang="da-DK" dirty="0" smtClean="0"/>
                        <a:t>Eksempel på opgaver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Intern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Ekstern</a:t>
                      </a:r>
                      <a:endParaRPr lang="da-D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sz="1600" dirty="0" smtClean="0"/>
                        <a:t>Pedel/ejendomsservice</a:t>
                      </a:r>
                      <a:endParaRPr lang="da-D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600" dirty="0" smtClean="0"/>
                        <a:t>X</a:t>
                      </a:r>
                      <a:endParaRPr lang="da-D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a-DK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sz="1600" dirty="0" smtClean="0"/>
                        <a:t>Rengøring</a:t>
                      </a:r>
                      <a:endParaRPr lang="da-D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600" dirty="0" smtClean="0"/>
                        <a:t>X</a:t>
                      </a:r>
                      <a:endParaRPr lang="da-D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600" dirty="0" smtClean="0"/>
                        <a:t>X</a:t>
                      </a:r>
                      <a:endParaRPr lang="da-DK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sz="1600" dirty="0" smtClean="0"/>
                        <a:t>Lovpligtige eftersyn(eks.</a:t>
                      </a:r>
                      <a:r>
                        <a:rPr lang="da-DK" sz="1600" baseline="0" dirty="0" smtClean="0"/>
                        <a:t> Brandinstallationer, porte, ventilation, køling osv.)</a:t>
                      </a:r>
                      <a:endParaRPr lang="da-D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a-D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600" dirty="0" smtClean="0"/>
                        <a:t>X</a:t>
                      </a:r>
                      <a:endParaRPr lang="da-DK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dirty="0" smtClean="0"/>
                        <a:t>Reparation</a:t>
                      </a:r>
                      <a:r>
                        <a:rPr lang="da-DK" sz="1600" baseline="0" dirty="0" smtClean="0"/>
                        <a:t> af div. Bygningsdele og installationer</a:t>
                      </a:r>
                      <a:r>
                        <a:rPr lang="da-DK" sz="1600" dirty="0" smtClean="0"/>
                        <a:t>(eks.</a:t>
                      </a:r>
                      <a:r>
                        <a:rPr lang="da-DK" sz="1600" baseline="0" dirty="0" smtClean="0"/>
                        <a:t> Brandinstallationer, porte, ventilation, køling osv.)</a:t>
                      </a:r>
                      <a:endParaRPr lang="da-DK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a-D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600" dirty="0" smtClean="0"/>
                        <a:t>X</a:t>
                      </a:r>
                      <a:endParaRPr lang="da-DK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sz="1600" dirty="0" smtClean="0"/>
                        <a:t>Mindre håndværkeropgaver i forbindelse med bygningsdrift(vedligehold,</a:t>
                      </a:r>
                      <a:r>
                        <a:rPr lang="da-DK" sz="1600" baseline="0" dirty="0" smtClean="0"/>
                        <a:t> </a:t>
                      </a:r>
                      <a:r>
                        <a:rPr lang="da-DK" sz="1600" dirty="0" smtClean="0"/>
                        <a:t>reparation</a:t>
                      </a:r>
                      <a:r>
                        <a:rPr lang="da-DK" sz="1600" baseline="0" dirty="0" smtClean="0"/>
                        <a:t> og renovering)</a:t>
                      </a:r>
                      <a:endParaRPr lang="da-D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600" dirty="0" smtClean="0"/>
                        <a:t>X</a:t>
                      </a:r>
                      <a:endParaRPr lang="da-D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600" dirty="0" smtClean="0"/>
                        <a:t>X</a:t>
                      </a:r>
                      <a:endParaRPr lang="da-DK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sz="1600" dirty="0" smtClean="0"/>
                        <a:t>Større håndværkeropgaver(større ombygninger og nybygning)</a:t>
                      </a:r>
                      <a:endParaRPr lang="da-D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a-D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600" dirty="0" smtClean="0"/>
                        <a:t>X</a:t>
                      </a:r>
                      <a:endParaRPr lang="da-DK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sz="1600" dirty="0" smtClean="0"/>
                        <a:t>Projektering</a:t>
                      </a:r>
                      <a:r>
                        <a:rPr lang="da-DK" sz="1600" baseline="0" dirty="0" smtClean="0"/>
                        <a:t> af mindre renoveringsopgaver og driftsopgaver(primært)</a:t>
                      </a:r>
                      <a:endParaRPr lang="da-D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600" dirty="0" smtClean="0"/>
                        <a:t>X</a:t>
                      </a:r>
                      <a:endParaRPr lang="da-D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600" dirty="0" smtClean="0"/>
                        <a:t>X</a:t>
                      </a:r>
                      <a:endParaRPr lang="da-DK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dirty="0" smtClean="0"/>
                        <a:t>Projektering</a:t>
                      </a:r>
                      <a:r>
                        <a:rPr lang="da-DK" sz="1600" baseline="0" dirty="0" smtClean="0"/>
                        <a:t> af store renoveringsopgaver og driftsopgaver</a:t>
                      </a:r>
                      <a:endParaRPr lang="da-DK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600" dirty="0" smtClean="0"/>
                        <a:t>X</a:t>
                      </a:r>
                      <a:endParaRPr lang="da-D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600" dirty="0" smtClean="0"/>
                        <a:t>X</a:t>
                      </a:r>
                      <a:endParaRPr lang="da-DK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274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Hvilke resultater og evt. effektiviseringer har </a:t>
            </a:r>
            <a:r>
              <a:rPr lang="da-DK" dirty="0" smtClean="0"/>
              <a:t>vi </a:t>
            </a:r>
            <a:r>
              <a:rPr lang="da-DK" dirty="0"/>
              <a:t>opnået </a:t>
            </a:r>
          </a:p>
        </p:txBody>
      </p:sp>
      <p:sp>
        <p:nvSpPr>
          <p:cNvPr id="3" name="Pladsholder til sli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2B96E-F582-4678-A162-83BAC27EE005}" type="slidenum">
              <a:rPr lang="da-DK" smtClean="0"/>
              <a:t>11</a:t>
            </a:fld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Digitalisering(central tilgang til oplysninger, digitale værktøjer, BIM 3D-modeller) </a:t>
            </a:r>
          </a:p>
          <a:p>
            <a:r>
              <a:rPr lang="da-DK" dirty="0" smtClean="0"/>
              <a:t>Bygningsservicefællesskab</a:t>
            </a:r>
          </a:p>
          <a:p>
            <a:r>
              <a:rPr lang="da-DK" dirty="0" smtClean="0"/>
              <a:t>Samlet overblik over serviceaftaler</a:t>
            </a:r>
          </a:p>
          <a:p>
            <a:r>
              <a:rPr lang="da-DK" dirty="0" smtClean="0"/>
              <a:t>Energioptimering(eks. Energilogning, CTS, solceller, belysning) lavest hængende frugter = installationer</a:t>
            </a:r>
          </a:p>
          <a:p>
            <a:r>
              <a:rPr lang="da-DK" dirty="0" smtClean="0"/>
              <a:t>5 årige vedligeholdelsesplaner=årlige bygningssyn, bygningsregistreringer </a:t>
            </a:r>
          </a:p>
          <a:p>
            <a:r>
              <a:rPr lang="da-DK" dirty="0" smtClean="0"/>
              <a:t>Optimering af arealstyring(resultat af digitaliseringen) </a:t>
            </a:r>
          </a:p>
          <a:p>
            <a:pPr marL="0" indent="0">
              <a:buNone/>
            </a:pPr>
            <a:r>
              <a:rPr lang="da-DK" dirty="0"/>
              <a:t>	</a:t>
            </a:r>
            <a:r>
              <a:rPr lang="da-DK" dirty="0" smtClean="0"/>
              <a:t>Anvendes eksempelvis til afdelingsvise nøgletal</a:t>
            </a:r>
          </a:p>
          <a:p>
            <a:r>
              <a:rPr lang="da-DK" dirty="0" smtClean="0"/>
              <a:t>Optimering </a:t>
            </a:r>
            <a:r>
              <a:rPr lang="da-DK" dirty="0"/>
              <a:t>af </a:t>
            </a:r>
            <a:r>
              <a:rPr lang="da-DK" dirty="0" smtClean="0"/>
              <a:t>rengøringen(intern Odense-ekstern Vejle)</a:t>
            </a:r>
            <a:endParaRPr lang="da-DK" dirty="0"/>
          </a:p>
          <a:p>
            <a:r>
              <a:rPr lang="da-DK" dirty="0" smtClean="0"/>
              <a:t>…..men vi skal videre </a:t>
            </a:r>
            <a:r>
              <a:rPr lang="da-DK" dirty="0" smtClean="0">
                <a:sym typeface="Wingdings" panose="05000000000000000000" pitchFamily="2" charset="2"/>
              </a:rPr>
              <a:t>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0395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Eksempel på nøgletal(m2 pr. årselev)</a:t>
            </a:r>
            <a:endParaRPr lang="da-DK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5" t="13149" r="18396" b="4122"/>
          <a:stretch/>
        </p:blipFill>
        <p:spPr bwMode="auto">
          <a:xfrm>
            <a:off x="827584" y="1628800"/>
            <a:ext cx="6679290" cy="4892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2B96E-F582-4678-A162-83BAC27EE005}" type="slidenum">
              <a:rPr lang="da-DK" smtClean="0"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5764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Eksempel på nøgletal(m2 pr. årselev)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50" t="15260" r="22408" b="14845"/>
          <a:stretch/>
        </p:blipFill>
        <p:spPr bwMode="auto">
          <a:xfrm>
            <a:off x="827583" y="1463715"/>
            <a:ext cx="6939879" cy="4773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2B96E-F582-4678-A162-83BAC27EE005}" type="slidenum">
              <a:rPr lang="da-DK" smtClean="0"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0820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Udfordringer/opgaver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a-DK" dirty="0"/>
              <a:t>Vi skal skabe </a:t>
            </a:r>
            <a:r>
              <a:rPr lang="da-DK" dirty="0" smtClean="0"/>
              <a:t>yderligere systematik </a:t>
            </a:r>
            <a:r>
              <a:rPr lang="da-DK" dirty="0"/>
              <a:t>og optimere processer internt og </a:t>
            </a:r>
            <a:r>
              <a:rPr lang="da-DK" dirty="0" smtClean="0"/>
              <a:t>eksternt(kundeorienteret &amp; fokus på kerneopgaven)</a:t>
            </a:r>
          </a:p>
          <a:p>
            <a:r>
              <a:rPr lang="da-DK" dirty="0"/>
              <a:t>Social kapital(grundbegreberne samarbejde, tillid og retfærdighed =arbejdsplads med højere effektivitet og bedre trivsel)</a:t>
            </a:r>
          </a:p>
          <a:p>
            <a:r>
              <a:rPr lang="da-DK" dirty="0"/>
              <a:t>Klar forventningsafstemning med organisationen omkring serviceniveau og </a:t>
            </a:r>
            <a:r>
              <a:rPr lang="da-DK" dirty="0" smtClean="0"/>
              <a:t>beskrivelser</a:t>
            </a:r>
          </a:p>
          <a:p>
            <a:r>
              <a:rPr lang="da-DK" dirty="0" smtClean="0"/>
              <a:t>Arealstyring/optimering</a:t>
            </a:r>
            <a:r>
              <a:rPr lang="da-DK" dirty="0"/>
              <a:t>, sammenføring af systemer, </a:t>
            </a:r>
            <a:r>
              <a:rPr lang="da-DK" dirty="0" smtClean="0"/>
              <a:t>skemalægning</a:t>
            </a:r>
          </a:p>
          <a:p>
            <a:r>
              <a:rPr lang="da-DK" dirty="0" smtClean="0"/>
              <a:t>Kompetenceudvikling af medarbejdere - anvendelse af nye værktøjer</a:t>
            </a:r>
          </a:p>
          <a:p>
            <a:r>
              <a:rPr lang="da-DK" dirty="0" smtClean="0"/>
              <a:t>Energioptimering</a:t>
            </a:r>
            <a:endParaRPr lang="da-DK" dirty="0"/>
          </a:p>
          <a:p>
            <a:r>
              <a:rPr lang="da-DK" dirty="0" smtClean="0"/>
              <a:t>Implementering/opfølgning </a:t>
            </a:r>
            <a:r>
              <a:rPr lang="da-DK" dirty="0"/>
              <a:t>på vedligeholdelsesplaner</a:t>
            </a:r>
          </a:p>
          <a:p>
            <a:r>
              <a:rPr lang="da-DK" dirty="0" smtClean="0"/>
              <a:t>Forskønnelse af elevmiljøer på alle adresser</a:t>
            </a: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2B96E-F582-4678-A162-83BAC27EE005}" type="slidenum">
              <a:rPr lang="da-DK" smtClean="0"/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5912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Organisering af indkøb/indkøbsaftaler</a:t>
            </a:r>
            <a:endParaRPr lang="da-DK" dirty="0"/>
          </a:p>
        </p:txBody>
      </p:sp>
      <p:sp>
        <p:nvSpPr>
          <p:cNvPr id="3" name="Pladsholder til sli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2B96E-F582-4678-A162-83BAC27EE005}" type="slidenum">
              <a:rPr lang="da-DK" smtClean="0"/>
              <a:t>15</a:t>
            </a:fld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a-DK" dirty="0" smtClean="0"/>
              <a:t>Indkøbspolitik for SDE er under udvikling(Økonomichef)</a:t>
            </a:r>
          </a:p>
          <a:p>
            <a:pPr lvl="1"/>
            <a:r>
              <a:rPr lang="da-DK" dirty="0"/>
              <a:t>	</a:t>
            </a:r>
            <a:r>
              <a:rPr lang="da-DK" dirty="0" smtClean="0"/>
              <a:t>Indkøbspolitikken </a:t>
            </a:r>
            <a:r>
              <a:rPr lang="da-DK" dirty="0"/>
              <a:t>følger udbudsreglerne og udvikles </a:t>
            </a:r>
            <a:r>
              <a:rPr lang="da-DK" dirty="0" smtClean="0"/>
              <a:t>løbende</a:t>
            </a:r>
          </a:p>
          <a:p>
            <a:pPr lvl="1"/>
            <a:r>
              <a:rPr lang="da-DK" dirty="0"/>
              <a:t>	</a:t>
            </a:r>
            <a:r>
              <a:rPr lang="da-DK" dirty="0" smtClean="0"/>
              <a:t>Der bliver ved hvert projekt eller indkøb rettet </a:t>
            </a:r>
            <a:r>
              <a:rPr lang="da-DK" dirty="0"/>
              <a:t>fokus på </a:t>
            </a:r>
            <a:r>
              <a:rPr lang="da-DK" dirty="0" smtClean="0"/>
              <a:t>	tærskelværdierne </a:t>
            </a:r>
            <a:r>
              <a:rPr lang="da-DK" dirty="0"/>
              <a:t>i EU's udbudsdirektiv og tilbudsgiverne</a:t>
            </a:r>
            <a:endParaRPr lang="da-DK" dirty="0" smtClean="0"/>
          </a:p>
          <a:p>
            <a:r>
              <a:rPr lang="da-DK" dirty="0" smtClean="0"/>
              <a:t>Indkøbsfællesskabet IFIRS </a:t>
            </a:r>
          </a:p>
          <a:p>
            <a:pPr lvl="1"/>
            <a:r>
              <a:rPr lang="da-DK" dirty="0" smtClean="0"/>
              <a:t>Eksempler på igangværende aftaler og processer:</a:t>
            </a:r>
          </a:p>
          <a:p>
            <a:pPr lvl="2"/>
            <a:r>
              <a:rPr lang="da-DK" dirty="0" smtClean="0"/>
              <a:t>Rengøring Vejle</a:t>
            </a:r>
          </a:p>
          <a:p>
            <a:pPr lvl="2"/>
            <a:r>
              <a:rPr lang="da-DK" dirty="0" smtClean="0"/>
              <a:t>Energimærkning af bygninger</a:t>
            </a:r>
          </a:p>
          <a:p>
            <a:pPr lvl="2"/>
            <a:r>
              <a:rPr lang="da-DK" dirty="0" smtClean="0"/>
              <a:t>Vinduespolering</a:t>
            </a:r>
          </a:p>
          <a:p>
            <a:pPr lvl="2"/>
            <a:r>
              <a:rPr lang="da-DK" dirty="0" smtClean="0"/>
              <a:t>Vagt</a:t>
            </a:r>
          </a:p>
          <a:p>
            <a:pPr lvl="2"/>
            <a:r>
              <a:rPr lang="da-DK" dirty="0" smtClean="0"/>
              <a:t>El</a:t>
            </a:r>
          </a:p>
          <a:p>
            <a:r>
              <a:rPr lang="da-DK" dirty="0" smtClean="0"/>
              <a:t>Mindre udbudsprocesser i forbindelse med håndværkeropgaver klares internt</a:t>
            </a:r>
          </a:p>
          <a:p>
            <a:r>
              <a:rPr lang="da-DK" dirty="0" smtClean="0"/>
              <a:t>Vi anvender rammeaftaler fra Statens Indkøb og SKI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2957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li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2B96E-F582-4678-A162-83BAC27EE005}" type="slidenum">
              <a:rPr lang="da-DK" smtClean="0"/>
              <a:t>16</a:t>
            </a:fld>
            <a:endParaRPr lang="da-DK"/>
          </a:p>
        </p:txBody>
      </p:sp>
      <p:pic>
        <p:nvPicPr>
          <p:cNvPr id="5" name="Pladsholder til indhold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504" y="260648"/>
            <a:ext cx="8208912" cy="6156685"/>
          </a:xfrm>
          <a:prstGeom prst="rect">
            <a:avLst/>
          </a:prstGeom>
        </p:spPr>
      </p:pic>
      <p:sp>
        <p:nvSpPr>
          <p:cNvPr id="6" name="Rektangel 5"/>
          <p:cNvSpPr/>
          <p:nvPr/>
        </p:nvSpPr>
        <p:spPr>
          <a:xfrm>
            <a:off x="1984482" y="5013176"/>
            <a:ext cx="145745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a-DK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Odense</a:t>
            </a:r>
            <a:endParaRPr lang="da-DK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1763688" y="4128496"/>
            <a:ext cx="99617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a-DK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Vejle</a:t>
            </a:r>
            <a:endParaRPr lang="da-DK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ktangel 7"/>
          <p:cNvSpPr/>
          <p:nvPr/>
        </p:nvSpPr>
        <p:spPr>
          <a:xfrm>
            <a:off x="323528" y="3553304"/>
            <a:ext cx="182351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a-DK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Grindsted</a:t>
            </a:r>
            <a:endParaRPr lang="da-DK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ktangel 8"/>
          <p:cNvSpPr/>
          <p:nvPr/>
        </p:nvSpPr>
        <p:spPr>
          <a:xfrm>
            <a:off x="4139952" y="4178214"/>
            <a:ext cx="3250826" cy="11387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da-DK" sz="36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SPØRGSMÅL???</a:t>
            </a:r>
          </a:p>
          <a:p>
            <a:endParaRPr lang="da-DK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Tekstfelt 1"/>
          <p:cNvSpPr txBox="1"/>
          <p:nvPr/>
        </p:nvSpPr>
        <p:spPr>
          <a:xfrm>
            <a:off x="1656471" y="1369443"/>
            <a:ext cx="51109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200" b="1" dirty="0" smtClean="0">
                <a:solidFill>
                  <a:schemeClr val="bg1"/>
                </a:solidFill>
              </a:rPr>
              <a:t>BYGNINGSAFDELINGEN PÅ</a:t>
            </a:r>
            <a:endParaRPr lang="da-DK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94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li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2B96E-F582-4678-A162-83BAC27EE005}" type="slidenum">
              <a:rPr lang="da-DK" smtClean="0"/>
              <a:t>2</a:t>
            </a:fld>
            <a:endParaRPr lang="da-DK"/>
          </a:p>
        </p:txBody>
      </p:sp>
      <p:pic>
        <p:nvPicPr>
          <p:cNvPr id="5" name="Pladsholder til indhold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504" y="260648"/>
            <a:ext cx="8208912" cy="6156685"/>
          </a:xfrm>
          <a:prstGeom prst="rect">
            <a:avLst/>
          </a:prstGeom>
        </p:spPr>
      </p:pic>
      <p:sp>
        <p:nvSpPr>
          <p:cNvPr id="6" name="Rektangel 5"/>
          <p:cNvSpPr/>
          <p:nvPr/>
        </p:nvSpPr>
        <p:spPr>
          <a:xfrm>
            <a:off x="1984482" y="5013176"/>
            <a:ext cx="145745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a-DK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Odense</a:t>
            </a:r>
            <a:endParaRPr lang="da-DK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1763688" y="4128496"/>
            <a:ext cx="99617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a-DK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Vejle</a:t>
            </a:r>
            <a:endParaRPr lang="da-DK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ktangel 7"/>
          <p:cNvSpPr/>
          <p:nvPr/>
        </p:nvSpPr>
        <p:spPr>
          <a:xfrm>
            <a:off x="323528" y="3553304"/>
            <a:ext cx="182351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a-DK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Grindsted</a:t>
            </a:r>
            <a:endParaRPr lang="da-DK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ktangel 8"/>
          <p:cNvSpPr/>
          <p:nvPr/>
        </p:nvSpPr>
        <p:spPr>
          <a:xfrm>
            <a:off x="3768913" y="3338990"/>
            <a:ext cx="3960636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2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EUD-Erhvervsuddannelser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EUX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2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HTX-Teknisk Gym</a:t>
            </a:r>
            <a:r>
              <a:rPr lang="da-DK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nasium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2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Kurser-AMU eller special-</a:t>
            </a:r>
          </a:p>
          <a:p>
            <a:r>
              <a:rPr lang="da-DK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</a:t>
            </a:r>
            <a:r>
              <a:rPr lang="da-DK" sz="2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byggede forløb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10. klasse(Grindsted)</a:t>
            </a:r>
            <a:endParaRPr lang="da-DK" sz="2400" b="1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da-DK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5063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dsholder til indhold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686" t="16761" r="24681" b="19934"/>
          <a:stretch/>
        </p:blipFill>
        <p:spPr>
          <a:xfrm>
            <a:off x="1115616" y="1354220"/>
            <a:ext cx="7112404" cy="500213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Organisation</a:t>
            </a:r>
            <a:endParaRPr lang="da-DK" dirty="0"/>
          </a:p>
        </p:txBody>
      </p:sp>
      <p:sp>
        <p:nvSpPr>
          <p:cNvPr id="3" name="Pladsholder til sli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2B96E-F582-4678-A162-83BAC27EE005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6473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Oversigt over bygningsarealer - Samlet</a:t>
            </a:r>
            <a:endParaRPr lang="da-DK" dirty="0"/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7388359"/>
              </p:ext>
            </p:extLst>
          </p:nvPr>
        </p:nvGraphicFramePr>
        <p:xfrm>
          <a:off x="693911" y="1927376"/>
          <a:ext cx="7406480" cy="3393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24440"/>
                <a:gridCol w="2624635"/>
                <a:gridCol w="757405"/>
              </a:tblGrid>
              <a:tr h="484736">
                <a:tc gridSpan="3"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da-DK" b="1" u="sng" dirty="0" smtClean="0"/>
                        <a:t>SDE:</a:t>
                      </a:r>
                      <a:endParaRPr lang="da-DK" b="1" u="sng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</a:tr>
              <a:tr h="484736">
                <a:tc>
                  <a:txBody>
                    <a:bodyPr/>
                    <a:lstStyle/>
                    <a:p>
                      <a:r>
                        <a:rPr lang="da-DK" dirty="0" smtClean="0"/>
                        <a:t>Samlet erhvervsareal: 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dirty="0" smtClean="0"/>
                        <a:t>139.373,00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dirty="0" smtClean="0"/>
                        <a:t>m2</a:t>
                      </a:r>
                    </a:p>
                  </a:txBody>
                  <a:tcPr/>
                </a:tc>
              </a:tr>
              <a:tr h="484736">
                <a:tc>
                  <a:txBody>
                    <a:bodyPr/>
                    <a:lstStyle/>
                    <a:p>
                      <a:r>
                        <a:rPr lang="da-DK" dirty="0" smtClean="0"/>
                        <a:t>Andet areal: 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dirty="0" smtClean="0"/>
                        <a:t>778,00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m2</a:t>
                      </a:r>
                      <a:endParaRPr lang="da-DK" dirty="0"/>
                    </a:p>
                  </a:txBody>
                  <a:tcPr/>
                </a:tc>
              </a:tr>
              <a:tr h="484736">
                <a:tc>
                  <a:txBody>
                    <a:bodyPr/>
                    <a:lstStyle/>
                    <a:p>
                      <a:r>
                        <a:rPr lang="da-DK" dirty="0" smtClean="0"/>
                        <a:t>Boligareal: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u="none" dirty="0" smtClean="0"/>
                        <a:t>8.832,00</a:t>
                      </a:r>
                      <a:endParaRPr lang="da-DK" u="none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a-DK" u="none" dirty="0" smtClean="0"/>
                        <a:t>m2</a:t>
                      </a:r>
                      <a:endParaRPr lang="da-DK" u="none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4736">
                <a:tc>
                  <a:txBody>
                    <a:bodyPr/>
                    <a:lstStyle/>
                    <a:p>
                      <a:r>
                        <a:rPr lang="da-DK" dirty="0" smtClean="0"/>
                        <a:t>I alt: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dirty="0" smtClean="0"/>
                        <a:t>148.983,00</a:t>
                      </a:r>
                      <a:endParaRPr lang="da-DK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m2</a:t>
                      </a:r>
                      <a:endParaRPr lang="da-DK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84736"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</a:tr>
              <a:tr h="4847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dirty="0" smtClean="0"/>
                        <a:t>Grundarealer: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dirty="0" smtClean="0"/>
                        <a:t>389.968,00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m2</a:t>
                      </a:r>
                      <a:endParaRPr lang="da-DK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2B96E-F582-4678-A162-83BAC27EE005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5534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Oversigt over bygningsarealer – Eje/leje</a:t>
            </a:r>
            <a:endParaRPr lang="da-DK" dirty="0"/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2223827"/>
              </p:ext>
            </p:extLst>
          </p:nvPr>
        </p:nvGraphicFramePr>
        <p:xfrm>
          <a:off x="693911" y="1927376"/>
          <a:ext cx="7406480" cy="242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74233"/>
                <a:gridCol w="1474842"/>
                <a:gridCol w="757405"/>
              </a:tblGrid>
              <a:tr h="484736">
                <a:tc gridSpan="3"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da-DK" sz="1800" b="1" i="0" u="sng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SDE erhvervsareal:</a:t>
                      </a:r>
                      <a:endParaRPr lang="da-DK" b="1" u="sng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</a:tr>
              <a:tr h="484736">
                <a:tc>
                  <a:txBody>
                    <a:bodyPr/>
                    <a:lstStyle/>
                    <a:p>
                      <a:r>
                        <a:rPr lang="da-DK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Ejede bygninger: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124.061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dirty="0" smtClean="0"/>
                        <a:t>m2</a:t>
                      </a:r>
                    </a:p>
                  </a:txBody>
                  <a:tcPr/>
                </a:tc>
              </a:tr>
              <a:tr h="484736">
                <a:tc>
                  <a:txBody>
                    <a:bodyPr/>
                    <a:lstStyle/>
                    <a:p>
                      <a:r>
                        <a:rPr lang="da-DK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Lejede bygninger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15.312</a:t>
                      </a:r>
                      <a:endParaRPr lang="da-DK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m2</a:t>
                      </a:r>
                      <a:endParaRPr lang="da-DK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4736">
                <a:tc>
                  <a:txBody>
                    <a:bodyPr/>
                    <a:lstStyle/>
                    <a:p>
                      <a:r>
                        <a:rPr lang="da-DK" dirty="0" smtClean="0"/>
                        <a:t>I alt: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139.373</a:t>
                      </a:r>
                      <a:endParaRPr lang="da-DK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m2</a:t>
                      </a:r>
                      <a:endParaRPr lang="da-DK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847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Lejede bygninger udgør(af samlet erhvervsareal):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%</a:t>
                      </a:r>
                      <a:endParaRPr lang="da-DK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2B96E-F582-4678-A162-83BAC27EE005}" type="slidenum">
              <a:rPr lang="da-DK" smtClean="0"/>
              <a:t>5</a:t>
            </a:fld>
            <a:endParaRPr lang="da-DK"/>
          </a:p>
        </p:txBody>
      </p:sp>
      <p:graphicFrame>
        <p:nvGraphicFramePr>
          <p:cNvPr id="6" name="Tabe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5439497"/>
              </p:ext>
            </p:extLst>
          </p:nvPr>
        </p:nvGraphicFramePr>
        <p:xfrm>
          <a:off x="675648" y="4509120"/>
          <a:ext cx="7406480" cy="1454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92496"/>
                <a:gridCol w="1456579"/>
                <a:gridCol w="757405"/>
              </a:tblGrid>
              <a:tr h="484736">
                <a:tc gridSpan="3"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da-DK" sz="1800" b="1" i="0" u="sng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Udlejet erhvervsareal:</a:t>
                      </a:r>
                      <a:endParaRPr lang="da-DK" b="1" u="sng" dirty="0"/>
                    </a:p>
                  </a:txBody>
                  <a:tcPr>
                    <a:lnB w="381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</a:tr>
              <a:tr h="484736">
                <a:tc>
                  <a:txBody>
                    <a:bodyPr/>
                    <a:lstStyle/>
                    <a:p>
                      <a:r>
                        <a:rPr lang="da-DK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Samlet udlejning:</a:t>
                      </a:r>
                      <a:endParaRPr lang="da-DK" dirty="0"/>
                    </a:p>
                  </a:txBody>
                  <a:tcPr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14.869</a:t>
                      </a:r>
                      <a:endParaRPr lang="da-DK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m2</a:t>
                      </a:r>
                      <a:endParaRPr lang="da-DK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847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Udlejning udgør(af samlet erhvervsareal):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10,67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%</a:t>
                      </a:r>
                      <a:endParaRPr lang="da-DK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8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Bygningsafdelingens ansvarsområde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lvl="0" indent="0">
              <a:buNone/>
            </a:pPr>
            <a:r>
              <a:rPr lang="da-DK" b="1" dirty="0" smtClean="0"/>
              <a:t>Overordnede ansvarsopgaver:</a:t>
            </a:r>
          </a:p>
          <a:p>
            <a:pPr lvl="0"/>
            <a:r>
              <a:rPr lang="da-DK" dirty="0"/>
              <a:t>Administrerer overordnet bygnings-drift, -vedligehold og -serviceopgaver på skolens bygninger og arealer(håndværkeropgaver, pedelfunktion og rengøring</a:t>
            </a:r>
            <a:r>
              <a:rPr lang="da-DK" dirty="0" smtClean="0"/>
              <a:t>)</a:t>
            </a:r>
            <a:endParaRPr lang="da-DK" dirty="0"/>
          </a:p>
          <a:p>
            <a:pPr lvl="0"/>
            <a:r>
              <a:rPr lang="da-DK" dirty="0"/>
              <a:t>Bidrager til skolens overordnede strategi, ved at skabe de bedste fysiske rammer for kerneydelsen og den øvrige administration</a:t>
            </a:r>
            <a:r>
              <a:rPr lang="da-DK" dirty="0" smtClean="0"/>
              <a:t>.</a:t>
            </a:r>
            <a:endParaRPr lang="da-DK" dirty="0"/>
          </a:p>
          <a:p>
            <a:pPr lvl="0"/>
            <a:r>
              <a:rPr lang="da-DK" dirty="0"/>
              <a:t>Sikrer bygningernes anvendelse lever op til </a:t>
            </a:r>
            <a:r>
              <a:rPr lang="da-DK" dirty="0" smtClean="0"/>
              <a:t>myndighedskrav</a:t>
            </a:r>
          </a:p>
          <a:p>
            <a:pPr lvl="0"/>
            <a:r>
              <a:rPr lang="da-DK" dirty="0" smtClean="0"/>
              <a:t>Udarbejdelse </a:t>
            </a:r>
            <a:r>
              <a:rPr lang="da-DK" dirty="0"/>
              <a:t>af strategi for opretholdelse af bygningernes værdi inden for de givne rammer. Herunder vedligeholdelsesplaner for bygninger og udearealer</a:t>
            </a:r>
            <a:r>
              <a:rPr lang="da-DK" dirty="0" smtClean="0"/>
              <a:t>.</a:t>
            </a:r>
            <a:endParaRPr lang="da-DK" dirty="0"/>
          </a:p>
          <a:p>
            <a:pPr lvl="0"/>
            <a:r>
              <a:rPr lang="da-DK" dirty="0"/>
              <a:t>Bygherrerollen. Bygherrerepræsentant i forbindelse med bygge- anlægsopgaver.</a:t>
            </a:r>
          </a:p>
          <a:p>
            <a:pPr lvl="0"/>
            <a:r>
              <a:rPr lang="da-DK" dirty="0"/>
              <a:t>Intern rådgivning, og koordinering med driftsafdelingerne omkring optimering på anvendelsen af skolens bygninger. Udvidelser, ombygninger, evt. reduktioner og optimering af kvadratmeter.</a:t>
            </a:r>
          </a:p>
          <a:p>
            <a:pPr lvl="0"/>
            <a:r>
              <a:rPr lang="da-DK" dirty="0" smtClean="0"/>
              <a:t>Eje/lejeforhold</a:t>
            </a:r>
            <a:r>
              <a:rPr lang="da-DK" dirty="0"/>
              <a:t>. Bidrager ved udarbejdelse af lejeaftaler på bygninger. Koordinerer og laver opfølgning på lejeaftaler, og sikrer at bygninger er godkendt til skolens formål.</a:t>
            </a:r>
          </a:p>
          <a:p>
            <a:pPr lvl="0"/>
            <a:r>
              <a:rPr lang="da-DK" dirty="0"/>
              <a:t>Ansvar for energistyring og optimering</a:t>
            </a:r>
          </a:p>
          <a:p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2B96E-F582-4678-A162-83BAC27EE005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9205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Bygningsafdeling - Organisation pr. 1/11 2014</a:t>
            </a:r>
          </a:p>
        </p:txBody>
      </p:sp>
      <p:graphicFrame>
        <p:nvGraphicFramePr>
          <p:cNvPr id="4" name="Pladsholder til ind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1361782"/>
              </p:ext>
            </p:extLst>
          </p:nvPr>
        </p:nvGraphicFramePr>
        <p:xfrm>
          <a:off x="1259632" y="1916832"/>
          <a:ext cx="5615979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Pladsholder til dias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2B96E-F582-4678-A162-83BAC27EE005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0398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Bygningsafdelingens ca. 70 medarbejdere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Bygningsafdelingschef</a:t>
            </a:r>
          </a:p>
          <a:p>
            <a:endParaRPr lang="da-DK" dirty="0" smtClean="0"/>
          </a:p>
          <a:p>
            <a:r>
              <a:rPr lang="da-DK" dirty="0" smtClean="0"/>
              <a:t>Bygningsadministration(3 medarbejdere)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a-DK" dirty="0" smtClean="0"/>
              <a:t>2 bygningskonstruktører, 1 </a:t>
            </a:r>
            <a:r>
              <a:rPr lang="da-DK" dirty="0"/>
              <a:t>teknisk </a:t>
            </a:r>
            <a:r>
              <a:rPr lang="da-DK" dirty="0" smtClean="0"/>
              <a:t>assistent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da-DK" dirty="0" smtClean="0"/>
          </a:p>
          <a:p>
            <a:r>
              <a:rPr lang="da-DK" dirty="0" smtClean="0"/>
              <a:t>Håndværkerteam(12 medarbejdere)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a-DK" dirty="0" smtClean="0"/>
              <a:t>2 Autorisationer med tilknyttede installatører(El og VVS)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a-DK" dirty="0" smtClean="0"/>
              <a:t>EL – 2 svende og 2 dellærlinge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a-DK" dirty="0" smtClean="0"/>
              <a:t>VVS – 1 svende og 2 lærlinge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a-DK" dirty="0" smtClean="0"/>
              <a:t>Tømrer – 2 svende og 1 flexjobber</a:t>
            </a:r>
          </a:p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2B96E-F582-4678-A162-83BAC27EE005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5865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Bygningsafdelingens ca. 70 medarbejdere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Pedelfunktion(27 medarbejdere)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a-DK" dirty="0" smtClean="0"/>
              <a:t>1 Teknisk Serviceleder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a-DK" dirty="0" smtClean="0"/>
              <a:t>17 medarbejdere i Odense(3-4 lærlinge ejendomsservicetekniker)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a-DK" dirty="0" smtClean="0"/>
              <a:t>8 medarbejdere i Vejle(1 lærling og 3 flexjobbere)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a-DK" dirty="0" smtClean="0"/>
              <a:t>1(1/2) medarbejder i Grindsted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da-DK" dirty="0" smtClean="0"/>
          </a:p>
          <a:p>
            <a:r>
              <a:rPr lang="da-DK" dirty="0" smtClean="0"/>
              <a:t>Rengøring(29 medarbejdere)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a-DK" dirty="0" smtClean="0"/>
              <a:t>1 Rengøringsleder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a-DK" dirty="0" smtClean="0"/>
              <a:t>28 rengøringsassistenter/serviceassistenter i Odense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a-DK" dirty="0" smtClean="0"/>
              <a:t>Ekstern rengøring i Vejle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2B96E-F582-4678-A162-83BAC27EE005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1379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Med logo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Uden Logo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Brugerdefineret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Word" ma:contentTypeID="0x01010045E8358252D6400EB1C231CCF7F3BC97002EEB179BD68C034B97184F6E12A8379E" ma:contentTypeVersion="7" ma:contentTypeDescription="Opret et nyt dokument." ma:contentTypeScope="" ma:versionID="7a3c064b0a204915cfc8d11921506855">
  <xsd:schema xmlns:xsd="http://www.w3.org/2001/XMLSchema" xmlns:xs="http://www.w3.org/2001/XMLSchema" xmlns:p="http://schemas.microsoft.com/office/2006/metadata/properties" xmlns:ns1="http://schemas.microsoft.com/sharepoint/v3" xmlns:ns2="42ea3841-93ba-4fb7-b28b-31b864ed6f2f" targetNamespace="http://schemas.microsoft.com/office/2006/metadata/properties" ma:root="true" ma:fieldsID="7672ab874157e0798280bcaeb3c9ccdf" ns1:_="" ns2:_="">
    <xsd:import namespace="http://schemas.microsoft.com/sharepoint/v3"/>
    <xsd:import namespace="42ea3841-93ba-4fb7-b28b-31b864ed6f2f"/>
    <xsd:element name="properties">
      <xsd:complexType>
        <xsd:sequence>
          <xsd:element name="documentManagement">
            <xsd:complexType>
              <xsd:all>
                <xsd:element ref="ns2:PortalDepartment" minOccurs="0"/>
                <xsd:element ref="ns2:d67304936df247ab9448bd970a61aa05" minOccurs="0"/>
                <xsd:element ref="ns1:Comment" minOccurs="0"/>
                <xsd:element ref="ns2:TaxCatchAll" minOccurs="0"/>
                <xsd:element ref="ns1:AverageRating" minOccurs="0"/>
                <xsd:element ref="ns1:Rating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Comment" ma:index="11" nillable="true" ma:displayName="Beskrivelse" ma:internalName="Comment">
      <xsd:simpleType>
        <xsd:restriction base="dms:Note">
          <xsd:maxLength value="255"/>
        </xsd:restriction>
      </xsd:simpleType>
    </xsd:element>
    <xsd:element name="AverageRating" ma:index="13" nillable="true" ma:displayName="Bedømmelse (0-5)" ma:decimals="2" ma:description="Gennemsnitlig værdi af alle de bedømmelser, der er afsendt" ma:internalName="AverageRating" ma:readOnly="true">
      <xsd:simpleType>
        <xsd:restriction base="dms:Number"/>
      </xsd:simpleType>
    </xsd:element>
    <xsd:element name="RatingCount" ma:index="14" nillable="true" ma:displayName="Antal bedømmelser" ma:decimals="0" ma:description="Antal afsendte bedømmelser" ma:internalName="RatingCount" ma:readOnly="true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ea3841-93ba-4fb7-b28b-31b864ed6f2f" elementFormDefault="qualified">
    <xsd:import namespace="http://schemas.microsoft.com/office/2006/documentManagement/types"/>
    <xsd:import namespace="http://schemas.microsoft.com/office/infopath/2007/PartnerControls"/>
    <xsd:element name="PortalDepartment" ma:index="8" nillable="true" ma:displayName="Afdeling" ma:description="" ma:list="{f8a5e174-de09-4611-adca-97b1ae01a9b5}" ma:internalName="PortalDepartment" ma:showField="Title" ma:web="42ea3841-93ba-4fb7-b28b-31b864ed6f2f">
      <xsd:simpleType>
        <xsd:restriction base="dms:Lookup"/>
      </xsd:simpleType>
    </xsd:element>
    <xsd:element name="d67304936df247ab9448bd970a61aa05" ma:index="9" nillable="true" ma:taxonomy="true" ma:internalName="d67304936df247ab9448bd970a61aa05" ma:taxonomyFieldName="PortalKeyword" ma:displayName="Emneord" ma:fieldId="{d6730493-6df2-47ab-9448-bd970a61aa05}" ma:taxonomyMulti="true" ma:sspId="fe5e5613-cd26-4d21-a2f5-b4e31e91f633" ma:termSetId="4a71975e-9474-428c-b266-18d87ae88bb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2" nillable="true" ma:displayName="Taxonomy Catch All Column" ma:description="" ma:hidden="true" ma:list="{9005fadd-8bfa-49e5-9381-db98ac7925e7}" ma:internalName="TaxCatchAll" ma:showField="CatchAllData" ma:web="42ea3841-93ba-4fb7-b28b-31b864ed6f2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ortalDepartment xmlns="42ea3841-93ba-4fb7-b28b-31b864ed6f2f" xsi:nil="true"/>
    <TaxCatchAll xmlns="42ea3841-93ba-4fb7-b28b-31b864ed6f2f"/>
    <d67304936df247ab9448bd970a61aa05 xmlns="42ea3841-93ba-4fb7-b28b-31b864ed6f2f">
      <Terms xmlns="http://schemas.microsoft.com/office/infopath/2007/PartnerControls"/>
    </d67304936df247ab9448bd970a61aa05>
    <Comment xmlns="http://schemas.microsoft.com/sharepoint/v3" xsi:nil="true"/>
    <AverageRating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48521D41-64EC-480E-B5E6-16C725EB1C9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7977F1F-FD39-4BA1-9FED-91DE96B3DB0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2ea3841-93ba-4fb7-b28b-31b864ed6f2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CAE0E70-487E-4B10-9C60-087D633B7BE4}">
  <ds:schemaRefs>
    <ds:schemaRef ds:uri="http://schemas.microsoft.com/office/infopath/2007/PartnerControls"/>
    <ds:schemaRef ds:uri="http://schemas.microsoft.com/sharepoint/v3"/>
    <ds:schemaRef ds:uri="http://purl.org/dc/elements/1.1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42ea3841-93ba-4fb7-b28b-31b864ed6f2f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Standardtema.thmx</Template>
  <TotalTime>2223</TotalTime>
  <Words>604</Words>
  <Application>Microsoft Office PowerPoint</Application>
  <PresentationFormat>Skærmshow (4:3)</PresentationFormat>
  <Paragraphs>178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Diastitler</vt:lpstr>
      </vt:variant>
      <vt:variant>
        <vt:i4>16</vt:i4>
      </vt:variant>
    </vt:vector>
  </HeadingPairs>
  <TitlesOfParts>
    <vt:vector size="19" baseType="lpstr">
      <vt:lpstr>2_Med logo</vt:lpstr>
      <vt:lpstr>Uden Logo</vt:lpstr>
      <vt:lpstr>Brugerdefineret design</vt:lpstr>
      <vt:lpstr>PowerPoint-præsentation</vt:lpstr>
      <vt:lpstr>PowerPoint-præsentation</vt:lpstr>
      <vt:lpstr>Organisation</vt:lpstr>
      <vt:lpstr>Oversigt over bygningsarealer - Samlet</vt:lpstr>
      <vt:lpstr>Oversigt over bygningsarealer – Eje/leje</vt:lpstr>
      <vt:lpstr>Bygningsafdelingens ansvarsområde</vt:lpstr>
      <vt:lpstr>Bygningsafdeling - Organisation pr. 1/11 2014</vt:lpstr>
      <vt:lpstr>Bygningsafdelingens ca. 70 medarbejdere</vt:lpstr>
      <vt:lpstr>Bygningsafdelingens ca. 70 medarbejdere</vt:lpstr>
      <vt:lpstr>Opgavefordeling intern/ekstern</vt:lpstr>
      <vt:lpstr>Hvilke resultater og evt. effektiviseringer har vi opnået </vt:lpstr>
      <vt:lpstr>Eksempel på nøgletal(m2 pr. årselev)</vt:lpstr>
      <vt:lpstr>Eksempel på nøgletal(m2 pr. årselev)</vt:lpstr>
      <vt:lpstr>Udfordringer/opgaver</vt:lpstr>
      <vt:lpstr>Organisering af indkøb/indkøbsaftaler</vt:lpstr>
      <vt:lpstr>PowerPoint-præsentation</vt:lpstr>
    </vt:vector>
  </TitlesOfParts>
  <Company>Syddansk Erhvervsskole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BOU</dc:creator>
  <cp:lastModifiedBy>Undervisningsministeriet</cp:lastModifiedBy>
  <cp:revision>191</cp:revision>
  <cp:lastPrinted>2014-01-30T10:29:10Z</cp:lastPrinted>
  <dcterms:created xsi:type="dcterms:W3CDTF">2014-01-19T15:26:14Z</dcterms:created>
  <dcterms:modified xsi:type="dcterms:W3CDTF">2015-09-08T08:30:48Z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0x01010045E8358252D6400EB1C231CCF7F3BC97002EEB179BD68C034B97184F6E12A8379E</vt:lpwstr>
  </property>
  <property fmtid="{D5CDD505-2E9C-101B-9397-08002B2CF9AE}" pid="3" name="PortalKeyword">
    <vt:lpwstr/>
  </property>
</Properties>
</file>